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26"/>
  </p:notesMasterIdLst>
  <p:sldIdLst>
    <p:sldId id="256" r:id="rId2"/>
    <p:sldId id="260" r:id="rId3"/>
    <p:sldId id="324" r:id="rId4"/>
    <p:sldId id="258" r:id="rId5"/>
    <p:sldId id="308" r:id="rId6"/>
    <p:sldId id="309" r:id="rId7"/>
    <p:sldId id="327" r:id="rId8"/>
    <p:sldId id="262" r:id="rId9"/>
    <p:sldId id="283" r:id="rId10"/>
    <p:sldId id="263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1" r:id="rId19"/>
    <p:sldId id="320" r:id="rId20"/>
    <p:sldId id="322" r:id="rId21"/>
    <p:sldId id="280" r:id="rId22"/>
    <p:sldId id="323" r:id="rId23"/>
    <p:sldId id="326" r:id="rId24"/>
    <p:sldId id="269" r:id="rId25"/>
  </p:sldIdLst>
  <p:sldSz cx="9144000" cy="5143500" type="screen16x9"/>
  <p:notesSz cx="6858000" cy="9144000"/>
  <p:embeddedFontLst>
    <p:embeddedFont>
      <p:font typeface="SVN-Taiga" panose="020B0604020202020204" charset="0"/>
      <p:regular r:id="rId27"/>
    </p:embeddedFont>
    <p:embeddedFont>
      <p:font typeface="SVN-Blenda Script" panose="020B0604020202020204" charset="0"/>
      <p:regular r:id="rId28"/>
    </p:embeddedFont>
    <p:embeddedFont>
      <p:font typeface="Short Stack" panose="020B0604020202020204" charset="0"/>
      <p:regular r:id="rId29"/>
    </p:embeddedFont>
    <p:embeddedFont>
      <p:font typeface="Fredoka One" panose="020B0604020202020204" charset="0"/>
      <p:regular r:id="rId30"/>
    </p:embeddedFont>
    <p:embeddedFont>
      <p:font typeface="Nunito Light" panose="020B0604020202020204" charset="0"/>
      <p:regular r:id="rId31"/>
      <p:italic r:id="rId32"/>
    </p:embeddedFont>
    <p:embeddedFont>
      <p:font typeface="Bebas Neue" panose="020B0604020202020204" charset="0"/>
      <p:regular r:id="rId33"/>
    </p:embeddedFont>
    <p:embeddedFont>
      <p:font typeface="Barlow" panose="020B0604020202020204" charset="0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UTM Aristote" panose="020B0604020202020204" charset="0"/>
      <p:regular r:id="rId42"/>
    </p:embeddedFont>
    <p:embeddedFont>
      <p:font typeface="맑은 고딕" panose="020B0503020000020004" pitchFamily="34" charset="-127"/>
      <p:regular r:id="rId43"/>
      <p:bold r:id="rId44"/>
    </p:embeddedFont>
    <p:embeddedFont>
      <p:font typeface="SVN-Berkshire Swash" panose="020B0604020202020204" charset="0"/>
      <p:regular r:id="rId45"/>
    </p:embeddedFont>
    <p:embeddedFont>
      <p:font typeface="Fira Sans ExtraBold" panose="020B0604020202020204" charset="0"/>
      <p:bold r:id="rId46"/>
      <p:boldItalic r:id="rId47"/>
    </p:embeddedFont>
    <p:embeddedFont>
      <p:font typeface="宋体" panose="02010600030101010101" pitchFamily="2" charset="-122"/>
      <p:regular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D26B98B-CC1D-4E60-9A32-99609C44E70D}">
  <a:tblStyle styleId="{BD26B98B-CC1D-4E60-9A32-99609C44E70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66" autoAdjust="0"/>
  </p:normalViewPr>
  <p:slideViewPr>
    <p:cSldViewPr snapToGrid="0">
      <p:cViewPr varScale="1">
        <p:scale>
          <a:sx n="84" d="100"/>
          <a:sy n="84" d="100"/>
        </p:scale>
        <p:origin x="996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70368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2275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13db4fe1da8_0_7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13db4fe1da8_0_7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414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1" name="Google Shape;3731;g13e03ca103e_0_5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2" name="Google Shape;3732;g13e03ca103e_0_5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141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13db4fe1da8_0_8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13db4fe1da8_0_8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1592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g13dfc963c60_2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4" name="Google Shape;1724;g13dfc963c60_2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6868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13db4fe1da8_0_8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13db4fe1da8_0_8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0052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3db4fe1da8_0_5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13db4fe1da8_0_5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9287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16510450dd4_1_26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" name="Google Shape;492;g16510450dd4_1_26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003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19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3db4fe1da8_0_5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13db4fe1da8_0_5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9133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13de55b1613_0_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Google Shape;827;g13de55b1613_0_6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7553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8" name="Google Shape;4318;g13e03ca103e_0_5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9" name="Google Shape;4319;g13e03ca103e_0_5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534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13de55b1613_0_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13de55b1613_0_7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462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78300" y="1184824"/>
            <a:ext cx="7340100" cy="208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487800" y="3272025"/>
            <a:ext cx="3724200" cy="28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accent4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25"/>
          <p:cNvGrpSpPr/>
          <p:nvPr/>
        </p:nvGrpSpPr>
        <p:grpSpPr>
          <a:xfrm>
            <a:off x="7864939" y="4192957"/>
            <a:ext cx="704546" cy="625545"/>
            <a:chOff x="2024250" y="2186425"/>
            <a:chExt cx="793050" cy="704125"/>
          </a:xfrm>
        </p:grpSpPr>
        <p:sp>
          <p:nvSpPr>
            <p:cNvPr id="192" name="Google Shape;192;p25"/>
            <p:cNvSpPr/>
            <p:nvPr/>
          </p:nvSpPr>
          <p:spPr>
            <a:xfrm>
              <a:off x="2024250" y="2186425"/>
              <a:ext cx="793050" cy="704125"/>
            </a:xfrm>
            <a:custGeom>
              <a:avLst/>
              <a:gdLst/>
              <a:ahLst/>
              <a:cxnLst/>
              <a:rect l="l" t="t" r="r" b="b"/>
              <a:pathLst>
                <a:path w="31722" h="28165" extrusionOk="0">
                  <a:moveTo>
                    <a:pt x="23639" y="2540"/>
                  </a:moveTo>
                  <a:cubicBezTo>
                    <a:pt x="22059" y="2540"/>
                    <a:pt x="18622" y="5765"/>
                    <a:pt x="15873" y="14062"/>
                  </a:cubicBezTo>
                  <a:lnTo>
                    <a:pt x="15873" y="14062"/>
                  </a:lnTo>
                  <a:cubicBezTo>
                    <a:pt x="15946" y="14009"/>
                    <a:pt x="16020" y="13956"/>
                    <a:pt x="16094" y="13902"/>
                  </a:cubicBezTo>
                  <a:lnTo>
                    <a:pt x="16094" y="13902"/>
                  </a:lnTo>
                  <a:cubicBezTo>
                    <a:pt x="16019" y="13956"/>
                    <a:pt x="15945" y="14010"/>
                    <a:pt x="15872" y="14065"/>
                  </a:cubicBezTo>
                  <a:lnTo>
                    <a:pt x="15872" y="14065"/>
                  </a:lnTo>
                  <a:cubicBezTo>
                    <a:pt x="15871" y="14065"/>
                    <a:pt x="15871" y="14066"/>
                    <a:pt x="15871" y="14067"/>
                  </a:cubicBezTo>
                  <a:lnTo>
                    <a:pt x="15871" y="14067"/>
                  </a:lnTo>
                  <a:cubicBezTo>
                    <a:pt x="24685" y="7586"/>
                    <a:pt x="25615" y="2540"/>
                    <a:pt x="23639" y="2540"/>
                  </a:cubicBezTo>
                  <a:close/>
                  <a:moveTo>
                    <a:pt x="15627" y="13905"/>
                  </a:moveTo>
                  <a:lnTo>
                    <a:pt x="15627" y="13905"/>
                  </a:lnTo>
                  <a:cubicBezTo>
                    <a:pt x="15702" y="13962"/>
                    <a:pt x="15779" y="14018"/>
                    <a:pt x="15855" y="14075"/>
                  </a:cubicBezTo>
                  <a:lnTo>
                    <a:pt x="15855" y="14075"/>
                  </a:lnTo>
                  <a:cubicBezTo>
                    <a:pt x="15856" y="14074"/>
                    <a:pt x="15856" y="14074"/>
                    <a:pt x="15857" y="14073"/>
                  </a:cubicBezTo>
                  <a:lnTo>
                    <a:pt x="15857" y="14073"/>
                  </a:lnTo>
                  <a:cubicBezTo>
                    <a:pt x="15781" y="14018"/>
                    <a:pt x="15704" y="13962"/>
                    <a:pt x="15627" y="13905"/>
                  </a:cubicBezTo>
                  <a:close/>
                  <a:moveTo>
                    <a:pt x="15863" y="14075"/>
                  </a:moveTo>
                  <a:cubicBezTo>
                    <a:pt x="15864" y="14076"/>
                    <a:pt x="15864" y="14076"/>
                    <a:pt x="15864" y="14077"/>
                  </a:cubicBezTo>
                  <a:lnTo>
                    <a:pt x="15864" y="14077"/>
                  </a:lnTo>
                  <a:cubicBezTo>
                    <a:pt x="15864" y="14077"/>
                    <a:pt x="15864" y="14077"/>
                    <a:pt x="15864" y="14077"/>
                  </a:cubicBezTo>
                  <a:lnTo>
                    <a:pt x="15864" y="14077"/>
                  </a:lnTo>
                  <a:cubicBezTo>
                    <a:pt x="15864" y="14076"/>
                    <a:pt x="15864" y="14076"/>
                    <a:pt x="15863" y="14075"/>
                  </a:cubicBezTo>
                  <a:lnTo>
                    <a:pt x="15863" y="14075"/>
                  </a:lnTo>
                  <a:cubicBezTo>
                    <a:pt x="15863" y="14075"/>
                    <a:pt x="15863" y="14075"/>
                    <a:pt x="15863" y="14075"/>
                  </a:cubicBezTo>
                  <a:close/>
                  <a:moveTo>
                    <a:pt x="15870" y="14070"/>
                  </a:moveTo>
                  <a:lnTo>
                    <a:pt x="15870" y="14070"/>
                  </a:lnTo>
                  <a:cubicBezTo>
                    <a:pt x="15869" y="14073"/>
                    <a:pt x="15868" y="14076"/>
                    <a:pt x="15867" y="14079"/>
                  </a:cubicBezTo>
                  <a:lnTo>
                    <a:pt x="15867" y="14079"/>
                  </a:lnTo>
                  <a:cubicBezTo>
                    <a:pt x="15867" y="14079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76"/>
                    <a:pt x="15869" y="14073"/>
                    <a:pt x="15870" y="14070"/>
                  </a:cubicBezTo>
                  <a:lnTo>
                    <a:pt x="15870" y="14070"/>
                  </a:lnTo>
                  <a:cubicBezTo>
                    <a:pt x="15870" y="14070"/>
                    <a:pt x="15870" y="14070"/>
                    <a:pt x="15870" y="14070"/>
                  </a:cubicBezTo>
                  <a:close/>
                  <a:moveTo>
                    <a:pt x="15862" y="14082"/>
                  </a:moveTo>
                  <a:cubicBezTo>
                    <a:pt x="15862" y="14082"/>
                    <a:pt x="15862" y="14082"/>
                    <a:pt x="15862" y="14082"/>
                  </a:cubicBezTo>
                  <a:lnTo>
                    <a:pt x="15862" y="14082"/>
                  </a:lnTo>
                  <a:cubicBezTo>
                    <a:pt x="15861" y="14082"/>
                    <a:pt x="15860" y="14082"/>
                    <a:pt x="15858" y="14082"/>
                  </a:cubicBezTo>
                  <a:lnTo>
                    <a:pt x="15858" y="14082"/>
                  </a:lnTo>
                  <a:cubicBezTo>
                    <a:pt x="15857" y="14082"/>
                    <a:pt x="15855" y="14082"/>
                    <a:pt x="15854" y="14082"/>
                  </a:cubicBezTo>
                  <a:lnTo>
                    <a:pt x="15854" y="14082"/>
                  </a:lnTo>
                  <a:cubicBezTo>
                    <a:pt x="15854" y="14082"/>
                    <a:pt x="15854" y="14082"/>
                    <a:pt x="15854" y="14082"/>
                  </a:cubicBezTo>
                  <a:lnTo>
                    <a:pt x="15854" y="14082"/>
                  </a:lnTo>
                  <a:cubicBezTo>
                    <a:pt x="15855" y="14082"/>
                    <a:pt x="15857" y="14082"/>
                    <a:pt x="15858" y="14082"/>
                  </a:cubicBezTo>
                  <a:lnTo>
                    <a:pt x="15858" y="14082"/>
                  </a:lnTo>
                  <a:cubicBezTo>
                    <a:pt x="15860" y="14082"/>
                    <a:pt x="15861" y="14082"/>
                    <a:pt x="15862" y="14082"/>
                  </a:cubicBezTo>
                  <a:close/>
                  <a:moveTo>
                    <a:pt x="15862" y="14078"/>
                  </a:moveTo>
                  <a:lnTo>
                    <a:pt x="15862" y="14078"/>
                  </a:lnTo>
                  <a:cubicBezTo>
                    <a:pt x="15863" y="14078"/>
                    <a:pt x="15863" y="14078"/>
                    <a:pt x="15863" y="14078"/>
                  </a:cubicBezTo>
                  <a:lnTo>
                    <a:pt x="15863" y="14078"/>
                  </a:lnTo>
                  <a:cubicBezTo>
                    <a:pt x="15863" y="14079"/>
                    <a:pt x="15863" y="14080"/>
                    <a:pt x="15863" y="14081"/>
                  </a:cubicBezTo>
                  <a:lnTo>
                    <a:pt x="15863" y="14081"/>
                  </a:lnTo>
                  <a:cubicBezTo>
                    <a:pt x="15863" y="14081"/>
                    <a:pt x="15863" y="14081"/>
                    <a:pt x="15863" y="14081"/>
                  </a:cubicBezTo>
                  <a:lnTo>
                    <a:pt x="15863" y="14081"/>
                  </a:lnTo>
                  <a:cubicBezTo>
                    <a:pt x="15864" y="14081"/>
                    <a:pt x="15864" y="14081"/>
                    <a:pt x="15864" y="14082"/>
                  </a:cubicBezTo>
                  <a:lnTo>
                    <a:pt x="15864" y="14082"/>
                  </a:lnTo>
                  <a:cubicBezTo>
                    <a:pt x="15863" y="14082"/>
                    <a:pt x="15863" y="14082"/>
                    <a:pt x="15862" y="14082"/>
                  </a:cubicBezTo>
                  <a:lnTo>
                    <a:pt x="15862" y="14082"/>
                  </a:lnTo>
                  <a:cubicBezTo>
                    <a:pt x="15861" y="14081"/>
                    <a:pt x="15860" y="14080"/>
                    <a:pt x="15858" y="14079"/>
                  </a:cubicBezTo>
                  <a:lnTo>
                    <a:pt x="15858" y="14079"/>
                  </a:lnTo>
                  <a:cubicBezTo>
                    <a:pt x="15857" y="14080"/>
                    <a:pt x="15855" y="14081"/>
                    <a:pt x="15854" y="14082"/>
                  </a:cubicBezTo>
                  <a:lnTo>
                    <a:pt x="15854" y="14082"/>
                  </a:lnTo>
                  <a:cubicBezTo>
                    <a:pt x="15853" y="14082"/>
                    <a:pt x="15852" y="14082"/>
                    <a:pt x="15851" y="14082"/>
                  </a:cubicBezTo>
                  <a:lnTo>
                    <a:pt x="15851" y="14082"/>
                  </a:lnTo>
                  <a:cubicBezTo>
                    <a:pt x="15851" y="14082"/>
                    <a:pt x="15851" y="14082"/>
                    <a:pt x="15851" y="14082"/>
                  </a:cubicBezTo>
                  <a:lnTo>
                    <a:pt x="15851" y="14082"/>
                  </a:lnTo>
                  <a:cubicBezTo>
                    <a:pt x="15850" y="14082"/>
                    <a:pt x="15849" y="14082"/>
                    <a:pt x="15848" y="14082"/>
                  </a:cubicBezTo>
                  <a:lnTo>
                    <a:pt x="15848" y="14082"/>
                  </a:lnTo>
                  <a:cubicBezTo>
                    <a:pt x="15848" y="14082"/>
                    <a:pt x="15848" y="14082"/>
                    <a:pt x="15849" y="14082"/>
                  </a:cubicBezTo>
                  <a:lnTo>
                    <a:pt x="15849" y="14082"/>
                  </a:lnTo>
                  <a:cubicBezTo>
                    <a:pt x="15849" y="14082"/>
                    <a:pt x="15850" y="14082"/>
                    <a:pt x="15851" y="14082"/>
                  </a:cubicBezTo>
                  <a:lnTo>
                    <a:pt x="15851" y="14082"/>
                  </a:lnTo>
                  <a:cubicBezTo>
                    <a:pt x="15853" y="14080"/>
                    <a:pt x="15855" y="14079"/>
                    <a:pt x="15857" y="14078"/>
                  </a:cubicBezTo>
                  <a:lnTo>
                    <a:pt x="15857" y="14078"/>
                  </a:lnTo>
                  <a:cubicBezTo>
                    <a:pt x="15857" y="14078"/>
                    <a:pt x="15858" y="14078"/>
                    <a:pt x="15858" y="14079"/>
                  </a:cubicBezTo>
                  <a:lnTo>
                    <a:pt x="15858" y="14079"/>
                  </a:lnTo>
                  <a:cubicBezTo>
                    <a:pt x="15859" y="14078"/>
                    <a:pt x="15859" y="14078"/>
                    <a:pt x="15860" y="14078"/>
                  </a:cubicBezTo>
                  <a:lnTo>
                    <a:pt x="15860" y="14078"/>
                  </a:lnTo>
                  <a:cubicBezTo>
                    <a:pt x="15861" y="14079"/>
                    <a:pt x="15862" y="14080"/>
                    <a:pt x="15863" y="14081"/>
                  </a:cubicBezTo>
                  <a:lnTo>
                    <a:pt x="15863" y="14081"/>
                  </a:lnTo>
                  <a:cubicBezTo>
                    <a:pt x="15863" y="14080"/>
                    <a:pt x="15863" y="14079"/>
                    <a:pt x="15862" y="14078"/>
                  </a:cubicBezTo>
                  <a:close/>
                  <a:moveTo>
                    <a:pt x="15849" y="14083"/>
                  </a:moveTo>
                  <a:lnTo>
                    <a:pt x="15849" y="14083"/>
                  </a:lnTo>
                  <a:cubicBezTo>
                    <a:pt x="15848" y="14083"/>
                    <a:pt x="15847" y="14083"/>
                    <a:pt x="15846" y="14083"/>
                  </a:cubicBezTo>
                  <a:lnTo>
                    <a:pt x="15846" y="14083"/>
                  </a:lnTo>
                  <a:cubicBezTo>
                    <a:pt x="15772" y="14138"/>
                    <a:pt x="15699" y="14192"/>
                    <a:pt x="15627" y="14246"/>
                  </a:cubicBezTo>
                  <a:lnTo>
                    <a:pt x="15627" y="14246"/>
                  </a:lnTo>
                  <a:cubicBezTo>
                    <a:pt x="15701" y="14191"/>
                    <a:pt x="15776" y="14137"/>
                    <a:pt x="15849" y="14083"/>
                  </a:cubicBezTo>
                  <a:close/>
                  <a:moveTo>
                    <a:pt x="15843" y="14083"/>
                  </a:moveTo>
                  <a:lnTo>
                    <a:pt x="15843" y="14083"/>
                  </a:lnTo>
                  <a:cubicBezTo>
                    <a:pt x="2754" y="14161"/>
                    <a:pt x="3" y="19208"/>
                    <a:pt x="4330" y="19208"/>
                  </a:cubicBezTo>
                  <a:cubicBezTo>
                    <a:pt x="6510" y="19208"/>
                    <a:pt x="10487" y="17927"/>
                    <a:pt x="15843" y="14083"/>
                  </a:cubicBezTo>
                  <a:close/>
                  <a:moveTo>
                    <a:pt x="15874" y="14083"/>
                  </a:moveTo>
                  <a:cubicBezTo>
                    <a:pt x="21234" y="17927"/>
                    <a:pt x="25212" y="19208"/>
                    <a:pt x="27392" y="19208"/>
                  </a:cubicBezTo>
                  <a:cubicBezTo>
                    <a:pt x="31719" y="19208"/>
                    <a:pt x="28963" y="14161"/>
                    <a:pt x="15874" y="14083"/>
                  </a:cubicBezTo>
                  <a:close/>
                  <a:moveTo>
                    <a:pt x="15860" y="1"/>
                  </a:moveTo>
                  <a:cubicBezTo>
                    <a:pt x="14365" y="1"/>
                    <a:pt x="12872" y="4691"/>
                    <a:pt x="15862" y="14070"/>
                  </a:cubicBezTo>
                  <a:lnTo>
                    <a:pt x="15862" y="14070"/>
                  </a:lnTo>
                  <a:cubicBezTo>
                    <a:pt x="15865" y="14068"/>
                    <a:pt x="15867" y="14066"/>
                    <a:pt x="15870" y="14064"/>
                  </a:cubicBezTo>
                  <a:lnTo>
                    <a:pt x="15870" y="14064"/>
                  </a:lnTo>
                  <a:cubicBezTo>
                    <a:pt x="15870" y="14065"/>
                    <a:pt x="15869" y="14066"/>
                    <a:pt x="15869" y="14066"/>
                  </a:cubicBezTo>
                  <a:lnTo>
                    <a:pt x="15869" y="14066"/>
                  </a:lnTo>
                  <a:cubicBezTo>
                    <a:pt x="15869" y="14066"/>
                    <a:pt x="15869" y="14066"/>
                    <a:pt x="15870" y="14066"/>
                  </a:cubicBezTo>
                  <a:lnTo>
                    <a:pt x="15870" y="14066"/>
                  </a:lnTo>
                  <a:cubicBezTo>
                    <a:pt x="15869" y="14067"/>
                    <a:pt x="15869" y="14068"/>
                    <a:pt x="15869" y="14069"/>
                  </a:cubicBezTo>
                  <a:lnTo>
                    <a:pt x="15869" y="14069"/>
                  </a:lnTo>
                  <a:cubicBezTo>
                    <a:pt x="15869" y="14069"/>
                    <a:pt x="15868" y="14069"/>
                    <a:pt x="15868" y="14069"/>
                  </a:cubicBezTo>
                  <a:lnTo>
                    <a:pt x="15868" y="14069"/>
                  </a:lnTo>
                  <a:cubicBezTo>
                    <a:pt x="15869" y="14068"/>
                    <a:pt x="15869" y="14067"/>
                    <a:pt x="15869" y="14066"/>
                  </a:cubicBezTo>
                  <a:lnTo>
                    <a:pt x="15869" y="14066"/>
                  </a:lnTo>
                  <a:cubicBezTo>
                    <a:pt x="15867" y="14068"/>
                    <a:pt x="15865" y="14070"/>
                    <a:pt x="15862" y="14072"/>
                  </a:cubicBezTo>
                  <a:lnTo>
                    <a:pt x="15862" y="14072"/>
                  </a:lnTo>
                  <a:cubicBezTo>
                    <a:pt x="15863" y="14072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5" y="14072"/>
                    <a:pt x="15867" y="14071"/>
                    <a:pt x="15868" y="14069"/>
                  </a:cubicBezTo>
                  <a:lnTo>
                    <a:pt x="15868" y="14069"/>
                  </a:lnTo>
                  <a:cubicBezTo>
                    <a:pt x="15868" y="14070"/>
                    <a:pt x="15868" y="14071"/>
                    <a:pt x="15867" y="14072"/>
                  </a:cubicBezTo>
                  <a:lnTo>
                    <a:pt x="15867" y="14072"/>
                  </a:lnTo>
                  <a:cubicBezTo>
                    <a:pt x="15867" y="14072"/>
                    <a:pt x="15868" y="14072"/>
                    <a:pt x="15868" y="14072"/>
                  </a:cubicBezTo>
                  <a:lnTo>
                    <a:pt x="15868" y="14072"/>
                  </a:lnTo>
                  <a:cubicBezTo>
                    <a:pt x="15867" y="14074"/>
                    <a:pt x="15866" y="14076"/>
                    <a:pt x="15866" y="14078"/>
                  </a:cubicBezTo>
                  <a:lnTo>
                    <a:pt x="15866" y="14078"/>
                  </a:lnTo>
                  <a:cubicBezTo>
                    <a:pt x="15866" y="14078"/>
                    <a:pt x="15866" y="14078"/>
                    <a:pt x="15866" y="14078"/>
                  </a:cubicBezTo>
                  <a:lnTo>
                    <a:pt x="15866" y="14078"/>
                  </a:lnTo>
                  <a:cubicBezTo>
                    <a:pt x="15865" y="14078"/>
                    <a:pt x="15865" y="14079"/>
                    <a:pt x="15865" y="14080"/>
                  </a:cubicBezTo>
                  <a:lnTo>
                    <a:pt x="15865" y="14080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79"/>
                  </a:cubicBezTo>
                  <a:lnTo>
                    <a:pt x="15865" y="14079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78"/>
                    <a:pt x="15864" y="14078"/>
                    <a:pt x="15864" y="14077"/>
                  </a:cubicBezTo>
                  <a:lnTo>
                    <a:pt x="15864" y="14077"/>
                  </a:lnTo>
                  <a:cubicBezTo>
                    <a:pt x="15865" y="14077"/>
                    <a:pt x="15865" y="14077"/>
                    <a:pt x="15866" y="14078"/>
                  </a:cubicBezTo>
                  <a:lnTo>
                    <a:pt x="15866" y="14078"/>
                  </a:lnTo>
                  <a:cubicBezTo>
                    <a:pt x="15866" y="14076"/>
                    <a:pt x="15867" y="14074"/>
                    <a:pt x="15867" y="14072"/>
                  </a:cubicBezTo>
                  <a:lnTo>
                    <a:pt x="15867" y="14072"/>
                  </a:lnTo>
                  <a:cubicBezTo>
                    <a:pt x="15866" y="14073"/>
                    <a:pt x="15865" y="14074"/>
                    <a:pt x="15863" y="14075"/>
                  </a:cubicBezTo>
                  <a:lnTo>
                    <a:pt x="15863" y="14075"/>
                  </a:lnTo>
                  <a:cubicBezTo>
                    <a:pt x="15863" y="14074"/>
                    <a:pt x="15863" y="14074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2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1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62" y="14070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33" y="13982"/>
                    <a:pt x="15804" y="13894"/>
                    <a:pt x="15775" y="13805"/>
                  </a:cubicBezTo>
                  <a:lnTo>
                    <a:pt x="15775" y="13805"/>
                  </a:lnTo>
                  <a:cubicBezTo>
                    <a:pt x="15804" y="13894"/>
                    <a:pt x="15832" y="13983"/>
                    <a:pt x="15860" y="14071"/>
                  </a:cubicBezTo>
                  <a:lnTo>
                    <a:pt x="15860" y="14071"/>
                  </a:lnTo>
                  <a:cubicBezTo>
                    <a:pt x="15860" y="14071"/>
                    <a:pt x="15860" y="14071"/>
                    <a:pt x="15860" y="14071"/>
                  </a:cubicBezTo>
                  <a:lnTo>
                    <a:pt x="15860" y="14071"/>
                  </a:lnTo>
                  <a:cubicBezTo>
                    <a:pt x="13104" y="5767"/>
                    <a:pt x="9665" y="2540"/>
                    <a:pt x="8085" y="2540"/>
                  </a:cubicBezTo>
                  <a:cubicBezTo>
                    <a:pt x="6125" y="2540"/>
                    <a:pt x="7023" y="7502"/>
                    <a:pt x="15627" y="13905"/>
                  </a:cubicBezTo>
                  <a:lnTo>
                    <a:pt x="15627" y="13905"/>
                  </a:lnTo>
                  <a:cubicBezTo>
                    <a:pt x="15625" y="13904"/>
                    <a:pt x="15624" y="13903"/>
                    <a:pt x="15622" y="13902"/>
                  </a:cubicBezTo>
                  <a:lnTo>
                    <a:pt x="15622" y="13902"/>
                  </a:lnTo>
                  <a:cubicBezTo>
                    <a:pt x="15624" y="13903"/>
                    <a:pt x="15625" y="13904"/>
                    <a:pt x="15627" y="13905"/>
                  </a:cubicBezTo>
                  <a:lnTo>
                    <a:pt x="15627" y="13905"/>
                  </a:lnTo>
                  <a:cubicBezTo>
                    <a:pt x="15627" y="13905"/>
                    <a:pt x="15627" y="13905"/>
                    <a:pt x="15627" y="13905"/>
                  </a:cubicBezTo>
                  <a:lnTo>
                    <a:pt x="15627" y="13905"/>
                  </a:lnTo>
                  <a:cubicBezTo>
                    <a:pt x="15704" y="13962"/>
                    <a:pt x="15781" y="14017"/>
                    <a:pt x="15858" y="14072"/>
                  </a:cubicBezTo>
                  <a:lnTo>
                    <a:pt x="15858" y="14072"/>
                  </a:lnTo>
                  <a:cubicBezTo>
                    <a:pt x="15859" y="14072"/>
                    <a:pt x="15860" y="14072"/>
                    <a:pt x="15860" y="14071"/>
                  </a:cubicBezTo>
                  <a:lnTo>
                    <a:pt x="15860" y="14071"/>
                  </a:lnTo>
                  <a:cubicBezTo>
                    <a:pt x="15860" y="14072"/>
                    <a:pt x="15861" y="14072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0" y="14073"/>
                    <a:pt x="15860" y="14073"/>
                    <a:pt x="15860" y="14073"/>
                  </a:cubicBezTo>
                  <a:lnTo>
                    <a:pt x="15860" y="14073"/>
                  </a:lnTo>
                  <a:cubicBezTo>
                    <a:pt x="15859" y="14073"/>
                    <a:pt x="15859" y="14073"/>
                    <a:pt x="15858" y="14072"/>
                  </a:cubicBezTo>
                  <a:lnTo>
                    <a:pt x="15858" y="14072"/>
                  </a:lnTo>
                  <a:cubicBezTo>
                    <a:pt x="15858" y="14073"/>
                    <a:pt x="15857" y="14073"/>
                    <a:pt x="15857" y="14073"/>
                  </a:cubicBezTo>
                  <a:lnTo>
                    <a:pt x="15857" y="14073"/>
                  </a:lnTo>
                  <a:cubicBezTo>
                    <a:pt x="15857" y="14074"/>
                    <a:pt x="15858" y="14074"/>
                    <a:pt x="15858" y="14075"/>
                  </a:cubicBezTo>
                  <a:lnTo>
                    <a:pt x="15858" y="14075"/>
                  </a:lnTo>
                  <a:cubicBezTo>
                    <a:pt x="15859" y="14074"/>
                    <a:pt x="15859" y="14074"/>
                    <a:pt x="15860" y="14073"/>
                  </a:cubicBezTo>
                  <a:lnTo>
                    <a:pt x="15860" y="14073"/>
                  </a:lnTo>
                  <a:cubicBezTo>
                    <a:pt x="15860" y="14074"/>
                    <a:pt x="15861" y="14074"/>
                    <a:pt x="15861" y="14075"/>
                  </a:cubicBezTo>
                  <a:lnTo>
                    <a:pt x="15861" y="14075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5"/>
                    <a:pt x="15862" y="14075"/>
                    <a:pt x="15862" y="14075"/>
                  </a:cubicBezTo>
                  <a:lnTo>
                    <a:pt x="15862" y="14075"/>
                  </a:lnTo>
                  <a:cubicBezTo>
                    <a:pt x="15861" y="14075"/>
                    <a:pt x="15861" y="14075"/>
                    <a:pt x="15861" y="14075"/>
                  </a:cubicBezTo>
                  <a:lnTo>
                    <a:pt x="15861" y="14075"/>
                  </a:lnTo>
                  <a:cubicBezTo>
                    <a:pt x="15861" y="14075"/>
                    <a:pt x="15860" y="14075"/>
                    <a:pt x="15860" y="14076"/>
                  </a:cubicBezTo>
                  <a:cubicBezTo>
                    <a:pt x="15859" y="14075"/>
                    <a:pt x="15859" y="14075"/>
                    <a:pt x="15858" y="14075"/>
                  </a:cubicBezTo>
                  <a:lnTo>
                    <a:pt x="15858" y="14075"/>
                  </a:lnTo>
                  <a:cubicBezTo>
                    <a:pt x="15858" y="14075"/>
                    <a:pt x="15857" y="14075"/>
                    <a:pt x="15857" y="14076"/>
                  </a:cubicBezTo>
                  <a:cubicBezTo>
                    <a:pt x="15856" y="14075"/>
                    <a:pt x="15856" y="14075"/>
                    <a:pt x="15855" y="14075"/>
                  </a:cubicBezTo>
                  <a:lnTo>
                    <a:pt x="15855" y="14075"/>
                  </a:lnTo>
                  <a:cubicBezTo>
                    <a:pt x="15855" y="14075"/>
                    <a:pt x="15854" y="14075"/>
                    <a:pt x="15854" y="14076"/>
                  </a:cubicBezTo>
                  <a:lnTo>
                    <a:pt x="15854" y="14076"/>
                  </a:lnTo>
                  <a:cubicBezTo>
                    <a:pt x="10497" y="10229"/>
                    <a:pt x="6518" y="8947"/>
                    <a:pt x="4335" y="8947"/>
                  </a:cubicBezTo>
                  <a:cubicBezTo>
                    <a:pt x="1" y="8947"/>
                    <a:pt x="2749" y="14004"/>
                    <a:pt x="15845" y="14082"/>
                  </a:cubicBezTo>
                  <a:lnTo>
                    <a:pt x="15845" y="14082"/>
                  </a:lnTo>
                  <a:cubicBezTo>
                    <a:pt x="15848" y="14080"/>
                    <a:pt x="15851" y="14078"/>
                    <a:pt x="15854" y="14076"/>
                  </a:cubicBezTo>
                  <a:lnTo>
                    <a:pt x="15854" y="14076"/>
                  </a:lnTo>
                  <a:cubicBezTo>
                    <a:pt x="15854" y="14076"/>
                    <a:pt x="15855" y="14076"/>
                    <a:pt x="15855" y="14077"/>
                  </a:cubicBezTo>
                  <a:lnTo>
                    <a:pt x="15855" y="14077"/>
                  </a:lnTo>
                  <a:cubicBezTo>
                    <a:pt x="15856" y="14076"/>
                    <a:pt x="15856" y="14076"/>
                    <a:pt x="15857" y="14076"/>
                  </a:cubicBezTo>
                  <a:lnTo>
                    <a:pt x="15857" y="14076"/>
                  </a:lnTo>
                  <a:cubicBezTo>
                    <a:pt x="15857" y="14076"/>
                    <a:pt x="15858" y="14076"/>
                    <a:pt x="15858" y="14077"/>
                  </a:cubicBezTo>
                  <a:lnTo>
                    <a:pt x="15858" y="14077"/>
                  </a:lnTo>
                  <a:cubicBezTo>
                    <a:pt x="15859" y="14076"/>
                    <a:pt x="15859" y="14076"/>
                    <a:pt x="15860" y="14076"/>
                  </a:cubicBezTo>
                  <a:lnTo>
                    <a:pt x="15860" y="14076"/>
                  </a:lnTo>
                  <a:cubicBezTo>
                    <a:pt x="15860" y="14076"/>
                    <a:pt x="15861" y="14076"/>
                    <a:pt x="15861" y="14077"/>
                  </a:cubicBezTo>
                  <a:lnTo>
                    <a:pt x="15861" y="14077"/>
                  </a:lnTo>
                  <a:cubicBezTo>
                    <a:pt x="15861" y="14076"/>
                    <a:pt x="15862" y="14076"/>
                    <a:pt x="15862" y="14076"/>
                  </a:cubicBezTo>
                  <a:lnTo>
                    <a:pt x="15862" y="14076"/>
                  </a:lnTo>
                  <a:cubicBezTo>
                    <a:pt x="15862" y="14077"/>
                    <a:pt x="15862" y="14077"/>
                    <a:pt x="15862" y="14078"/>
                  </a:cubicBezTo>
                  <a:lnTo>
                    <a:pt x="15862" y="14078"/>
                  </a:lnTo>
                  <a:cubicBezTo>
                    <a:pt x="15862" y="14077"/>
                    <a:pt x="15862" y="14077"/>
                    <a:pt x="15861" y="14077"/>
                  </a:cubicBezTo>
                  <a:lnTo>
                    <a:pt x="15861" y="14077"/>
                  </a:lnTo>
                  <a:cubicBezTo>
                    <a:pt x="15861" y="14077"/>
                    <a:pt x="15860" y="14077"/>
                    <a:pt x="15860" y="14078"/>
                  </a:cubicBezTo>
                  <a:lnTo>
                    <a:pt x="15860" y="14078"/>
                  </a:lnTo>
                  <a:cubicBezTo>
                    <a:pt x="15859" y="14077"/>
                    <a:pt x="15859" y="14077"/>
                    <a:pt x="15858" y="14077"/>
                  </a:cubicBezTo>
                  <a:lnTo>
                    <a:pt x="15858" y="14077"/>
                  </a:lnTo>
                  <a:cubicBezTo>
                    <a:pt x="15858" y="14077"/>
                    <a:pt x="15857" y="14077"/>
                    <a:pt x="15857" y="14078"/>
                  </a:cubicBezTo>
                  <a:lnTo>
                    <a:pt x="15857" y="14078"/>
                  </a:lnTo>
                  <a:cubicBezTo>
                    <a:pt x="15856" y="14077"/>
                    <a:pt x="15856" y="14077"/>
                    <a:pt x="15855" y="14077"/>
                  </a:cubicBezTo>
                  <a:lnTo>
                    <a:pt x="15855" y="14077"/>
                  </a:lnTo>
                  <a:cubicBezTo>
                    <a:pt x="15853" y="14078"/>
                    <a:pt x="15851" y="14080"/>
                    <a:pt x="15849" y="14082"/>
                  </a:cubicBezTo>
                  <a:lnTo>
                    <a:pt x="15849" y="14082"/>
                  </a:lnTo>
                  <a:cubicBezTo>
                    <a:pt x="15847" y="14082"/>
                    <a:pt x="15846" y="14082"/>
                    <a:pt x="15845" y="14082"/>
                  </a:cubicBezTo>
                  <a:lnTo>
                    <a:pt x="15845" y="14082"/>
                  </a:lnTo>
                  <a:cubicBezTo>
                    <a:pt x="15845" y="14082"/>
                    <a:pt x="15845" y="14082"/>
                    <a:pt x="15845" y="14082"/>
                  </a:cubicBezTo>
                  <a:lnTo>
                    <a:pt x="15845" y="14082"/>
                  </a:lnTo>
                  <a:cubicBezTo>
                    <a:pt x="15753" y="14082"/>
                    <a:pt x="15660" y="14083"/>
                    <a:pt x="15566" y="14083"/>
                  </a:cubicBezTo>
                  <a:cubicBezTo>
                    <a:pt x="15659" y="14083"/>
                    <a:pt x="15751" y="14083"/>
                    <a:pt x="15843" y="14083"/>
                  </a:cubicBezTo>
                  <a:lnTo>
                    <a:pt x="15843" y="14083"/>
                  </a:lnTo>
                  <a:cubicBezTo>
                    <a:pt x="15843" y="14083"/>
                    <a:pt x="15843" y="14083"/>
                    <a:pt x="15843" y="14083"/>
                  </a:cubicBezTo>
                  <a:lnTo>
                    <a:pt x="15843" y="14083"/>
                  </a:lnTo>
                  <a:cubicBezTo>
                    <a:pt x="15844" y="14083"/>
                    <a:pt x="15845" y="14083"/>
                    <a:pt x="15846" y="14083"/>
                  </a:cubicBezTo>
                  <a:lnTo>
                    <a:pt x="15846" y="14083"/>
                  </a:lnTo>
                  <a:cubicBezTo>
                    <a:pt x="15846" y="14083"/>
                    <a:pt x="15846" y="14083"/>
                    <a:pt x="15846" y="14083"/>
                  </a:cubicBezTo>
                  <a:lnTo>
                    <a:pt x="15846" y="14083"/>
                  </a:lnTo>
                  <a:cubicBezTo>
                    <a:pt x="15847" y="14083"/>
                    <a:pt x="15848" y="14083"/>
                    <a:pt x="15849" y="14083"/>
                  </a:cubicBezTo>
                  <a:lnTo>
                    <a:pt x="15849" y="14083"/>
                  </a:lnTo>
                  <a:cubicBezTo>
                    <a:pt x="15849" y="14083"/>
                    <a:pt x="15849" y="14083"/>
                    <a:pt x="15849" y="14083"/>
                  </a:cubicBezTo>
                  <a:lnTo>
                    <a:pt x="15849" y="14083"/>
                  </a:lnTo>
                  <a:cubicBezTo>
                    <a:pt x="15850" y="14083"/>
                    <a:pt x="15851" y="14083"/>
                    <a:pt x="15852" y="14083"/>
                  </a:cubicBezTo>
                  <a:lnTo>
                    <a:pt x="15852" y="14083"/>
                  </a:lnTo>
                  <a:cubicBezTo>
                    <a:pt x="15852" y="14083"/>
                    <a:pt x="15852" y="14083"/>
                    <a:pt x="15852" y="14083"/>
                  </a:cubicBezTo>
                  <a:lnTo>
                    <a:pt x="15852" y="14083"/>
                  </a:lnTo>
                  <a:cubicBezTo>
                    <a:pt x="15854" y="14083"/>
                    <a:pt x="15856" y="14083"/>
                    <a:pt x="15858" y="14083"/>
                  </a:cubicBezTo>
                  <a:lnTo>
                    <a:pt x="15858" y="14083"/>
                  </a:lnTo>
                  <a:cubicBezTo>
                    <a:pt x="15860" y="14083"/>
                    <a:pt x="15862" y="14083"/>
                    <a:pt x="15864" y="14083"/>
                  </a:cubicBezTo>
                  <a:lnTo>
                    <a:pt x="15864" y="14083"/>
                  </a:lnTo>
                  <a:cubicBezTo>
                    <a:pt x="15864" y="14083"/>
                    <a:pt x="15864" y="14083"/>
                    <a:pt x="15864" y="14083"/>
                  </a:cubicBezTo>
                  <a:lnTo>
                    <a:pt x="15864" y="14083"/>
                  </a:lnTo>
                  <a:cubicBezTo>
                    <a:pt x="15862" y="14083"/>
                    <a:pt x="15860" y="14083"/>
                    <a:pt x="15858" y="14083"/>
                  </a:cubicBezTo>
                  <a:lnTo>
                    <a:pt x="15858" y="14083"/>
                  </a:lnTo>
                  <a:cubicBezTo>
                    <a:pt x="15856" y="14083"/>
                    <a:pt x="15854" y="14083"/>
                    <a:pt x="15852" y="14083"/>
                  </a:cubicBezTo>
                  <a:lnTo>
                    <a:pt x="15852" y="14083"/>
                  </a:lnTo>
                  <a:cubicBezTo>
                    <a:pt x="15777" y="14137"/>
                    <a:pt x="15702" y="14191"/>
                    <a:pt x="15627" y="14246"/>
                  </a:cubicBezTo>
                  <a:lnTo>
                    <a:pt x="15627" y="14246"/>
                  </a:lnTo>
                  <a:cubicBezTo>
                    <a:pt x="15627" y="14246"/>
                    <a:pt x="15627" y="14246"/>
                    <a:pt x="15627" y="14246"/>
                  </a:cubicBezTo>
                  <a:lnTo>
                    <a:pt x="15627" y="14246"/>
                  </a:lnTo>
                  <a:cubicBezTo>
                    <a:pt x="15625" y="14247"/>
                    <a:pt x="15623" y="14248"/>
                    <a:pt x="15622" y="14249"/>
                  </a:cubicBezTo>
                  <a:cubicBezTo>
                    <a:pt x="15623" y="14248"/>
                    <a:pt x="15625" y="14247"/>
                    <a:pt x="15627" y="14246"/>
                  </a:cubicBezTo>
                  <a:lnTo>
                    <a:pt x="15627" y="14246"/>
                  </a:lnTo>
                  <a:cubicBezTo>
                    <a:pt x="7020" y="20651"/>
                    <a:pt x="6124" y="25620"/>
                    <a:pt x="8087" y="25620"/>
                  </a:cubicBezTo>
                  <a:cubicBezTo>
                    <a:pt x="9669" y="25620"/>
                    <a:pt x="13109" y="22391"/>
                    <a:pt x="15864" y="14083"/>
                  </a:cubicBezTo>
                  <a:lnTo>
                    <a:pt x="15864" y="14083"/>
                  </a:lnTo>
                  <a:cubicBezTo>
                    <a:pt x="15835" y="14175"/>
                    <a:pt x="15805" y="14268"/>
                    <a:pt x="15775" y="14361"/>
                  </a:cubicBezTo>
                  <a:cubicBezTo>
                    <a:pt x="15805" y="14268"/>
                    <a:pt x="15835" y="14176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95" y="14176"/>
                    <a:pt x="15925" y="14268"/>
                    <a:pt x="15955" y="14361"/>
                  </a:cubicBezTo>
                  <a:cubicBezTo>
                    <a:pt x="15925" y="14268"/>
                    <a:pt x="15896" y="14176"/>
                    <a:pt x="15867" y="14085"/>
                  </a:cubicBezTo>
                  <a:lnTo>
                    <a:pt x="15867" y="14085"/>
                  </a:lnTo>
                  <a:cubicBezTo>
                    <a:pt x="15867" y="14085"/>
                    <a:pt x="15867" y="14085"/>
                    <a:pt x="15867" y="14085"/>
                  </a:cubicBezTo>
                  <a:lnTo>
                    <a:pt x="15867" y="14085"/>
                  </a:lnTo>
                  <a:cubicBezTo>
                    <a:pt x="15866" y="14084"/>
                    <a:pt x="15866" y="14084"/>
                    <a:pt x="15866" y="14083"/>
                  </a:cubicBezTo>
                  <a:lnTo>
                    <a:pt x="15866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8" y="14083"/>
                    <a:pt x="15869" y="14083"/>
                    <a:pt x="15870" y="14083"/>
                  </a:cubicBezTo>
                  <a:lnTo>
                    <a:pt x="15870" y="14083"/>
                  </a:lnTo>
                  <a:cubicBezTo>
                    <a:pt x="15870" y="14083"/>
                    <a:pt x="15870" y="14083"/>
                    <a:pt x="15870" y="14083"/>
                  </a:cubicBezTo>
                  <a:lnTo>
                    <a:pt x="15870" y="14083"/>
                  </a:lnTo>
                  <a:cubicBezTo>
                    <a:pt x="15871" y="14083"/>
                    <a:pt x="15872" y="14083"/>
                    <a:pt x="15874" y="14083"/>
                  </a:cubicBezTo>
                  <a:lnTo>
                    <a:pt x="15874" y="14083"/>
                  </a:lnTo>
                  <a:cubicBezTo>
                    <a:pt x="15873" y="14083"/>
                    <a:pt x="15873" y="14083"/>
                    <a:pt x="15873" y="14083"/>
                  </a:cubicBezTo>
                  <a:lnTo>
                    <a:pt x="15873" y="14083"/>
                  </a:lnTo>
                  <a:cubicBezTo>
                    <a:pt x="15965" y="14083"/>
                    <a:pt x="16057" y="14083"/>
                    <a:pt x="16150" y="14083"/>
                  </a:cubicBezTo>
                  <a:cubicBezTo>
                    <a:pt x="16057" y="14083"/>
                    <a:pt x="15964" y="14082"/>
                    <a:pt x="15871" y="14082"/>
                  </a:cubicBezTo>
                  <a:lnTo>
                    <a:pt x="15871" y="14082"/>
                  </a:lnTo>
                  <a:cubicBezTo>
                    <a:pt x="15871" y="14082"/>
                    <a:pt x="15871" y="14082"/>
                    <a:pt x="15871" y="14082"/>
                  </a:cubicBezTo>
                  <a:lnTo>
                    <a:pt x="15871" y="14082"/>
                  </a:lnTo>
                  <a:cubicBezTo>
                    <a:pt x="15870" y="14082"/>
                    <a:pt x="15869" y="14082"/>
                    <a:pt x="15868" y="14082"/>
                  </a:cubicBezTo>
                  <a:lnTo>
                    <a:pt x="15868" y="14082"/>
                  </a:lnTo>
                  <a:cubicBezTo>
                    <a:pt x="15867" y="14081"/>
                    <a:pt x="15867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2"/>
                  </a:cubicBezTo>
                  <a:lnTo>
                    <a:pt x="15866" y="14082"/>
                  </a:lnTo>
                  <a:cubicBezTo>
                    <a:pt x="15867" y="14082"/>
                    <a:pt x="15867" y="14082"/>
                    <a:pt x="15868" y="14082"/>
                  </a:cubicBezTo>
                  <a:lnTo>
                    <a:pt x="15868" y="14082"/>
                  </a:lnTo>
                  <a:cubicBezTo>
                    <a:pt x="15868" y="14082"/>
                    <a:pt x="15868" y="14082"/>
                    <a:pt x="15868" y="14082"/>
                  </a:cubicBezTo>
                  <a:lnTo>
                    <a:pt x="15868" y="14082"/>
                  </a:lnTo>
                  <a:cubicBezTo>
                    <a:pt x="15867" y="14082"/>
                    <a:pt x="15867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7" y="14080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80"/>
                    <a:pt x="15870" y="14081"/>
                    <a:pt x="15871" y="14082"/>
                  </a:cubicBezTo>
                  <a:lnTo>
                    <a:pt x="15871" y="14082"/>
                  </a:lnTo>
                  <a:cubicBezTo>
                    <a:pt x="28968" y="14004"/>
                    <a:pt x="31722" y="8947"/>
                    <a:pt x="27387" y="8947"/>
                  </a:cubicBezTo>
                  <a:cubicBezTo>
                    <a:pt x="25205" y="8947"/>
                    <a:pt x="21228" y="10228"/>
                    <a:pt x="15870" y="14070"/>
                  </a:cubicBezTo>
                  <a:lnTo>
                    <a:pt x="15870" y="14070"/>
                  </a:lnTo>
                  <a:cubicBezTo>
                    <a:pt x="15870" y="14069"/>
                    <a:pt x="15871" y="14068"/>
                    <a:pt x="15871" y="14067"/>
                  </a:cubicBezTo>
                  <a:lnTo>
                    <a:pt x="15871" y="14067"/>
                  </a:lnTo>
                  <a:cubicBezTo>
                    <a:pt x="15871" y="14067"/>
                    <a:pt x="15871" y="14067"/>
                    <a:pt x="15871" y="14068"/>
                  </a:cubicBezTo>
                  <a:lnTo>
                    <a:pt x="15871" y="14068"/>
                  </a:lnTo>
                  <a:cubicBezTo>
                    <a:pt x="15871" y="14067"/>
                    <a:pt x="15871" y="14066"/>
                    <a:pt x="15872" y="14065"/>
                  </a:cubicBezTo>
                  <a:lnTo>
                    <a:pt x="15872" y="14065"/>
                  </a:lnTo>
                  <a:cubicBezTo>
                    <a:pt x="15872" y="14065"/>
                    <a:pt x="15872" y="14065"/>
                    <a:pt x="15872" y="14065"/>
                  </a:cubicBezTo>
                  <a:lnTo>
                    <a:pt x="15872" y="14065"/>
                  </a:lnTo>
                  <a:cubicBezTo>
                    <a:pt x="15872" y="14064"/>
                    <a:pt x="15872" y="14063"/>
                    <a:pt x="15873" y="14062"/>
                  </a:cubicBezTo>
                  <a:lnTo>
                    <a:pt x="15873" y="14062"/>
                  </a:lnTo>
                  <a:cubicBezTo>
                    <a:pt x="15872" y="14062"/>
                    <a:pt x="15872" y="14062"/>
                    <a:pt x="15872" y="14062"/>
                  </a:cubicBezTo>
                  <a:lnTo>
                    <a:pt x="15872" y="14062"/>
                  </a:lnTo>
                  <a:cubicBezTo>
                    <a:pt x="15900" y="13977"/>
                    <a:pt x="15927" y="13891"/>
                    <a:pt x="15955" y="13805"/>
                  </a:cubicBezTo>
                  <a:lnTo>
                    <a:pt x="15955" y="13805"/>
                  </a:lnTo>
                  <a:cubicBezTo>
                    <a:pt x="15927" y="13892"/>
                    <a:pt x="15899" y="13978"/>
                    <a:pt x="15870" y="14064"/>
                  </a:cubicBezTo>
                  <a:lnTo>
                    <a:pt x="15870" y="14064"/>
                  </a:lnTo>
                  <a:cubicBezTo>
                    <a:pt x="15870" y="14064"/>
                    <a:pt x="15870" y="14064"/>
                    <a:pt x="15870" y="14064"/>
                  </a:cubicBezTo>
                  <a:lnTo>
                    <a:pt x="15870" y="14064"/>
                  </a:lnTo>
                  <a:cubicBezTo>
                    <a:pt x="18851" y="4689"/>
                    <a:pt x="17355" y="1"/>
                    <a:pt x="15860" y="1"/>
                  </a:cubicBezTo>
                  <a:close/>
                  <a:moveTo>
                    <a:pt x="15867" y="14083"/>
                  </a:moveTo>
                  <a:lnTo>
                    <a:pt x="15867" y="14083"/>
                  </a:lnTo>
                  <a:cubicBezTo>
                    <a:pt x="15943" y="14139"/>
                    <a:pt x="16018" y="14194"/>
                    <a:pt x="16095" y="14249"/>
                  </a:cubicBezTo>
                  <a:cubicBezTo>
                    <a:pt x="16018" y="14194"/>
                    <a:pt x="15942" y="14139"/>
                    <a:pt x="15867" y="14085"/>
                  </a:cubicBezTo>
                  <a:lnTo>
                    <a:pt x="15867" y="14085"/>
                  </a:lnTo>
                  <a:cubicBezTo>
                    <a:pt x="18616" y="22391"/>
                    <a:pt x="22054" y="25620"/>
                    <a:pt x="23636" y="25620"/>
                  </a:cubicBezTo>
                  <a:cubicBezTo>
                    <a:pt x="25615" y="25620"/>
                    <a:pt x="24689" y="20567"/>
                    <a:pt x="15870" y="14083"/>
                  </a:cubicBezTo>
                  <a:lnTo>
                    <a:pt x="15870" y="14083"/>
                  </a:lnTo>
                  <a:cubicBezTo>
                    <a:pt x="15869" y="14083"/>
                    <a:pt x="15868" y="14083"/>
                    <a:pt x="15867" y="14083"/>
                  </a:cubicBezTo>
                  <a:close/>
                  <a:moveTo>
                    <a:pt x="15865" y="14085"/>
                  </a:moveTo>
                  <a:cubicBezTo>
                    <a:pt x="12871" y="23471"/>
                    <a:pt x="14364" y="28164"/>
                    <a:pt x="15860" y="28164"/>
                  </a:cubicBezTo>
                  <a:cubicBezTo>
                    <a:pt x="17355" y="28164"/>
                    <a:pt x="18853" y="23471"/>
                    <a:pt x="15865" y="14085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5"/>
            <p:cNvSpPr/>
            <p:nvPr/>
          </p:nvSpPr>
          <p:spPr>
            <a:xfrm>
              <a:off x="2028650" y="2201550"/>
              <a:ext cx="784200" cy="673525"/>
            </a:xfrm>
            <a:custGeom>
              <a:avLst/>
              <a:gdLst/>
              <a:ahLst/>
              <a:cxnLst/>
              <a:rect l="l" t="t" r="r" b="b"/>
              <a:pathLst>
                <a:path w="31368" h="26941" extrusionOk="0">
                  <a:moveTo>
                    <a:pt x="5287" y="4715"/>
                  </a:moveTo>
                  <a:cubicBezTo>
                    <a:pt x="2628" y="4715"/>
                    <a:pt x="4586" y="9659"/>
                    <a:pt x="15678" y="13465"/>
                  </a:cubicBezTo>
                  <a:lnTo>
                    <a:pt x="15678" y="13465"/>
                  </a:lnTo>
                  <a:cubicBezTo>
                    <a:pt x="15678" y="13463"/>
                    <a:pt x="15678" y="13461"/>
                    <a:pt x="15678" y="13458"/>
                  </a:cubicBezTo>
                  <a:lnTo>
                    <a:pt x="15678" y="13458"/>
                  </a:lnTo>
                  <a:cubicBezTo>
                    <a:pt x="15655" y="13425"/>
                    <a:pt x="15631" y="13391"/>
                    <a:pt x="15607" y="13357"/>
                  </a:cubicBezTo>
                  <a:lnTo>
                    <a:pt x="15607" y="13357"/>
                  </a:lnTo>
                  <a:cubicBezTo>
                    <a:pt x="10987" y="6971"/>
                    <a:pt x="7084" y="4715"/>
                    <a:pt x="5287" y="4715"/>
                  </a:cubicBezTo>
                  <a:close/>
                  <a:moveTo>
                    <a:pt x="15686" y="13464"/>
                  </a:moveTo>
                  <a:lnTo>
                    <a:pt x="15686" y="13464"/>
                  </a:lnTo>
                  <a:cubicBezTo>
                    <a:pt x="15687" y="13464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8" y="13465"/>
                    <a:pt x="15689" y="13465"/>
                    <a:pt x="15689" y="13464"/>
                  </a:cubicBezTo>
                  <a:lnTo>
                    <a:pt x="15689" y="13464"/>
                  </a:lnTo>
                  <a:cubicBezTo>
                    <a:pt x="15689" y="13465"/>
                    <a:pt x="15688" y="13466"/>
                    <a:pt x="15688" y="13466"/>
                  </a:cubicBezTo>
                  <a:lnTo>
                    <a:pt x="15688" y="13466"/>
                  </a:lnTo>
                  <a:cubicBezTo>
                    <a:pt x="15688" y="13466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7" y="13465"/>
                    <a:pt x="15687" y="13465"/>
                    <a:pt x="15686" y="13465"/>
                  </a:cubicBezTo>
                  <a:lnTo>
                    <a:pt x="15686" y="13465"/>
                  </a:lnTo>
                  <a:cubicBezTo>
                    <a:pt x="15686" y="13465"/>
                    <a:pt x="15686" y="13464"/>
                    <a:pt x="15686" y="13464"/>
                  </a:cubicBezTo>
                  <a:close/>
                  <a:moveTo>
                    <a:pt x="15680" y="13466"/>
                  </a:moveTo>
                  <a:cubicBezTo>
                    <a:pt x="15681" y="13466"/>
                    <a:pt x="15681" y="13466"/>
                    <a:pt x="15682" y="13467"/>
                  </a:cubicBezTo>
                  <a:lnTo>
                    <a:pt x="15682" y="13467"/>
                  </a:lnTo>
                  <a:cubicBezTo>
                    <a:pt x="15683" y="13466"/>
                    <a:pt x="15683" y="13466"/>
                    <a:pt x="15684" y="13466"/>
                  </a:cubicBezTo>
                  <a:lnTo>
                    <a:pt x="15684" y="13466"/>
                  </a:lnTo>
                  <a:cubicBezTo>
                    <a:pt x="15684" y="13466"/>
                    <a:pt x="15684" y="13467"/>
                    <a:pt x="15685" y="13467"/>
                  </a:cubicBezTo>
                  <a:lnTo>
                    <a:pt x="15685" y="13467"/>
                  </a:lnTo>
                  <a:cubicBezTo>
                    <a:pt x="15684" y="13467"/>
                    <a:pt x="15683" y="13467"/>
                    <a:pt x="15682" y="13467"/>
                  </a:cubicBezTo>
                  <a:lnTo>
                    <a:pt x="15682" y="13467"/>
                  </a:lnTo>
                  <a:cubicBezTo>
                    <a:pt x="15681" y="13467"/>
                    <a:pt x="15681" y="13467"/>
                    <a:pt x="15680" y="13467"/>
                  </a:cubicBezTo>
                  <a:lnTo>
                    <a:pt x="15680" y="13467"/>
                  </a:lnTo>
                  <a:cubicBezTo>
                    <a:pt x="15680" y="13467"/>
                    <a:pt x="15680" y="13466"/>
                    <a:pt x="15680" y="13466"/>
                  </a:cubicBezTo>
                  <a:close/>
                  <a:moveTo>
                    <a:pt x="15690" y="13466"/>
                  </a:moveTo>
                  <a:lnTo>
                    <a:pt x="15690" y="13466"/>
                  </a:lnTo>
                  <a:cubicBezTo>
                    <a:pt x="15690" y="13466"/>
                    <a:pt x="15689" y="13467"/>
                    <a:pt x="15689" y="13468"/>
                  </a:cubicBezTo>
                  <a:lnTo>
                    <a:pt x="15689" y="13468"/>
                  </a:lnTo>
                  <a:cubicBezTo>
                    <a:pt x="15689" y="13467"/>
                    <a:pt x="15688" y="13467"/>
                    <a:pt x="15688" y="13466"/>
                  </a:cubicBezTo>
                  <a:lnTo>
                    <a:pt x="15688" y="13466"/>
                  </a:lnTo>
                  <a:cubicBezTo>
                    <a:pt x="15689" y="13466"/>
                    <a:pt x="15690" y="13466"/>
                    <a:pt x="15690" y="13466"/>
                  </a:cubicBezTo>
                  <a:close/>
                  <a:moveTo>
                    <a:pt x="15688" y="13466"/>
                  </a:moveTo>
                  <a:lnTo>
                    <a:pt x="15688" y="13466"/>
                  </a:ln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7"/>
                    <a:pt x="15687" y="13467"/>
                    <a:pt x="15686" y="13467"/>
                  </a:cubicBezTo>
                  <a:lnTo>
                    <a:pt x="15686" y="13467"/>
                  </a:lnTo>
                  <a:cubicBezTo>
                    <a:pt x="15686" y="13467"/>
                    <a:pt x="15686" y="13467"/>
                    <a:pt x="15686" y="13467"/>
                  </a:cubicBezTo>
                  <a:lnTo>
                    <a:pt x="15686" y="13467"/>
                  </a:lnTo>
                  <a:cubicBezTo>
                    <a:pt x="15687" y="13467"/>
                    <a:pt x="15687" y="13467"/>
                    <a:pt x="15688" y="13466"/>
                  </a:cubicBezTo>
                  <a:close/>
                  <a:moveTo>
                    <a:pt x="15686" y="13467"/>
                  </a:move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7" y="13468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6" y="13468"/>
                    <a:pt x="15686" y="13468"/>
                  </a:cubicBezTo>
                  <a:lnTo>
                    <a:pt x="15686" y="13468"/>
                  </a:lnTo>
                  <a:cubicBezTo>
                    <a:pt x="15686" y="13468"/>
                    <a:pt x="15686" y="13467"/>
                    <a:pt x="15686" y="13467"/>
                  </a:cubicBezTo>
                  <a:close/>
                  <a:moveTo>
                    <a:pt x="26221" y="4937"/>
                  </a:moveTo>
                  <a:cubicBezTo>
                    <a:pt x="24393" y="4937"/>
                    <a:pt x="20437" y="7151"/>
                    <a:pt x="15692" y="13464"/>
                  </a:cubicBezTo>
                  <a:lnTo>
                    <a:pt x="15692" y="13464"/>
                  </a:lnTo>
                  <a:cubicBezTo>
                    <a:pt x="15694" y="13463"/>
                    <a:pt x="15696" y="13462"/>
                    <a:pt x="15698" y="13462"/>
                  </a:cubicBezTo>
                  <a:lnTo>
                    <a:pt x="15698" y="13462"/>
                  </a:lnTo>
                  <a:cubicBezTo>
                    <a:pt x="15698" y="13462"/>
                    <a:pt x="15697" y="13463"/>
                    <a:pt x="15697" y="13464"/>
                  </a:cubicBezTo>
                  <a:lnTo>
                    <a:pt x="15697" y="13464"/>
                  </a:lnTo>
                  <a:cubicBezTo>
                    <a:pt x="15697" y="13463"/>
                    <a:pt x="15698" y="13463"/>
                    <a:pt x="15699" y="13463"/>
                  </a:cubicBezTo>
                  <a:lnTo>
                    <a:pt x="15699" y="13463"/>
                  </a:lnTo>
                  <a:cubicBezTo>
                    <a:pt x="15699" y="13462"/>
                    <a:pt x="15700" y="13462"/>
                    <a:pt x="15700" y="13461"/>
                  </a:cubicBezTo>
                  <a:lnTo>
                    <a:pt x="15700" y="13461"/>
                  </a:lnTo>
                  <a:cubicBezTo>
                    <a:pt x="15700" y="13461"/>
                    <a:pt x="15699" y="13461"/>
                    <a:pt x="15698" y="13462"/>
                  </a:cubicBezTo>
                  <a:lnTo>
                    <a:pt x="15698" y="13462"/>
                  </a:lnTo>
                  <a:cubicBezTo>
                    <a:pt x="15753" y="13389"/>
                    <a:pt x="15808" y="13315"/>
                    <a:pt x="15863" y="13242"/>
                  </a:cubicBezTo>
                  <a:lnTo>
                    <a:pt x="15863" y="13242"/>
                  </a:lnTo>
                  <a:cubicBezTo>
                    <a:pt x="15808" y="13315"/>
                    <a:pt x="15754" y="13388"/>
                    <a:pt x="15700" y="13461"/>
                  </a:cubicBezTo>
                  <a:lnTo>
                    <a:pt x="15700" y="13461"/>
                  </a:lnTo>
                  <a:cubicBezTo>
                    <a:pt x="15786" y="13434"/>
                    <a:pt x="15873" y="13408"/>
                    <a:pt x="15960" y="13380"/>
                  </a:cubicBezTo>
                  <a:lnTo>
                    <a:pt x="15960" y="13380"/>
                  </a:lnTo>
                  <a:cubicBezTo>
                    <a:pt x="15872" y="13408"/>
                    <a:pt x="15785" y="13435"/>
                    <a:pt x="15699" y="13463"/>
                  </a:cubicBezTo>
                  <a:lnTo>
                    <a:pt x="15699" y="13463"/>
                  </a:lnTo>
                  <a:cubicBezTo>
                    <a:pt x="15697" y="13465"/>
                    <a:pt x="15696" y="13467"/>
                    <a:pt x="15694" y="13469"/>
                  </a:cubicBezTo>
                  <a:lnTo>
                    <a:pt x="15694" y="13469"/>
                  </a:lnTo>
                  <a:cubicBezTo>
                    <a:pt x="26931" y="9875"/>
                    <a:pt x="28951" y="4937"/>
                    <a:pt x="26221" y="4937"/>
                  </a:cubicBezTo>
                  <a:close/>
                  <a:moveTo>
                    <a:pt x="15689" y="13468"/>
                  </a:moveTo>
                  <a:lnTo>
                    <a:pt x="15689" y="13468"/>
                  </a:lnTo>
                  <a:cubicBezTo>
                    <a:pt x="15689" y="13468"/>
                    <a:pt x="15690" y="13469"/>
                    <a:pt x="15690" y="13469"/>
                  </a:cubicBezTo>
                  <a:lnTo>
                    <a:pt x="15690" y="13469"/>
                  </a:lnTo>
                  <a:cubicBezTo>
                    <a:pt x="15689" y="13469"/>
                    <a:pt x="15689" y="13469"/>
                    <a:pt x="15688" y="13469"/>
                  </a:cubicBezTo>
                  <a:lnTo>
                    <a:pt x="15688" y="13469"/>
                  </a:lnTo>
                  <a:cubicBezTo>
                    <a:pt x="15688" y="13468"/>
                    <a:pt x="15689" y="13468"/>
                    <a:pt x="15689" y="13468"/>
                  </a:cubicBezTo>
                  <a:close/>
                  <a:moveTo>
                    <a:pt x="15689" y="13470"/>
                  </a:move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0"/>
                  </a:cubicBezTo>
                  <a:close/>
                  <a:moveTo>
                    <a:pt x="15685" y="13469"/>
                  </a:moveTo>
                  <a:lnTo>
                    <a:pt x="15685" y="13469"/>
                  </a:lnTo>
                  <a:cubicBezTo>
                    <a:pt x="15685" y="13469"/>
                    <a:pt x="15685" y="13469"/>
                    <a:pt x="15686" y="13469"/>
                  </a:cubicBezTo>
                  <a:lnTo>
                    <a:pt x="15686" y="13469"/>
                  </a:lnTo>
                  <a:cubicBezTo>
                    <a:pt x="15685" y="13470"/>
                    <a:pt x="15685" y="13470"/>
                    <a:pt x="15685" y="13471"/>
                  </a:cubicBezTo>
                  <a:lnTo>
                    <a:pt x="15685" y="13471"/>
                  </a:lnTo>
                  <a:cubicBezTo>
                    <a:pt x="15685" y="13470"/>
                    <a:pt x="15685" y="13470"/>
                    <a:pt x="15685" y="13469"/>
                  </a:cubicBezTo>
                  <a:close/>
                  <a:moveTo>
                    <a:pt x="15686" y="13470"/>
                  </a:moveTo>
                  <a:lnTo>
                    <a:pt x="15686" y="13470"/>
                  </a:lnTo>
                  <a:cubicBezTo>
                    <a:pt x="15686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7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8" y="13470"/>
                    <a:pt x="15688" y="13470"/>
                    <a:pt x="15689" y="13470"/>
                  </a:cubicBezTo>
                  <a:lnTo>
                    <a:pt x="15689" y="13470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8" y="13471"/>
                    <a:pt x="15687" y="13471"/>
                  </a:cubicBezTo>
                  <a:lnTo>
                    <a:pt x="15687" y="13471"/>
                  </a:lnTo>
                  <a:cubicBezTo>
                    <a:pt x="15687" y="13471"/>
                    <a:pt x="15687" y="13471"/>
                    <a:pt x="15687" y="13470"/>
                  </a:cubicBezTo>
                  <a:lnTo>
                    <a:pt x="15687" y="13470"/>
                  </a:lnTo>
                  <a:cubicBezTo>
                    <a:pt x="15687" y="13471"/>
                    <a:pt x="15686" y="13471"/>
                    <a:pt x="15686" y="13471"/>
                  </a:cubicBezTo>
                  <a:lnTo>
                    <a:pt x="15686" y="13471"/>
                  </a:lnTo>
                  <a:cubicBezTo>
                    <a:pt x="15686" y="13471"/>
                    <a:pt x="15686" y="13470"/>
                    <a:pt x="15686" y="13470"/>
                  </a:cubicBezTo>
                  <a:close/>
                  <a:moveTo>
                    <a:pt x="15672" y="13470"/>
                  </a:moveTo>
                  <a:lnTo>
                    <a:pt x="15672" y="13470"/>
                  </a:lnTo>
                  <a:cubicBezTo>
                    <a:pt x="15671" y="13470"/>
                    <a:pt x="15670" y="13470"/>
                    <a:pt x="15670" y="13470"/>
                  </a:cubicBezTo>
                  <a:lnTo>
                    <a:pt x="15670" y="13470"/>
                  </a:lnTo>
                  <a:cubicBezTo>
                    <a:pt x="15670" y="13471"/>
                    <a:pt x="15671" y="13471"/>
                    <a:pt x="15672" y="13471"/>
                  </a:cubicBezTo>
                  <a:lnTo>
                    <a:pt x="15672" y="13471"/>
                  </a:lnTo>
                  <a:cubicBezTo>
                    <a:pt x="15673" y="13471"/>
                    <a:pt x="15674" y="13471"/>
                    <a:pt x="15675" y="13471"/>
                  </a:cubicBezTo>
                  <a:lnTo>
                    <a:pt x="15675" y="13471"/>
                  </a:lnTo>
                  <a:cubicBezTo>
                    <a:pt x="15674" y="13470"/>
                    <a:pt x="15673" y="13470"/>
                    <a:pt x="15672" y="13470"/>
                  </a:cubicBezTo>
                  <a:close/>
                  <a:moveTo>
                    <a:pt x="15678" y="13470"/>
                  </a:moveTo>
                  <a:cubicBezTo>
                    <a:pt x="15677" y="13470"/>
                    <a:pt x="15676" y="13470"/>
                    <a:pt x="15675" y="13471"/>
                  </a:cubicBezTo>
                  <a:lnTo>
                    <a:pt x="15675" y="13471"/>
                  </a:lnTo>
                  <a:cubicBezTo>
                    <a:pt x="15676" y="13471"/>
                    <a:pt x="15677" y="13471"/>
                    <a:pt x="15678" y="13472"/>
                  </a:cubicBezTo>
                  <a:lnTo>
                    <a:pt x="15678" y="13472"/>
                  </a:lnTo>
                  <a:cubicBezTo>
                    <a:pt x="15678" y="13471"/>
                    <a:pt x="15678" y="13470"/>
                    <a:pt x="15678" y="13470"/>
                  </a:cubicBezTo>
                  <a:close/>
                  <a:moveTo>
                    <a:pt x="15685" y="13471"/>
                  </a:moveTo>
                  <a:cubicBezTo>
                    <a:pt x="15685" y="13471"/>
                    <a:pt x="15685" y="13472"/>
                    <a:pt x="15685" y="13472"/>
                  </a:cubicBezTo>
                  <a:lnTo>
                    <a:pt x="15685" y="13472"/>
                  </a:lnTo>
                  <a:cubicBezTo>
                    <a:pt x="15684" y="13472"/>
                    <a:pt x="15684" y="13473"/>
                    <a:pt x="15683" y="13473"/>
                  </a:cubicBezTo>
                  <a:lnTo>
                    <a:pt x="15683" y="13473"/>
                  </a:lnTo>
                  <a:cubicBezTo>
                    <a:pt x="15684" y="13472"/>
                    <a:pt x="15684" y="13471"/>
                    <a:pt x="15685" y="13471"/>
                  </a:cubicBezTo>
                  <a:close/>
                  <a:moveTo>
                    <a:pt x="15686" y="13471"/>
                  </a:moveTo>
                  <a:cubicBezTo>
                    <a:pt x="15686" y="13471"/>
                    <a:pt x="15686" y="13471"/>
                    <a:pt x="15686" y="13472"/>
                  </a:cubicBezTo>
                  <a:lnTo>
                    <a:pt x="15686" y="13472"/>
                  </a:lnTo>
                  <a:cubicBezTo>
                    <a:pt x="15687" y="13472"/>
                    <a:pt x="15687" y="13471"/>
                    <a:pt x="15687" y="13471"/>
                  </a:cubicBezTo>
                  <a:lnTo>
                    <a:pt x="15687" y="13471"/>
                  </a:lnTo>
                  <a:cubicBezTo>
                    <a:pt x="15688" y="13472"/>
                    <a:pt x="15688" y="13472"/>
                    <a:pt x="15688" y="13473"/>
                  </a:cubicBezTo>
                  <a:lnTo>
                    <a:pt x="15688" y="13473"/>
                  </a:lnTo>
                  <a:cubicBezTo>
                    <a:pt x="15689" y="13473"/>
                    <a:pt x="15690" y="13472"/>
                    <a:pt x="15690" y="13472"/>
                  </a:cubicBezTo>
                  <a:lnTo>
                    <a:pt x="15690" y="13472"/>
                  </a:lnTo>
                  <a:cubicBezTo>
                    <a:pt x="15690" y="13473"/>
                    <a:pt x="15689" y="13473"/>
                    <a:pt x="15689" y="13474"/>
                  </a:cubicBezTo>
                  <a:lnTo>
                    <a:pt x="15689" y="13474"/>
                  </a:lnTo>
                  <a:cubicBezTo>
                    <a:pt x="15689" y="13473"/>
                    <a:pt x="15689" y="13473"/>
                    <a:pt x="15688" y="13473"/>
                  </a:cubicBezTo>
                  <a:lnTo>
                    <a:pt x="15688" y="13473"/>
                  </a:lnTo>
                  <a:cubicBezTo>
                    <a:pt x="15688" y="13473"/>
                    <a:pt x="15687" y="13473"/>
                    <a:pt x="15686" y="13473"/>
                  </a:cubicBezTo>
                  <a:lnTo>
                    <a:pt x="15686" y="13473"/>
                  </a:lnTo>
                  <a:cubicBezTo>
                    <a:pt x="15686" y="13473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1"/>
                    <a:pt x="15686" y="13471"/>
                  </a:cubicBezTo>
                  <a:close/>
                  <a:moveTo>
                    <a:pt x="15680" y="13472"/>
                  </a:moveTo>
                  <a:cubicBezTo>
                    <a:pt x="15681" y="13472"/>
                    <a:pt x="15681" y="13473"/>
                    <a:pt x="15682" y="13473"/>
                  </a:cubicBezTo>
                  <a:lnTo>
                    <a:pt x="15682" y="13473"/>
                  </a:lnTo>
                  <a:cubicBezTo>
                    <a:pt x="15682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2" y="13473"/>
                    <a:pt x="15682" y="13473"/>
                  </a:cubicBezTo>
                  <a:lnTo>
                    <a:pt x="15682" y="13473"/>
                  </a:lnTo>
                  <a:cubicBezTo>
                    <a:pt x="15681" y="13473"/>
                    <a:pt x="15681" y="13473"/>
                    <a:pt x="15680" y="13474"/>
                  </a:cubicBezTo>
                  <a:lnTo>
                    <a:pt x="15680" y="13474"/>
                  </a:lnTo>
                  <a:cubicBezTo>
                    <a:pt x="15680" y="13473"/>
                    <a:pt x="15680" y="13473"/>
                    <a:pt x="15680" y="13472"/>
                  </a:cubicBezTo>
                  <a:close/>
                  <a:moveTo>
                    <a:pt x="15685" y="13473"/>
                  </a:moveTo>
                  <a:cubicBezTo>
                    <a:pt x="15685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4" y="13474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3"/>
                    <a:pt x="15685" y="13473"/>
                  </a:cubicBezTo>
                  <a:close/>
                  <a:moveTo>
                    <a:pt x="15686" y="13473"/>
                  </a:moveTo>
                  <a:cubicBezTo>
                    <a:pt x="15686" y="13474"/>
                    <a:pt x="15686" y="13474"/>
                    <a:pt x="15686" y="13474"/>
                  </a:cubicBezTo>
                  <a:lnTo>
                    <a:pt x="15686" y="13474"/>
                  </a:lnTo>
                  <a:cubicBezTo>
                    <a:pt x="15686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6" y="13474"/>
                    <a:pt x="15686" y="13473"/>
                  </a:cubicBezTo>
                  <a:close/>
                  <a:moveTo>
                    <a:pt x="15688" y="13475"/>
                  </a:moveTo>
                  <a:lnTo>
                    <a:pt x="15688" y="13475"/>
                  </a:lnTo>
                  <a:cubicBezTo>
                    <a:pt x="15688" y="13475"/>
                    <a:pt x="15687" y="13476"/>
                    <a:pt x="15687" y="13476"/>
                  </a:cubicBezTo>
                  <a:lnTo>
                    <a:pt x="15687" y="13476"/>
                  </a:lnTo>
                  <a:cubicBezTo>
                    <a:pt x="15688" y="13477"/>
                    <a:pt x="15688" y="13477"/>
                    <a:pt x="15689" y="13477"/>
                  </a:cubicBezTo>
                  <a:lnTo>
                    <a:pt x="15689" y="13477"/>
                  </a:lnTo>
                  <a:cubicBezTo>
                    <a:pt x="15689" y="13476"/>
                    <a:pt x="15689" y="13476"/>
                    <a:pt x="15690" y="13475"/>
                  </a:cubicBezTo>
                  <a:lnTo>
                    <a:pt x="15690" y="13475"/>
                  </a:lnTo>
                  <a:cubicBezTo>
                    <a:pt x="15690" y="13476"/>
                    <a:pt x="15690" y="13476"/>
                    <a:pt x="15690" y="13476"/>
                  </a:cubicBezTo>
                  <a:lnTo>
                    <a:pt x="15690" y="13476"/>
                  </a:lnTo>
                  <a:cubicBezTo>
                    <a:pt x="15690" y="13476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89" y="13475"/>
                    <a:pt x="15689" y="13475"/>
                    <a:pt x="15688" y="13475"/>
                  </a:cubicBezTo>
                  <a:close/>
                  <a:moveTo>
                    <a:pt x="15682" y="13475"/>
                  </a:moveTo>
                  <a:lnTo>
                    <a:pt x="15682" y="13475"/>
                  </a:lnTo>
                  <a:cubicBezTo>
                    <a:pt x="15681" y="13475"/>
                    <a:pt x="15680" y="13475"/>
                    <a:pt x="15680" y="13475"/>
                  </a:cubicBezTo>
                  <a:lnTo>
                    <a:pt x="15680" y="13475"/>
                  </a:lnTo>
                  <a:cubicBezTo>
                    <a:pt x="15680" y="13476"/>
                    <a:pt x="15680" y="13477"/>
                    <a:pt x="15680" y="13477"/>
                  </a:cubicBezTo>
                  <a:lnTo>
                    <a:pt x="15680" y="13477"/>
                  </a:lnTo>
                  <a:cubicBezTo>
                    <a:pt x="15680" y="13476"/>
                    <a:pt x="15681" y="13476"/>
                    <a:pt x="15682" y="13475"/>
                  </a:cubicBezTo>
                  <a:close/>
                  <a:moveTo>
                    <a:pt x="15686" y="13476"/>
                  </a:moveTo>
                  <a:lnTo>
                    <a:pt x="15686" y="13476"/>
                  </a:lnTo>
                  <a:cubicBezTo>
                    <a:pt x="15686" y="13477"/>
                    <a:pt x="15686" y="13477"/>
                    <a:pt x="15686" y="13477"/>
                  </a:cubicBezTo>
                  <a:lnTo>
                    <a:pt x="15686" y="13477"/>
                  </a:lnTo>
                  <a:cubicBezTo>
                    <a:pt x="15686" y="13477"/>
                    <a:pt x="15687" y="13477"/>
                    <a:pt x="15687" y="13476"/>
                  </a:cubicBezTo>
                  <a:lnTo>
                    <a:pt x="15687" y="13476"/>
                  </a:lnTo>
                  <a:cubicBezTo>
                    <a:pt x="15687" y="13476"/>
                    <a:pt x="15686" y="13476"/>
                    <a:pt x="15686" y="13476"/>
                  </a:cubicBezTo>
                  <a:close/>
                  <a:moveTo>
                    <a:pt x="15692" y="13472"/>
                  </a:moveTo>
                  <a:lnTo>
                    <a:pt x="15692" y="13472"/>
                  </a:lnTo>
                  <a:cubicBezTo>
                    <a:pt x="15693" y="13474"/>
                    <a:pt x="15695" y="13476"/>
                    <a:pt x="15696" y="13478"/>
                  </a:cubicBezTo>
                  <a:lnTo>
                    <a:pt x="15696" y="13478"/>
                  </a:lnTo>
                  <a:cubicBezTo>
                    <a:pt x="15695" y="13477"/>
                    <a:pt x="15694" y="13477"/>
                    <a:pt x="15693" y="13477"/>
                  </a:cubicBezTo>
                  <a:lnTo>
                    <a:pt x="15693" y="13477"/>
                  </a:lnTo>
                  <a:cubicBezTo>
                    <a:pt x="15693" y="13476"/>
                    <a:pt x="15692" y="13475"/>
                    <a:pt x="15691" y="13474"/>
                  </a:cubicBezTo>
                  <a:lnTo>
                    <a:pt x="15691" y="13474"/>
                  </a:lnTo>
                  <a:cubicBezTo>
                    <a:pt x="15691" y="13473"/>
                    <a:pt x="15692" y="13473"/>
                    <a:pt x="15692" y="13472"/>
                  </a:cubicBezTo>
                  <a:close/>
                  <a:moveTo>
                    <a:pt x="15680" y="13486"/>
                  </a:moveTo>
                  <a:lnTo>
                    <a:pt x="15680" y="13486"/>
                  </a:lnTo>
                  <a:cubicBezTo>
                    <a:pt x="15679" y="13487"/>
                    <a:pt x="15679" y="13488"/>
                    <a:pt x="15678" y="13488"/>
                  </a:cubicBezTo>
                  <a:lnTo>
                    <a:pt x="15678" y="13488"/>
                  </a:lnTo>
                  <a:cubicBezTo>
                    <a:pt x="15678" y="13490"/>
                    <a:pt x="15678" y="13491"/>
                    <a:pt x="15678" y="13492"/>
                  </a:cubicBezTo>
                  <a:lnTo>
                    <a:pt x="15678" y="13492"/>
                  </a:lnTo>
                  <a:cubicBezTo>
                    <a:pt x="15678" y="13491"/>
                    <a:pt x="15679" y="13490"/>
                    <a:pt x="15680" y="13489"/>
                  </a:cubicBezTo>
                  <a:lnTo>
                    <a:pt x="15680" y="13489"/>
                  </a:lnTo>
                  <a:cubicBezTo>
                    <a:pt x="15680" y="13488"/>
                    <a:pt x="15680" y="13487"/>
                    <a:pt x="15680" y="13486"/>
                  </a:cubicBezTo>
                  <a:close/>
                  <a:moveTo>
                    <a:pt x="15695" y="13471"/>
                  </a:moveTo>
                  <a:lnTo>
                    <a:pt x="15695" y="13471"/>
                  </a:lnTo>
                  <a:cubicBezTo>
                    <a:pt x="15783" y="13501"/>
                    <a:pt x="15871" y="13531"/>
                    <a:pt x="15960" y="13561"/>
                  </a:cubicBezTo>
                  <a:cubicBezTo>
                    <a:pt x="15871" y="13531"/>
                    <a:pt x="15781" y="13501"/>
                    <a:pt x="15693" y="13472"/>
                  </a:cubicBezTo>
                  <a:lnTo>
                    <a:pt x="15693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3" y="13472"/>
                  </a:cubicBezTo>
                  <a:lnTo>
                    <a:pt x="15693" y="13472"/>
                  </a:lnTo>
                  <a:cubicBezTo>
                    <a:pt x="15693" y="13472"/>
                    <a:pt x="15693" y="13472"/>
                    <a:pt x="15693" y="13471"/>
                  </a:cubicBezTo>
                  <a:lnTo>
                    <a:pt x="15693" y="13471"/>
                  </a:lnTo>
                  <a:cubicBezTo>
                    <a:pt x="15693" y="13471"/>
                    <a:pt x="15694" y="13471"/>
                    <a:pt x="15695" y="13471"/>
                  </a:cubicBezTo>
                  <a:close/>
                  <a:moveTo>
                    <a:pt x="11702" y="1"/>
                  </a:moveTo>
                  <a:cubicBezTo>
                    <a:pt x="10072" y="1"/>
                    <a:pt x="9751" y="4999"/>
                    <a:pt x="15678" y="13453"/>
                  </a:cubicBezTo>
                  <a:lnTo>
                    <a:pt x="15678" y="13453"/>
                  </a:lnTo>
                  <a:cubicBezTo>
                    <a:pt x="15680" y="13360"/>
                    <a:pt x="15681" y="13266"/>
                    <a:pt x="15682" y="13172"/>
                  </a:cubicBezTo>
                  <a:lnTo>
                    <a:pt x="15682" y="13172"/>
                  </a:lnTo>
                  <a:cubicBezTo>
                    <a:pt x="15681" y="13267"/>
                    <a:pt x="15680" y="13361"/>
                    <a:pt x="15680" y="13455"/>
                  </a:cubicBezTo>
                  <a:lnTo>
                    <a:pt x="15680" y="13455"/>
                  </a:lnTo>
                  <a:cubicBezTo>
                    <a:pt x="15679" y="13454"/>
                    <a:pt x="15679" y="13453"/>
                    <a:pt x="15678" y="13453"/>
                  </a:cubicBezTo>
                  <a:lnTo>
                    <a:pt x="15678" y="13453"/>
                  </a:lnTo>
                  <a:cubicBezTo>
                    <a:pt x="15678" y="13454"/>
                    <a:pt x="15678" y="13455"/>
                    <a:pt x="15678" y="13456"/>
                  </a:cubicBezTo>
                  <a:lnTo>
                    <a:pt x="15678" y="13456"/>
                  </a:lnTo>
                  <a:cubicBezTo>
                    <a:pt x="15624" y="13380"/>
                    <a:pt x="15570" y="13304"/>
                    <a:pt x="15516" y="13228"/>
                  </a:cubicBezTo>
                  <a:lnTo>
                    <a:pt x="15516" y="13228"/>
                  </a:lnTo>
                  <a:cubicBezTo>
                    <a:pt x="15546" y="13271"/>
                    <a:pt x="15577" y="13314"/>
                    <a:pt x="15607" y="13357"/>
                  </a:cubicBezTo>
                  <a:lnTo>
                    <a:pt x="15607" y="13357"/>
                  </a:lnTo>
                  <a:cubicBezTo>
                    <a:pt x="15631" y="13390"/>
                    <a:pt x="15655" y="13423"/>
                    <a:pt x="15678" y="13456"/>
                  </a:cubicBezTo>
                  <a:lnTo>
                    <a:pt x="15678" y="13456"/>
                  </a:lnTo>
                  <a:cubicBezTo>
                    <a:pt x="15678" y="13457"/>
                    <a:pt x="15678" y="13458"/>
                    <a:pt x="15678" y="13458"/>
                  </a:cubicBezTo>
                  <a:lnTo>
                    <a:pt x="15678" y="13458"/>
                  </a:lnTo>
                  <a:cubicBezTo>
                    <a:pt x="15679" y="13459"/>
                    <a:pt x="15679" y="13460"/>
                    <a:pt x="15680" y="13461"/>
                  </a:cubicBezTo>
                  <a:lnTo>
                    <a:pt x="15680" y="13461"/>
                  </a:lnTo>
                  <a:cubicBezTo>
                    <a:pt x="15680" y="13460"/>
                    <a:pt x="15680" y="13459"/>
                    <a:pt x="15680" y="13458"/>
                  </a:cubicBezTo>
                  <a:lnTo>
                    <a:pt x="15680" y="13458"/>
                  </a:lnTo>
                  <a:cubicBezTo>
                    <a:pt x="15682" y="13460"/>
                    <a:pt x="15683" y="13462"/>
                    <a:pt x="15685" y="13465"/>
                  </a:cubicBezTo>
                  <a:lnTo>
                    <a:pt x="15685" y="13465"/>
                  </a:lnTo>
                  <a:cubicBezTo>
                    <a:pt x="15685" y="13465"/>
                    <a:pt x="15685" y="13465"/>
                    <a:pt x="15685" y="13466"/>
                  </a:cubicBezTo>
                  <a:lnTo>
                    <a:pt x="15685" y="13466"/>
                  </a:lnTo>
                  <a:cubicBezTo>
                    <a:pt x="15684" y="13466"/>
                    <a:pt x="15684" y="13466"/>
                    <a:pt x="15684" y="13466"/>
                  </a:cubicBezTo>
                  <a:lnTo>
                    <a:pt x="15684" y="13466"/>
                  </a:lnTo>
                  <a:cubicBezTo>
                    <a:pt x="15682" y="13464"/>
                    <a:pt x="15681" y="13462"/>
                    <a:pt x="15680" y="13461"/>
                  </a:cubicBezTo>
                  <a:lnTo>
                    <a:pt x="15680" y="13461"/>
                  </a:lnTo>
                  <a:cubicBezTo>
                    <a:pt x="15680" y="13462"/>
                    <a:pt x="15680" y="13464"/>
                    <a:pt x="15680" y="13466"/>
                  </a:cubicBezTo>
                  <a:lnTo>
                    <a:pt x="15680" y="13466"/>
                  </a:lnTo>
                  <a:cubicBezTo>
                    <a:pt x="15679" y="13466"/>
                    <a:pt x="15679" y="13465"/>
                    <a:pt x="15678" y="13465"/>
                  </a:cubicBezTo>
                  <a:lnTo>
                    <a:pt x="15678" y="13465"/>
                  </a:lnTo>
                  <a:cubicBezTo>
                    <a:pt x="15678" y="13466"/>
                    <a:pt x="15678" y="13466"/>
                    <a:pt x="15678" y="13467"/>
                  </a:cubicBezTo>
                  <a:lnTo>
                    <a:pt x="15678" y="13467"/>
                  </a:lnTo>
                  <a:cubicBezTo>
                    <a:pt x="15679" y="13467"/>
                    <a:pt x="15679" y="13467"/>
                    <a:pt x="15680" y="13467"/>
                  </a:cubicBezTo>
                  <a:lnTo>
                    <a:pt x="15680" y="13467"/>
                  </a:lnTo>
                  <a:cubicBezTo>
                    <a:pt x="15679" y="13467"/>
                    <a:pt x="15679" y="13468"/>
                    <a:pt x="15678" y="13468"/>
                  </a:cubicBezTo>
                  <a:lnTo>
                    <a:pt x="15678" y="13468"/>
                  </a:lnTo>
                  <a:cubicBezTo>
                    <a:pt x="15678" y="13467"/>
                    <a:pt x="15678" y="13467"/>
                    <a:pt x="15678" y="13467"/>
                  </a:cubicBezTo>
                  <a:lnTo>
                    <a:pt x="15678" y="13467"/>
                  </a:lnTo>
                  <a:cubicBezTo>
                    <a:pt x="11624" y="12128"/>
                    <a:pt x="8444" y="11641"/>
                    <a:pt x="6139" y="11641"/>
                  </a:cubicBezTo>
                  <a:cubicBezTo>
                    <a:pt x="0" y="11641"/>
                    <a:pt x="84" y="15097"/>
                    <a:pt x="6461" y="15097"/>
                  </a:cubicBezTo>
                  <a:cubicBezTo>
                    <a:pt x="8732" y="15097"/>
                    <a:pt x="11800" y="14659"/>
                    <a:pt x="15670" y="13470"/>
                  </a:cubicBezTo>
                  <a:lnTo>
                    <a:pt x="15670" y="13470"/>
                  </a:lnTo>
                  <a:cubicBezTo>
                    <a:pt x="15582" y="13440"/>
                    <a:pt x="15493" y="13410"/>
                    <a:pt x="15404" y="13380"/>
                  </a:cubicBezTo>
                  <a:lnTo>
                    <a:pt x="15404" y="13380"/>
                  </a:lnTo>
                  <a:cubicBezTo>
                    <a:pt x="15494" y="13411"/>
                    <a:pt x="15583" y="13440"/>
                    <a:pt x="15672" y="13470"/>
                  </a:cubicBezTo>
                  <a:lnTo>
                    <a:pt x="15672" y="13470"/>
                  </a:lnTo>
                  <a:cubicBezTo>
                    <a:pt x="15674" y="13469"/>
                    <a:pt x="15676" y="13468"/>
                    <a:pt x="15678" y="13468"/>
                  </a:cubicBezTo>
                  <a:lnTo>
                    <a:pt x="15678" y="13468"/>
                  </a:lnTo>
                  <a:cubicBezTo>
                    <a:pt x="15678" y="13468"/>
                    <a:pt x="15678" y="13469"/>
                    <a:pt x="15678" y="13470"/>
                  </a:cubicBezTo>
                  <a:lnTo>
                    <a:pt x="15678" y="13470"/>
                  </a:lnTo>
                  <a:cubicBezTo>
                    <a:pt x="15679" y="13469"/>
                    <a:pt x="15679" y="13469"/>
                    <a:pt x="15680" y="13469"/>
                  </a:cubicBezTo>
                  <a:lnTo>
                    <a:pt x="15680" y="13469"/>
                  </a:lnTo>
                  <a:cubicBezTo>
                    <a:pt x="15680" y="13468"/>
                    <a:pt x="15680" y="13468"/>
                    <a:pt x="15680" y="13467"/>
                  </a:cubicBezTo>
                  <a:lnTo>
                    <a:pt x="15680" y="13467"/>
                  </a:lnTo>
                  <a:cubicBezTo>
                    <a:pt x="15681" y="13468"/>
                    <a:pt x="15681" y="13468"/>
                    <a:pt x="15682" y="13468"/>
                  </a:cubicBezTo>
                  <a:lnTo>
                    <a:pt x="15682" y="13468"/>
                  </a:lnTo>
                  <a:cubicBezTo>
                    <a:pt x="15683" y="13468"/>
                    <a:pt x="15684" y="13468"/>
                    <a:pt x="15685" y="13467"/>
                  </a:cubicBezTo>
                  <a:lnTo>
                    <a:pt x="15685" y="13467"/>
                  </a:lnTo>
                  <a:cubicBezTo>
                    <a:pt x="15685" y="13468"/>
                    <a:pt x="15685" y="13469"/>
                    <a:pt x="15685" y="13469"/>
                  </a:cubicBezTo>
                  <a:lnTo>
                    <a:pt x="15685" y="13469"/>
                  </a:lnTo>
                  <a:cubicBezTo>
                    <a:pt x="15684" y="13469"/>
                    <a:pt x="15683" y="13469"/>
                    <a:pt x="15682" y="13468"/>
                  </a:cubicBezTo>
                  <a:lnTo>
                    <a:pt x="15682" y="13468"/>
                  </a:lnTo>
                  <a:cubicBezTo>
                    <a:pt x="15681" y="13468"/>
                    <a:pt x="15681" y="13469"/>
                    <a:pt x="15680" y="13469"/>
                  </a:cubicBezTo>
                  <a:lnTo>
                    <a:pt x="15680" y="13469"/>
                  </a:lnTo>
                  <a:cubicBezTo>
                    <a:pt x="15680" y="13470"/>
                    <a:pt x="15680" y="13471"/>
                    <a:pt x="15680" y="13472"/>
                  </a:cubicBezTo>
                  <a:lnTo>
                    <a:pt x="15680" y="13472"/>
                  </a:lnTo>
                  <a:cubicBezTo>
                    <a:pt x="15679" y="13472"/>
                    <a:pt x="15679" y="13472"/>
                    <a:pt x="15678" y="13472"/>
                  </a:cubicBezTo>
                  <a:lnTo>
                    <a:pt x="15678" y="13472"/>
                  </a:lnTo>
                  <a:cubicBezTo>
                    <a:pt x="15678" y="13472"/>
                    <a:pt x="15678" y="13473"/>
                    <a:pt x="15678" y="13473"/>
                  </a:cubicBezTo>
                  <a:lnTo>
                    <a:pt x="15678" y="13473"/>
                  </a:lnTo>
                  <a:cubicBezTo>
                    <a:pt x="15679" y="13474"/>
                    <a:pt x="15679" y="13474"/>
                    <a:pt x="15679" y="13474"/>
                  </a:cubicBezTo>
                  <a:lnTo>
                    <a:pt x="15679" y="13474"/>
                  </a:lnTo>
                  <a:cubicBezTo>
                    <a:pt x="15679" y="13474"/>
                    <a:pt x="15679" y="13474"/>
                    <a:pt x="15678" y="13474"/>
                  </a:cubicBezTo>
                  <a:lnTo>
                    <a:pt x="15678" y="13474"/>
                  </a:lnTo>
                  <a:cubicBezTo>
                    <a:pt x="15678" y="13474"/>
                    <a:pt x="15678" y="13474"/>
                    <a:pt x="15678" y="13473"/>
                  </a:cubicBezTo>
                  <a:lnTo>
                    <a:pt x="15678" y="13473"/>
                  </a:lnTo>
                  <a:cubicBezTo>
                    <a:pt x="15676" y="13473"/>
                    <a:pt x="15674" y="13472"/>
                    <a:pt x="15672" y="13471"/>
                  </a:cubicBezTo>
                  <a:lnTo>
                    <a:pt x="15672" y="13471"/>
                  </a:lnTo>
                  <a:cubicBezTo>
                    <a:pt x="4442" y="17065"/>
                    <a:pt x="2420" y="22004"/>
                    <a:pt x="5150" y="22004"/>
                  </a:cubicBezTo>
                  <a:cubicBezTo>
                    <a:pt x="6977" y="22004"/>
                    <a:pt x="10931" y="19793"/>
                    <a:pt x="15678" y="13488"/>
                  </a:cubicBezTo>
                  <a:lnTo>
                    <a:pt x="15678" y="13488"/>
                  </a:lnTo>
                  <a:cubicBezTo>
                    <a:pt x="15678" y="13486"/>
                    <a:pt x="15678" y="13484"/>
                    <a:pt x="15678" y="13482"/>
                  </a:cubicBezTo>
                  <a:lnTo>
                    <a:pt x="15678" y="13482"/>
                  </a:lnTo>
                  <a:cubicBezTo>
                    <a:pt x="15624" y="13554"/>
                    <a:pt x="15570" y="13627"/>
                    <a:pt x="15515" y="13700"/>
                  </a:cubicBezTo>
                  <a:cubicBezTo>
                    <a:pt x="15570" y="13626"/>
                    <a:pt x="15624" y="13553"/>
                    <a:pt x="15678" y="13480"/>
                  </a:cubicBezTo>
                  <a:lnTo>
                    <a:pt x="15678" y="13480"/>
                  </a:lnTo>
                  <a:cubicBezTo>
                    <a:pt x="15678" y="13480"/>
                    <a:pt x="15678" y="13481"/>
                    <a:pt x="15678" y="13482"/>
                  </a:cubicBezTo>
                  <a:lnTo>
                    <a:pt x="15678" y="13482"/>
                  </a:lnTo>
                  <a:cubicBezTo>
                    <a:pt x="15679" y="13481"/>
                    <a:pt x="15679" y="13480"/>
                    <a:pt x="15680" y="13480"/>
                  </a:cubicBezTo>
                  <a:lnTo>
                    <a:pt x="15680" y="13480"/>
                  </a:lnTo>
                  <a:cubicBezTo>
                    <a:pt x="15680" y="13482"/>
                    <a:pt x="15680" y="13484"/>
                    <a:pt x="15680" y="13486"/>
                  </a:cubicBezTo>
                  <a:lnTo>
                    <a:pt x="15680" y="13486"/>
                  </a:lnTo>
                  <a:cubicBezTo>
                    <a:pt x="15681" y="13484"/>
                    <a:pt x="15683" y="13482"/>
                    <a:pt x="15685" y="13480"/>
                  </a:cubicBezTo>
                  <a:lnTo>
                    <a:pt x="15685" y="13480"/>
                  </a:lnTo>
                  <a:cubicBezTo>
                    <a:pt x="15685" y="13481"/>
                    <a:pt x="15685" y="13482"/>
                    <a:pt x="15685" y="13483"/>
                  </a:cubicBezTo>
                  <a:lnTo>
                    <a:pt x="15685" y="13483"/>
                  </a:lnTo>
                  <a:cubicBezTo>
                    <a:pt x="15685" y="13482"/>
                    <a:pt x="15686" y="13481"/>
                    <a:pt x="15686" y="13480"/>
                  </a:cubicBezTo>
                  <a:lnTo>
                    <a:pt x="15686" y="13480"/>
                  </a:lnTo>
                  <a:cubicBezTo>
                    <a:pt x="15686" y="13479"/>
                    <a:pt x="15686" y="13478"/>
                    <a:pt x="15686" y="13477"/>
                  </a:cubicBezTo>
                  <a:lnTo>
                    <a:pt x="15686" y="13477"/>
                  </a:lnTo>
                  <a:cubicBezTo>
                    <a:pt x="15686" y="13478"/>
                    <a:pt x="15685" y="13479"/>
                    <a:pt x="15685" y="13480"/>
                  </a:cubicBezTo>
                  <a:lnTo>
                    <a:pt x="15685" y="13480"/>
                  </a:lnTo>
                  <a:cubicBezTo>
                    <a:pt x="15685" y="13478"/>
                    <a:pt x="15685" y="13477"/>
                    <a:pt x="15685" y="13476"/>
                  </a:cubicBezTo>
                  <a:lnTo>
                    <a:pt x="15685" y="13476"/>
                  </a:lnTo>
                  <a:cubicBezTo>
                    <a:pt x="15684" y="13475"/>
                    <a:pt x="15684" y="13475"/>
                    <a:pt x="15683" y="13475"/>
                  </a:cubicBezTo>
                  <a:lnTo>
                    <a:pt x="15683" y="13475"/>
                  </a:lnTo>
                  <a:cubicBezTo>
                    <a:pt x="15682" y="13477"/>
                    <a:pt x="15681" y="13478"/>
                    <a:pt x="15680" y="13480"/>
                  </a:cubicBezTo>
                  <a:lnTo>
                    <a:pt x="15680" y="13480"/>
                  </a:lnTo>
                  <a:cubicBezTo>
                    <a:pt x="15680" y="13479"/>
                    <a:pt x="15680" y="13478"/>
                    <a:pt x="15680" y="13477"/>
                  </a:cubicBezTo>
                  <a:lnTo>
                    <a:pt x="15680" y="13477"/>
                  </a:lnTo>
                  <a:cubicBezTo>
                    <a:pt x="15679" y="13478"/>
                    <a:pt x="15679" y="13479"/>
                    <a:pt x="15678" y="13480"/>
                  </a:cubicBezTo>
                  <a:lnTo>
                    <a:pt x="15678" y="13480"/>
                  </a:lnTo>
                  <a:cubicBezTo>
                    <a:pt x="15678" y="13478"/>
                    <a:pt x="15678" y="13477"/>
                    <a:pt x="15678" y="13476"/>
                  </a:cubicBezTo>
                  <a:lnTo>
                    <a:pt x="15678" y="13476"/>
                  </a:lnTo>
                  <a:cubicBezTo>
                    <a:pt x="15587" y="13504"/>
                    <a:pt x="15496" y="13532"/>
                    <a:pt x="15404" y="13561"/>
                  </a:cubicBezTo>
                  <a:cubicBezTo>
                    <a:pt x="15496" y="13532"/>
                    <a:pt x="15587" y="13503"/>
                    <a:pt x="15678" y="13474"/>
                  </a:cubicBezTo>
                  <a:lnTo>
                    <a:pt x="15678" y="13474"/>
                  </a:lnTo>
                  <a:cubicBezTo>
                    <a:pt x="15678" y="13475"/>
                    <a:pt x="15678" y="13475"/>
                    <a:pt x="15678" y="13476"/>
                  </a:cubicBezTo>
                  <a:lnTo>
                    <a:pt x="15678" y="13476"/>
                  </a:lnTo>
                  <a:cubicBezTo>
                    <a:pt x="15679" y="13476"/>
                    <a:pt x="15679" y="13476"/>
                    <a:pt x="15680" y="13475"/>
                  </a:cubicBezTo>
                  <a:lnTo>
                    <a:pt x="15680" y="13475"/>
                  </a:lnTo>
                  <a:cubicBezTo>
                    <a:pt x="15680" y="13475"/>
                    <a:pt x="15680" y="13474"/>
                    <a:pt x="15680" y="13474"/>
                  </a:cubicBezTo>
                  <a:lnTo>
                    <a:pt x="15680" y="13474"/>
                  </a:lnTo>
                  <a:cubicBezTo>
                    <a:pt x="15680" y="13474"/>
                    <a:pt x="15681" y="13474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3" y="13475"/>
                    <a:pt x="15683" y="13475"/>
                  </a:cubicBezTo>
                  <a:lnTo>
                    <a:pt x="15683" y="13475"/>
                  </a:lnTo>
                  <a:cubicBezTo>
                    <a:pt x="15683" y="13475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5" y="13475"/>
                    <a:pt x="15685" y="13476"/>
                  </a:cubicBezTo>
                  <a:lnTo>
                    <a:pt x="15685" y="13476"/>
                  </a:lnTo>
                  <a:cubicBezTo>
                    <a:pt x="15685" y="13476"/>
                    <a:pt x="15686" y="13476"/>
                    <a:pt x="15686" y="13476"/>
                  </a:cubicBezTo>
                  <a:lnTo>
                    <a:pt x="15686" y="13476"/>
                  </a:lnTo>
                  <a:cubicBezTo>
                    <a:pt x="15686" y="13476"/>
                    <a:pt x="15686" y="13475"/>
                    <a:pt x="15686" y="13474"/>
                  </a:cubicBezTo>
                  <a:lnTo>
                    <a:pt x="15686" y="13474"/>
                  </a:lnTo>
                  <a:cubicBezTo>
                    <a:pt x="15687" y="13475"/>
                    <a:pt x="15687" y="13475"/>
                    <a:pt x="15688" y="13475"/>
                  </a:cubicBezTo>
                  <a:lnTo>
                    <a:pt x="15688" y="13475"/>
                  </a:lnTo>
                  <a:cubicBezTo>
                    <a:pt x="15688" y="13475"/>
                    <a:pt x="15689" y="13474"/>
                    <a:pt x="15689" y="13474"/>
                  </a:cubicBezTo>
                  <a:lnTo>
                    <a:pt x="15689" y="13474"/>
                  </a:lnTo>
                  <a:cubicBezTo>
                    <a:pt x="15689" y="13474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1" y="13474"/>
                    <a:pt x="15691" y="13474"/>
                  </a:cubicBezTo>
                  <a:lnTo>
                    <a:pt x="15691" y="13474"/>
                  </a:lnTo>
                  <a:cubicBezTo>
                    <a:pt x="15692" y="13475"/>
                    <a:pt x="15693" y="13476"/>
                    <a:pt x="15693" y="13477"/>
                  </a:cubicBezTo>
                  <a:lnTo>
                    <a:pt x="15693" y="13477"/>
                  </a:lnTo>
                  <a:cubicBezTo>
                    <a:pt x="15692" y="13476"/>
                    <a:pt x="15691" y="13476"/>
                    <a:pt x="15690" y="13476"/>
                  </a:cubicBezTo>
                  <a:lnTo>
                    <a:pt x="15690" y="13476"/>
                  </a:lnTo>
                  <a:cubicBezTo>
                    <a:pt x="15691" y="13477"/>
                    <a:pt x="15692" y="13477"/>
                    <a:pt x="15692" y="13478"/>
                  </a:cubicBezTo>
                  <a:lnTo>
                    <a:pt x="15692" y="13478"/>
                  </a:lnTo>
                  <a:cubicBezTo>
                    <a:pt x="15693" y="13479"/>
                    <a:pt x="15694" y="13479"/>
                    <a:pt x="15695" y="13479"/>
                  </a:cubicBezTo>
                  <a:lnTo>
                    <a:pt x="15695" y="13479"/>
                  </a:lnTo>
                  <a:cubicBezTo>
                    <a:pt x="15751" y="13557"/>
                    <a:pt x="15807" y="13635"/>
                    <a:pt x="15863" y="13714"/>
                  </a:cubicBezTo>
                  <a:cubicBezTo>
                    <a:pt x="15835" y="13675"/>
                    <a:pt x="15807" y="13635"/>
                    <a:pt x="15779" y="13596"/>
                  </a:cubicBezTo>
                  <a:lnTo>
                    <a:pt x="15779" y="13596"/>
                  </a:lnTo>
                  <a:cubicBezTo>
                    <a:pt x="15751" y="13557"/>
                    <a:pt x="15723" y="13518"/>
                    <a:pt x="15695" y="13479"/>
                  </a:cubicBezTo>
                  <a:lnTo>
                    <a:pt x="15695" y="13479"/>
                  </a:lnTo>
                  <a:cubicBezTo>
                    <a:pt x="15696" y="13480"/>
                    <a:pt x="15697" y="13480"/>
                    <a:pt x="15698" y="13480"/>
                  </a:cubicBezTo>
                  <a:lnTo>
                    <a:pt x="15698" y="13480"/>
                  </a:lnTo>
                  <a:cubicBezTo>
                    <a:pt x="15697" y="13479"/>
                    <a:pt x="15697" y="13478"/>
                    <a:pt x="15696" y="13478"/>
                  </a:cubicBezTo>
                  <a:lnTo>
                    <a:pt x="15696" y="13478"/>
                  </a:lnTo>
                  <a:cubicBezTo>
                    <a:pt x="19745" y="14814"/>
                    <a:pt x="22923" y="15300"/>
                    <a:pt x="25226" y="15300"/>
                  </a:cubicBezTo>
                  <a:cubicBezTo>
                    <a:pt x="31368" y="15300"/>
                    <a:pt x="31288" y="11845"/>
                    <a:pt x="24908" y="11845"/>
                  </a:cubicBezTo>
                  <a:cubicBezTo>
                    <a:pt x="22637" y="11845"/>
                    <a:pt x="19567" y="12283"/>
                    <a:pt x="15695" y="13471"/>
                  </a:cubicBezTo>
                  <a:lnTo>
                    <a:pt x="15695" y="13471"/>
                  </a:lnTo>
                  <a:cubicBezTo>
                    <a:pt x="15694" y="13471"/>
                    <a:pt x="15694" y="13470"/>
                    <a:pt x="15693" y="13470"/>
                  </a:cubicBezTo>
                  <a:lnTo>
                    <a:pt x="15693" y="13470"/>
                  </a:lnTo>
                  <a:cubicBezTo>
                    <a:pt x="15694" y="13470"/>
                    <a:pt x="15694" y="13469"/>
                    <a:pt x="15694" y="13469"/>
                  </a:cubicBezTo>
                  <a:lnTo>
                    <a:pt x="15694" y="13469"/>
                  </a:lnTo>
                  <a:cubicBezTo>
                    <a:pt x="15694" y="13469"/>
                    <a:pt x="15693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1" y="13470"/>
                    <a:pt x="15691" y="13470"/>
                  </a:cubicBezTo>
                  <a:lnTo>
                    <a:pt x="15691" y="13470"/>
                  </a:lnTo>
                  <a:cubicBezTo>
                    <a:pt x="15691" y="13470"/>
                    <a:pt x="15690" y="13470"/>
                    <a:pt x="15690" y="13469"/>
                  </a:cubicBezTo>
                  <a:lnTo>
                    <a:pt x="15690" y="13469"/>
                  </a:lnTo>
                  <a:cubicBezTo>
                    <a:pt x="15691" y="13469"/>
                    <a:pt x="15691" y="13470"/>
                    <a:pt x="15692" y="13470"/>
                  </a:cubicBezTo>
                  <a:lnTo>
                    <a:pt x="15692" y="13470"/>
                  </a:lnTo>
                  <a:cubicBezTo>
                    <a:pt x="15693" y="13468"/>
                    <a:pt x="15695" y="13466"/>
                    <a:pt x="15697" y="13464"/>
                  </a:cubicBezTo>
                  <a:lnTo>
                    <a:pt x="15697" y="13464"/>
                  </a:lnTo>
                  <a:cubicBezTo>
                    <a:pt x="15694" y="13464"/>
                    <a:pt x="15692" y="13465"/>
                    <a:pt x="15690" y="13466"/>
                  </a:cubicBezTo>
                  <a:lnTo>
                    <a:pt x="15690" y="13466"/>
                  </a:lnTo>
                  <a:cubicBezTo>
                    <a:pt x="15691" y="13465"/>
                    <a:pt x="15691" y="13464"/>
                    <a:pt x="15692" y="13464"/>
                  </a:cubicBezTo>
                  <a:lnTo>
                    <a:pt x="15692" y="13464"/>
                  </a:lnTo>
                  <a:cubicBezTo>
                    <a:pt x="15691" y="13464"/>
                    <a:pt x="15690" y="13464"/>
                    <a:pt x="15689" y="13464"/>
                  </a:cubicBezTo>
                  <a:lnTo>
                    <a:pt x="15689" y="13464"/>
                  </a:lnTo>
                  <a:cubicBezTo>
                    <a:pt x="21825" y="5104"/>
                    <a:pt x="21591" y="88"/>
                    <a:pt x="19945" y="88"/>
                  </a:cubicBezTo>
                  <a:cubicBezTo>
                    <a:pt x="18465" y="88"/>
                    <a:pt x="15845" y="4142"/>
                    <a:pt x="15686" y="13464"/>
                  </a:cubicBezTo>
                  <a:lnTo>
                    <a:pt x="15686" y="13464"/>
                  </a:lnTo>
                  <a:cubicBezTo>
                    <a:pt x="15686" y="13463"/>
                    <a:pt x="15685" y="13462"/>
                    <a:pt x="15685" y="13461"/>
                  </a:cubicBezTo>
                  <a:lnTo>
                    <a:pt x="15685" y="13461"/>
                  </a:lnTo>
                  <a:cubicBezTo>
                    <a:pt x="15685" y="13462"/>
                    <a:pt x="15685" y="13463"/>
                    <a:pt x="15685" y="13464"/>
                  </a:cubicBezTo>
                  <a:lnTo>
                    <a:pt x="15685" y="13464"/>
                  </a:lnTo>
                  <a:cubicBezTo>
                    <a:pt x="15683" y="13462"/>
                    <a:pt x="15682" y="13460"/>
                    <a:pt x="15680" y="13458"/>
                  </a:cubicBezTo>
                  <a:lnTo>
                    <a:pt x="15680" y="13458"/>
                  </a:lnTo>
                  <a:cubicBezTo>
                    <a:pt x="15680" y="13457"/>
                    <a:pt x="15680" y="13456"/>
                    <a:pt x="15680" y="13455"/>
                  </a:cubicBezTo>
                  <a:lnTo>
                    <a:pt x="15680" y="13455"/>
                  </a:lnTo>
                  <a:cubicBezTo>
                    <a:pt x="15682" y="13457"/>
                    <a:pt x="15683" y="13459"/>
                    <a:pt x="15685" y="13461"/>
                  </a:cubicBezTo>
                  <a:lnTo>
                    <a:pt x="15685" y="13461"/>
                  </a:lnTo>
                  <a:cubicBezTo>
                    <a:pt x="15732" y="4105"/>
                    <a:pt x="13180" y="1"/>
                    <a:pt x="11702" y="1"/>
                  </a:cubicBezTo>
                  <a:close/>
                  <a:moveTo>
                    <a:pt x="15698" y="13480"/>
                  </a:moveTo>
                  <a:lnTo>
                    <a:pt x="15698" y="13480"/>
                  </a:lnTo>
                  <a:cubicBezTo>
                    <a:pt x="15725" y="13519"/>
                    <a:pt x="15752" y="13557"/>
                    <a:pt x="15779" y="13596"/>
                  </a:cubicBezTo>
                  <a:lnTo>
                    <a:pt x="15779" y="13596"/>
                  </a:lnTo>
                  <a:cubicBezTo>
                    <a:pt x="20390" y="19973"/>
                    <a:pt x="24287" y="22226"/>
                    <a:pt x="26080" y="22226"/>
                  </a:cubicBezTo>
                  <a:cubicBezTo>
                    <a:pt x="28736" y="22226"/>
                    <a:pt x="26779" y="17286"/>
                    <a:pt x="15698" y="13480"/>
                  </a:cubicBezTo>
                  <a:close/>
                  <a:moveTo>
                    <a:pt x="15678" y="13492"/>
                  </a:moveTo>
                  <a:cubicBezTo>
                    <a:pt x="9546" y="21843"/>
                    <a:pt x="9781" y="26853"/>
                    <a:pt x="11426" y="26853"/>
                  </a:cubicBezTo>
                  <a:cubicBezTo>
                    <a:pt x="12905" y="26853"/>
                    <a:pt x="15524" y="22803"/>
                    <a:pt x="15678" y="13492"/>
                  </a:cubicBezTo>
                  <a:close/>
                  <a:moveTo>
                    <a:pt x="15689" y="13477"/>
                  </a:moveTo>
                  <a:lnTo>
                    <a:pt x="15689" y="13477"/>
                  </a:lnTo>
                  <a:cubicBezTo>
                    <a:pt x="15688" y="13478"/>
                    <a:pt x="15687" y="13479"/>
                    <a:pt x="15686" y="13480"/>
                  </a:cubicBezTo>
                  <a:lnTo>
                    <a:pt x="15686" y="13480"/>
                  </a:lnTo>
                  <a:cubicBezTo>
                    <a:pt x="15685" y="13576"/>
                    <a:pt x="15683" y="13673"/>
                    <a:pt x="15682" y="13770"/>
                  </a:cubicBezTo>
                  <a:cubicBezTo>
                    <a:pt x="15683" y="13673"/>
                    <a:pt x="15684" y="13578"/>
                    <a:pt x="15685" y="13483"/>
                  </a:cubicBezTo>
                  <a:lnTo>
                    <a:pt x="15685" y="13483"/>
                  </a:lnTo>
                  <a:cubicBezTo>
                    <a:pt x="15683" y="13485"/>
                    <a:pt x="15681" y="13487"/>
                    <a:pt x="15680" y="13489"/>
                  </a:cubicBezTo>
                  <a:lnTo>
                    <a:pt x="15680" y="13489"/>
                  </a:lnTo>
                  <a:cubicBezTo>
                    <a:pt x="15640" y="22839"/>
                    <a:pt x="18192" y="26941"/>
                    <a:pt x="19669" y="26941"/>
                  </a:cubicBezTo>
                  <a:cubicBezTo>
                    <a:pt x="21300" y="26941"/>
                    <a:pt x="21620" y="21938"/>
                    <a:pt x="15692" y="13478"/>
                  </a:cubicBezTo>
                  <a:lnTo>
                    <a:pt x="15692" y="13478"/>
                  </a:lnTo>
                  <a:cubicBezTo>
                    <a:pt x="15691" y="13478"/>
                    <a:pt x="15690" y="13477"/>
                    <a:pt x="15689" y="13477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5"/>
            <p:cNvSpPr/>
            <p:nvPr/>
          </p:nvSpPr>
          <p:spPr>
            <a:xfrm>
              <a:off x="2342825" y="2460600"/>
              <a:ext cx="155750" cy="155775"/>
            </a:xfrm>
            <a:custGeom>
              <a:avLst/>
              <a:gdLst/>
              <a:ahLst/>
              <a:cxnLst/>
              <a:rect l="l" t="t" r="r" b="b"/>
              <a:pathLst>
                <a:path w="6230" h="6231" extrusionOk="0">
                  <a:moveTo>
                    <a:pt x="3115" y="1"/>
                  </a:moveTo>
                  <a:cubicBezTo>
                    <a:pt x="1405" y="1"/>
                    <a:pt x="1" y="1391"/>
                    <a:pt x="1" y="3116"/>
                  </a:cubicBezTo>
                  <a:cubicBezTo>
                    <a:pt x="1" y="4826"/>
                    <a:pt x="1405" y="6230"/>
                    <a:pt x="3115" y="6230"/>
                  </a:cubicBezTo>
                  <a:cubicBezTo>
                    <a:pt x="4839" y="6230"/>
                    <a:pt x="6230" y="4826"/>
                    <a:pt x="6230" y="3116"/>
                  </a:cubicBezTo>
                  <a:cubicBezTo>
                    <a:pt x="6230" y="1391"/>
                    <a:pt x="4839" y="1"/>
                    <a:pt x="31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" name="Google Shape;195;p25"/>
          <p:cNvGrpSpPr/>
          <p:nvPr/>
        </p:nvGrpSpPr>
        <p:grpSpPr>
          <a:xfrm>
            <a:off x="-713461" y="1771658"/>
            <a:ext cx="1720158" cy="3371841"/>
            <a:chOff x="4309600" y="3682100"/>
            <a:chExt cx="636200" cy="1247075"/>
          </a:xfrm>
        </p:grpSpPr>
        <p:sp>
          <p:nvSpPr>
            <p:cNvPr id="196" name="Google Shape;196;p25"/>
            <p:cNvSpPr/>
            <p:nvPr/>
          </p:nvSpPr>
          <p:spPr>
            <a:xfrm>
              <a:off x="4461525" y="3682100"/>
              <a:ext cx="341375" cy="375400"/>
            </a:xfrm>
            <a:custGeom>
              <a:avLst/>
              <a:gdLst/>
              <a:ahLst/>
              <a:cxnLst/>
              <a:rect l="l" t="t" r="r" b="b"/>
              <a:pathLst>
                <a:path w="13655" h="15016" extrusionOk="0">
                  <a:moveTo>
                    <a:pt x="6353" y="1"/>
                  </a:moveTo>
                  <a:cubicBezTo>
                    <a:pt x="6060" y="1"/>
                    <a:pt x="5775" y="175"/>
                    <a:pt x="5548" y="599"/>
                  </a:cubicBezTo>
                  <a:cubicBezTo>
                    <a:pt x="4894" y="1628"/>
                    <a:pt x="4575" y="3046"/>
                    <a:pt x="4310" y="3922"/>
                  </a:cubicBezTo>
                  <a:cubicBezTo>
                    <a:pt x="4199" y="3755"/>
                    <a:pt x="4074" y="3588"/>
                    <a:pt x="3838" y="3519"/>
                  </a:cubicBezTo>
                  <a:cubicBezTo>
                    <a:pt x="3804" y="3514"/>
                    <a:pt x="3771" y="3512"/>
                    <a:pt x="3739" y="3512"/>
                  </a:cubicBezTo>
                  <a:cubicBezTo>
                    <a:pt x="3370" y="3512"/>
                    <a:pt x="3085" y="3790"/>
                    <a:pt x="2906" y="4033"/>
                  </a:cubicBezTo>
                  <a:cubicBezTo>
                    <a:pt x="2406" y="4742"/>
                    <a:pt x="2127" y="5952"/>
                    <a:pt x="1974" y="6773"/>
                  </a:cubicBezTo>
                  <a:cubicBezTo>
                    <a:pt x="1947" y="6731"/>
                    <a:pt x="1919" y="6703"/>
                    <a:pt x="1891" y="6661"/>
                  </a:cubicBezTo>
                  <a:cubicBezTo>
                    <a:pt x="1780" y="6439"/>
                    <a:pt x="1516" y="6300"/>
                    <a:pt x="1210" y="6272"/>
                  </a:cubicBezTo>
                  <a:cubicBezTo>
                    <a:pt x="1193" y="6271"/>
                    <a:pt x="1177" y="6270"/>
                    <a:pt x="1162" y="6270"/>
                  </a:cubicBezTo>
                  <a:cubicBezTo>
                    <a:pt x="262" y="6270"/>
                    <a:pt x="207" y="8186"/>
                    <a:pt x="111" y="8733"/>
                  </a:cubicBezTo>
                  <a:cubicBezTo>
                    <a:pt x="0" y="9706"/>
                    <a:pt x="14" y="10694"/>
                    <a:pt x="70" y="11667"/>
                  </a:cubicBezTo>
                  <a:cubicBezTo>
                    <a:pt x="70" y="11695"/>
                    <a:pt x="83" y="11722"/>
                    <a:pt x="111" y="11736"/>
                  </a:cubicBezTo>
                  <a:cubicBezTo>
                    <a:pt x="181" y="12237"/>
                    <a:pt x="334" y="12738"/>
                    <a:pt x="598" y="13196"/>
                  </a:cubicBezTo>
                  <a:cubicBezTo>
                    <a:pt x="1251" y="14350"/>
                    <a:pt x="2837" y="14934"/>
                    <a:pt x="4352" y="14990"/>
                  </a:cubicBezTo>
                  <a:cubicBezTo>
                    <a:pt x="4629" y="15007"/>
                    <a:pt x="4907" y="15016"/>
                    <a:pt x="5184" y="15016"/>
                  </a:cubicBezTo>
                  <a:cubicBezTo>
                    <a:pt x="6254" y="15016"/>
                    <a:pt x="7321" y="14891"/>
                    <a:pt x="8371" y="14670"/>
                  </a:cubicBezTo>
                  <a:cubicBezTo>
                    <a:pt x="9052" y="14559"/>
                    <a:pt x="9747" y="14517"/>
                    <a:pt x="10401" y="14337"/>
                  </a:cubicBezTo>
                  <a:cubicBezTo>
                    <a:pt x="10818" y="14211"/>
                    <a:pt x="11138" y="13961"/>
                    <a:pt x="11499" y="13753"/>
                  </a:cubicBezTo>
                  <a:cubicBezTo>
                    <a:pt x="12097" y="13349"/>
                    <a:pt x="12681" y="12849"/>
                    <a:pt x="12862" y="12223"/>
                  </a:cubicBezTo>
                  <a:cubicBezTo>
                    <a:pt x="13029" y="11347"/>
                    <a:pt x="13654" y="9178"/>
                    <a:pt x="12069" y="8983"/>
                  </a:cubicBezTo>
                  <a:lnTo>
                    <a:pt x="12069" y="8997"/>
                  </a:lnTo>
                  <a:cubicBezTo>
                    <a:pt x="12047" y="8996"/>
                    <a:pt x="12026" y="8995"/>
                    <a:pt x="12004" y="8995"/>
                  </a:cubicBezTo>
                  <a:cubicBezTo>
                    <a:pt x="11820" y="8995"/>
                    <a:pt x="11647" y="9046"/>
                    <a:pt x="11485" y="9108"/>
                  </a:cubicBezTo>
                  <a:cubicBezTo>
                    <a:pt x="11388" y="8524"/>
                    <a:pt x="11332" y="7940"/>
                    <a:pt x="11110" y="7370"/>
                  </a:cubicBezTo>
                  <a:cubicBezTo>
                    <a:pt x="10935" y="6815"/>
                    <a:pt x="10436" y="5934"/>
                    <a:pt x="9727" y="5934"/>
                  </a:cubicBezTo>
                  <a:cubicBezTo>
                    <a:pt x="9531" y="5934"/>
                    <a:pt x="9319" y="6001"/>
                    <a:pt x="9094" y="6161"/>
                  </a:cubicBezTo>
                  <a:cubicBezTo>
                    <a:pt x="8996" y="5827"/>
                    <a:pt x="8885" y="5146"/>
                    <a:pt x="8760" y="4729"/>
                  </a:cubicBezTo>
                  <a:cubicBezTo>
                    <a:pt x="8315" y="3380"/>
                    <a:pt x="8176" y="1948"/>
                    <a:pt x="7411" y="682"/>
                  </a:cubicBezTo>
                  <a:cubicBezTo>
                    <a:pt x="7108" y="279"/>
                    <a:pt x="6723" y="1"/>
                    <a:pt x="635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7" name="Google Shape;197;p25"/>
            <p:cNvGrpSpPr/>
            <p:nvPr/>
          </p:nvGrpSpPr>
          <p:grpSpPr>
            <a:xfrm>
              <a:off x="4309600" y="3901850"/>
              <a:ext cx="636200" cy="1027325"/>
              <a:chOff x="4309600" y="3901850"/>
              <a:chExt cx="636200" cy="1027325"/>
            </a:xfrm>
          </p:grpSpPr>
          <p:sp>
            <p:nvSpPr>
              <p:cNvPr id="198" name="Google Shape;198;p25"/>
              <p:cNvSpPr/>
              <p:nvPr/>
            </p:nvSpPr>
            <p:spPr>
              <a:xfrm>
                <a:off x="4389200" y="3901850"/>
                <a:ext cx="447400" cy="364925"/>
              </a:xfrm>
              <a:custGeom>
                <a:avLst/>
                <a:gdLst/>
                <a:ahLst/>
                <a:cxnLst/>
                <a:rect l="l" t="t" r="r" b="b"/>
                <a:pathLst>
                  <a:path w="17896" h="14597" extrusionOk="0">
                    <a:moveTo>
                      <a:pt x="4684" y="0"/>
                    </a:moveTo>
                    <a:cubicBezTo>
                      <a:pt x="4436" y="0"/>
                      <a:pt x="4184" y="105"/>
                      <a:pt x="3992" y="249"/>
                    </a:cubicBezTo>
                    <a:cubicBezTo>
                      <a:pt x="3533" y="833"/>
                      <a:pt x="3435" y="1625"/>
                      <a:pt x="3255" y="2321"/>
                    </a:cubicBezTo>
                    <a:cubicBezTo>
                      <a:pt x="3171" y="2710"/>
                      <a:pt x="3102" y="3099"/>
                      <a:pt x="3060" y="3489"/>
                    </a:cubicBezTo>
                    <a:cubicBezTo>
                      <a:pt x="2893" y="2724"/>
                      <a:pt x="2657" y="1973"/>
                      <a:pt x="1850" y="1681"/>
                    </a:cubicBezTo>
                    <a:cubicBezTo>
                      <a:pt x="1779" y="1665"/>
                      <a:pt x="1708" y="1657"/>
                      <a:pt x="1637" y="1657"/>
                    </a:cubicBezTo>
                    <a:cubicBezTo>
                      <a:pt x="1155" y="1657"/>
                      <a:pt x="704" y="2009"/>
                      <a:pt x="571" y="2446"/>
                    </a:cubicBezTo>
                    <a:cubicBezTo>
                      <a:pt x="362" y="3141"/>
                      <a:pt x="307" y="3864"/>
                      <a:pt x="307" y="4601"/>
                    </a:cubicBezTo>
                    <a:cubicBezTo>
                      <a:pt x="279" y="4726"/>
                      <a:pt x="265" y="4837"/>
                      <a:pt x="237" y="4963"/>
                    </a:cubicBezTo>
                    <a:cubicBezTo>
                      <a:pt x="84" y="5991"/>
                      <a:pt x="1" y="7493"/>
                      <a:pt x="223" y="8244"/>
                    </a:cubicBezTo>
                    <a:cubicBezTo>
                      <a:pt x="349" y="9092"/>
                      <a:pt x="432" y="9662"/>
                      <a:pt x="752" y="10538"/>
                    </a:cubicBezTo>
                    <a:cubicBezTo>
                      <a:pt x="988" y="11039"/>
                      <a:pt x="1085" y="11581"/>
                      <a:pt x="1433" y="12026"/>
                    </a:cubicBezTo>
                    <a:cubicBezTo>
                      <a:pt x="1753" y="12457"/>
                      <a:pt x="2240" y="12791"/>
                      <a:pt x="2726" y="13069"/>
                    </a:cubicBezTo>
                    <a:cubicBezTo>
                      <a:pt x="3672" y="13389"/>
                      <a:pt x="4409" y="13500"/>
                      <a:pt x="5201" y="13847"/>
                    </a:cubicBezTo>
                    <a:cubicBezTo>
                      <a:pt x="5945" y="14214"/>
                      <a:pt x="7233" y="14596"/>
                      <a:pt x="8495" y="14596"/>
                    </a:cubicBezTo>
                    <a:cubicBezTo>
                      <a:pt x="8908" y="14596"/>
                      <a:pt x="9319" y="14555"/>
                      <a:pt x="9706" y="14459"/>
                    </a:cubicBezTo>
                    <a:cubicBezTo>
                      <a:pt x="10360" y="14362"/>
                      <a:pt x="10999" y="14237"/>
                      <a:pt x="11625" y="14056"/>
                    </a:cubicBezTo>
                    <a:cubicBezTo>
                      <a:pt x="11903" y="14000"/>
                      <a:pt x="12126" y="13973"/>
                      <a:pt x="12320" y="13945"/>
                    </a:cubicBezTo>
                    <a:cubicBezTo>
                      <a:pt x="12348" y="13959"/>
                      <a:pt x="12376" y="13973"/>
                      <a:pt x="12404" y="13987"/>
                    </a:cubicBezTo>
                    <a:cubicBezTo>
                      <a:pt x="12420" y="13989"/>
                      <a:pt x="12437" y="13990"/>
                      <a:pt x="12452" y="13990"/>
                    </a:cubicBezTo>
                    <a:cubicBezTo>
                      <a:pt x="12529" y="13990"/>
                      <a:pt x="12594" y="13963"/>
                      <a:pt x="12640" y="13917"/>
                    </a:cubicBezTo>
                    <a:cubicBezTo>
                      <a:pt x="12890" y="13903"/>
                      <a:pt x="13155" y="13875"/>
                      <a:pt x="13516" y="13820"/>
                    </a:cubicBezTo>
                    <a:cubicBezTo>
                      <a:pt x="14336" y="13750"/>
                      <a:pt x="15574" y="13416"/>
                      <a:pt x="16255" y="12610"/>
                    </a:cubicBezTo>
                    <a:cubicBezTo>
                      <a:pt x="16492" y="12304"/>
                      <a:pt x="16631" y="11943"/>
                      <a:pt x="16756" y="11595"/>
                    </a:cubicBezTo>
                    <a:cubicBezTo>
                      <a:pt x="16770" y="11553"/>
                      <a:pt x="16784" y="11512"/>
                      <a:pt x="16797" y="11470"/>
                    </a:cubicBezTo>
                    <a:cubicBezTo>
                      <a:pt x="16839" y="11345"/>
                      <a:pt x="16881" y="11220"/>
                      <a:pt x="16937" y="11094"/>
                    </a:cubicBezTo>
                    <a:cubicBezTo>
                      <a:pt x="17187" y="10496"/>
                      <a:pt x="17298" y="9871"/>
                      <a:pt x="17368" y="9245"/>
                    </a:cubicBezTo>
                    <a:cubicBezTo>
                      <a:pt x="17562" y="8174"/>
                      <a:pt x="17673" y="7090"/>
                      <a:pt x="17757" y="6005"/>
                    </a:cubicBezTo>
                    <a:cubicBezTo>
                      <a:pt x="17785" y="5171"/>
                      <a:pt x="17896" y="4337"/>
                      <a:pt x="17785" y="3503"/>
                    </a:cubicBezTo>
                    <a:lnTo>
                      <a:pt x="17785" y="3503"/>
                    </a:lnTo>
                    <a:lnTo>
                      <a:pt x="17785" y="3516"/>
                    </a:lnTo>
                    <a:cubicBezTo>
                      <a:pt x="17743" y="3238"/>
                      <a:pt x="17660" y="2932"/>
                      <a:pt x="17409" y="2752"/>
                    </a:cubicBezTo>
                    <a:cubicBezTo>
                      <a:pt x="17338" y="2704"/>
                      <a:pt x="17257" y="2683"/>
                      <a:pt x="17176" y="2683"/>
                    </a:cubicBezTo>
                    <a:cubicBezTo>
                      <a:pt x="17021" y="2683"/>
                      <a:pt x="16866" y="2763"/>
                      <a:pt x="16784" y="2891"/>
                    </a:cubicBezTo>
                    <a:cubicBezTo>
                      <a:pt x="16672" y="3155"/>
                      <a:pt x="16589" y="3419"/>
                      <a:pt x="16519" y="3697"/>
                    </a:cubicBezTo>
                    <a:cubicBezTo>
                      <a:pt x="16325" y="2891"/>
                      <a:pt x="16074" y="2098"/>
                      <a:pt x="15560" y="1417"/>
                    </a:cubicBezTo>
                    <a:cubicBezTo>
                      <a:pt x="15404" y="1217"/>
                      <a:pt x="15256" y="1134"/>
                      <a:pt x="15118" y="1134"/>
                    </a:cubicBezTo>
                    <a:cubicBezTo>
                      <a:pt x="14556" y="1134"/>
                      <a:pt x="14151" y="2511"/>
                      <a:pt x="13961" y="2946"/>
                    </a:cubicBezTo>
                    <a:cubicBezTo>
                      <a:pt x="13864" y="3183"/>
                      <a:pt x="13794" y="3405"/>
                      <a:pt x="13711" y="3628"/>
                    </a:cubicBezTo>
                    <a:cubicBezTo>
                      <a:pt x="13599" y="3085"/>
                      <a:pt x="13460" y="2488"/>
                      <a:pt x="13141" y="2029"/>
                    </a:cubicBezTo>
                    <a:cubicBezTo>
                      <a:pt x="12863" y="1639"/>
                      <a:pt x="12404" y="1320"/>
                      <a:pt x="11889" y="1320"/>
                    </a:cubicBezTo>
                    <a:cubicBezTo>
                      <a:pt x="11514" y="1320"/>
                      <a:pt x="11250" y="1570"/>
                      <a:pt x="11083" y="1848"/>
                    </a:cubicBezTo>
                    <a:cubicBezTo>
                      <a:pt x="10680" y="2432"/>
                      <a:pt x="10513" y="3113"/>
                      <a:pt x="10318" y="3781"/>
                    </a:cubicBezTo>
                    <a:cubicBezTo>
                      <a:pt x="10096" y="3002"/>
                      <a:pt x="9873" y="2390"/>
                      <a:pt x="9359" y="1723"/>
                    </a:cubicBezTo>
                    <a:cubicBezTo>
                      <a:pt x="9103" y="1349"/>
                      <a:pt x="8673" y="1100"/>
                      <a:pt x="8226" y="1100"/>
                    </a:cubicBezTo>
                    <a:cubicBezTo>
                      <a:pt x="8042" y="1100"/>
                      <a:pt x="7855" y="1143"/>
                      <a:pt x="7676" y="1236"/>
                    </a:cubicBezTo>
                    <a:cubicBezTo>
                      <a:pt x="7579" y="1292"/>
                      <a:pt x="7509" y="1361"/>
                      <a:pt x="7426" y="1431"/>
                    </a:cubicBezTo>
                    <a:cubicBezTo>
                      <a:pt x="7315" y="1500"/>
                      <a:pt x="7217" y="1584"/>
                      <a:pt x="7120" y="1681"/>
                    </a:cubicBezTo>
                    <a:cubicBezTo>
                      <a:pt x="7064" y="1778"/>
                      <a:pt x="7009" y="1876"/>
                      <a:pt x="6967" y="1973"/>
                    </a:cubicBezTo>
                    <a:cubicBezTo>
                      <a:pt x="6925" y="2057"/>
                      <a:pt x="6870" y="2140"/>
                      <a:pt x="6828" y="2209"/>
                    </a:cubicBezTo>
                    <a:cubicBezTo>
                      <a:pt x="6619" y="2543"/>
                      <a:pt x="6411" y="2891"/>
                      <a:pt x="6258" y="3238"/>
                    </a:cubicBezTo>
                    <a:cubicBezTo>
                      <a:pt x="6202" y="2738"/>
                      <a:pt x="6119" y="2237"/>
                      <a:pt x="5994" y="1751"/>
                    </a:cubicBezTo>
                    <a:cubicBezTo>
                      <a:pt x="5883" y="1320"/>
                      <a:pt x="5813" y="861"/>
                      <a:pt x="5521" y="499"/>
                    </a:cubicBezTo>
                    <a:cubicBezTo>
                      <a:pt x="5271" y="291"/>
                      <a:pt x="5312" y="249"/>
                      <a:pt x="5007" y="68"/>
                    </a:cubicBezTo>
                    <a:cubicBezTo>
                      <a:pt x="4904" y="21"/>
                      <a:pt x="4794" y="0"/>
                      <a:pt x="4684" y="0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5"/>
              <p:cNvSpPr/>
              <p:nvPr/>
            </p:nvSpPr>
            <p:spPr>
              <a:xfrm>
                <a:off x="4594650" y="4749325"/>
                <a:ext cx="129925" cy="179850"/>
              </a:xfrm>
              <a:custGeom>
                <a:avLst/>
                <a:gdLst/>
                <a:ahLst/>
                <a:cxnLst/>
                <a:rect l="l" t="t" r="r" b="b"/>
                <a:pathLst>
                  <a:path w="5197" h="7194" extrusionOk="0">
                    <a:moveTo>
                      <a:pt x="3309" y="1"/>
                    </a:moveTo>
                    <a:cubicBezTo>
                      <a:pt x="3225" y="1"/>
                      <a:pt x="3135" y="16"/>
                      <a:pt x="3046" y="40"/>
                    </a:cubicBezTo>
                    <a:cubicBezTo>
                      <a:pt x="2559" y="68"/>
                      <a:pt x="2086" y="165"/>
                      <a:pt x="1613" y="179"/>
                    </a:cubicBezTo>
                    <a:cubicBezTo>
                      <a:pt x="1598" y="180"/>
                      <a:pt x="1583" y="180"/>
                      <a:pt x="1568" y="180"/>
                    </a:cubicBezTo>
                    <a:cubicBezTo>
                      <a:pt x="1303" y="180"/>
                      <a:pt x="1029" y="110"/>
                      <a:pt x="769" y="110"/>
                    </a:cubicBezTo>
                    <a:cubicBezTo>
                      <a:pt x="618" y="110"/>
                      <a:pt x="472" y="134"/>
                      <a:pt x="334" y="207"/>
                    </a:cubicBezTo>
                    <a:cubicBezTo>
                      <a:pt x="237" y="235"/>
                      <a:pt x="140" y="277"/>
                      <a:pt x="98" y="374"/>
                    </a:cubicBezTo>
                    <a:cubicBezTo>
                      <a:pt x="0" y="555"/>
                      <a:pt x="84" y="749"/>
                      <a:pt x="153" y="944"/>
                    </a:cubicBezTo>
                    <a:cubicBezTo>
                      <a:pt x="181" y="2988"/>
                      <a:pt x="292" y="5046"/>
                      <a:pt x="348" y="7076"/>
                    </a:cubicBezTo>
                    <a:cubicBezTo>
                      <a:pt x="402" y="7162"/>
                      <a:pt x="478" y="7194"/>
                      <a:pt x="560" y="7194"/>
                    </a:cubicBezTo>
                    <a:cubicBezTo>
                      <a:pt x="693" y="7194"/>
                      <a:pt x="843" y="7111"/>
                      <a:pt x="946" y="7034"/>
                    </a:cubicBezTo>
                    <a:cubicBezTo>
                      <a:pt x="974" y="7020"/>
                      <a:pt x="1029" y="7006"/>
                      <a:pt x="1168" y="6979"/>
                    </a:cubicBezTo>
                    <a:cubicBezTo>
                      <a:pt x="1196" y="6979"/>
                      <a:pt x="1224" y="6979"/>
                      <a:pt x="1252" y="6965"/>
                    </a:cubicBezTo>
                    <a:lnTo>
                      <a:pt x="1294" y="6965"/>
                    </a:lnTo>
                    <a:cubicBezTo>
                      <a:pt x="1327" y="6962"/>
                      <a:pt x="1360" y="6961"/>
                      <a:pt x="1394" y="6961"/>
                    </a:cubicBezTo>
                    <a:cubicBezTo>
                      <a:pt x="1527" y="6961"/>
                      <a:pt x="1661" y="6979"/>
                      <a:pt x="1794" y="6979"/>
                    </a:cubicBezTo>
                    <a:cubicBezTo>
                      <a:pt x="1836" y="7000"/>
                      <a:pt x="1878" y="7010"/>
                      <a:pt x="1919" y="7010"/>
                    </a:cubicBezTo>
                    <a:cubicBezTo>
                      <a:pt x="1961" y="7010"/>
                      <a:pt x="2003" y="7000"/>
                      <a:pt x="2044" y="6979"/>
                    </a:cubicBezTo>
                    <a:cubicBezTo>
                      <a:pt x="2107" y="6972"/>
                      <a:pt x="2170" y="6968"/>
                      <a:pt x="2232" y="6968"/>
                    </a:cubicBezTo>
                    <a:cubicBezTo>
                      <a:pt x="2295" y="6968"/>
                      <a:pt x="2357" y="6972"/>
                      <a:pt x="2420" y="6979"/>
                    </a:cubicBezTo>
                    <a:cubicBezTo>
                      <a:pt x="2448" y="6979"/>
                      <a:pt x="2545" y="6965"/>
                      <a:pt x="2601" y="6965"/>
                    </a:cubicBezTo>
                    <a:cubicBezTo>
                      <a:pt x="2869" y="6965"/>
                      <a:pt x="3039" y="6977"/>
                      <a:pt x="3213" y="6977"/>
                    </a:cubicBezTo>
                    <a:cubicBezTo>
                      <a:pt x="3300" y="6977"/>
                      <a:pt x="3389" y="6974"/>
                      <a:pt x="3490" y="6965"/>
                    </a:cubicBezTo>
                    <a:cubicBezTo>
                      <a:pt x="3657" y="6965"/>
                      <a:pt x="3477" y="6951"/>
                      <a:pt x="3435" y="6923"/>
                    </a:cubicBezTo>
                    <a:lnTo>
                      <a:pt x="3435" y="6923"/>
                    </a:lnTo>
                    <a:cubicBezTo>
                      <a:pt x="3727" y="7020"/>
                      <a:pt x="4061" y="6993"/>
                      <a:pt x="4353" y="7034"/>
                    </a:cubicBezTo>
                    <a:cubicBezTo>
                      <a:pt x="4404" y="7040"/>
                      <a:pt x="4450" y="7043"/>
                      <a:pt x="4491" y="7043"/>
                    </a:cubicBezTo>
                    <a:cubicBezTo>
                      <a:pt x="5196" y="7043"/>
                      <a:pt x="4585" y="6193"/>
                      <a:pt x="4519" y="5838"/>
                    </a:cubicBezTo>
                    <a:cubicBezTo>
                      <a:pt x="4339" y="5213"/>
                      <a:pt x="4144" y="3989"/>
                      <a:pt x="3991" y="3461"/>
                    </a:cubicBezTo>
                    <a:cubicBezTo>
                      <a:pt x="3880" y="2404"/>
                      <a:pt x="3713" y="1500"/>
                      <a:pt x="3713" y="332"/>
                    </a:cubicBezTo>
                    <a:cubicBezTo>
                      <a:pt x="3674" y="87"/>
                      <a:pt x="3510" y="1"/>
                      <a:pt x="3309" y="1"/>
                    </a:cubicBezTo>
                    <a:close/>
                  </a:path>
                </a:pathLst>
              </a:custGeom>
              <a:solidFill>
                <a:srgbClr val="783F0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5"/>
              <p:cNvSpPr/>
              <p:nvPr/>
            </p:nvSpPr>
            <p:spPr>
              <a:xfrm>
                <a:off x="4357575" y="4057550"/>
                <a:ext cx="511025" cy="326375"/>
              </a:xfrm>
              <a:custGeom>
                <a:avLst/>
                <a:gdLst/>
                <a:ahLst/>
                <a:cxnLst/>
                <a:rect l="l" t="t" r="r" b="b"/>
                <a:pathLst>
                  <a:path w="20441" h="13055" extrusionOk="0">
                    <a:moveTo>
                      <a:pt x="3474" y="0"/>
                    </a:moveTo>
                    <a:cubicBezTo>
                      <a:pt x="3401" y="0"/>
                      <a:pt x="3323" y="9"/>
                      <a:pt x="3240" y="28"/>
                    </a:cubicBezTo>
                    <a:cubicBezTo>
                      <a:pt x="2837" y="69"/>
                      <a:pt x="2601" y="403"/>
                      <a:pt x="2462" y="723"/>
                    </a:cubicBezTo>
                    <a:cubicBezTo>
                      <a:pt x="2392" y="876"/>
                      <a:pt x="2323" y="1029"/>
                      <a:pt x="2267" y="1196"/>
                    </a:cubicBezTo>
                    <a:cubicBezTo>
                      <a:pt x="2100" y="1543"/>
                      <a:pt x="1975" y="1905"/>
                      <a:pt x="1906" y="2280"/>
                    </a:cubicBezTo>
                    <a:cubicBezTo>
                      <a:pt x="1906" y="2322"/>
                      <a:pt x="1906" y="2350"/>
                      <a:pt x="1892" y="2377"/>
                    </a:cubicBezTo>
                    <a:cubicBezTo>
                      <a:pt x="1683" y="3073"/>
                      <a:pt x="1572" y="3740"/>
                      <a:pt x="1516" y="4463"/>
                    </a:cubicBezTo>
                    <a:cubicBezTo>
                      <a:pt x="1329" y="4088"/>
                      <a:pt x="1058" y="3693"/>
                      <a:pt x="737" y="3693"/>
                    </a:cubicBezTo>
                    <a:cubicBezTo>
                      <a:pt x="606" y="3693"/>
                      <a:pt x="466" y="3759"/>
                      <a:pt x="320" y="3921"/>
                    </a:cubicBezTo>
                    <a:cubicBezTo>
                      <a:pt x="84" y="4366"/>
                      <a:pt x="28" y="4825"/>
                      <a:pt x="56" y="5284"/>
                    </a:cubicBezTo>
                    <a:cubicBezTo>
                      <a:pt x="1" y="5812"/>
                      <a:pt x="84" y="6396"/>
                      <a:pt x="181" y="6896"/>
                    </a:cubicBezTo>
                    <a:cubicBezTo>
                      <a:pt x="293" y="7286"/>
                      <a:pt x="432" y="7564"/>
                      <a:pt x="543" y="7870"/>
                    </a:cubicBezTo>
                    <a:cubicBezTo>
                      <a:pt x="612" y="8148"/>
                      <a:pt x="696" y="8412"/>
                      <a:pt x="793" y="8690"/>
                    </a:cubicBezTo>
                    <a:cubicBezTo>
                      <a:pt x="932" y="9079"/>
                      <a:pt x="1113" y="9455"/>
                      <a:pt x="1349" y="9789"/>
                    </a:cubicBezTo>
                    <a:cubicBezTo>
                      <a:pt x="1377" y="9802"/>
                      <a:pt x="1391" y="9816"/>
                      <a:pt x="1405" y="9816"/>
                    </a:cubicBezTo>
                    <a:cubicBezTo>
                      <a:pt x="1419" y="9830"/>
                      <a:pt x="1433" y="9844"/>
                      <a:pt x="1433" y="9858"/>
                    </a:cubicBezTo>
                    <a:cubicBezTo>
                      <a:pt x="1850" y="10637"/>
                      <a:pt x="2517" y="11262"/>
                      <a:pt x="3296" y="11735"/>
                    </a:cubicBezTo>
                    <a:cubicBezTo>
                      <a:pt x="3755" y="12013"/>
                      <a:pt x="4241" y="12236"/>
                      <a:pt x="4798" y="12319"/>
                    </a:cubicBezTo>
                    <a:cubicBezTo>
                      <a:pt x="5215" y="12430"/>
                      <a:pt x="5618" y="12625"/>
                      <a:pt x="6049" y="12708"/>
                    </a:cubicBezTo>
                    <a:cubicBezTo>
                      <a:pt x="7341" y="12906"/>
                      <a:pt x="8739" y="13054"/>
                      <a:pt x="10152" y="13054"/>
                    </a:cubicBezTo>
                    <a:cubicBezTo>
                      <a:pt x="10730" y="13054"/>
                      <a:pt x="11311" y="13029"/>
                      <a:pt x="11889" y="12973"/>
                    </a:cubicBezTo>
                    <a:cubicBezTo>
                      <a:pt x="12640" y="12931"/>
                      <a:pt x="13349" y="12695"/>
                      <a:pt x="14058" y="12472"/>
                    </a:cubicBezTo>
                    <a:cubicBezTo>
                      <a:pt x="15004" y="12180"/>
                      <a:pt x="15963" y="11860"/>
                      <a:pt x="16797" y="11346"/>
                    </a:cubicBezTo>
                    <a:cubicBezTo>
                      <a:pt x="16964" y="11262"/>
                      <a:pt x="17145" y="11165"/>
                      <a:pt x="17312" y="11068"/>
                    </a:cubicBezTo>
                    <a:cubicBezTo>
                      <a:pt x="17409" y="11040"/>
                      <a:pt x="17520" y="10998"/>
                      <a:pt x="17618" y="10957"/>
                    </a:cubicBezTo>
                    <a:cubicBezTo>
                      <a:pt x="17854" y="10845"/>
                      <a:pt x="18049" y="10706"/>
                      <a:pt x="18215" y="10525"/>
                    </a:cubicBezTo>
                    <a:cubicBezTo>
                      <a:pt x="18646" y="10233"/>
                      <a:pt x="19022" y="9914"/>
                      <a:pt x="19300" y="9483"/>
                    </a:cubicBezTo>
                    <a:cubicBezTo>
                      <a:pt x="19801" y="8760"/>
                      <a:pt x="19926" y="7884"/>
                      <a:pt x="20093" y="7049"/>
                    </a:cubicBezTo>
                    <a:cubicBezTo>
                      <a:pt x="20273" y="5715"/>
                      <a:pt x="20440" y="4366"/>
                      <a:pt x="20412" y="3017"/>
                    </a:cubicBezTo>
                    <a:cubicBezTo>
                      <a:pt x="20371" y="2461"/>
                      <a:pt x="20287" y="1919"/>
                      <a:pt x="20106" y="1390"/>
                    </a:cubicBezTo>
                    <a:cubicBezTo>
                      <a:pt x="20106" y="1390"/>
                      <a:pt x="20106" y="1362"/>
                      <a:pt x="20106" y="1362"/>
                    </a:cubicBezTo>
                    <a:cubicBezTo>
                      <a:pt x="20093" y="1349"/>
                      <a:pt x="20093" y="1321"/>
                      <a:pt x="20079" y="1307"/>
                    </a:cubicBezTo>
                    <a:cubicBezTo>
                      <a:pt x="20051" y="1210"/>
                      <a:pt x="20009" y="1112"/>
                      <a:pt x="19981" y="1029"/>
                    </a:cubicBezTo>
                    <a:cubicBezTo>
                      <a:pt x="19859" y="713"/>
                      <a:pt x="19707" y="516"/>
                      <a:pt x="19442" y="516"/>
                    </a:cubicBezTo>
                    <a:cubicBezTo>
                      <a:pt x="19346" y="516"/>
                      <a:pt x="19235" y="542"/>
                      <a:pt x="19105" y="598"/>
                    </a:cubicBezTo>
                    <a:cubicBezTo>
                      <a:pt x="18410" y="1182"/>
                      <a:pt x="18035" y="2419"/>
                      <a:pt x="17659" y="3351"/>
                    </a:cubicBezTo>
                    <a:cubicBezTo>
                      <a:pt x="17618" y="3504"/>
                      <a:pt x="17548" y="3685"/>
                      <a:pt x="17506" y="3824"/>
                    </a:cubicBezTo>
                    <a:cubicBezTo>
                      <a:pt x="17437" y="3504"/>
                      <a:pt x="17395" y="3059"/>
                      <a:pt x="17339" y="2683"/>
                    </a:cubicBezTo>
                    <a:cubicBezTo>
                      <a:pt x="17312" y="2294"/>
                      <a:pt x="17228" y="1905"/>
                      <a:pt x="17117" y="1529"/>
                    </a:cubicBezTo>
                    <a:cubicBezTo>
                      <a:pt x="17061" y="1279"/>
                      <a:pt x="16992" y="1001"/>
                      <a:pt x="16755" y="820"/>
                    </a:cubicBezTo>
                    <a:cubicBezTo>
                      <a:pt x="16683" y="757"/>
                      <a:pt x="16602" y="731"/>
                      <a:pt x="16520" y="731"/>
                    </a:cubicBezTo>
                    <a:cubicBezTo>
                      <a:pt x="16367" y="731"/>
                      <a:pt x="16211" y="823"/>
                      <a:pt x="16102" y="931"/>
                    </a:cubicBezTo>
                    <a:cubicBezTo>
                      <a:pt x="15713" y="1293"/>
                      <a:pt x="15504" y="1849"/>
                      <a:pt x="15407" y="2322"/>
                    </a:cubicBezTo>
                    <a:cubicBezTo>
                      <a:pt x="15309" y="1654"/>
                      <a:pt x="15073" y="1057"/>
                      <a:pt x="14614" y="653"/>
                    </a:cubicBezTo>
                    <a:cubicBezTo>
                      <a:pt x="14586" y="556"/>
                      <a:pt x="14531" y="486"/>
                      <a:pt x="14433" y="431"/>
                    </a:cubicBezTo>
                    <a:cubicBezTo>
                      <a:pt x="14364" y="389"/>
                      <a:pt x="14280" y="389"/>
                      <a:pt x="14211" y="389"/>
                    </a:cubicBezTo>
                    <a:cubicBezTo>
                      <a:pt x="14197" y="375"/>
                      <a:pt x="14183" y="361"/>
                      <a:pt x="14169" y="361"/>
                    </a:cubicBezTo>
                    <a:cubicBezTo>
                      <a:pt x="14066" y="334"/>
                      <a:pt x="13969" y="322"/>
                      <a:pt x="13879" y="322"/>
                    </a:cubicBezTo>
                    <a:cubicBezTo>
                      <a:pt x="12992" y="322"/>
                      <a:pt x="12737" y="1539"/>
                      <a:pt x="12459" y="2183"/>
                    </a:cubicBezTo>
                    <a:cubicBezTo>
                      <a:pt x="12181" y="2836"/>
                      <a:pt x="11903" y="3559"/>
                      <a:pt x="11666" y="4310"/>
                    </a:cubicBezTo>
                    <a:cubicBezTo>
                      <a:pt x="11541" y="3253"/>
                      <a:pt x="11333" y="2225"/>
                      <a:pt x="11166" y="1168"/>
                    </a:cubicBezTo>
                    <a:cubicBezTo>
                      <a:pt x="11087" y="703"/>
                      <a:pt x="10693" y="192"/>
                      <a:pt x="10182" y="192"/>
                    </a:cubicBezTo>
                    <a:cubicBezTo>
                      <a:pt x="10065" y="192"/>
                      <a:pt x="9943" y="219"/>
                      <a:pt x="9817" y="278"/>
                    </a:cubicBezTo>
                    <a:cubicBezTo>
                      <a:pt x="9539" y="459"/>
                      <a:pt x="9456" y="778"/>
                      <a:pt x="9358" y="1070"/>
                    </a:cubicBezTo>
                    <a:cubicBezTo>
                      <a:pt x="9164" y="1654"/>
                      <a:pt x="8969" y="2238"/>
                      <a:pt x="8872" y="2850"/>
                    </a:cubicBezTo>
                    <a:cubicBezTo>
                      <a:pt x="8816" y="3045"/>
                      <a:pt x="8788" y="3240"/>
                      <a:pt x="8747" y="3434"/>
                    </a:cubicBezTo>
                    <a:cubicBezTo>
                      <a:pt x="8733" y="3365"/>
                      <a:pt x="8719" y="3295"/>
                      <a:pt x="8705" y="3226"/>
                    </a:cubicBezTo>
                    <a:cubicBezTo>
                      <a:pt x="8621" y="2669"/>
                      <a:pt x="8552" y="2113"/>
                      <a:pt x="8343" y="1613"/>
                    </a:cubicBezTo>
                    <a:cubicBezTo>
                      <a:pt x="8288" y="1432"/>
                      <a:pt x="8246" y="1251"/>
                      <a:pt x="8190" y="1084"/>
                    </a:cubicBezTo>
                    <a:cubicBezTo>
                      <a:pt x="8093" y="904"/>
                      <a:pt x="8037" y="667"/>
                      <a:pt x="7829" y="556"/>
                    </a:cubicBezTo>
                    <a:cubicBezTo>
                      <a:pt x="7778" y="541"/>
                      <a:pt x="7727" y="534"/>
                      <a:pt x="7676" y="534"/>
                    </a:cubicBezTo>
                    <a:cubicBezTo>
                      <a:pt x="7396" y="534"/>
                      <a:pt x="7132" y="741"/>
                      <a:pt x="6967" y="918"/>
                    </a:cubicBezTo>
                    <a:cubicBezTo>
                      <a:pt x="6369" y="1738"/>
                      <a:pt x="6035" y="2711"/>
                      <a:pt x="5882" y="3671"/>
                    </a:cubicBezTo>
                    <a:cubicBezTo>
                      <a:pt x="5298" y="2809"/>
                      <a:pt x="4923" y="1960"/>
                      <a:pt x="4533" y="1029"/>
                    </a:cubicBezTo>
                    <a:cubicBezTo>
                      <a:pt x="4348" y="547"/>
                      <a:pt x="4054" y="0"/>
                      <a:pt x="347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5"/>
              <p:cNvSpPr/>
              <p:nvPr/>
            </p:nvSpPr>
            <p:spPr>
              <a:xfrm>
                <a:off x="4346100" y="4220800"/>
                <a:ext cx="571500" cy="474900"/>
              </a:xfrm>
              <a:custGeom>
                <a:avLst/>
                <a:gdLst/>
                <a:ahLst/>
                <a:cxnLst/>
                <a:rect l="l" t="t" r="r" b="b"/>
                <a:pathLst>
                  <a:path w="22860" h="18996" extrusionOk="0">
                    <a:moveTo>
                      <a:pt x="5452" y="1"/>
                    </a:moveTo>
                    <a:cubicBezTo>
                      <a:pt x="5003" y="1"/>
                      <a:pt x="4608" y="386"/>
                      <a:pt x="4339" y="700"/>
                    </a:cubicBezTo>
                    <a:cubicBezTo>
                      <a:pt x="3769" y="1340"/>
                      <a:pt x="3546" y="1965"/>
                      <a:pt x="3407" y="2841"/>
                    </a:cubicBezTo>
                    <a:cubicBezTo>
                      <a:pt x="3393" y="2897"/>
                      <a:pt x="3380" y="3036"/>
                      <a:pt x="3352" y="3175"/>
                    </a:cubicBezTo>
                    <a:cubicBezTo>
                      <a:pt x="3074" y="2549"/>
                      <a:pt x="2754" y="1840"/>
                      <a:pt x="2309" y="1173"/>
                    </a:cubicBezTo>
                    <a:cubicBezTo>
                      <a:pt x="1957" y="651"/>
                      <a:pt x="1592" y="410"/>
                      <a:pt x="1261" y="410"/>
                    </a:cubicBezTo>
                    <a:cubicBezTo>
                      <a:pt x="834" y="410"/>
                      <a:pt x="463" y="813"/>
                      <a:pt x="251" y="1534"/>
                    </a:cubicBezTo>
                    <a:cubicBezTo>
                      <a:pt x="1" y="2772"/>
                      <a:pt x="112" y="4023"/>
                      <a:pt x="126" y="5275"/>
                    </a:cubicBezTo>
                    <a:cubicBezTo>
                      <a:pt x="112" y="5414"/>
                      <a:pt x="112" y="5553"/>
                      <a:pt x="112" y="5678"/>
                    </a:cubicBezTo>
                    <a:cubicBezTo>
                      <a:pt x="70" y="6540"/>
                      <a:pt x="140" y="7374"/>
                      <a:pt x="265" y="8195"/>
                    </a:cubicBezTo>
                    <a:cubicBezTo>
                      <a:pt x="362" y="9376"/>
                      <a:pt x="585" y="10378"/>
                      <a:pt x="918" y="11615"/>
                    </a:cubicBezTo>
                    <a:cubicBezTo>
                      <a:pt x="1224" y="12839"/>
                      <a:pt x="1739" y="14007"/>
                      <a:pt x="2337" y="15133"/>
                    </a:cubicBezTo>
                    <a:cubicBezTo>
                      <a:pt x="2796" y="15898"/>
                      <a:pt x="3060" y="16078"/>
                      <a:pt x="3713" y="16718"/>
                    </a:cubicBezTo>
                    <a:cubicBezTo>
                      <a:pt x="4047" y="17010"/>
                      <a:pt x="4353" y="17344"/>
                      <a:pt x="4756" y="17566"/>
                    </a:cubicBezTo>
                    <a:cubicBezTo>
                      <a:pt x="5298" y="17830"/>
                      <a:pt x="5896" y="17969"/>
                      <a:pt x="6452" y="18178"/>
                    </a:cubicBezTo>
                    <a:cubicBezTo>
                      <a:pt x="7134" y="18387"/>
                      <a:pt x="8566" y="18873"/>
                      <a:pt x="9567" y="18943"/>
                    </a:cubicBezTo>
                    <a:cubicBezTo>
                      <a:pt x="9823" y="18980"/>
                      <a:pt x="10078" y="18996"/>
                      <a:pt x="10332" y="18996"/>
                    </a:cubicBezTo>
                    <a:cubicBezTo>
                      <a:pt x="11017" y="18996"/>
                      <a:pt x="11696" y="18885"/>
                      <a:pt x="12376" y="18804"/>
                    </a:cubicBezTo>
                    <a:cubicBezTo>
                      <a:pt x="12988" y="18748"/>
                      <a:pt x="13627" y="18748"/>
                      <a:pt x="14225" y="18581"/>
                    </a:cubicBezTo>
                    <a:cubicBezTo>
                      <a:pt x="14976" y="18317"/>
                      <a:pt x="15727" y="18081"/>
                      <a:pt x="16478" y="17858"/>
                    </a:cubicBezTo>
                    <a:cubicBezTo>
                      <a:pt x="17590" y="17483"/>
                      <a:pt x="18327" y="17219"/>
                      <a:pt x="19272" y="16593"/>
                    </a:cubicBezTo>
                    <a:cubicBezTo>
                      <a:pt x="19954" y="16134"/>
                      <a:pt x="20635" y="15189"/>
                      <a:pt x="20955" y="14758"/>
                    </a:cubicBezTo>
                    <a:cubicBezTo>
                      <a:pt x="21483" y="13993"/>
                      <a:pt x="21984" y="13200"/>
                      <a:pt x="22303" y="12338"/>
                    </a:cubicBezTo>
                    <a:cubicBezTo>
                      <a:pt x="22679" y="11087"/>
                      <a:pt x="22707" y="9766"/>
                      <a:pt x="22790" y="8487"/>
                    </a:cubicBezTo>
                    <a:cubicBezTo>
                      <a:pt x="22860" y="6874"/>
                      <a:pt x="22790" y="5066"/>
                      <a:pt x="22582" y="3703"/>
                    </a:cubicBezTo>
                    <a:cubicBezTo>
                      <a:pt x="22512" y="2744"/>
                      <a:pt x="22317" y="1993"/>
                      <a:pt x="22039" y="1062"/>
                    </a:cubicBezTo>
                    <a:cubicBezTo>
                      <a:pt x="21883" y="342"/>
                      <a:pt x="21594" y="57"/>
                      <a:pt x="21238" y="57"/>
                    </a:cubicBezTo>
                    <a:cubicBezTo>
                      <a:pt x="20864" y="57"/>
                      <a:pt x="20416" y="370"/>
                      <a:pt x="19968" y="825"/>
                    </a:cubicBezTo>
                    <a:cubicBezTo>
                      <a:pt x="19481" y="1326"/>
                      <a:pt x="18786" y="2146"/>
                      <a:pt x="18299" y="2828"/>
                    </a:cubicBezTo>
                    <a:cubicBezTo>
                      <a:pt x="18299" y="2800"/>
                      <a:pt x="18313" y="2786"/>
                      <a:pt x="18313" y="2758"/>
                    </a:cubicBezTo>
                    <a:cubicBezTo>
                      <a:pt x="18348" y="2094"/>
                      <a:pt x="18324" y="358"/>
                      <a:pt x="17475" y="358"/>
                    </a:cubicBezTo>
                    <a:cubicBezTo>
                      <a:pt x="17310" y="358"/>
                      <a:pt x="17114" y="424"/>
                      <a:pt x="16881" y="575"/>
                    </a:cubicBezTo>
                    <a:cubicBezTo>
                      <a:pt x="16158" y="1201"/>
                      <a:pt x="15546" y="2522"/>
                      <a:pt x="15101" y="3328"/>
                    </a:cubicBezTo>
                    <a:cubicBezTo>
                      <a:pt x="15045" y="2577"/>
                      <a:pt x="14990" y="1270"/>
                      <a:pt x="14503" y="658"/>
                    </a:cubicBezTo>
                    <a:cubicBezTo>
                      <a:pt x="14326" y="360"/>
                      <a:pt x="14087" y="250"/>
                      <a:pt x="13849" y="250"/>
                    </a:cubicBezTo>
                    <a:cubicBezTo>
                      <a:pt x="13600" y="250"/>
                      <a:pt x="13353" y="370"/>
                      <a:pt x="13182" y="519"/>
                    </a:cubicBezTo>
                    <a:cubicBezTo>
                      <a:pt x="12362" y="1076"/>
                      <a:pt x="12042" y="2007"/>
                      <a:pt x="11569" y="2800"/>
                    </a:cubicBezTo>
                    <a:cubicBezTo>
                      <a:pt x="11430" y="3092"/>
                      <a:pt x="11291" y="3384"/>
                      <a:pt x="11166" y="3620"/>
                    </a:cubicBezTo>
                    <a:cubicBezTo>
                      <a:pt x="11152" y="3481"/>
                      <a:pt x="11124" y="3328"/>
                      <a:pt x="11097" y="3161"/>
                    </a:cubicBezTo>
                    <a:cubicBezTo>
                      <a:pt x="10888" y="2216"/>
                      <a:pt x="10679" y="1048"/>
                      <a:pt x="9692" y="533"/>
                    </a:cubicBezTo>
                    <a:cubicBezTo>
                      <a:pt x="9536" y="458"/>
                      <a:pt x="9388" y="425"/>
                      <a:pt x="9249" y="425"/>
                    </a:cubicBezTo>
                    <a:cubicBezTo>
                      <a:pt x="8433" y="425"/>
                      <a:pt x="7901" y="1568"/>
                      <a:pt x="7593" y="2174"/>
                    </a:cubicBezTo>
                    <a:cubicBezTo>
                      <a:pt x="7412" y="2563"/>
                      <a:pt x="7203" y="3231"/>
                      <a:pt x="7036" y="3648"/>
                    </a:cubicBezTo>
                    <a:cubicBezTo>
                      <a:pt x="6870" y="2869"/>
                      <a:pt x="6619" y="2104"/>
                      <a:pt x="6425" y="1326"/>
                    </a:cubicBezTo>
                    <a:cubicBezTo>
                      <a:pt x="6258" y="895"/>
                      <a:pt x="6258" y="311"/>
                      <a:pt x="5785" y="74"/>
                    </a:cubicBezTo>
                    <a:cubicBezTo>
                      <a:pt x="5672" y="23"/>
                      <a:pt x="5560" y="1"/>
                      <a:pt x="5452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5"/>
              <p:cNvSpPr/>
              <p:nvPr/>
            </p:nvSpPr>
            <p:spPr>
              <a:xfrm>
                <a:off x="4309600" y="4416625"/>
                <a:ext cx="636200" cy="389700"/>
              </a:xfrm>
              <a:custGeom>
                <a:avLst/>
                <a:gdLst/>
                <a:ahLst/>
                <a:cxnLst/>
                <a:rect l="l" t="t" r="r" b="b"/>
                <a:pathLst>
                  <a:path w="25448" h="15588" extrusionOk="0">
                    <a:moveTo>
                      <a:pt x="5187" y="0"/>
                    </a:moveTo>
                    <a:cubicBezTo>
                      <a:pt x="4853" y="0"/>
                      <a:pt x="4770" y="320"/>
                      <a:pt x="4631" y="501"/>
                    </a:cubicBezTo>
                    <a:cubicBezTo>
                      <a:pt x="4367" y="932"/>
                      <a:pt x="4158" y="1391"/>
                      <a:pt x="4033" y="1863"/>
                    </a:cubicBezTo>
                    <a:cubicBezTo>
                      <a:pt x="3644" y="3003"/>
                      <a:pt x="3811" y="4602"/>
                      <a:pt x="3699" y="5604"/>
                    </a:cubicBezTo>
                    <a:cubicBezTo>
                      <a:pt x="3644" y="5506"/>
                      <a:pt x="3574" y="5381"/>
                      <a:pt x="3435" y="5256"/>
                    </a:cubicBezTo>
                    <a:cubicBezTo>
                      <a:pt x="3004" y="4714"/>
                      <a:pt x="2504" y="4185"/>
                      <a:pt x="2295" y="3685"/>
                    </a:cubicBezTo>
                    <a:cubicBezTo>
                      <a:pt x="2142" y="3434"/>
                      <a:pt x="2031" y="3017"/>
                      <a:pt x="1739" y="2572"/>
                    </a:cubicBezTo>
                    <a:cubicBezTo>
                      <a:pt x="1586" y="2322"/>
                      <a:pt x="1336" y="2058"/>
                      <a:pt x="974" y="2044"/>
                    </a:cubicBezTo>
                    <a:cubicBezTo>
                      <a:pt x="29" y="2072"/>
                      <a:pt x="56" y="3045"/>
                      <a:pt x="43" y="3615"/>
                    </a:cubicBezTo>
                    <a:cubicBezTo>
                      <a:pt x="15" y="4297"/>
                      <a:pt x="15" y="4978"/>
                      <a:pt x="84" y="5673"/>
                    </a:cubicBezTo>
                    <a:cubicBezTo>
                      <a:pt x="1" y="7675"/>
                      <a:pt x="766" y="9608"/>
                      <a:pt x="2239" y="11221"/>
                    </a:cubicBezTo>
                    <a:cubicBezTo>
                      <a:pt x="7620" y="15531"/>
                      <a:pt x="12028" y="15587"/>
                      <a:pt x="13585" y="15587"/>
                    </a:cubicBezTo>
                    <a:cubicBezTo>
                      <a:pt x="13612" y="15587"/>
                      <a:pt x="13639" y="15587"/>
                      <a:pt x="13665" y="15587"/>
                    </a:cubicBezTo>
                    <a:cubicBezTo>
                      <a:pt x="22329" y="15587"/>
                      <a:pt x="24239" y="8809"/>
                      <a:pt x="25210" y="6660"/>
                    </a:cubicBezTo>
                    <a:cubicBezTo>
                      <a:pt x="25299" y="6149"/>
                      <a:pt x="25447" y="2583"/>
                      <a:pt x="24596" y="2583"/>
                    </a:cubicBezTo>
                    <a:cubicBezTo>
                      <a:pt x="24521" y="2583"/>
                      <a:pt x="24438" y="2610"/>
                      <a:pt x="24347" y="2670"/>
                    </a:cubicBezTo>
                    <a:lnTo>
                      <a:pt x="24347" y="2684"/>
                    </a:lnTo>
                    <a:cubicBezTo>
                      <a:pt x="23360" y="3337"/>
                      <a:pt x="23305" y="4908"/>
                      <a:pt x="22790" y="5854"/>
                    </a:cubicBezTo>
                    <a:cubicBezTo>
                      <a:pt x="22693" y="6049"/>
                      <a:pt x="22596" y="6257"/>
                      <a:pt x="22498" y="6452"/>
                    </a:cubicBezTo>
                    <a:cubicBezTo>
                      <a:pt x="22498" y="5590"/>
                      <a:pt x="22568" y="4742"/>
                      <a:pt x="22373" y="3893"/>
                    </a:cubicBezTo>
                    <a:cubicBezTo>
                      <a:pt x="22289" y="3527"/>
                      <a:pt x="22046" y="3231"/>
                      <a:pt x="21713" y="3231"/>
                    </a:cubicBezTo>
                    <a:cubicBezTo>
                      <a:pt x="21553" y="3231"/>
                      <a:pt x="21372" y="3300"/>
                      <a:pt x="21177" y="3462"/>
                    </a:cubicBezTo>
                    <a:cubicBezTo>
                      <a:pt x="20343" y="4269"/>
                      <a:pt x="20148" y="5117"/>
                      <a:pt x="19606" y="6062"/>
                    </a:cubicBezTo>
                    <a:cubicBezTo>
                      <a:pt x="19384" y="6493"/>
                      <a:pt x="19189" y="6966"/>
                      <a:pt x="18966" y="7300"/>
                    </a:cubicBezTo>
                    <a:cubicBezTo>
                      <a:pt x="18953" y="7258"/>
                      <a:pt x="18939" y="7216"/>
                      <a:pt x="18925" y="7147"/>
                    </a:cubicBezTo>
                    <a:cubicBezTo>
                      <a:pt x="18605" y="6132"/>
                      <a:pt x="18869" y="4728"/>
                      <a:pt x="18382" y="3462"/>
                    </a:cubicBezTo>
                    <a:cubicBezTo>
                      <a:pt x="18287" y="3154"/>
                      <a:pt x="17890" y="2666"/>
                      <a:pt x="17472" y="2666"/>
                    </a:cubicBezTo>
                    <a:cubicBezTo>
                      <a:pt x="17343" y="2666"/>
                      <a:pt x="17213" y="2712"/>
                      <a:pt x="17089" y="2823"/>
                    </a:cubicBezTo>
                    <a:cubicBezTo>
                      <a:pt x="16005" y="4046"/>
                      <a:pt x="15337" y="5478"/>
                      <a:pt x="14517" y="6827"/>
                    </a:cubicBezTo>
                    <a:cubicBezTo>
                      <a:pt x="14268" y="7213"/>
                      <a:pt x="14138" y="7330"/>
                      <a:pt x="14054" y="7330"/>
                    </a:cubicBezTo>
                    <a:cubicBezTo>
                      <a:pt x="14035" y="7330"/>
                      <a:pt x="14018" y="7324"/>
                      <a:pt x="14003" y="7314"/>
                    </a:cubicBezTo>
                    <a:cubicBezTo>
                      <a:pt x="13558" y="7008"/>
                      <a:pt x="13307" y="5604"/>
                      <a:pt x="12890" y="4769"/>
                    </a:cubicBezTo>
                    <a:cubicBezTo>
                      <a:pt x="12557" y="3949"/>
                      <a:pt x="12612" y="3045"/>
                      <a:pt x="12098" y="2267"/>
                    </a:cubicBezTo>
                    <a:cubicBezTo>
                      <a:pt x="11931" y="1967"/>
                      <a:pt x="11630" y="1747"/>
                      <a:pt x="11329" y="1747"/>
                    </a:cubicBezTo>
                    <a:cubicBezTo>
                      <a:pt x="11127" y="1747"/>
                      <a:pt x="10925" y="1846"/>
                      <a:pt x="10763" y="2086"/>
                    </a:cubicBezTo>
                    <a:cubicBezTo>
                      <a:pt x="10221" y="2976"/>
                      <a:pt x="10137" y="3991"/>
                      <a:pt x="9762" y="4922"/>
                    </a:cubicBezTo>
                    <a:cubicBezTo>
                      <a:pt x="9539" y="5451"/>
                      <a:pt x="9331" y="6299"/>
                      <a:pt x="9150" y="6772"/>
                    </a:cubicBezTo>
                    <a:cubicBezTo>
                      <a:pt x="8427" y="5715"/>
                      <a:pt x="7773" y="4185"/>
                      <a:pt x="7259" y="2837"/>
                    </a:cubicBezTo>
                    <a:cubicBezTo>
                      <a:pt x="6981" y="2169"/>
                      <a:pt x="6605" y="1516"/>
                      <a:pt x="6244" y="876"/>
                    </a:cubicBezTo>
                    <a:cubicBezTo>
                      <a:pt x="6049" y="501"/>
                      <a:pt x="5757" y="28"/>
                      <a:pt x="5187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3" name="Google Shape;203;p25"/>
          <p:cNvGrpSpPr/>
          <p:nvPr/>
        </p:nvGrpSpPr>
        <p:grpSpPr>
          <a:xfrm>
            <a:off x="8569473" y="4545981"/>
            <a:ext cx="555690" cy="493451"/>
            <a:chOff x="2024250" y="2186425"/>
            <a:chExt cx="793050" cy="704125"/>
          </a:xfrm>
        </p:grpSpPr>
        <p:sp>
          <p:nvSpPr>
            <p:cNvPr id="204" name="Google Shape;204;p25"/>
            <p:cNvSpPr/>
            <p:nvPr/>
          </p:nvSpPr>
          <p:spPr>
            <a:xfrm>
              <a:off x="2024250" y="2186425"/>
              <a:ext cx="793050" cy="704125"/>
            </a:xfrm>
            <a:custGeom>
              <a:avLst/>
              <a:gdLst/>
              <a:ahLst/>
              <a:cxnLst/>
              <a:rect l="l" t="t" r="r" b="b"/>
              <a:pathLst>
                <a:path w="31722" h="28165" extrusionOk="0">
                  <a:moveTo>
                    <a:pt x="23639" y="2540"/>
                  </a:moveTo>
                  <a:cubicBezTo>
                    <a:pt x="22059" y="2540"/>
                    <a:pt x="18622" y="5765"/>
                    <a:pt x="15873" y="14062"/>
                  </a:cubicBezTo>
                  <a:lnTo>
                    <a:pt x="15873" y="14062"/>
                  </a:lnTo>
                  <a:cubicBezTo>
                    <a:pt x="15946" y="14009"/>
                    <a:pt x="16020" y="13956"/>
                    <a:pt x="16094" y="13902"/>
                  </a:cubicBezTo>
                  <a:lnTo>
                    <a:pt x="16094" y="13902"/>
                  </a:lnTo>
                  <a:cubicBezTo>
                    <a:pt x="16019" y="13956"/>
                    <a:pt x="15945" y="14010"/>
                    <a:pt x="15872" y="14065"/>
                  </a:cubicBezTo>
                  <a:lnTo>
                    <a:pt x="15872" y="14065"/>
                  </a:lnTo>
                  <a:cubicBezTo>
                    <a:pt x="15871" y="14065"/>
                    <a:pt x="15871" y="14066"/>
                    <a:pt x="15871" y="14067"/>
                  </a:cubicBezTo>
                  <a:lnTo>
                    <a:pt x="15871" y="14067"/>
                  </a:lnTo>
                  <a:cubicBezTo>
                    <a:pt x="24685" y="7586"/>
                    <a:pt x="25615" y="2540"/>
                    <a:pt x="23639" y="2540"/>
                  </a:cubicBezTo>
                  <a:close/>
                  <a:moveTo>
                    <a:pt x="15627" y="13905"/>
                  </a:moveTo>
                  <a:lnTo>
                    <a:pt x="15627" y="13905"/>
                  </a:lnTo>
                  <a:cubicBezTo>
                    <a:pt x="15702" y="13962"/>
                    <a:pt x="15779" y="14018"/>
                    <a:pt x="15855" y="14075"/>
                  </a:cubicBezTo>
                  <a:lnTo>
                    <a:pt x="15855" y="14075"/>
                  </a:lnTo>
                  <a:cubicBezTo>
                    <a:pt x="15856" y="14074"/>
                    <a:pt x="15856" y="14074"/>
                    <a:pt x="15857" y="14073"/>
                  </a:cubicBezTo>
                  <a:lnTo>
                    <a:pt x="15857" y="14073"/>
                  </a:lnTo>
                  <a:cubicBezTo>
                    <a:pt x="15781" y="14018"/>
                    <a:pt x="15704" y="13962"/>
                    <a:pt x="15627" y="13905"/>
                  </a:cubicBezTo>
                  <a:close/>
                  <a:moveTo>
                    <a:pt x="15863" y="14075"/>
                  </a:moveTo>
                  <a:cubicBezTo>
                    <a:pt x="15864" y="14076"/>
                    <a:pt x="15864" y="14076"/>
                    <a:pt x="15864" y="14077"/>
                  </a:cubicBezTo>
                  <a:lnTo>
                    <a:pt x="15864" y="14077"/>
                  </a:lnTo>
                  <a:cubicBezTo>
                    <a:pt x="15864" y="14077"/>
                    <a:pt x="15864" y="14077"/>
                    <a:pt x="15864" y="14077"/>
                  </a:cubicBezTo>
                  <a:lnTo>
                    <a:pt x="15864" y="14077"/>
                  </a:lnTo>
                  <a:cubicBezTo>
                    <a:pt x="15864" y="14076"/>
                    <a:pt x="15864" y="14076"/>
                    <a:pt x="15863" y="14075"/>
                  </a:cubicBezTo>
                  <a:lnTo>
                    <a:pt x="15863" y="14075"/>
                  </a:lnTo>
                  <a:cubicBezTo>
                    <a:pt x="15863" y="14075"/>
                    <a:pt x="15863" y="14075"/>
                    <a:pt x="15863" y="14075"/>
                  </a:cubicBezTo>
                  <a:close/>
                  <a:moveTo>
                    <a:pt x="15870" y="14070"/>
                  </a:moveTo>
                  <a:lnTo>
                    <a:pt x="15870" y="14070"/>
                  </a:lnTo>
                  <a:cubicBezTo>
                    <a:pt x="15869" y="14073"/>
                    <a:pt x="15868" y="14076"/>
                    <a:pt x="15867" y="14079"/>
                  </a:cubicBezTo>
                  <a:lnTo>
                    <a:pt x="15867" y="14079"/>
                  </a:lnTo>
                  <a:cubicBezTo>
                    <a:pt x="15867" y="14079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76"/>
                    <a:pt x="15869" y="14073"/>
                    <a:pt x="15870" y="14070"/>
                  </a:cubicBezTo>
                  <a:lnTo>
                    <a:pt x="15870" y="14070"/>
                  </a:lnTo>
                  <a:cubicBezTo>
                    <a:pt x="15870" y="14070"/>
                    <a:pt x="15870" y="14070"/>
                    <a:pt x="15870" y="14070"/>
                  </a:cubicBezTo>
                  <a:close/>
                  <a:moveTo>
                    <a:pt x="15862" y="14082"/>
                  </a:moveTo>
                  <a:cubicBezTo>
                    <a:pt x="15862" y="14082"/>
                    <a:pt x="15862" y="14082"/>
                    <a:pt x="15862" y="14082"/>
                  </a:cubicBezTo>
                  <a:lnTo>
                    <a:pt x="15862" y="14082"/>
                  </a:lnTo>
                  <a:cubicBezTo>
                    <a:pt x="15861" y="14082"/>
                    <a:pt x="15860" y="14082"/>
                    <a:pt x="15858" y="14082"/>
                  </a:cubicBezTo>
                  <a:lnTo>
                    <a:pt x="15858" y="14082"/>
                  </a:lnTo>
                  <a:cubicBezTo>
                    <a:pt x="15857" y="14082"/>
                    <a:pt x="15855" y="14082"/>
                    <a:pt x="15854" y="14082"/>
                  </a:cubicBezTo>
                  <a:lnTo>
                    <a:pt x="15854" y="14082"/>
                  </a:lnTo>
                  <a:cubicBezTo>
                    <a:pt x="15854" y="14082"/>
                    <a:pt x="15854" y="14082"/>
                    <a:pt x="15854" y="14082"/>
                  </a:cubicBezTo>
                  <a:lnTo>
                    <a:pt x="15854" y="14082"/>
                  </a:lnTo>
                  <a:cubicBezTo>
                    <a:pt x="15855" y="14082"/>
                    <a:pt x="15857" y="14082"/>
                    <a:pt x="15858" y="14082"/>
                  </a:cubicBezTo>
                  <a:lnTo>
                    <a:pt x="15858" y="14082"/>
                  </a:lnTo>
                  <a:cubicBezTo>
                    <a:pt x="15860" y="14082"/>
                    <a:pt x="15861" y="14082"/>
                    <a:pt x="15862" y="14082"/>
                  </a:cubicBezTo>
                  <a:close/>
                  <a:moveTo>
                    <a:pt x="15862" y="14078"/>
                  </a:moveTo>
                  <a:lnTo>
                    <a:pt x="15862" y="14078"/>
                  </a:lnTo>
                  <a:cubicBezTo>
                    <a:pt x="15863" y="14078"/>
                    <a:pt x="15863" y="14078"/>
                    <a:pt x="15863" y="14078"/>
                  </a:cubicBezTo>
                  <a:lnTo>
                    <a:pt x="15863" y="14078"/>
                  </a:lnTo>
                  <a:cubicBezTo>
                    <a:pt x="15863" y="14079"/>
                    <a:pt x="15863" y="14080"/>
                    <a:pt x="15863" y="14081"/>
                  </a:cubicBezTo>
                  <a:lnTo>
                    <a:pt x="15863" y="14081"/>
                  </a:lnTo>
                  <a:cubicBezTo>
                    <a:pt x="15863" y="14081"/>
                    <a:pt x="15863" y="14081"/>
                    <a:pt x="15863" y="14081"/>
                  </a:cubicBezTo>
                  <a:lnTo>
                    <a:pt x="15863" y="14081"/>
                  </a:lnTo>
                  <a:cubicBezTo>
                    <a:pt x="15864" y="14081"/>
                    <a:pt x="15864" y="14081"/>
                    <a:pt x="15864" y="14082"/>
                  </a:cubicBezTo>
                  <a:lnTo>
                    <a:pt x="15864" y="14082"/>
                  </a:lnTo>
                  <a:cubicBezTo>
                    <a:pt x="15863" y="14082"/>
                    <a:pt x="15863" y="14082"/>
                    <a:pt x="15862" y="14082"/>
                  </a:cubicBezTo>
                  <a:lnTo>
                    <a:pt x="15862" y="14082"/>
                  </a:lnTo>
                  <a:cubicBezTo>
                    <a:pt x="15861" y="14081"/>
                    <a:pt x="15860" y="14080"/>
                    <a:pt x="15858" y="14079"/>
                  </a:cubicBezTo>
                  <a:lnTo>
                    <a:pt x="15858" y="14079"/>
                  </a:lnTo>
                  <a:cubicBezTo>
                    <a:pt x="15857" y="14080"/>
                    <a:pt x="15855" y="14081"/>
                    <a:pt x="15854" y="14082"/>
                  </a:cubicBezTo>
                  <a:lnTo>
                    <a:pt x="15854" y="14082"/>
                  </a:lnTo>
                  <a:cubicBezTo>
                    <a:pt x="15853" y="14082"/>
                    <a:pt x="15852" y="14082"/>
                    <a:pt x="15851" y="14082"/>
                  </a:cubicBezTo>
                  <a:lnTo>
                    <a:pt x="15851" y="14082"/>
                  </a:lnTo>
                  <a:cubicBezTo>
                    <a:pt x="15851" y="14082"/>
                    <a:pt x="15851" y="14082"/>
                    <a:pt x="15851" y="14082"/>
                  </a:cubicBezTo>
                  <a:lnTo>
                    <a:pt x="15851" y="14082"/>
                  </a:lnTo>
                  <a:cubicBezTo>
                    <a:pt x="15850" y="14082"/>
                    <a:pt x="15849" y="14082"/>
                    <a:pt x="15848" y="14082"/>
                  </a:cubicBezTo>
                  <a:lnTo>
                    <a:pt x="15848" y="14082"/>
                  </a:lnTo>
                  <a:cubicBezTo>
                    <a:pt x="15848" y="14082"/>
                    <a:pt x="15848" y="14082"/>
                    <a:pt x="15849" y="14082"/>
                  </a:cubicBezTo>
                  <a:lnTo>
                    <a:pt x="15849" y="14082"/>
                  </a:lnTo>
                  <a:cubicBezTo>
                    <a:pt x="15849" y="14082"/>
                    <a:pt x="15850" y="14082"/>
                    <a:pt x="15851" y="14082"/>
                  </a:cubicBezTo>
                  <a:lnTo>
                    <a:pt x="15851" y="14082"/>
                  </a:lnTo>
                  <a:cubicBezTo>
                    <a:pt x="15853" y="14080"/>
                    <a:pt x="15855" y="14079"/>
                    <a:pt x="15857" y="14078"/>
                  </a:cubicBezTo>
                  <a:lnTo>
                    <a:pt x="15857" y="14078"/>
                  </a:lnTo>
                  <a:cubicBezTo>
                    <a:pt x="15857" y="14078"/>
                    <a:pt x="15858" y="14078"/>
                    <a:pt x="15858" y="14079"/>
                  </a:cubicBezTo>
                  <a:lnTo>
                    <a:pt x="15858" y="14079"/>
                  </a:lnTo>
                  <a:cubicBezTo>
                    <a:pt x="15859" y="14078"/>
                    <a:pt x="15859" y="14078"/>
                    <a:pt x="15860" y="14078"/>
                  </a:cubicBezTo>
                  <a:lnTo>
                    <a:pt x="15860" y="14078"/>
                  </a:lnTo>
                  <a:cubicBezTo>
                    <a:pt x="15861" y="14079"/>
                    <a:pt x="15862" y="14080"/>
                    <a:pt x="15863" y="14081"/>
                  </a:cubicBezTo>
                  <a:lnTo>
                    <a:pt x="15863" y="14081"/>
                  </a:lnTo>
                  <a:cubicBezTo>
                    <a:pt x="15863" y="14080"/>
                    <a:pt x="15863" y="14079"/>
                    <a:pt x="15862" y="14078"/>
                  </a:cubicBezTo>
                  <a:close/>
                  <a:moveTo>
                    <a:pt x="15849" y="14083"/>
                  </a:moveTo>
                  <a:lnTo>
                    <a:pt x="15849" y="14083"/>
                  </a:lnTo>
                  <a:cubicBezTo>
                    <a:pt x="15848" y="14083"/>
                    <a:pt x="15847" y="14083"/>
                    <a:pt x="15846" y="14083"/>
                  </a:cubicBezTo>
                  <a:lnTo>
                    <a:pt x="15846" y="14083"/>
                  </a:lnTo>
                  <a:cubicBezTo>
                    <a:pt x="15772" y="14138"/>
                    <a:pt x="15699" y="14192"/>
                    <a:pt x="15627" y="14246"/>
                  </a:cubicBezTo>
                  <a:lnTo>
                    <a:pt x="15627" y="14246"/>
                  </a:lnTo>
                  <a:cubicBezTo>
                    <a:pt x="15701" y="14191"/>
                    <a:pt x="15776" y="14137"/>
                    <a:pt x="15849" y="14083"/>
                  </a:cubicBezTo>
                  <a:close/>
                  <a:moveTo>
                    <a:pt x="15843" y="14083"/>
                  </a:moveTo>
                  <a:lnTo>
                    <a:pt x="15843" y="14083"/>
                  </a:lnTo>
                  <a:cubicBezTo>
                    <a:pt x="2754" y="14161"/>
                    <a:pt x="3" y="19208"/>
                    <a:pt x="4330" y="19208"/>
                  </a:cubicBezTo>
                  <a:cubicBezTo>
                    <a:pt x="6510" y="19208"/>
                    <a:pt x="10487" y="17927"/>
                    <a:pt x="15843" y="14083"/>
                  </a:cubicBezTo>
                  <a:close/>
                  <a:moveTo>
                    <a:pt x="15874" y="14083"/>
                  </a:moveTo>
                  <a:cubicBezTo>
                    <a:pt x="21234" y="17927"/>
                    <a:pt x="25212" y="19208"/>
                    <a:pt x="27392" y="19208"/>
                  </a:cubicBezTo>
                  <a:cubicBezTo>
                    <a:pt x="31719" y="19208"/>
                    <a:pt x="28963" y="14161"/>
                    <a:pt x="15874" y="14083"/>
                  </a:cubicBezTo>
                  <a:close/>
                  <a:moveTo>
                    <a:pt x="15860" y="1"/>
                  </a:moveTo>
                  <a:cubicBezTo>
                    <a:pt x="14365" y="1"/>
                    <a:pt x="12872" y="4691"/>
                    <a:pt x="15862" y="14070"/>
                  </a:cubicBezTo>
                  <a:lnTo>
                    <a:pt x="15862" y="14070"/>
                  </a:lnTo>
                  <a:cubicBezTo>
                    <a:pt x="15865" y="14068"/>
                    <a:pt x="15867" y="14066"/>
                    <a:pt x="15870" y="14064"/>
                  </a:cubicBezTo>
                  <a:lnTo>
                    <a:pt x="15870" y="14064"/>
                  </a:lnTo>
                  <a:cubicBezTo>
                    <a:pt x="15870" y="14065"/>
                    <a:pt x="15869" y="14066"/>
                    <a:pt x="15869" y="14066"/>
                  </a:cubicBezTo>
                  <a:lnTo>
                    <a:pt x="15869" y="14066"/>
                  </a:lnTo>
                  <a:cubicBezTo>
                    <a:pt x="15869" y="14066"/>
                    <a:pt x="15869" y="14066"/>
                    <a:pt x="15870" y="14066"/>
                  </a:cubicBezTo>
                  <a:lnTo>
                    <a:pt x="15870" y="14066"/>
                  </a:lnTo>
                  <a:cubicBezTo>
                    <a:pt x="15869" y="14067"/>
                    <a:pt x="15869" y="14068"/>
                    <a:pt x="15869" y="14069"/>
                  </a:cubicBezTo>
                  <a:lnTo>
                    <a:pt x="15869" y="14069"/>
                  </a:lnTo>
                  <a:cubicBezTo>
                    <a:pt x="15869" y="14069"/>
                    <a:pt x="15868" y="14069"/>
                    <a:pt x="15868" y="14069"/>
                  </a:cubicBezTo>
                  <a:lnTo>
                    <a:pt x="15868" y="14069"/>
                  </a:lnTo>
                  <a:cubicBezTo>
                    <a:pt x="15869" y="14068"/>
                    <a:pt x="15869" y="14067"/>
                    <a:pt x="15869" y="14066"/>
                  </a:cubicBezTo>
                  <a:lnTo>
                    <a:pt x="15869" y="14066"/>
                  </a:lnTo>
                  <a:cubicBezTo>
                    <a:pt x="15867" y="14068"/>
                    <a:pt x="15865" y="14070"/>
                    <a:pt x="15862" y="14072"/>
                  </a:cubicBezTo>
                  <a:lnTo>
                    <a:pt x="15862" y="14072"/>
                  </a:lnTo>
                  <a:cubicBezTo>
                    <a:pt x="15863" y="14072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5" y="14072"/>
                    <a:pt x="15867" y="14071"/>
                    <a:pt x="15868" y="14069"/>
                  </a:cubicBezTo>
                  <a:lnTo>
                    <a:pt x="15868" y="14069"/>
                  </a:lnTo>
                  <a:cubicBezTo>
                    <a:pt x="15868" y="14070"/>
                    <a:pt x="15868" y="14071"/>
                    <a:pt x="15867" y="14072"/>
                  </a:cubicBezTo>
                  <a:lnTo>
                    <a:pt x="15867" y="14072"/>
                  </a:lnTo>
                  <a:cubicBezTo>
                    <a:pt x="15867" y="14072"/>
                    <a:pt x="15868" y="14072"/>
                    <a:pt x="15868" y="14072"/>
                  </a:cubicBezTo>
                  <a:lnTo>
                    <a:pt x="15868" y="14072"/>
                  </a:lnTo>
                  <a:cubicBezTo>
                    <a:pt x="15867" y="14074"/>
                    <a:pt x="15866" y="14076"/>
                    <a:pt x="15866" y="14078"/>
                  </a:cubicBezTo>
                  <a:lnTo>
                    <a:pt x="15866" y="14078"/>
                  </a:lnTo>
                  <a:cubicBezTo>
                    <a:pt x="15866" y="14078"/>
                    <a:pt x="15866" y="14078"/>
                    <a:pt x="15866" y="14078"/>
                  </a:cubicBezTo>
                  <a:lnTo>
                    <a:pt x="15866" y="14078"/>
                  </a:lnTo>
                  <a:cubicBezTo>
                    <a:pt x="15865" y="14078"/>
                    <a:pt x="15865" y="14079"/>
                    <a:pt x="15865" y="14080"/>
                  </a:cubicBezTo>
                  <a:lnTo>
                    <a:pt x="15865" y="14080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79"/>
                  </a:cubicBezTo>
                  <a:lnTo>
                    <a:pt x="15865" y="14079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78"/>
                    <a:pt x="15864" y="14078"/>
                    <a:pt x="15864" y="14077"/>
                  </a:cubicBezTo>
                  <a:lnTo>
                    <a:pt x="15864" y="14077"/>
                  </a:lnTo>
                  <a:cubicBezTo>
                    <a:pt x="15865" y="14077"/>
                    <a:pt x="15865" y="14077"/>
                    <a:pt x="15866" y="14078"/>
                  </a:cubicBezTo>
                  <a:lnTo>
                    <a:pt x="15866" y="14078"/>
                  </a:lnTo>
                  <a:cubicBezTo>
                    <a:pt x="15866" y="14076"/>
                    <a:pt x="15867" y="14074"/>
                    <a:pt x="15867" y="14072"/>
                  </a:cubicBezTo>
                  <a:lnTo>
                    <a:pt x="15867" y="14072"/>
                  </a:lnTo>
                  <a:cubicBezTo>
                    <a:pt x="15866" y="14073"/>
                    <a:pt x="15865" y="14074"/>
                    <a:pt x="15863" y="14075"/>
                  </a:cubicBezTo>
                  <a:lnTo>
                    <a:pt x="15863" y="14075"/>
                  </a:lnTo>
                  <a:cubicBezTo>
                    <a:pt x="15863" y="14074"/>
                    <a:pt x="15863" y="14074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2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1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62" y="14070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33" y="13982"/>
                    <a:pt x="15804" y="13894"/>
                    <a:pt x="15775" y="13805"/>
                  </a:cubicBezTo>
                  <a:lnTo>
                    <a:pt x="15775" y="13805"/>
                  </a:lnTo>
                  <a:cubicBezTo>
                    <a:pt x="15804" y="13894"/>
                    <a:pt x="15832" y="13983"/>
                    <a:pt x="15860" y="14071"/>
                  </a:cubicBezTo>
                  <a:lnTo>
                    <a:pt x="15860" y="14071"/>
                  </a:lnTo>
                  <a:cubicBezTo>
                    <a:pt x="15860" y="14071"/>
                    <a:pt x="15860" y="14071"/>
                    <a:pt x="15860" y="14071"/>
                  </a:cubicBezTo>
                  <a:lnTo>
                    <a:pt x="15860" y="14071"/>
                  </a:lnTo>
                  <a:cubicBezTo>
                    <a:pt x="13104" y="5767"/>
                    <a:pt x="9665" y="2540"/>
                    <a:pt x="8085" y="2540"/>
                  </a:cubicBezTo>
                  <a:cubicBezTo>
                    <a:pt x="6125" y="2540"/>
                    <a:pt x="7023" y="7502"/>
                    <a:pt x="15627" y="13905"/>
                  </a:cubicBezTo>
                  <a:lnTo>
                    <a:pt x="15627" y="13905"/>
                  </a:lnTo>
                  <a:cubicBezTo>
                    <a:pt x="15625" y="13904"/>
                    <a:pt x="15624" y="13903"/>
                    <a:pt x="15622" y="13902"/>
                  </a:cubicBezTo>
                  <a:lnTo>
                    <a:pt x="15622" y="13902"/>
                  </a:lnTo>
                  <a:cubicBezTo>
                    <a:pt x="15624" y="13903"/>
                    <a:pt x="15625" y="13904"/>
                    <a:pt x="15627" y="13905"/>
                  </a:cubicBezTo>
                  <a:lnTo>
                    <a:pt x="15627" y="13905"/>
                  </a:lnTo>
                  <a:cubicBezTo>
                    <a:pt x="15627" y="13905"/>
                    <a:pt x="15627" y="13905"/>
                    <a:pt x="15627" y="13905"/>
                  </a:cubicBezTo>
                  <a:lnTo>
                    <a:pt x="15627" y="13905"/>
                  </a:lnTo>
                  <a:cubicBezTo>
                    <a:pt x="15704" y="13962"/>
                    <a:pt x="15781" y="14017"/>
                    <a:pt x="15858" y="14072"/>
                  </a:cubicBezTo>
                  <a:lnTo>
                    <a:pt x="15858" y="14072"/>
                  </a:lnTo>
                  <a:cubicBezTo>
                    <a:pt x="15859" y="14072"/>
                    <a:pt x="15860" y="14072"/>
                    <a:pt x="15860" y="14071"/>
                  </a:cubicBezTo>
                  <a:lnTo>
                    <a:pt x="15860" y="14071"/>
                  </a:lnTo>
                  <a:cubicBezTo>
                    <a:pt x="15860" y="14072"/>
                    <a:pt x="15861" y="14072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0" y="14073"/>
                    <a:pt x="15860" y="14073"/>
                    <a:pt x="15860" y="14073"/>
                  </a:cubicBezTo>
                  <a:lnTo>
                    <a:pt x="15860" y="14073"/>
                  </a:lnTo>
                  <a:cubicBezTo>
                    <a:pt x="15859" y="14073"/>
                    <a:pt x="15859" y="14073"/>
                    <a:pt x="15858" y="14072"/>
                  </a:cubicBezTo>
                  <a:lnTo>
                    <a:pt x="15858" y="14072"/>
                  </a:lnTo>
                  <a:cubicBezTo>
                    <a:pt x="15858" y="14073"/>
                    <a:pt x="15857" y="14073"/>
                    <a:pt x="15857" y="14073"/>
                  </a:cubicBezTo>
                  <a:lnTo>
                    <a:pt x="15857" y="14073"/>
                  </a:lnTo>
                  <a:cubicBezTo>
                    <a:pt x="15857" y="14074"/>
                    <a:pt x="15858" y="14074"/>
                    <a:pt x="15858" y="14075"/>
                  </a:cubicBezTo>
                  <a:lnTo>
                    <a:pt x="15858" y="14075"/>
                  </a:lnTo>
                  <a:cubicBezTo>
                    <a:pt x="15859" y="14074"/>
                    <a:pt x="15859" y="14074"/>
                    <a:pt x="15860" y="14073"/>
                  </a:cubicBezTo>
                  <a:lnTo>
                    <a:pt x="15860" y="14073"/>
                  </a:lnTo>
                  <a:cubicBezTo>
                    <a:pt x="15860" y="14074"/>
                    <a:pt x="15861" y="14074"/>
                    <a:pt x="15861" y="14075"/>
                  </a:cubicBezTo>
                  <a:lnTo>
                    <a:pt x="15861" y="14075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5"/>
                    <a:pt x="15862" y="14075"/>
                    <a:pt x="15862" y="14075"/>
                  </a:cubicBezTo>
                  <a:lnTo>
                    <a:pt x="15862" y="14075"/>
                  </a:lnTo>
                  <a:cubicBezTo>
                    <a:pt x="15861" y="14075"/>
                    <a:pt x="15861" y="14075"/>
                    <a:pt x="15861" y="14075"/>
                  </a:cubicBezTo>
                  <a:lnTo>
                    <a:pt x="15861" y="14075"/>
                  </a:lnTo>
                  <a:cubicBezTo>
                    <a:pt x="15861" y="14075"/>
                    <a:pt x="15860" y="14075"/>
                    <a:pt x="15860" y="14076"/>
                  </a:cubicBezTo>
                  <a:cubicBezTo>
                    <a:pt x="15859" y="14075"/>
                    <a:pt x="15859" y="14075"/>
                    <a:pt x="15858" y="14075"/>
                  </a:cubicBezTo>
                  <a:lnTo>
                    <a:pt x="15858" y="14075"/>
                  </a:lnTo>
                  <a:cubicBezTo>
                    <a:pt x="15858" y="14075"/>
                    <a:pt x="15857" y="14075"/>
                    <a:pt x="15857" y="14076"/>
                  </a:cubicBezTo>
                  <a:cubicBezTo>
                    <a:pt x="15856" y="14075"/>
                    <a:pt x="15856" y="14075"/>
                    <a:pt x="15855" y="14075"/>
                  </a:cubicBezTo>
                  <a:lnTo>
                    <a:pt x="15855" y="14075"/>
                  </a:lnTo>
                  <a:cubicBezTo>
                    <a:pt x="15855" y="14075"/>
                    <a:pt x="15854" y="14075"/>
                    <a:pt x="15854" y="14076"/>
                  </a:cubicBezTo>
                  <a:lnTo>
                    <a:pt x="15854" y="14076"/>
                  </a:lnTo>
                  <a:cubicBezTo>
                    <a:pt x="10497" y="10229"/>
                    <a:pt x="6518" y="8947"/>
                    <a:pt x="4335" y="8947"/>
                  </a:cubicBezTo>
                  <a:cubicBezTo>
                    <a:pt x="1" y="8947"/>
                    <a:pt x="2749" y="14004"/>
                    <a:pt x="15845" y="14082"/>
                  </a:cubicBezTo>
                  <a:lnTo>
                    <a:pt x="15845" y="14082"/>
                  </a:lnTo>
                  <a:cubicBezTo>
                    <a:pt x="15848" y="14080"/>
                    <a:pt x="15851" y="14078"/>
                    <a:pt x="15854" y="14076"/>
                  </a:cubicBezTo>
                  <a:lnTo>
                    <a:pt x="15854" y="14076"/>
                  </a:lnTo>
                  <a:cubicBezTo>
                    <a:pt x="15854" y="14076"/>
                    <a:pt x="15855" y="14076"/>
                    <a:pt x="15855" y="14077"/>
                  </a:cubicBezTo>
                  <a:lnTo>
                    <a:pt x="15855" y="14077"/>
                  </a:lnTo>
                  <a:cubicBezTo>
                    <a:pt x="15856" y="14076"/>
                    <a:pt x="15856" y="14076"/>
                    <a:pt x="15857" y="14076"/>
                  </a:cubicBezTo>
                  <a:lnTo>
                    <a:pt x="15857" y="14076"/>
                  </a:lnTo>
                  <a:cubicBezTo>
                    <a:pt x="15857" y="14076"/>
                    <a:pt x="15858" y="14076"/>
                    <a:pt x="15858" y="14077"/>
                  </a:cubicBezTo>
                  <a:lnTo>
                    <a:pt x="15858" y="14077"/>
                  </a:lnTo>
                  <a:cubicBezTo>
                    <a:pt x="15859" y="14076"/>
                    <a:pt x="15859" y="14076"/>
                    <a:pt x="15860" y="14076"/>
                  </a:cubicBezTo>
                  <a:lnTo>
                    <a:pt x="15860" y="14076"/>
                  </a:lnTo>
                  <a:cubicBezTo>
                    <a:pt x="15860" y="14076"/>
                    <a:pt x="15861" y="14076"/>
                    <a:pt x="15861" y="14077"/>
                  </a:cubicBezTo>
                  <a:lnTo>
                    <a:pt x="15861" y="14077"/>
                  </a:lnTo>
                  <a:cubicBezTo>
                    <a:pt x="15861" y="14076"/>
                    <a:pt x="15862" y="14076"/>
                    <a:pt x="15862" y="14076"/>
                  </a:cubicBezTo>
                  <a:lnTo>
                    <a:pt x="15862" y="14076"/>
                  </a:lnTo>
                  <a:cubicBezTo>
                    <a:pt x="15862" y="14077"/>
                    <a:pt x="15862" y="14077"/>
                    <a:pt x="15862" y="14078"/>
                  </a:cubicBezTo>
                  <a:lnTo>
                    <a:pt x="15862" y="14078"/>
                  </a:lnTo>
                  <a:cubicBezTo>
                    <a:pt x="15862" y="14077"/>
                    <a:pt x="15862" y="14077"/>
                    <a:pt x="15861" y="14077"/>
                  </a:cubicBezTo>
                  <a:lnTo>
                    <a:pt x="15861" y="14077"/>
                  </a:lnTo>
                  <a:cubicBezTo>
                    <a:pt x="15861" y="14077"/>
                    <a:pt x="15860" y="14077"/>
                    <a:pt x="15860" y="14078"/>
                  </a:cubicBezTo>
                  <a:lnTo>
                    <a:pt x="15860" y="14078"/>
                  </a:lnTo>
                  <a:cubicBezTo>
                    <a:pt x="15859" y="14077"/>
                    <a:pt x="15859" y="14077"/>
                    <a:pt x="15858" y="14077"/>
                  </a:cubicBezTo>
                  <a:lnTo>
                    <a:pt x="15858" y="14077"/>
                  </a:lnTo>
                  <a:cubicBezTo>
                    <a:pt x="15858" y="14077"/>
                    <a:pt x="15857" y="14077"/>
                    <a:pt x="15857" y="14078"/>
                  </a:cubicBezTo>
                  <a:lnTo>
                    <a:pt x="15857" y="14078"/>
                  </a:lnTo>
                  <a:cubicBezTo>
                    <a:pt x="15856" y="14077"/>
                    <a:pt x="15856" y="14077"/>
                    <a:pt x="15855" y="14077"/>
                  </a:cubicBezTo>
                  <a:lnTo>
                    <a:pt x="15855" y="14077"/>
                  </a:lnTo>
                  <a:cubicBezTo>
                    <a:pt x="15853" y="14078"/>
                    <a:pt x="15851" y="14080"/>
                    <a:pt x="15849" y="14082"/>
                  </a:cubicBezTo>
                  <a:lnTo>
                    <a:pt x="15849" y="14082"/>
                  </a:lnTo>
                  <a:cubicBezTo>
                    <a:pt x="15847" y="14082"/>
                    <a:pt x="15846" y="14082"/>
                    <a:pt x="15845" y="14082"/>
                  </a:cubicBezTo>
                  <a:lnTo>
                    <a:pt x="15845" y="14082"/>
                  </a:lnTo>
                  <a:cubicBezTo>
                    <a:pt x="15845" y="14082"/>
                    <a:pt x="15845" y="14082"/>
                    <a:pt x="15845" y="14082"/>
                  </a:cubicBezTo>
                  <a:lnTo>
                    <a:pt x="15845" y="14082"/>
                  </a:lnTo>
                  <a:cubicBezTo>
                    <a:pt x="15753" y="14082"/>
                    <a:pt x="15660" y="14083"/>
                    <a:pt x="15566" y="14083"/>
                  </a:cubicBezTo>
                  <a:cubicBezTo>
                    <a:pt x="15659" y="14083"/>
                    <a:pt x="15751" y="14083"/>
                    <a:pt x="15843" y="14083"/>
                  </a:cubicBezTo>
                  <a:lnTo>
                    <a:pt x="15843" y="14083"/>
                  </a:lnTo>
                  <a:cubicBezTo>
                    <a:pt x="15843" y="14083"/>
                    <a:pt x="15843" y="14083"/>
                    <a:pt x="15843" y="14083"/>
                  </a:cubicBezTo>
                  <a:lnTo>
                    <a:pt x="15843" y="14083"/>
                  </a:lnTo>
                  <a:cubicBezTo>
                    <a:pt x="15844" y="14083"/>
                    <a:pt x="15845" y="14083"/>
                    <a:pt x="15846" y="14083"/>
                  </a:cubicBezTo>
                  <a:lnTo>
                    <a:pt x="15846" y="14083"/>
                  </a:lnTo>
                  <a:cubicBezTo>
                    <a:pt x="15846" y="14083"/>
                    <a:pt x="15846" y="14083"/>
                    <a:pt x="15846" y="14083"/>
                  </a:cubicBezTo>
                  <a:lnTo>
                    <a:pt x="15846" y="14083"/>
                  </a:lnTo>
                  <a:cubicBezTo>
                    <a:pt x="15847" y="14083"/>
                    <a:pt x="15848" y="14083"/>
                    <a:pt x="15849" y="14083"/>
                  </a:cubicBezTo>
                  <a:lnTo>
                    <a:pt x="15849" y="14083"/>
                  </a:lnTo>
                  <a:cubicBezTo>
                    <a:pt x="15849" y="14083"/>
                    <a:pt x="15849" y="14083"/>
                    <a:pt x="15849" y="14083"/>
                  </a:cubicBezTo>
                  <a:lnTo>
                    <a:pt x="15849" y="14083"/>
                  </a:lnTo>
                  <a:cubicBezTo>
                    <a:pt x="15850" y="14083"/>
                    <a:pt x="15851" y="14083"/>
                    <a:pt x="15852" y="14083"/>
                  </a:cubicBezTo>
                  <a:lnTo>
                    <a:pt x="15852" y="14083"/>
                  </a:lnTo>
                  <a:cubicBezTo>
                    <a:pt x="15852" y="14083"/>
                    <a:pt x="15852" y="14083"/>
                    <a:pt x="15852" y="14083"/>
                  </a:cubicBezTo>
                  <a:lnTo>
                    <a:pt x="15852" y="14083"/>
                  </a:lnTo>
                  <a:cubicBezTo>
                    <a:pt x="15854" y="14083"/>
                    <a:pt x="15856" y="14083"/>
                    <a:pt x="15858" y="14083"/>
                  </a:cubicBezTo>
                  <a:lnTo>
                    <a:pt x="15858" y="14083"/>
                  </a:lnTo>
                  <a:cubicBezTo>
                    <a:pt x="15860" y="14083"/>
                    <a:pt x="15862" y="14083"/>
                    <a:pt x="15864" y="14083"/>
                  </a:cubicBezTo>
                  <a:lnTo>
                    <a:pt x="15864" y="14083"/>
                  </a:lnTo>
                  <a:cubicBezTo>
                    <a:pt x="15864" y="14083"/>
                    <a:pt x="15864" y="14083"/>
                    <a:pt x="15864" y="14083"/>
                  </a:cubicBezTo>
                  <a:lnTo>
                    <a:pt x="15864" y="14083"/>
                  </a:lnTo>
                  <a:cubicBezTo>
                    <a:pt x="15862" y="14083"/>
                    <a:pt x="15860" y="14083"/>
                    <a:pt x="15858" y="14083"/>
                  </a:cubicBezTo>
                  <a:lnTo>
                    <a:pt x="15858" y="14083"/>
                  </a:lnTo>
                  <a:cubicBezTo>
                    <a:pt x="15856" y="14083"/>
                    <a:pt x="15854" y="14083"/>
                    <a:pt x="15852" y="14083"/>
                  </a:cubicBezTo>
                  <a:lnTo>
                    <a:pt x="15852" y="14083"/>
                  </a:lnTo>
                  <a:cubicBezTo>
                    <a:pt x="15777" y="14137"/>
                    <a:pt x="15702" y="14191"/>
                    <a:pt x="15627" y="14246"/>
                  </a:cubicBezTo>
                  <a:lnTo>
                    <a:pt x="15627" y="14246"/>
                  </a:lnTo>
                  <a:cubicBezTo>
                    <a:pt x="15627" y="14246"/>
                    <a:pt x="15627" y="14246"/>
                    <a:pt x="15627" y="14246"/>
                  </a:cubicBezTo>
                  <a:lnTo>
                    <a:pt x="15627" y="14246"/>
                  </a:lnTo>
                  <a:cubicBezTo>
                    <a:pt x="15625" y="14247"/>
                    <a:pt x="15623" y="14248"/>
                    <a:pt x="15622" y="14249"/>
                  </a:cubicBezTo>
                  <a:cubicBezTo>
                    <a:pt x="15623" y="14248"/>
                    <a:pt x="15625" y="14247"/>
                    <a:pt x="15627" y="14246"/>
                  </a:cubicBezTo>
                  <a:lnTo>
                    <a:pt x="15627" y="14246"/>
                  </a:lnTo>
                  <a:cubicBezTo>
                    <a:pt x="7020" y="20651"/>
                    <a:pt x="6124" y="25620"/>
                    <a:pt x="8087" y="25620"/>
                  </a:cubicBezTo>
                  <a:cubicBezTo>
                    <a:pt x="9669" y="25620"/>
                    <a:pt x="13109" y="22391"/>
                    <a:pt x="15864" y="14083"/>
                  </a:cubicBezTo>
                  <a:lnTo>
                    <a:pt x="15864" y="14083"/>
                  </a:lnTo>
                  <a:cubicBezTo>
                    <a:pt x="15835" y="14175"/>
                    <a:pt x="15805" y="14268"/>
                    <a:pt x="15775" y="14361"/>
                  </a:cubicBezTo>
                  <a:cubicBezTo>
                    <a:pt x="15805" y="14268"/>
                    <a:pt x="15835" y="14176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95" y="14176"/>
                    <a:pt x="15925" y="14268"/>
                    <a:pt x="15955" y="14361"/>
                  </a:cubicBezTo>
                  <a:cubicBezTo>
                    <a:pt x="15925" y="14268"/>
                    <a:pt x="15896" y="14176"/>
                    <a:pt x="15867" y="14085"/>
                  </a:cubicBezTo>
                  <a:lnTo>
                    <a:pt x="15867" y="14085"/>
                  </a:lnTo>
                  <a:cubicBezTo>
                    <a:pt x="15867" y="14085"/>
                    <a:pt x="15867" y="14085"/>
                    <a:pt x="15867" y="14085"/>
                  </a:cubicBezTo>
                  <a:lnTo>
                    <a:pt x="15867" y="14085"/>
                  </a:lnTo>
                  <a:cubicBezTo>
                    <a:pt x="15866" y="14084"/>
                    <a:pt x="15866" y="14084"/>
                    <a:pt x="15866" y="14083"/>
                  </a:cubicBezTo>
                  <a:lnTo>
                    <a:pt x="15866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8" y="14083"/>
                    <a:pt x="15869" y="14083"/>
                    <a:pt x="15870" y="14083"/>
                  </a:cubicBezTo>
                  <a:lnTo>
                    <a:pt x="15870" y="14083"/>
                  </a:lnTo>
                  <a:cubicBezTo>
                    <a:pt x="15870" y="14083"/>
                    <a:pt x="15870" y="14083"/>
                    <a:pt x="15870" y="14083"/>
                  </a:cubicBezTo>
                  <a:lnTo>
                    <a:pt x="15870" y="14083"/>
                  </a:lnTo>
                  <a:cubicBezTo>
                    <a:pt x="15871" y="14083"/>
                    <a:pt x="15872" y="14083"/>
                    <a:pt x="15874" y="14083"/>
                  </a:cubicBezTo>
                  <a:lnTo>
                    <a:pt x="15874" y="14083"/>
                  </a:lnTo>
                  <a:cubicBezTo>
                    <a:pt x="15873" y="14083"/>
                    <a:pt x="15873" y="14083"/>
                    <a:pt x="15873" y="14083"/>
                  </a:cubicBezTo>
                  <a:lnTo>
                    <a:pt x="15873" y="14083"/>
                  </a:lnTo>
                  <a:cubicBezTo>
                    <a:pt x="15965" y="14083"/>
                    <a:pt x="16057" y="14083"/>
                    <a:pt x="16150" y="14083"/>
                  </a:cubicBezTo>
                  <a:cubicBezTo>
                    <a:pt x="16057" y="14083"/>
                    <a:pt x="15964" y="14082"/>
                    <a:pt x="15871" y="14082"/>
                  </a:cubicBezTo>
                  <a:lnTo>
                    <a:pt x="15871" y="14082"/>
                  </a:lnTo>
                  <a:cubicBezTo>
                    <a:pt x="15871" y="14082"/>
                    <a:pt x="15871" y="14082"/>
                    <a:pt x="15871" y="14082"/>
                  </a:cubicBezTo>
                  <a:lnTo>
                    <a:pt x="15871" y="14082"/>
                  </a:lnTo>
                  <a:cubicBezTo>
                    <a:pt x="15870" y="14082"/>
                    <a:pt x="15869" y="14082"/>
                    <a:pt x="15868" y="14082"/>
                  </a:cubicBezTo>
                  <a:lnTo>
                    <a:pt x="15868" y="14082"/>
                  </a:lnTo>
                  <a:cubicBezTo>
                    <a:pt x="15867" y="14081"/>
                    <a:pt x="15867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2"/>
                  </a:cubicBezTo>
                  <a:lnTo>
                    <a:pt x="15866" y="14082"/>
                  </a:lnTo>
                  <a:cubicBezTo>
                    <a:pt x="15867" y="14082"/>
                    <a:pt x="15867" y="14082"/>
                    <a:pt x="15868" y="14082"/>
                  </a:cubicBezTo>
                  <a:lnTo>
                    <a:pt x="15868" y="14082"/>
                  </a:lnTo>
                  <a:cubicBezTo>
                    <a:pt x="15868" y="14082"/>
                    <a:pt x="15868" y="14082"/>
                    <a:pt x="15868" y="14082"/>
                  </a:cubicBezTo>
                  <a:lnTo>
                    <a:pt x="15868" y="14082"/>
                  </a:lnTo>
                  <a:cubicBezTo>
                    <a:pt x="15867" y="14082"/>
                    <a:pt x="15867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7" y="14080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80"/>
                    <a:pt x="15870" y="14081"/>
                    <a:pt x="15871" y="14082"/>
                  </a:cubicBezTo>
                  <a:lnTo>
                    <a:pt x="15871" y="14082"/>
                  </a:lnTo>
                  <a:cubicBezTo>
                    <a:pt x="28968" y="14004"/>
                    <a:pt x="31722" y="8947"/>
                    <a:pt x="27387" y="8947"/>
                  </a:cubicBezTo>
                  <a:cubicBezTo>
                    <a:pt x="25205" y="8947"/>
                    <a:pt x="21228" y="10228"/>
                    <a:pt x="15870" y="14070"/>
                  </a:cubicBezTo>
                  <a:lnTo>
                    <a:pt x="15870" y="14070"/>
                  </a:lnTo>
                  <a:cubicBezTo>
                    <a:pt x="15870" y="14069"/>
                    <a:pt x="15871" y="14068"/>
                    <a:pt x="15871" y="14067"/>
                  </a:cubicBezTo>
                  <a:lnTo>
                    <a:pt x="15871" y="14067"/>
                  </a:lnTo>
                  <a:cubicBezTo>
                    <a:pt x="15871" y="14067"/>
                    <a:pt x="15871" y="14067"/>
                    <a:pt x="15871" y="14068"/>
                  </a:cubicBezTo>
                  <a:lnTo>
                    <a:pt x="15871" y="14068"/>
                  </a:lnTo>
                  <a:cubicBezTo>
                    <a:pt x="15871" y="14067"/>
                    <a:pt x="15871" y="14066"/>
                    <a:pt x="15872" y="14065"/>
                  </a:cubicBezTo>
                  <a:lnTo>
                    <a:pt x="15872" y="14065"/>
                  </a:lnTo>
                  <a:cubicBezTo>
                    <a:pt x="15872" y="14065"/>
                    <a:pt x="15872" y="14065"/>
                    <a:pt x="15872" y="14065"/>
                  </a:cubicBezTo>
                  <a:lnTo>
                    <a:pt x="15872" y="14065"/>
                  </a:lnTo>
                  <a:cubicBezTo>
                    <a:pt x="15872" y="14064"/>
                    <a:pt x="15872" y="14063"/>
                    <a:pt x="15873" y="14062"/>
                  </a:cubicBezTo>
                  <a:lnTo>
                    <a:pt x="15873" y="14062"/>
                  </a:lnTo>
                  <a:cubicBezTo>
                    <a:pt x="15872" y="14062"/>
                    <a:pt x="15872" y="14062"/>
                    <a:pt x="15872" y="14062"/>
                  </a:cubicBezTo>
                  <a:lnTo>
                    <a:pt x="15872" y="14062"/>
                  </a:lnTo>
                  <a:cubicBezTo>
                    <a:pt x="15900" y="13977"/>
                    <a:pt x="15927" y="13891"/>
                    <a:pt x="15955" y="13805"/>
                  </a:cubicBezTo>
                  <a:lnTo>
                    <a:pt x="15955" y="13805"/>
                  </a:lnTo>
                  <a:cubicBezTo>
                    <a:pt x="15927" y="13892"/>
                    <a:pt x="15899" y="13978"/>
                    <a:pt x="15870" y="14064"/>
                  </a:cubicBezTo>
                  <a:lnTo>
                    <a:pt x="15870" y="14064"/>
                  </a:lnTo>
                  <a:cubicBezTo>
                    <a:pt x="15870" y="14064"/>
                    <a:pt x="15870" y="14064"/>
                    <a:pt x="15870" y="14064"/>
                  </a:cubicBezTo>
                  <a:lnTo>
                    <a:pt x="15870" y="14064"/>
                  </a:lnTo>
                  <a:cubicBezTo>
                    <a:pt x="18851" y="4689"/>
                    <a:pt x="17355" y="1"/>
                    <a:pt x="15860" y="1"/>
                  </a:cubicBezTo>
                  <a:close/>
                  <a:moveTo>
                    <a:pt x="15867" y="14083"/>
                  </a:moveTo>
                  <a:lnTo>
                    <a:pt x="15867" y="14083"/>
                  </a:lnTo>
                  <a:cubicBezTo>
                    <a:pt x="15943" y="14139"/>
                    <a:pt x="16018" y="14194"/>
                    <a:pt x="16095" y="14249"/>
                  </a:cubicBezTo>
                  <a:cubicBezTo>
                    <a:pt x="16018" y="14194"/>
                    <a:pt x="15942" y="14139"/>
                    <a:pt x="15867" y="14085"/>
                  </a:cubicBezTo>
                  <a:lnTo>
                    <a:pt x="15867" y="14085"/>
                  </a:lnTo>
                  <a:cubicBezTo>
                    <a:pt x="18616" y="22391"/>
                    <a:pt x="22054" y="25620"/>
                    <a:pt x="23636" y="25620"/>
                  </a:cubicBezTo>
                  <a:cubicBezTo>
                    <a:pt x="25615" y="25620"/>
                    <a:pt x="24689" y="20567"/>
                    <a:pt x="15870" y="14083"/>
                  </a:cubicBezTo>
                  <a:lnTo>
                    <a:pt x="15870" y="14083"/>
                  </a:lnTo>
                  <a:cubicBezTo>
                    <a:pt x="15869" y="14083"/>
                    <a:pt x="15868" y="14083"/>
                    <a:pt x="15867" y="14083"/>
                  </a:cubicBezTo>
                  <a:close/>
                  <a:moveTo>
                    <a:pt x="15865" y="14085"/>
                  </a:moveTo>
                  <a:cubicBezTo>
                    <a:pt x="12871" y="23471"/>
                    <a:pt x="14364" y="28164"/>
                    <a:pt x="15860" y="28164"/>
                  </a:cubicBezTo>
                  <a:cubicBezTo>
                    <a:pt x="17355" y="28164"/>
                    <a:pt x="18853" y="23471"/>
                    <a:pt x="15865" y="14085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5"/>
            <p:cNvSpPr/>
            <p:nvPr/>
          </p:nvSpPr>
          <p:spPr>
            <a:xfrm>
              <a:off x="2028650" y="2201550"/>
              <a:ext cx="784200" cy="673525"/>
            </a:xfrm>
            <a:custGeom>
              <a:avLst/>
              <a:gdLst/>
              <a:ahLst/>
              <a:cxnLst/>
              <a:rect l="l" t="t" r="r" b="b"/>
              <a:pathLst>
                <a:path w="31368" h="26941" extrusionOk="0">
                  <a:moveTo>
                    <a:pt x="5287" y="4715"/>
                  </a:moveTo>
                  <a:cubicBezTo>
                    <a:pt x="2628" y="4715"/>
                    <a:pt x="4586" y="9659"/>
                    <a:pt x="15678" y="13465"/>
                  </a:cubicBezTo>
                  <a:lnTo>
                    <a:pt x="15678" y="13465"/>
                  </a:lnTo>
                  <a:cubicBezTo>
                    <a:pt x="15678" y="13463"/>
                    <a:pt x="15678" y="13461"/>
                    <a:pt x="15678" y="13458"/>
                  </a:cubicBezTo>
                  <a:lnTo>
                    <a:pt x="15678" y="13458"/>
                  </a:lnTo>
                  <a:cubicBezTo>
                    <a:pt x="15655" y="13425"/>
                    <a:pt x="15631" y="13391"/>
                    <a:pt x="15607" y="13357"/>
                  </a:cubicBezTo>
                  <a:lnTo>
                    <a:pt x="15607" y="13357"/>
                  </a:lnTo>
                  <a:cubicBezTo>
                    <a:pt x="10987" y="6971"/>
                    <a:pt x="7084" y="4715"/>
                    <a:pt x="5287" y="4715"/>
                  </a:cubicBezTo>
                  <a:close/>
                  <a:moveTo>
                    <a:pt x="15686" y="13464"/>
                  </a:moveTo>
                  <a:lnTo>
                    <a:pt x="15686" y="13464"/>
                  </a:lnTo>
                  <a:cubicBezTo>
                    <a:pt x="15687" y="13464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8" y="13465"/>
                    <a:pt x="15689" y="13465"/>
                    <a:pt x="15689" y="13464"/>
                  </a:cubicBezTo>
                  <a:lnTo>
                    <a:pt x="15689" y="13464"/>
                  </a:lnTo>
                  <a:cubicBezTo>
                    <a:pt x="15689" y="13465"/>
                    <a:pt x="15688" y="13466"/>
                    <a:pt x="15688" y="13466"/>
                  </a:cubicBezTo>
                  <a:lnTo>
                    <a:pt x="15688" y="13466"/>
                  </a:lnTo>
                  <a:cubicBezTo>
                    <a:pt x="15688" y="13466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7" y="13465"/>
                    <a:pt x="15687" y="13465"/>
                    <a:pt x="15686" y="13465"/>
                  </a:cubicBezTo>
                  <a:lnTo>
                    <a:pt x="15686" y="13465"/>
                  </a:lnTo>
                  <a:cubicBezTo>
                    <a:pt x="15686" y="13465"/>
                    <a:pt x="15686" y="13464"/>
                    <a:pt x="15686" y="13464"/>
                  </a:cubicBezTo>
                  <a:close/>
                  <a:moveTo>
                    <a:pt x="15680" y="13466"/>
                  </a:moveTo>
                  <a:cubicBezTo>
                    <a:pt x="15681" y="13466"/>
                    <a:pt x="15681" y="13466"/>
                    <a:pt x="15682" y="13467"/>
                  </a:cubicBezTo>
                  <a:lnTo>
                    <a:pt x="15682" y="13467"/>
                  </a:lnTo>
                  <a:cubicBezTo>
                    <a:pt x="15683" y="13466"/>
                    <a:pt x="15683" y="13466"/>
                    <a:pt x="15684" y="13466"/>
                  </a:cubicBezTo>
                  <a:lnTo>
                    <a:pt x="15684" y="13466"/>
                  </a:lnTo>
                  <a:cubicBezTo>
                    <a:pt x="15684" y="13466"/>
                    <a:pt x="15684" y="13467"/>
                    <a:pt x="15685" y="13467"/>
                  </a:cubicBezTo>
                  <a:lnTo>
                    <a:pt x="15685" y="13467"/>
                  </a:lnTo>
                  <a:cubicBezTo>
                    <a:pt x="15684" y="13467"/>
                    <a:pt x="15683" y="13467"/>
                    <a:pt x="15682" y="13467"/>
                  </a:cubicBezTo>
                  <a:lnTo>
                    <a:pt x="15682" y="13467"/>
                  </a:lnTo>
                  <a:cubicBezTo>
                    <a:pt x="15681" y="13467"/>
                    <a:pt x="15681" y="13467"/>
                    <a:pt x="15680" y="13467"/>
                  </a:cubicBezTo>
                  <a:lnTo>
                    <a:pt x="15680" y="13467"/>
                  </a:lnTo>
                  <a:cubicBezTo>
                    <a:pt x="15680" y="13467"/>
                    <a:pt x="15680" y="13466"/>
                    <a:pt x="15680" y="13466"/>
                  </a:cubicBezTo>
                  <a:close/>
                  <a:moveTo>
                    <a:pt x="15690" y="13466"/>
                  </a:moveTo>
                  <a:lnTo>
                    <a:pt x="15690" y="13466"/>
                  </a:lnTo>
                  <a:cubicBezTo>
                    <a:pt x="15690" y="13466"/>
                    <a:pt x="15689" y="13467"/>
                    <a:pt x="15689" y="13468"/>
                  </a:cubicBezTo>
                  <a:lnTo>
                    <a:pt x="15689" y="13468"/>
                  </a:lnTo>
                  <a:cubicBezTo>
                    <a:pt x="15689" y="13467"/>
                    <a:pt x="15688" y="13467"/>
                    <a:pt x="15688" y="13466"/>
                  </a:cubicBezTo>
                  <a:lnTo>
                    <a:pt x="15688" y="13466"/>
                  </a:lnTo>
                  <a:cubicBezTo>
                    <a:pt x="15689" y="13466"/>
                    <a:pt x="15690" y="13466"/>
                    <a:pt x="15690" y="13466"/>
                  </a:cubicBezTo>
                  <a:close/>
                  <a:moveTo>
                    <a:pt x="15688" y="13466"/>
                  </a:moveTo>
                  <a:lnTo>
                    <a:pt x="15688" y="13466"/>
                  </a:ln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7"/>
                    <a:pt x="15687" y="13467"/>
                    <a:pt x="15686" y="13467"/>
                  </a:cubicBezTo>
                  <a:lnTo>
                    <a:pt x="15686" y="13467"/>
                  </a:lnTo>
                  <a:cubicBezTo>
                    <a:pt x="15686" y="13467"/>
                    <a:pt x="15686" y="13467"/>
                    <a:pt x="15686" y="13467"/>
                  </a:cubicBezTo>
                  <a:lnTo>
                    <a:pt x="15686" y="13467"/>
                  </a:lnTo>
                  <a:cubicBezTo>
                    <a:pt x="15687" y="13467"/>
                    <a:pt x="15687" y="13467"/>
                    <a:pt x="15688" y="13466"/>
                  </a:cubicBezTo>
                  <a:close/>
                  <a:moveTo>
                    <a:pt x="15686" y="13467"/>
                  </a:move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7" y="13468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6" y="13468"/>
                    <a:pt x="15686" y="13468"/>
                  </a:cubicBezTo>
                  <a:lnTo>
                    <a:pt x="15686" y="13468"/>
                  </a:lnTo>
                  <a:cubicBezTo>
                    <a:pt x="15686" y="13468"/>
                    <a:pt x="15686" y="13467"/>
                    <a:pt x="15686" y="13467"/>
                  </a:cubicBezTo>
                  <a:close/>
                  <a:moveTo>
                    <a:pt x="26221" y="4937"/>
                  </a:moveTo>
                  <a:cubicBezTo>
                    <a:pt x="24393" y="4937"/>
                    <a:pt x="20437" y="7151"/>
                    <a:pt x="15692" y="13464"/>
                  </a:cubicBezTo>
                  <a:lnTo>
                    <a:pt x="15692" y="13464"/>
                  </a:lnTo>
                  <a:cubicBezTo>
                    <a:pt x="15694" y="13463"/>
                    <a:pt x="15696" y="13462"/>
                    <a:pt x="15698" y="13462"/>
                  </a:cubicBezTo>
                  <a:lnTo>
                    <a:pt x="15698" y="13462"/>
                  </a:lnTo>
                  <a:cubicBezTo>
                    <a:pt x="15698" y="13462"/>
                    <a:pt x="15697" y="13463"/>
                    <a:pt x="15697" y="13464"/>
                  </a:cubicBezTo>
                  <a:lnTo>
                    <a:pt x="15697" y="13464"/>
                  </a:lnTo>
                  <a:cubicBezTo>
                    <a:pt x="15697" y="13463"/>
                    <a:pt x="15698" y="13463"/>
                    <a:pt x="15699" y="13463"/>
                  </a:cubicBezTo>
                  <a:lnTo>
                    <a:pt x="15699" y="13463"/>
                  </a:lnTo>
                  <a:cubicBezTo>
                    <a:pt x="15699" y="13462"/>
                    <a:pt x="15700" y="13462"/>
                    <a:pt x="15700" y="13461"/>
                  </a:cubicBezTo>
                  <a:lnTo>
                    <a:pt x="15700" y="13461"/>
                  </a:lnTo>
                  <a:cubicBezTo>
                    <a:pt x="15700" y="13461"/>
                    <a:pt x="15699" y="13461"/>
                    <a:pt x="15698" y="13462"/>
                  </a:cubicBezTo>
                  <a:lnTo>
                    <a:pt x="15698" y="13462"/>
                  </a:lnTo>
                  <a:cubicBezTo>
                    <a:pt x="15753" y="13389"/>
                    <a:pt x="15808" y="13315"/>
                    <a:pt x="15863" y="13242"/>
                  </a:cubicBezTo>
                  <a:lnTo>
                    <a:pt x="15863" y="13242"/>
                  </a:lnTo>
                  <a:cubicBezTo>
                    <a:pt x="15808" y="13315"/>
                    <a:pt x="15754" y="13388"/>
                    <a:pt x="15700" y="13461"/>
                  </a:cubicBezTo>
                  <a:lnTo>
                    <a:pt x="15700" y="13461"/>
                  </a:lnTo>
                  <a:cubicBezTo>
                    <a:pt x="15786" y="13434"/>
                    <a:pt x="15873" y="13408"/>
                    <a:pt x="15960" y="13380"/>
                  </a:cubicBezTo>
                  <a:lnTo>
                    <a:pt x="15960" y="13380"/>
                  </a:lnTo>
                  <a:cubicBezTo>
                    <a:pt x="15872" y="13408"/>
                    <a:pt x="15785" y="13435"/>
                    <a:pt x="15699" y="13463"/>
                  </a:cubicBezTo>
                  <a:lnTo>
                    <a:pt x="15699" y="13463"/>
                  </a:lnTo>
                  <a:cubicBezTo>
                    <a:pt x="15697" y="13465"/>
                    <a:pt x="15696" y="13467"/>
                    <a:pt x="15694" y="13469"/>
                  </a:cubicBezTo>
                  <a:lnTo>
                    <a:pt x="15694" y="13469"/>
                  </a:lnTo>
                  <a:cubicBezTo>
                    <a:pt x="26931" y="9875"/>
                    <a:pt x="28951" y="4937"/>
                    <a:pt x="26221" y="4937"/>
                  </a:cubicBezTo>
                  <a:close/>
                  <a:moveTo>
                    <a:pt x="15689" y="13468"/>
                  </a:moveTo>
                  <a:lnTo>
                    <a:pt x="15689" y="13468"/>
                  </a:lnTo>
                  <a:cubicBezTo>
                    <a:pt x="15689" y="13468"/>
                    <a:pt x="15690" y="13469"/>
                    <a:pt x="15690" y="13469"/>
                  </a:cubicBezTo>
                  <a:lnTo>
                    <a:pt x="15690" y="13469"/>
                  </a:lnTo>
                  <a:cubicBezTo>
                    <a:pt x="15689" y="13469"/>
                    <a:pt x="15689" y="13469"/>
                    <a:pt x="15688" y="13469"/>
                  </a:cubicBezTo>
                  <a:lnTo>
                    <a:pt x="15688" y="13469"/>
                  </a:lnTo>
                  <a:cubicBezTo>
                    <a:pt x="15688" y="13468"/>
                    <a:pt x="15689" y="13468"/>
                    <a:pt x="15689" y="13468"/>
                  </a:cubicBezTo>
                  <a:close/>
                  <a:moveTo>
                    <a:pt x="15689" y="13470"/>
                  </a:move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0"/>
                  </a:cubicBezTo>
                  <a:close/>
                  <a:moveTo>
                    <a:pt x="15685" y="13469"/>
                  </a:moveTo>
                  <a:lnTo>
                    <a:pt x="15685" y="13469"/>
                  </a:lnTo>
                  <a:cubicBezTo>
                    <a:pt x="15685" y="13469"/>
                    <a:pt x="15685" y="13469"/>
                    <a:pt x="15686" y="13469"/>
                  </a:cubicBezTo>
                  <a:lnTo>
                    <a:pt x="15686" y="13469"/>
                  </a:lnTo>
                  <a:cubicBezTo>
                    <a:pt x="15685" y="13470"/>
                    <a:pt x="15685" y="13470"/>
                    <a:pt x="15685" y="13471"/>
                  </a:cubicBezTo>
                  <a:lnTo>
                    <a:pt x="15685" y="13471"/>
                  </a:lnTo>
                  <a:cubicBezTo>
                    <a:pt x="15685" y="13470"/>
                    <a:pt x="15685" y="13470"/>
                    <a:pt x="15685" y="13469"/>
                  </a:cubicBezTo>
                  <a:close/>
                  <a:moveTo>
                    <a:pt x="15686" y="13470"/>
                  </a:moveTo>
                  <a:lnTo>
                    <a:pt x="15686" y="13470"/>
                  </a:lnTo>
                  <a:cubicBezTo>
                    <a:pt x="15686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7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8" y="13470"/>
                    <a:pt x="15688" y="13470"/>
                    <a:pt x="15689" y="13470"/>
                  </a:cubicBezTo>
                  <a:lnTo>
                    <a:pt x="15689" y="13470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8" y="13471"/>
                    <a:pt x="15687" y="13471"/>
                  </a:cubicBezTo>
                  <a:lnTo>
                    <a:pt x="15687" y="13471"/>
                  </a:lnTo>
                  <a:cubicBezTo>
                    <a:pt x="15687" y="13471"/>
                    <a:pt x="15687" y="13471"/>
                    <a:pt x="15687" y="13470"/>
                  </a:cubicBezTo>
                  <a:lnTo>
                    <a:pt x="15687" y="13470"/>
                  </a:lnTo>
                  <a:cubicBezTo>
                    <a:pt x="15687" y="13471"/>
                    <a:pt x="15686" y="13471"/>
                    <a:pt x="15686" y="13471"/>
                  </a:cubicBezTo>
                  <a:lnTo>
                    <a:pt x="15686" y="13471"/>
                  </a:lnTo>
                  <a:cubicBezTo>
                    <a:pt x="15686" y="13471"/>
                    <a:pt x="15686" y="13470"/>
                    <a:pt x="15686" y="13470"/>
                  </a:cubicBezTo>
                  <a:close/>
                  <a:moveTo>
                    <a:pt x="15672" y="13470"/>
                  </a:moveTo>
                  <a:lnTo>
                    <a:pt x="15672" y="13470"/>
                  </a:lnTo>
                  <a:cubicBezTo>
                    <a:pt x="15671" y="13470"/>
                    <a:pt x="15670" y="13470"/>
                    <a:pt x="15670" y="13470"/>
                  </a:cubicBezTo>
                  <a:lnTo>
                    <a:pt x="15670" y="13470"/>
                  </a:lnTo>
                  <a:cubicBezTo>
                    <a:pt x="15670" y="13471"/>
                    <a:pt x="15671" y="13471"/>
                    <a:pt x="15672" y="13471"/>
                  </a:cubicBezTo>
                  <a:lnTo>
                    <a:pt x="15672" y="13471"/>
                  </a:lnTo>
                  <a:cubicBezTo>
                    <a:pt x="15673" y="13471"/>
                    <a:pt x="15674" y="13471"/>
                    <a:pt x="15675" y="13471"/>
                  </a:cubicBezTo>
                  <a:lnTo>
                    <a:pt x="15675" y="13471"/>
                  </a:lnTo>
                  <a:cubicBezTo>
                    <a:pt x="15674" y="13470"/>
                    <a:pt x="15673" y="13470"/>
                    <a:pt x="15672" y="13470"/>
                  </a:cubicBezTo>
                  <a:close/>
                  <a:moveTo>
                    <a:pt x="15678" y="13470"/>
                  </a:moveTo>
                  <a:cubicBezTo>
                    <a:pt x="15677" y="13470"/>
                    <a:pt x="15676" y="13470"/>
                    <a:pt x="15675" y="13471"/>
                  </a:cubicBezTo>
                  <a:lnTo>
                    <a:pt x="15675" y="13471"/>
                  </a:lnTo>
                  <a:cubicBezTo>
                    <a:pt x="15676" y="13471"/>
                    <a:pt x="15677" y="13471"/>
                    <a:pt x="15678" y="13472"/>
                  </a:cubicBezTo>
                  <a:lnTo>
                    <a:pt x="15678" y="13472"/>
                  </a:lnTo>
                  <a:cubicBezTo>
                    <a:pt x="15678" y="13471"/>
                    <a:pt x="15678" y="13470"/>
                    <a:pt x="15678" y="13470"/>
                  </a:cubicBezTo>
                  <a:close/>
                  <a:moveTo>
                    <a:pt x="15685" y="13471"/>
                  </a:moveTo>
                  <a:cubicBezTo>
                    <a:pt x="15685" y="13471"/>
                    <a:pt x="15685" y="13472"/>
                    <a:pt x="15685" y="13472"/>
                  </a:cubicBezTo>
                  <a:lnTo>
                    <a:pt x="15685" y="13472"/>
                  </a:lnTo>
                  <a:cubicBezTo>
                    <a:pt x="15684" y="13472"/>
                    <a:pt x="15684" y="13473"/>
                    <a:pt x="15683" y="13473"/>
                  </a:cubicBezTo>
                  <a:lnTo>
                    <a:pt x="15683" y="13473"/>
                  </a:lnTo>
                  <a:cubicBezTo>
                    <a:pt x="15684" y="13472"/>
                    <a:pt x="15684" y="13471"/>
                    <a:pt x="15685" y="13471"/>
                  </a:cubicBezTo>
                  <a:close/>
                  <a:moveTo>
                    <a:pt x="15686" y="13471"/>
                  </a:moveTo>
                  <a:cubicBezTo>
                    <a:pt x="15686" y="13471"/>
                    <a:pt x="15686" y="13471"/>
                    <a:pt x="15686" y="13472"/>
                  </a:cubicBezTo>
                  <a:lnTo>
                    <a:pt x="15686" y="13472"/>
                  </a:lnTo>
                  <a:cubicBezTo>
                    <a:pt x="15687" y="13472"/>
                    <a:pt x="15687" y="13471"/>
                    <a:pt x="15687" y="13471"/>
                  </a:cubicBezTo>
                  <a:lnTo>
                    <a:pt x="15687" y="13471"/>
                  </a:lnTo>
                  <a:cubicBezTo>
                    <a:pt x="15688" y="13472"/>
                    <a:pt x="15688" y="13472"/>
                    <a:pt x="15688" y="13473"/>
                  </a:cubicBezTo>
                  <a:lnTo>
                    <a:pt x="15688" y="13473"/>
                  </a:lnTo>
                  <a:cubicBezTo>
                    <a:pt x="15689" y="13473"/>
                    <a:pt x="15690" y="13472"/>
                    <a:pt x="15690" y="13472"/>
                  </a:cubicBezTo>
                  <a:lnTo>
                    <a:pt x="15690" y="13472"/>
                  </a:lnTo>
                  <a:cubicBezTo>
                    <a:pt x="15690" y="13473"/>
                    <a:pt x="15689" y="13473"/>
                    <a:pt x="15689" y="13474"/>
                  </a:cubicBezTo>
                  <a:lnTo>
                    <a:pt x="15689" y="13474"/>
                  </a:lnTo>
                  <a:cubicBezTo>
                    <a:pt x="15689" y="13473"/>
                    <a:pt x="15689" y="13473"/>
                    <a:pt x="15688" y="13473"/>
                  </a:cubicBezTo>
                  <a:lnTo>
                    <a:pt x="15688" y="13473"/>
                  </a:lnTo>
                  <a:cubicBezTo>
                    <a:pt x="15688" y="13473"/>
                    <a:pt x="15687" y="13473"/>
                    <a:pt x="15686" y="13473"/>
                  </a:cubicBezTo>
                  <a:lnTo>
                    <a:pt x="15686" y="13473"/>
                  </a:lnTo>
                  <a:cubicBezTo>
                    <a:pt x="15686" y="13473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1"/>
                    <a:pt x="15686" y="13471"/>
                  </a:cubicBezTo>
                  <a:close/>
                  <a:moveTo>
                    <a:pt x="15680" y="13472"/>
                  </a:moveTo>
                  <a:cubicBezTo>
                    <a:pt x="15681" y="13472"/>
                    <a:pt x="15681" y="13473"/>
                    <a:pt x="15682" y="13473"/>
                  </a:cubicBezTo>
                  <a:lnTo>
                    <a:pt x="15682" y="13473"/>
                  </a:lnTo>
                  <a:cubicBezTo>
                    <a:pt x="15682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2" y="13473"/>
                    <a:pt x="15682" y="13473"/>
                  </a:cubicBezTo>
                  <a:lnTo>
                    <a:pt x="15682" y="13473"/>
                  </a:lnTo>
                  <a:cubicBezTo>
                    <a:pt x="15681" y="13473"/>
                    <a:pt x="15681" y="13473"/>
                    <a:pt x="15680" y="13474"/>
                  </a:cubicBezTo>
                  <a:lnTo>
                    <a:pt x="15680" y="13474"/>
                  </a:lnTo>
                  <a:cubicBezTo>
                    <a:pt x="15680" y="13473"/>
                    <a:pt x="15680" y="13473"/>
                    <a:pt x="15680" y="13472"/>
                  </a:cubicBezTo>
                  <a:close/>
                  <a:moveTo>
                    <a:pt x="15685" y="13473"/>
                  </a:moveTo>
                  <a:cubicBezTo>
                    <a:pt x="15685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4" y="13474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3"/>
                    <a:pt x="15685" y="13473"/>
                  </a:cubicBezTo>
                  <a:close/>
                  <a:moveTo>
                    <a:pt x="15686" y="13473"/>
                  </a:moveTo>
                  <a:cubicBezTo>
                    <a:pt x="15686" y="13474"/>
                    <a:pt x="15686" y="13474"/>
                    <a:pt x="15686" y="13474"/>
                  </a:cubicBezTo>
                  <a:lnTo>
                    <a:pt x="15686" y="13474"/>
                  </a:lnTo>
                  <a:cubicBezTo>
                    <a:pt x="15686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6" y="13474"/>
                    <a:pt x="15686" y="13473"/>
                  </a:cubicBezTo>
                  <a:close/>
                  <a:moveTo>
                    <a:pt x="15688" y="13475"/>
                  </a:moveTo>
                  <a:lnTo>
                    <a:pt x="15688" y="13475"/>
                  </a:lnTo>
                  <a:cubicBezTo>
                    <a:pt x="15688" y="13475"/>
                    <a:pt x="15687" y="13476"/>
                    <a:pt x="15687" y="13476"/>
                  </a:cubicBezTo>
                  <a:lnTo>
                    <a:pt x="15687" y="13476"/>
                  </a:lnTo>
                  <a:cubicBezTo>
                    <a:pt x="15688" y="13477"/>
                    <a:pt x="15688" y="13477"/>
                    <a:pt x="15689" y="13477"/>
                  </a:cubicBezTo>
                  <a:lnTo>
                    <a:pt x="15689" y="13477"/>
                  </a:lnTo>
                  <a:cubicBezTo>
                    <a:pt x="15689" y="13476"/>
                    <a:pt x="15689" y="13476"/>
                    <a:pt x="15690" y="13475"/>
                  </a:cubicBezTo>
                  <a:lnTo>
                    <a:pt x="15690" y="13475"/>
                  </a:lnTo>
                  <a:cubicBezTo>
                    <a:pt x="15690" y="13476"/>
                    <a:pt x="15690" y="13476"/>
                    <a:pt x="15690" y="13476"/>
                  </a:cubicBezTo>
                  <a:lnTo>
                    <a:pt x="15690" y="13476"/>
                  </a:lnTo>
                  <a:cubicBezTo>
                    <a:pt x="15690" y="13476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89" y="13475"/>
                    <a:pt x="15689" y="13475"/>
                    <a:pt x="15688" y="13475"/>
                  </a:cubicBezTo>
                  <a:close/>
                  <a:moveTo>
                    <a:pt x="15682" y="13475"/>
                  </a:moveTo>
                  <a:lnTo>
                    <a:pt x="15682" y="13475"/>
                  </a:lnTo>
                  <a:cubicBezTo>
                    <a:pt x="15681" y="13475"/>
                    <a:pt x="15680" y="13475"/>
                    <a:pt x="15680" y="13475"/>
                  </a:cubicBezTo>
                  <a:lnTo>
                    <a:pt x="15680" y="13475"/>
                  </a:lnTo>
                  <a:cubicBezTo>
                    <a:pt x="15680" y="13476"/>
                    <a:pt x="15680" y="13477"/>
                    <a:pt x="15680" y="13477"/>
                  </a:cubicBezTo>
                  <a:lnTo>
                    <a:pt x="15680" y="13477"/>
                  </a:lnTo>
                  <a:cubicBezTo>
                    <a:pt x="15680" y="13476"/>
                    <a:pt x="15681" y="13476"/>
                    <a:pt x="15682" y="13475"/>
                  </a:cubicBezTo>
                  <a:close/>
                  <a:moveTo>
                    <a:pt x="15686" y="13476"/>
                  </a:moveTo>
                  <a:lnTo>
                    <a:pt x="15686" y="13476"/>
                  </a:lnTo>
                  <a:cubicBezTo>
                    <a:pt x="15686" y="13477"/>
                    <a:pt x="15686" y="13477"/>
                    <a:pt x="15686" y="13477"/>
                  </a:cubicBezTo>
                  <a:lnTo>
                    <a:pt x="15686" y="13477"/>
                  </a:lnTo>
                  <a:cubicBezTo>
                    <a:pt x="15686" y="13477"/>
                    <a:pt x="15687" y="13477"/>
                    <a:pt x="15687" y="13476"/>
                  </a:cubicBezTo>
                  <a:lnTo>
                    <a:pt x="15687" y="13476"/>
                  </a:lnTo>
                  <a:cubicBezTo>
                    <a:pt x="15687" y="13476"/>
                    <a:pt x="15686" y="13476"/>
                    <a:pt x="15686" y="13476"/>
                  </a:cubicBezTo>
                  <a:close/>
                  <a:moveTo>
                    <a:pt x="15692" y="13472"/>
                  </a:moveTo>
                  <a:lnTo>
                    <a:pt x="15692" y="13472"/>
                  </a:lnTo>
                  <a:cubicBezTo>
                    <a:pt x="15693" y="13474"/>
                    <a:pt x="15695" y="13476"/>
                    <a:pt x="15696" y="13478"/>
                  </a:cubicBezTo>
                  <a:lnTo>
                    <a:pt x="15696" y="13478"/>
                  </a:lnTo>
                  <a:cubicBezTo>
                    <a:pt x="15695" y="13477"/>
                    <a:pt x="15694" y="13477"/>
                    <a:pt x="15693" y="13477"/>
                  </a:cubicBezTo>
                  <a:lnTo>
                    <a:pt x="15693" y="13477"/>
                  </a:lnTo>
                  <a:cubicBezTo>
                    <a:pt x="15693" y="13476"/>
                    <a:pt x="15692" y="13475"/>
                    <a:pt x="15691" y="13474"/>
                  </a:cubicBezTo>
                  <a:lnTo>
                    <a:pt x="15691" y="13474"/>
                  </a:lnTo>
                  <a:cubicBezTo>
                    <a:pt x="15691" y="13473"/>
                    <a:pt x="15692" y="13473"/>
                    <a:pt x="15692" y="13472"/>
                  </a:cubicBezTo>
                  <a:close/>
                  <a:moveTo>
                    <a:pt x="15680" y="13486"/>
                  </a:moveTo>
                  <a:lnTo>
                    <a:pt x="15680" y="13486"/>
                  </a:lnTo>
                  <a:cubicBezTo>
                    <a:pt x="15679" y="13487"/>
                    <a:pt x="15679" y="13488"/>
                    <a:pt x="15678" y="13488"/>
                  </a:cubicBezTo>
                  <a:lnTo>
                    <a:pt x="15678" y="13488"/>
                  </a:lnTo>
                  <a:cubicBezTo>
                    <a:pt x="15678" y="13490"/>
                    <a:pt x="15678" y="13491"/>
                    <a:pt x="15678" y="13492"/>
                  </a:cubicBezTo>
                  <a:lnTo>
                    <a:pt x="15678" y="13492"/>
                  </a:lnTo>
                  <a:cubicBezTo>
                    <a:pt x="15678" y="13491"/>
                    <a:pt x="15679" y="13490"/>
                    <a:pt x="15680" y="13489"/>
                  </a:cubicBezTo>
                  <a:lnTo>
                    <a:pt x="15680" y="13489"/>
                  </a:lnTo>
                  <a:cubicBezTo>
                    <a:pt x="15680" y="13488"/>
                    <a:pt x="15680" y="13487"/>
                    <a:pt x="15680" y="13486"/>
                  </a:cubicBezTo>
                  <a:close/>
                  <a:moveTo>
                    <a:pt x="15695" y="13471"/>
                  </a:moveTo>
                  <a:lnTo>
                    <a:pt x="15695" y="13471"/>
                  </a:lnTo>
                  <a:cubicBezTo>
                    <a:pt x="15783" y="13501"/>
                    <a:pt x="15871" y="13531"/>
                    <a:pt x="15960" y="13561"/>
                  </a:cubicBezTo>
                  <a:cubicBezTo>
                    <a:pt x="15871" y="13531"/>
                    <a:pt x="15781" y="13501"/>
                    <a:pt x="15693" y="13472"/>
                  </a:cubicBezTo>
                  <a:lnTo>
                    <a:pt x="15693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3" y="13472"/>
                  </a:cubicBezTo>
                  <a:lnTo>
                    <a:pt x="15693" y="13472"/>
                  </a:lnTo>
                  <a:cubicBezTo>
                    <a:pt x="15693" y="13472"/>
                    <a:pt x="15693" y="13472"/>
                    <a:pt x="15693" y="13471"/>
                  </a:cubicBezTo>
                  <a:lnTo>
                    <a:pt x="15693" y="13471"/>
                  </a:lnTo>
                  <a:cubicBezTo>
                    <a:pt x="15693" y="13471"/>
                    <a:pt x="15694" y="13471"/>
                    <a:pt x="15695" y="13471"/>
                  </a:cubicBezTo>
                  <a:close/>
                  <a:moveTo>
                    <a:pt x="11702" y="1"/>
                  </a:moveTo>
                  <a:cubicBezTo>
                    <a:pt x="10072" y="1"/>
                    <a:pt x="9751" y="4999"/>
                    <a:pt x="15678" y="13453"/>
                  </a:cubicBezTo>
                  <a:lnTo>
                    <a:pt x="15678" y="13453"/>
                  </a:lnTo>
                  <a:cubicBezTo>
                    <a:pt x="15680" y="13360"/>
                    <a:pt x="15681" y="13266"/>
                    <a:pt x="15682" y="13172"/>
                  </a:cubicBezTo>
                  <a:lnTo>
                    <a:pt x="15682" y="13172"/>
                  </a:lnTo>
                  <a:cubicBezTo>
                    <a:pt x="15681" y="13267"/>
                    <a:pt x="15680" y="13361"/>
                    <a:pt x="15680" y="13455"/>
                  </a:cubicBezTo>
                  <a:lnTo>
                    <a:pt x="15680" y="13455"/>
                  </a:lnTo>
                  <a:cubicBezTo>
                    <a:pt x="15679" y="13454"/>
                    <a:pt x="15679" y="13453"/>
                    <a:pt x="15678" y="13453"/>
                  </a:cubicBezTo>
                  <a:lnTo>
                    <a:pt x="15678" y="13453"/>
                  </a:lnTo>
                  <a:cubicBezTo>
                    <a:pt x="15678" y="13454"/>
                    <a:pt x="15678" y="13455"/>
                    <a:pt x="15678" y="13456"/>
                  </a:cubicBezTo>
                  <a:lnTo>
                    <a:pt x="15678" y="13456"/>
                  </a:lnTo>
                  <a:cubicBezTo>
                    <a:pt x="15624" y="13380"/>
                    <a:pt x="15570" y="13304"/>
                    <a:pt x="15516" y="13228"/>
                  </a:cubicBezTo>
                  <a:lnTo>
                    <a:pt x="15516" y="13228"/>
                  </a:lnTo>
                  <a:cubicBezTo>
                    <a:pt x="15546" y="13271"/>
                    <a:pt x="15577" y="13314"/>
                    <a:pt x="15607" y="13357"/>
                  </a:cubicBezTo>
                  <a:lnTo>
                    <a:pt x="15607" y="13357"/>
                  </a:lnTo>
                  <a:cubicBezTo>
                    <a:pt x="15631" y="13390"/>
                    <a:pt x="15655" y="13423"/>
                    <a:pt x="15678" y="13456"/>
                  </a:cubicBezTo>
                  <a:lnTo>
                    <a:pt x="15678" y="13456"/>
                  </a:lnTo>
                  <a:cubicBezTo>
                    <a:pt x="15678" y="13457"/>
                    <a:pt x="15678" y="13458"/>
                    <a:pt x="15678" y="13458"/>
                  </a:cubicBezTo>
                  <a:lnTo>
                    <a:pt x="15678" y="13458"/>
                  </a:lnTo>
                  <a:cubicBezTo>
                    <a:pt x="15679" y="13459"/>
                    <a:pt x="15679" y="13460"/>
                    <a:pt x="15680" y="13461"/>
                  </a:cubicBezTo>
                  <a:lnTo>
                    <a:pt x="15680" y="13461"/>
                  </a:lnTo>
                  <a:cubicBezTo>
                    <a:pt x="15680" y="13460"/>
                    <a:pt x="15680" y="13459"/>
                    <a:pt x="15680" y="13458"/>
                  </a:cubicBezTo>
                  <a:lnTo>
                    <a:pt x="15680" y="13458"/>
                  </a:lnTo>
                  <a:cubicBezTo>
                    <a:pt x="15682" y="13460"/>
                    <a:pt x="15683" y="13462"/>
                    <a:pt x="15685" y="13465"/>
                  </a:cubicBezTo>
                  <a:lnTo>
                    <a:pt x="15685" y="13465"/>
                  </a:lnTo>
                  <a:cubicBezTo>
                    <a:pt x="15685" y="13465"/>
                    <a:pt x="15685" y="13465"/>
                    <a:pt x="15685" y="13466"/>
                  </a:cubicBezTo>
                  <a:lnTo>
                    <a:pt x="15685" y="13466"/>
                  </a:lnTo>
                  <a:cubicBezTo>
                    <a:pt x="15684" y="13466"/>
                    <a:pt x="15684" y="13466"/>
                    <a:pt x="15684" y="13466"/>
                  </a:cubicBezTo>
                  <a:lnTo>
                    <a:pt x="15684" y="13466"/>
                  </a:lnTo>
                  <a:cubicBezTo>
                    <a:pt x="15682" y="13464"/>
                    <a:pt x="15681" y="13462"/>
                    <a:pt x="15680" y="13461"/>
                  </a:cubicBezTo>
                  <a:lnTo>
                    <a:pt x="15680" y="13461"/>
                  </a:lnTo>
                  <a:cubicBezTo>
                    <a:pt x="15680" y="13462"/>
                    <a:pt x="15680" y="13464"/>
                    <a:pt x="15680" y="13466"/>
                  </a:cubicBezTo>
                  <a:lnTo>
                    <a:pt x="15680" y="13466"/>
                  </a:lnTo>
                  <a:cubicBezTo>
                    <a:pt x="15679" y="13466"/>
                    <a:pt x="15679" y="13465"/>
                    <a:pt x="15678" y="13465"/>
                  </a:cubicBezTo>
                  <a:lnTo>
                    <a:pt x="15678" y="13465"/>
                  </a:lnTo>
                  <a:cubicBezTo>
                    <a:pt x="15678" y="13466"/>
                    <a:pt x="15678" y="13466"/>
                    <a:pt x="15678" y="13467"/>
                  </a:cubicBezTo>
                  <a:lnTo>
                    <a:pt x="15678" y="13467"/>
                  </a:lnTo>
                  <a:cubicBezTo>
                    <a:pt x="15679" y="13467"/>
                    <a:pt x="15679" y="13467"/>
                    <a:pt x="15680" y="13467"/>
                  </a:cubicBezTo>
                  <a:lnTo>
                    <a:pt x="15680" y="13467"/>
                  </a:lnTo>
                  <a:cubicBezTo>
                    <a:pt x="15679" y="13467"/>
                    <a:pt x="15679" y="13468"/>
                    <a:pt x="15678" y="13468"/>
                  </a:cubicBezTo>
                  <a:lnTo>
                    <a:pt x="15678" y="13468"/>
                  </a:lnTo>
                  <a:cubicBezTo>
                    <a:pt x="15678" y="13467"/>
                    <a:pt x="15678" y="13467"/>
                    <a:pt x="15678" y="13467"/>
                  </a:cubicBezTo>
                  <a:lnTo>
                    <a:pt x="15678" y="13467"/>
                  </a:lnTo>
                  <a:cubicBezTo>
                    <a:pt x="11624" y="12128"/>
                    <a:pt x="8444" y="11641"/>
                    <a:pt x="6139" y="11641"/>
                  </a:cubicBezTo>
                  <a:cubicBezTo>
                    <a:pt x="0" y="11641"/>
                    <a:pt x="84" y="15097"/>
                    <a:pt x="6461" y="15097"/>
                  </a:cubicBezTo>
                  <a:cubicBezTo>
                    <a:pt x="8732" y="15097"/>
                    <a:pt x="11800" y="14659"/>
                    <a:pt x="15670" y="13470"/>
                  </a:cubicBezTo>
                  <a:lnTo>
                    <a:pt x="15670" y="13470"/>
                  </a:lnTo>
                  <a:cubicBezTo>
                    <a:pt x="15582" y="13440"/>
                    <a:pt x="15493" y="13410"/>
                    <a:pt x="15404" y="13380"/>
                  </a:cubicBezTo>
                  <a:lnTo>
                    <a:pt x="15404" y="13380"/>
                  </a:lnTo>
                  <a:cubicBezTo>
                    <a:pt x="15494" y="13411"/>
                    <a:pt x="15583" y="13440"/>
                    <a:pt x="15672" y="13470"/>
                  </a:cubicBezTo>
                  <a:lnTo>
                    <a:pt x="15672" y="13470"/>
                  </a:lnTo>
                  <a:cubicBezTo>
                    <a:pt x="15674" y="13469"/>
                    <a:pt x="15676" y="13468"/>
                    <a:pt x="15678" y="13468"/>
                  </a:cubicBezTo>
                  <a:lnTo>
                    <a:pt x="15678" y="13468"/>
                  </a:lnTo>
                  <a:cubicBezTo>
                    <a:pt x="15678" y="13468"/>
                    <a:pt x="15678" y="13469"/>
                    <a:pt x="15678" y="13470"/>
                  </a:cubicBezTo>
                  <a:lnTo>
                    <a:pt x="15678" y="13470"/>
                  </a:lnTo>
                  <a:cubicBezTo>
                    <a:pt x="15679" y="13469"/>
                    <a:pt x="15679" y="13469"/>
                    <a:pt x="15680" y="13469"/>
                  </a:cubicBezTo>
                  <a:lnTo>
                    <a:pt x="15680" y="13469"/>
                  </a:lnTo>
                  <a:cubicBezTo>
                    <a:pt x="15680" y="13468"/>
                    <a:pt x="15680" y="13468"/>
                    <a:pt x="15680" y="13467"/>
                  </a:cubicBezTo>
                  <a:lnTo>
                    <a:pt x="15680" y="13467"/>
                  </a:lnTo>
                  <a:cubicBezTo>
                    <a:pt x="15681" y="13468"/>
                    <a:pt x="15681" y="13468"/>
                    <a:pt x="15682" y="13468"/>
                  </a:cubicBezTo>
                  <a:lnTo>
                    <a:pt x="15682" y="13468"/>
                  </a:lnTo>
                  <a:cubicBezTo>
                    <a:pt x="15683" y="13468"/>
                    <a:pt x="15684" y="13468"/>
                    <a:pt x="15685" y="13467"/>
                  </a:cubicBezTo>
                  <a:lnTo>
                    <a:pt x="15685" y="13467"/>
                  </a:lnTo>
                  <a:cubicBezTo>
                    <a:pt x="15685" y="13468"/>
                    <a:pt x="15685" y="13469"/>
                    <a:pt x="15685" y="13469"/>
                  </a:cubicBezTo>
                  <a:lnTo>
                    <a:pt x="15685" y="13469"/>
                  </a:lnTo>
                  <a:cubicBezTo>
                    <a:pt x="15684" y="13469"/>
                    <a:pt x="15683" y="13469"/>
                    <a:pt x="15682" y="13468"/>
                  </a:cubicBezTo>
                  <a:lnTo>
                    <a:pt x="15682" y="13468"/>
                  </a:lnTo>
                  <a:cubicBezTo>
                    <a:pt x="15681" y="13468"/>
                    <a:pt x="15681" y="13469"/>
                    <a:pt x="15680" y="13469"/>
                  </a:cubicBezTo>
                  <a:lnTo>
                    <a:pt x="15680" y="13469"/>
                  </a:lnTo>
                  <a:cubicBezTo>
                    <a:pt x="15680" y="13470"/>
                    <a:pt x="15680" y="13471"/>
                    <a:pt x="15680" y="13472"/>
                  </a:cubicBezTo>
                  <a:lnTo>
                    <a:pt x="15680" y="13472"/>
                  </a:lnTo>
                  <a:cubicBezTo>
                    <a:pt x="15679" y="13472"/>
                    <a:pt x="15679" y="13472"/>
                    <a:pt x="15678" y="13472"/>
                  </a:cubicBezTo>
                  <a:lnTo>
                    <a:pt x="15678" y="13472"/>
                  </a:lnTo>
                  <a:cubicBezTo>
                    <a:pt x="15678" y="13472"/>
                    <a:pt x="15678" y="13473"/>
                    <a:pt x="15678" y="13473"/>
                  </a:cubicBezTo>
                  <a:lnTo>
                    <a:pt x="15678" y="13473"/>
                  </a:lnTo>
                  <a:cubicBezTo>
                    <a:pt x="15679" y="13474"/>
                    <a:pt x="15679" y="13474"/>
                    <a:pt x="15679" y="13474"/>
                  </a:cubicBezTo>
                  <a:lnTo>
                    <a:pt x="15679" y="13474"/>
                  </a:lnTo>
                  <a:cubicBezTo>
                    <a:pt x="15679" y="13474"/>
                    <a:pt x="15679" y="13474"/>
                    <a:pt x="15678" y="13474"/>
                  </a:cubicBezTo>
                  <a:lnTo>
                    <a:pt x="15678" y="13474"/>
                  </a:lnTo>
                  <a:cubicBezTo>
                    <a:pt x="15678" y="13474"/>
                    <a:pt x="15678" y="13474"/>
                    <a:pt x="15678" y="13473"/>
                  </a:cubicBezTo>
                  <a:lnTo>
                    <a:pt x="15678" y="13473"/>
                  </a:lnTo>
                  <a:cubicBezTo>
                    <a:pt x="15676" y="13473"/>
                    <a:pt x="15674" y="13472"/>
                    <a:pt x="15672" y="13471"/>
                  </a:cubicBezTo>
                  <a:lnTo>
                    <a:pt x="15672" y="13471"/>
                  </a:lnTo>
                  <a:cubicBezTo>
                    <a:pt x="4442" y="17065"/>
                    <a:pt x="2420" y="22004"/>
                    <a:pt x="5150" y="22004"/>
                  </a:cubicBezTo>
                  <a:cubicBezTo>
                    <a:pt x="6977" y="22004"/>
                    <a:pt x="10931" y="19793"/>
                    <a:pt x="15678" y="13488"/>
                  </a:cubicBezTo>
                  <a:lnTo>
                    <a:pt x="15678" y="13488"/>
                  </a:lnTo>
                  <a:cubicBezTo>
                    <a:pt x="15678" y="13486"/>
                    <a:pt x="15678" y="13484"/>
                    <a:pt x="15678" y="13482"/>
                  </a:cubicBezTo>
                  <a:lnTo>
                    <a:pt x="15678" y="13482"/>
                  </a:lnTo>
                  <a:cubicBezTo>
                    <a:pt x="15624" y="13554"/>
                    <a:pt x="15570" y="13627"/>
                    <a:pt x="15515" y="13700"/>
                  </a:cubicBezTo>
                  <a:cubicBezTo>
                    <a:pt x="15570" y="13626"/>
                    <a:pt x="15624" y="13553"/>
                    <a:pt x="15678" y="13480"/>
                  </a:cubicBezTo>
                  <a:lnTo>
                    <a:pt x="15678" y="13480"/>
                  </a:lnTo>
                  <a:cubicBezTo>
                    <a:pt x="15678" y="13480"/>
                    <a:pt x="15678" y="13481"/>
                    <a:pt x="15678" y="13482"/>
                  </a:cubicBezTo>
                  <a:lnTo>
                    <a:pt x="15678" y="13482"/>
                  </a:lnTo>
                  <a:cubicBezTo>
                    <a:pt x="15679" y="13481"/>
                    <a:pt x="15679" y="13480"/>
                    <a:pt x="15680" y="13480"/>
                  </a:cubicBezTo>
                  <a:lnTo>
                    <a:pt x="15680" y="13480"/>
                  </a:lnTo>
                  <a:cubicBezTo>
                    <a:pt x="15680" y="13482"/>
                    <a:pt x="15680" y="13484"/>
                    <a:pt x="15680" y="13486"/>
                  </a:cubicBezTo>
                  <a:lnTo>
                    <a:pt x="15680" y="13486"/>
                  </a:lnTo>
                  <a:cubicBezTo>
                    <a:pt x="15681" y="13484"/>
                    <a:pt x="15683" y="13482"/>
                    <a:pt x="15685" y="13480"/>
                  </a:cubicBezTo>
                  <a:lnTo>
                    <a:pt x="15685" y="13480"/>
                  </a:lnTo>
                  <a:cubicBezTo>
                    <a:pt x="15685" y="13481"/>
                    <a:pt x="15685" y="13482"/>
                    <a:pt x="15685" y="13483"/>
                  </a:cubicBezTo>
                  <a:lnTo>
                    <a:pt x="15685" y="13483"/>
                  </a:lnTo>
                  <a:cubicBezTo>
                    <a:pt x="15685" y="13482"/>
                    <a:pt x="15686" y="13481"/>
                    <a:pt x="15686" y="13480"/>
                  </a:cubicBezTo>
                  <a:lnTo>
                    <a:pt x="15686" y="13480"/>
                  </a:lnTo>
                  <a:cubicBezTo>
                    <a:pt x="15686" y="13479"/>
                    <a:pt x="15686" y="13478"/>
                    <a:pt x="15686" y="13477"/>
                  </a:cubicBezTo>
                  <a:lnTo>
                    <a:pt x="15686" y="13477"/>
                  </a:lnTo>
                  <a:cubicBezTo>
                    <a:pt x="15686" y="13478"/>
                    <a:pt x="15685" y="13479"/>
                    <a:pt x="15685" y="13480"/>
                  </a:cubicBezTo>
                  <a:lnTo>
                    <a:pt x="15685" y="13480"/>
                  </a:lnTo>
                  <a:cubicBezTo>
                    <a:pt x="15685" y="13478"/>
                    <a:pt x="15685" y="13477"/>
                    <a:pt x="15685" y="13476"/>
                  </a:cubicBezTo>
                  <a:lnTo>
                    <a:pt x="15685" y="13476"/>
                  </a:lnTo>
                  <a:cubicBezTo>
                    <a:pt x="15684" y="13475"/>
                    <a:pt x="15684" y="13475"/>
                    <a:pt x="15683" y="13475"/>
                  </a:cubicBezTo>
                  <a:lnTo>
                    <a:pt x="15683" y="13475"/>
                  </a:lnTo>
                  <a:cubicBezTo>
                    <a:pt x="15682" y="13477"/>
                    <a:pt x="15681" y="13478"/>
                    <a:pt x="15680" y="13480"/>
                  </a:cubicBezTo>
                  <a:lnTo>
                    <a:pt x="15680" y="13480"/>
                  </a:lnTo>
                  <a:cubicBezTo>
                    <a:pt x="15680" y="13479"/>
                    <a:pt x="15680" y="13478"/>
                    <a:pt x="15680" y="13477"/>
                  </a:cubicBezTo>
                  <a:lnTo>
                    <a:pt x="15680" y="13477"/>
                  </a:lnTo>
                  <a:cubicBezTo>
                    <a:pt x="15679" y="13478"/>
                    <a:pt x="15679" y="13479"/>
                    <a:pt x="15678" y="13480"/>
                  </a:cubicBezTo>
                  <a:lnTo>
                    <a:pt x="15678" y="13480"/>
                  </a:lnTo>
                  <a:cubicBezTo>
                    <a:pt x="15678" y="13478"/>
                    <a:pt x="15678" y="13477"/>
                    <a:pt x="15678" y="13476"/>
                  </a:cubicBezTo>
                  <a:lnTo>
                    <a:pt x="15678" y="13476"/>
                  </a:lnTo>
                  <a:cubicBezTo>
                    <a:pt x="15587" y="13504"/>
                    <a:pt x="15496" y="13532"/>
                    <a:pt x="15404" y="13561"/>
                  </a:cubicBezTo>
                  <a:cubicBezTo>
                    <a:pt x="15496" y="13532"/>
                    <a:pt x="15587" y="13503"/>
                    <a:pt x="15678" y="13474"/>
                  </a:cubicBezTo>
                  <a:lnTo>
                    <a:pt x="15678" y="13474"/>
                  </a:lnTo>
                  <a:cubicBezTo>
                    <a:pt x="15678" y="13475"/>
                    <a:pt x="15678" y="13475"/>
                    <a:pt x="15678" y="13476"/>
                  </a:cubicBezTo>
                  <a:lnTo>
                    <a:pt x="15678" y="13476"/>
                  </a:lnTo>
                  <a:cubicBezTo>
                    <a:pt x="15679" y="13476"/>
                    <a:pt x="15679" y="13476"/>
                    <a:pt x="15680" y="13475"/>
                  </a:cubicBezTo>
                  <a:lnTo>
                    <a:pt x="15680" y="13475"/>
                  </a:lnTo>
                  <a:cubicBezTo>
                    <a:pt x="15680" y="13475"/>
                    <a:pt x="15680" y="13474"/>
                    <a:pt x="15680" y="13474"/>
                  </a:cubicBezTo>
                  <a:lnTo>
                    <a:pt x="15680" y="13474"/>
                  </a:lnTo>
                  <a:cubicBezTo>
                    <a:pt x="15680" y="13474"/>
                    <a:pt x="15681" y="13474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3" y="13475"/>
                    <a:pt x="15683" y="13475"/>
                  </a:cubicBezTo>
                  <a:lnTo>
                    <a:pt x="15683" y="13475"/>
                  </a:lnTo>
                  <a:cubicBezTo>
                    <a:pt x="15683" y="13475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5" y="13475"/>
                    <a:pt x="15685" y="13476"/>
                  </a:cubicBezTo>
                  <a:lnTo>
                    <a:pt x="15685" y="13476"/>
                  </a:lnTo>
                  <a:cubicBezTo>
                    <a:pt x="15685" y="13476"/>
                    <a:pt x="15686" y="13476"/>
                    <a:pt x="15686" y="13476"/>
                  </a:cubicBezTo>
                  <a:lnTo>
                    <a:pt x="15686" y="13476"/>
                  </a:lnTo>
                  <a:cubicBezTo>
                    <a:pt x="15686" y="13476"/>
                    <a:pt x="15686" y="13475"/>
                    <a:pt x="15686" y="13474"/>
                  </a:cubicBezTo>
                  <a:lnTo>
                    <a:pt x="15686" y="13474"/>
                  </a:lnTo>
                  <a:cubicBezTo>
                    <a:pt x="15687" y="13475"/>
                    <a:pt x="15687" y="13475"/>
                    <a:pt x="15688" y="13475"/>
                  </a:cubicBezTo>
                  <a:lnTo>
                    <a:pt x="15688" y="13475"/>
                  </a:lnTo>
                  <a:cubicBezTo>
                    <a:pt x="15688" y="13475"/>
                    <a:pt x="15689" y="13474"/>
                    <a:pt x="15689" y="13474"/>
                  </a:cubicBezTo>
                  <a:lnTo>
                    <a:pt x="15689" y="13474"/>
                  </a:lnTo>
                  <a:cubicBezTo>
                    <a:pt x="15689" y="13474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1" y="13474"/>
                    <a:pt x="15691" y="13474"/>
                  </a:cubicBezTo>
                  <a:lnTo>
                    <a:pt x="15691" y="13474"/>
                  </a:lnTo>
                  <a:cubicBezTo>
                    <a:pt x="15692" y="13475"/>
                    <a:pt x="15693" y="13476"/>
                    <a:pt x="15693" y="13477"/>
                  </a:cubicBezTo>
                  <a:lnTo>
                    <a:pt x="15693" y="13477"/>
                  </a:lnTo>
                  <a:cubicBezTo>
                    <a:pt x="15692" y="13476"/>
                    <a:pt x="15691" y="13476"/>
                    <a:pt x="15690" y="13476"/>
                  </a:cubicBezTo>
                  <a:lnTo>
                    <a:pt x="15690" y="13476"/>
                  </a:lnTo>
                  <a:cubicBezTo>
                    <a:pt x="15691" y="13477"/>
                    <a:pt x="15692" y="13477"/>
                    <a:pt x="15692" y="13478"/>
                  </a:cubicBezTo>
                  <a:lnTo>
                    <a:pt x="15692" y="13478"/>
                  </a:lnTo>
                  <a:cubicBezTo>
                    <a:pt x="15693" y="13479"/>
                    <a:pt x="15694" y="13479"/>
                    <a:pt x="15695" y="13479"/>
                  </a:cubicBezTo>
                  <a:lnTo>
                    <a:pt x="15695" y="13479"/>
                  </a:lnTo>
                  <a:cubicBezTo>
                    <a:pt x="15751" y="13557"/>
                    <a:pt x="15807" y="13635"/>
                    <a:pt x="15863" y="13714"/>
                  </a:cubicBezTo>
                  <a:cubicBezTo>
                    <a:pt x="15835" y="13675"/>
                    <a:pt x="15807" y="13635"/>
                    <a:pt x="15779" y="13596"/>
                  </a:cubicBezTo>
                  <a:lnTo>
                    <a:pt x="15779" y="13596"/>
                  </a:lnTo>
                  <a:cubicBezTo>
                    <a:pt x="15751" y="13557"/>
                    <a:pt x="15723" y="13518"/>
                    <a:pt x="15695" y="13479"/>
                  </a:cubicBezTo>
                  <a:lnTo>
                    <a:pt x="15695" y="13479"/>
                  </a:lnTo>
                  <a:cubicBezTo>
                    <a:pt x="15696" y="13480"/>
                    <a:pt x="15697" y="13480"/>
                    <a:pt x="15698" y="13480"/>
                  </a:cubicBezTo>
                  <a:lnTo>
                    <a:pt x="15698" y="13480"/>
                  </a:lnTo>
                  <a:cubicBezTo>
                    <a:pt x="15697" y="13479"/>
                    <a:pt x="15697" y="13478"/>
                    <a:pt x="15696" y="13478"/>
                  </a:cubicBezTo>
                  <a:lnTo>
                    <a:pt x="15696" y="13478"/>
                  </a:lnTo>
                  <a:cubicBezTo>
                    <a:pt x="19745" y="14814"/>
                    <a:pt x="22923" y="15300"/>
                    <a:pt x="25226" y="15300"/>
                  </a:cubicBezTo>
                  <a:cubicBezTo>
                    <a:pt x="31368" y="15300"/>
                    <a:pt x="31288" y="11845"/>
                    <a:pt x="24908" y="11845"/>
                  </a:cubicBezTo>
                  <a:cubicBezTo>
                    <a:pt x="22637" y="11845"/>
                    <a:pt x="19567" y="12283"/>
                    <a:pt x="15695" y="13471"/>
                  </a:cubicBezTo>
                  <a:lnTo>
                    <a:pt x="15695" y="13471"/>
                  </a:lnTo>
                  <a:cubicBezTo>
                    <a:pt x="15694" y="13471"/>
                    <a:pt x="15694" y="13470"/>
                    <a:pt x="15693" y="13470"/>
                  </a:cubicBezTo>
                  <a:lnTo>
                    <a:pt x="15693" y="13470"/>
                  </a:lnTo>
                  <a:cubicBezTo>
                    <a:pt x="15694" y="13470"/>
                    <a:pt x="15694" y="13469"/>
                    <a:pt x="15694" y="13469"/>
                  </a:cubicBezTo>
                  <a:lnTo>
                    <a:pt x="15694" y="13469"/>
                  </a:lnTo>
                  <a:cubicBezTo>
                    <a:pt x="15694" y="13469"/>
                    <a:pt x="15693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1" y="13470"/>
                    <a:pt x="15691" y="13470"/>
                  </a:cubicBezTo>
                  <a:lnTo>
                    <a:pt x="15691" y="13470"/>
                  </a:lnTo>
                  <a:cubicBezTo>
                    <a:pt x="15691" y="13470"/>
                    <a:pt x="15690" y="13470"/>
                    <a:pt x="15690" y="13469"/>
                  </a:cubicBezTo>
                  <a:lnTo>
                    <a:pt x="15690" y="13469"/>
                  </a:lnTo>
                  <a:cubicBezTo>
                    <a:pt x="15691" y="13469"/>
                    <a:pt x="15691" y="13470"/>
                    <a:pt x="15692" y="13470"/>
                  </a:cubicBezTo>
                  <a:lnTo>
                    <a:pt x="15692" y="13470"/>
                  </a:lnTo>
                  <a:cubicBezTo>
                    <a:pt x="15693" y="13468"/>
                    <a:pt x="15695" y="13466"/>
                    <a:pt x="15697" y="13464"/>
                  </a:cubicBezTo>
                  <a:lnTo>
                    <a:pt x="15697" y="13464"/>
                  </a:lnTo>
                  <a:cubicBezTo>
                    <a:pt x="15694" y="13464"/>
                    <a:pt x="15692" y="13465"/>
                    <a:pt x="15690" y="13466"/>
                  </a:cubicBezTo>
                  <a:lnTo>
                    <a:pt x="15690" y="13466"/>
                  </a:lnTo>
                  <a:cubicBezTo>
                    <a:pt x="15691" y="13465"/>
                    <a:pt x="15691" y="13464"/>
                    <a:pt x="15692" y="13464"/>
                  </a:cubicBezTo>
                  <a:lnTo>
                    <a:pt x="15692" y="13464"/>
                  </a:lnTo>
                  <a:cubicBezTo>
                    <a:pt x="15691" y="13464"/>
                    <a:pt x="15690" y="13464"/>
                    <a:pt x="15689" y="13464"/>
                  </a:cubicBezTo>
                  <a:lnTo>
                    <a:pt x="15689" y="13464"/>
                  </a:lnTo>
                  <a:cubicBezTo>
                    <a:pt x="21825" y="5104"/>
                    <a:pt x="21591" y="88"/>
                    <a:pt x="19945" y="88"/>
                  </a:cubicBezTo>
                  <a:cubicBezTo>
                    <a:pt x="18465" y="88"/>
                    <a:pt x="15845" y="4142"/>
                    <a:pt x="15686" y="13464"/>
                  </a:cubicBezTo>
                  <a:lnTo>
                    <a:pt x="15686" y="13464"/>
                  </a:lnTo>
                  <a:cubicBezTo>
                    <a:pt x="15686" y="13463"/>
                    <a:pt x="15685" y="13462"/>
                    <a:pt x="15685" y="13461"/>
                  </a:cubicBezTo>
                  <a:lnTo>
                    <a:pt x="15685" y="13461"/>
                  </a:lnTo>
                  <a:cubicBezTo>
                    <a:pt x="15685" y="13462"/>
                    <a:pt x="15685" y="13463"/>
                    <a:pt x="15685" y="13464"/>
                  </a:cubicBezTo>
                  <a:lnTo>
                    <a:pt x="15685" y="13464"/>
                  </a:lnTo>
                  <a:cubicBezTo>
                    <a:pt x="15683" y="13462"/>
                    <a:pt x="15682" y="13460"/>
                    <a:pt x="15680" y="13458"/>
                  </a:cubicBezTo>
                  <a:lnTo>
                    <a:pt x="15680" y="13458"/>
                  </a:lnTo>
                  <a:cubicBezTo>
                    <a:pt x="15680" y="13457"/>
                    <a:pt x="15680" y="13456"/>
                    <a:pt x="15680" y="13455"/>
                  </a:cubicBezTo>
                  <a:lnTo>
                    <a:pt x="15680" y="13455"/>
                  </a:lnTo>
                  <a:cubicBezTo>
                    <a:pt x="15682" y="13457"/>
                    <a:pt x="15683" y="13459"/>
                    <a:pt x="15685" y="13461"/>
                  </a:cubicBezTo>
                  <a:lnTo>
                    <a:pt x="15685" y="13461"/>
                  </a:lnTo>
                  <a:cubicBezTo>
                    <a:pt x="15732" y="4105"/>
                    <a:pt x="13180" y="1"/>
                    <a:pt x="11702" y="1"/>
                  </a:cubicBezTo>
                  <a:close/>
                  <a:moveTo>
                    <a:pt x="15698" y="13480"/>
                  </a:moveTo>
                  <a:lnTo>
                    <a:pt x="15698" y="13480"/>
                  </a:lnTo>
                  <a:cubicBezTo>
                    <a:pt x="15725" y="13519"/>
                    <a:pt x="15752" y="13557"/>
                    <a:pt x="15779" y="13596"/>
                  </a:cubicBezTo>
                  <a:lnTo>
                    <a:pt x="15779" y="13596"/>
                  </a:lnTo>
                  <a:cubicBezTo>
                    <a:pt x="20390" y="19973"/>
                    <a:pt x="24287" y="22226"/>
                    <a:pt x="26080" y="22226"/>
                  </a:cubicBezTo>
                  <a:cubicBezTo>
                    <a:pt x="28736" y="22226"/>
                    <a:pt x="26779" y="17286"/>
                    <a:pt x="15698" y="13480"/>
                  </a:cubicBezTo>
                  <a:close/>
                  <a:moveTo>
                    <a:pt x="15678" y="13492"/>
                  </a:moveTo>
                  <a:cubicBezTo>
                    <a:pt x="9546" y="21843"/>
                    <a:pt x="9781" y="26853"/>
                    <a:pt x="11426" y="26853"/>
                  </a:cubicBezTo>
                  <a:cubicBezTo>
                    <a:pt x="12905" y="26853"/>
                    <a:pt x="15524" y="22803"/>
                    <a:pt x="15678" y="13492"/>
                  </a:cubicBezTo>
                  <a:close/>
                  <a:moveTo>
                    <a:pt x="15689" y="13477"/>
                  </a:moveTo>
                  <a:lnTo>
                    <a:pt x="15689" y="13477"/>
                  </a:lnTo>
                  <a:cubicBezTo>
                    <a:pt x="15688" y="13478"/>
                    <a:pt x="15687" y="13479"/>
                    <a:pt x="15686" y="13480"/>
                  </a:cubicBezTo>
                  <a:lnTo>
                    <a:pt x="15686" y="13480"/>
                  </a:lnTo>
                  <a:cubicBezTo>
                    <a:pt x="15685" y="13576"/>
                    <a:pt x="15683" y="13673"/>
                    <a:pt x="15682" y="13770"/>
                  </a:cubicBezTo>
                  <a:cubicBezTo>
                    <a:pt x="15683" y="13673"/>
                    <a:pt x="15684" y="13578"/>
                    <a:pt x="15685" y="13483"/>
                  </a:cubicBezTo>
                  <a:lnTo>
                    <a:pt x="15685" y="13483"/>
                  </a:lnTo>
                  <a:cubicBezTo>
                    <a:pt x="15683" y="13485"/>
                    <a:pt x="15681" y="13487"/>
                    <a:pt x="15680" y="13489"/>
                  </a:cubicBezTo>
                  <a:lnTo>
                    <a:pt x="15680" y="13489"/>
                  </a:lnTo>
                  <a:cubicBezTo>
                    <a:pt x="15640" y="22839"/>
                    <a:pt x="18192" y="26941"/>
                    <a:pt x="19669" y="26941"/>
                  </a:cubicBezTo>
                  <a:cubicBezTo>
                    <a:pt x="21300" y="26941"/>
                    <a:pt x="21620" y="21938"/>
                    <a:pt x="15692" y="13478"/>
                  </a:cubicBezTo>
                  <a:lnTo>
                    <a:pt x="15692" y="13478"/>
                  </a:lnTo>
                  <a:cubicBezTo>
                    <a:pt x="15691" y="13478"/>
                    <a:pt x="15690" y="13477"/>
                    <a:pt x="15689" y="13477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5"/>
            <p:cNvSpPr/>
            <p:nvPr/>
          </p:nvSpPr>
          <p:spPr>
            <a:xfrm>
              <a:off x="2342825" y="2460600"/>
              <a:ext cx="155750" cy="155775"/>
            </a:xfrm>
            <a:custGeom>
              <a:avLst/>
              <a:gdLst/>
              <a:ahLst/>
              <a:cxnLst/>
              <a:rect l="l" t="t" r="r" b="b"/>
              <a:pathLst>
                <a:path w="6230" h="6231" extrusionOk="0">
                  <a:moveTo>
                    <a:pt x="3115" y="1"/>
                  </a:moveTo>
                  <a:cubicBezTo>
                    <a:pt x="1405" y="1"/>
                    <a:pt x="1" y="1391"/>
                    <a:pt x="1" y="3116"/>
                  </a:cubicBezTo>
                  <a:cubicBezTo>
                    <a:pt x="1" y="4826"/>
                    <a:pt x="1405" y="6230"/>
                    <a:pt x="3115" y="6230"/>
                  </a:cubicBezTo>
                  <a:cubicBezTo>
                    <a:pt x="4839" y="6230"/>
                    <a:pt x="6230" y="4826"/>
                    <a:pt x="6230" y="3116"/>
                  </a:cubicBezTo>
                  <a:cubicBezTo>
                    <a:pt x="6230" y="1391"/>
                    <a:pt x="4839" y="1"/>
                    <a:pt x="31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" name="Google Shape;207;p25"/>
          <p:cNvGrpSpPr/>
          <p:nvPr/>
        </p:nvGrpSpPr>
        <p:grpSpPr>
          <a:xfrm>
            <a:off x="8617030" y="4055134"/>
            <a:ext cx="394463" cy="350302"/>
            <a:chOff x="2024250" y="2186425"/>
            <a:chExt cx="793050" cy="704125"/>
          </a:xfrm>
        </p:grpSpPr>
        <p:sp>
          <p:nvSpPr>
            <p:cNvPr id="208" name="Google Shape;208;p25"/>
            <p:cNvSpPr/>
            <p:nvPr/>
          </p:nvSpPr>
          <p:spPr>
            <a:xfrm>
              <a:off x="2024250" y="2186425"/>
              <a:ext cx="793050" cy="704125"/>
            </a:xfrm>
            <a:custGeom>
              <a:avLst/>
              <a:gdLst/>
              <a:ahLst/>
              <a:cxnLst/>
              <a:rect l="l" t="t" r="r" b="b"/>
              <a:pathLst>
                <a:path w="31722" h="28165" extrusionOk="0">
                  <a:moveTo>
                    <a:pt x="23639" y="2540"/>
                  </a:moveTo>
                  <a:cubicBezTo>
                    <a:pt x="22059" y="2540"/>
                    <a:pt x="18622" y="5765"/>
                    <a:pt x="15873" y="14062"/>
                  </a:cubicBezTo>
                  <a:lnTo>
                    <a:pt x="15873" y="14062"/>
                  </a:lnTo>
                  <a:cubicBezTo>
                    <a:pt x="15946" y="14009"/>
                    <a:pt x="16020" y="13956"/>
                    <a:pt x="16094" y="13902"/>
                  </a:cubicBezTo>
                  <a:lnTo>
                    <a:pt x="16094" y="13902"/>
                  </a:lnTo>
                  <a:cubicBezTo>
                    <a:pt x="16019" y="13956"/>
                    <a:pt x="15945" y="14010"/>
                    <a:pt x="15872" y="14065"/>
                  </a:cubicBezTo>
                  <a:lnTo>
                    <a:pt x="15872" y="14065"/>
                  </a:lnTo>
                  <a:cubicBezTo>
                    <a:pt x="15871" y="14065"/>
                    <a:pt x="15871" y="14066"/>
                    <a:pt x="15871" y="14067"/>
                  </a:cubicBezTo>
                  <a:lnTo>
                    <a:pt x="15871" y="14067"/>
                  </a:lnTo>
                  <a:cubicBezTo>
                    <a:pt x="24685" y="7586"/>
                    <a:pt x="25615" y="2540"/>
                    <a:pt x="23639" y="2540"/>
                  </a:cubicBezTo>
                  <a:close/>
                  <a:moveTo>
                    <a:pt x="15627" y="13905"/>
                  </a:moveTo>
                  <a:lnTo>
                    <a:pt x="15627" y="13905"/>
                  </a:lnTo>
                  <a:cubicBezTo>
                    <a:pt x="15702" y="13962"/>
                    <a:pt x="15779" y="14018"/>
                    <a:pt x="15855" y="14075"/>
                  </a:cubicBezTo>
                  <a:lnTo>
                    <a:pt x="15855" y="14075"/>
                  </a:lnTo>
                  <a:cubicBezTo>
                    <a:pt x="15856" y="14074"/>
                    <a:pt x="15856" y="14074"/>
                    <a:pt x="15857" y="14073"/>
                  </a:cubicBezTo>
                  <a:lnTo>
                    <a:pt x="15857" y="14073"/>
                  </a:lnTo>
                  <a:cubicBezTo>
                    <a:pt x="15781" y="14018"/>
                    <a:pt x="15704" y="13962"/>
                    <a:pt x="15627" y="13905"/>
                  </a:cubicBezTo>
                  <a:close/>
                  <a:moveTo>
                    <a:pt x="15863" y="14075"/>
                  </a:moveTo>
                  <a:cubicBezTo>
                    <a:pt x="15864" y="14076"/>
                    <a:pt x="15864" y="14076"/>
                    <a:pt x="15864" y="14077"/>
                  </a:cubicBezTo>
                  <a:lnTo>
                    <a:pt x="15864" y="14077"/>
                  </a:lnTo>
                  <a:cubicBezTo>
                    <a:pt x="15864" y="14077"/>
                    <a:pt x="15864" y="14077"/>
                    <a:pt x="15864" y="14077"/>
                  </a:cubicBezTo>
                  <a:lnTo>
                    <a:pt x="15864" y="14077"/>
                  </a:lnTo>
                  <a:cubicBezTo>
                    <a:pt x="15864" y="14076"/>
                    <a:pt x="15864" y="14076"/>
                    <a:pt x="15863" y="14075"/>
                  </a:cubicBezTo>
                  <a:lnTo>
                    <a:pt x="15863" y="14075"/>
                  </a:lnTo>
                  <a:cubicBezTo>
                    <a:pt x="15863" y="14075"/>
                    <a:pt x="15863" y="14075"/>
                    <a:pt x="15863" y="14075"/>
                  </a:cubicBezTo>
                  <a:close/>
                  <a:moveTo>
                    <a:pt x="15870" y="14070"/>
                  </a:moveTo>
                  <a:lnTo>
                    <a:pt x="15870" y="14070"/>
                  </a:lnTo>
                  <a:cubicBezTo>
                    <a:pt x="15869" y="14073"/>
                    <a:pt x="15868" y="14076"/>
                    <a:pt x="15867" y="14079"/>
                  </a:cubicBezTo>
                  <a:lnTo>
                    <a:pt x="15867" y="14079"/>
                  </a:lnTo>
                  <a:cubicBezTo>
                    <a:pt x="15867" y="14079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76"/>
                    <a:pt x="15869" y="14073"/>
                    <a:pt x="15870" y="14070"/>
                  </a:cubicBezTo>
                  <a:lnTo>
                    <a:pt x="15870" y="14070"/>
                  </a:lnTo>
                  <a:cubicBezTo>
                    <a:pt x="15870" y="14070"/>
                    <a:pt x="15870" y="14070"/>
                    <a:pt x="15870" y="14070"/>
                  </a:cubicBezTo>
                  <a:close/>
                  <a:moveTo>
                    <a:pt x="15862" y="14082"/>
                  </a:moveTo>
                  <a:cubicBezTo>
                    <a:pt x="15862" y="14082"/>
                    <a:pt x="15862" y="14082"/>
                    <a:pt x="15862" y="14082"/>
                  </a:cubicBezTo>
                  <a:lnTo>
                    <a:pt x="15862" y="14082"/>
                  </a:lnTo>
                  <a:cubicBezTo>
                    <a:pt x="15861" y="14082"/>
                    <a:pt x="15860" y="14082"/>
                    <a:pt x="15858" y="14082"/>
                  </a:cubicBezTo>
                  <a:lnTo>
                    <a:pt x="15858" y="14082"/>
                  </a:lnTo>
                  <a:cubicBezTo>
                    <a:pt x="15857" y="14082"/>
                    <a:pt x="15855" y="14082"/>
                    <a:pt x="15854" y="14082"/>
                  </a:cubicBezTo>
                  <a:lnTo>
                    <a:pt x="15854" y="14082"/>
                  </a:lnTo>
                  <a:cubicBezTo>
                    <a:pt x="15854" y="14082"/>
                    <a:pt x="15854" y="14082"/>
                    <a:pt x="15854" y="14082"/>
                  </a:cubicBezTo>
                  <a:lnTo>
                    <a:pt x="15854" y="14082"/>
                  </a:lnTo>
                  <a:cubicBezTo>
                    <a:pt x="15855" y="14082"/>
                    <a:pt x="15857" y="14082"/>
                    <a:pt x="15858" y="14082"/>
                  </a:cubicBezTo>
                  <a:lnTo>
                    <a:pt x="15858" y="14082"/>
                  </a:lnTo>
                  <a:cubicBezTo>
                    <a:pt x="15860" y="14082"/>
                    <a:pt x="15861" y="14082"/>
                    <a:pt x="15862" y="14082"/>
                  </a:cubicBezTo>
                  <a:close/>
                  <a:moveTo>
                    <a:pt x="15862" y="14078"/>
                  </a:moveTo>
                  <a:lnTo>
                    <a:pt x="15862" y="14078"/>
                  </a:lnTo>
                  <a:cubicBezTo>
                    <a:pt x="15863" y="14078"/>
                    <a:pt x="15863" y="14078"/>
                    <a:pt x="15863" y="14078"/>
                  </a:cubicBezTo>
                  <a:lnTo>
                    <a:pt x="15863" y="14078"/>
                  </a:lnTo>
                  <a:cubicBezTo>
                    <a:pt x="15863" y="14079"/>
                    <a:pt x="15863" y="14080"/>
                    <a:pt x="15863" y="14081"/>
                  </a:cubicBezTo>
                  <a:lnTo>
                    <a:pt x="15863" y="14081"/>
                  </a:lnTo>
                  <a:cubicBezTo>
                    <a:pt x="15863" y="14081"/>
                    <a:pt x="15863" y="14081"/>
                    <a:pt x="15863" y="14081"/>
                  </a:cubicBezTo>
                  <a:lnTo>
                    <a:pt x="15863" y="14081"/>
                  </a:lnTo>
                  <a:cubicBezTo>
                    <a:pt x="15864" y="14081"/>
                    <a:pt x="15864" y="14081"/>
                    <a:pt x="15864" y="14082"/>
                  </a:cubicBezTo>
                  <a:lnTo>
                    <a:pt x="15864" y="14082"/>
                  </a:lnTo>
                  <a:cubicBezTo>
                    <a:pt x="15863" y="14082"/>
                    <a:pt x="15863" y="14082"/>
                    <a:pt x="15862" y="14082"/>
                  </a:cubicBezTo>
                  <a:lnTo>
                    <a:pt x="15862" y="14082"/>
                  </a:lnTo>
                  <a:cubicBezTo>
                    <a:pt x="15861" y="14081"/>
                    <a:pt x="15860" y="14080"/>
                    <a:pt x="15858" y="14079"/>
                  </a:cubicBezTo>
                  <a:lnTo>
                    <a:pt x="15858" y="14079"/>
                  </a:lnTo>
                  <a:cubicBezTo>
                    <a:pt x="15857" y="14080"/>
                    <a:pt x="15855" y="14081"/>
                    <a:pt x="15854" y="14082"/>
                  </a:cubicBezTo>
                  <a:lnTo>
                    <a:pt x="15854" y="14082"/>
                  </a:lnTo>
                  <a:cubicBezTo>
                    <a:pt x="15853" y="14082"/>
                    <a:pt x="15852" y="14082"/>
                    <a:pt x="15851" y="14082"/>
                  </a:cubicBezTo>
                  <a:lnTo>
                    <a:pt x="15851" y="14082"/>
                  </a:lnTo>
                  <a:cubicBezTo>
                    <a:pt x="15851" y="14082"/>
                    <a:pt x="15851" y="14082"/>
                    <a:pt x="15851" y="14082"/>
                  </a:cubicBezTo>
                  <a:lnTo>
                    <a:pt x="15851" y="14082"/>
                  </a:lnTo>
                  <a:cubicBezTo>
                    <a:pt x="15850" y="14082"/>
                    <a:pt x="15849" y="14082"/>
                    <a:pt x="15848" y="14082"/>
                  </a:cubicBezTo>
                  <a:lnTo>
                    <a:pt x="15848" y="14082"/>
                  </a:lnTo>
                  <a:cubicBezTo>
                    <a:pt x="15848" y="14082"/>
                    <a:pt x="15848" y="14082"/>
                    <a:pt x="15849" y="14082"/>
                  </a:cubicBezTo>
                  <a:lnTo>
                    <a:pt x="15849" y="14082"/>
                  </a:lnTo>
                  <a:cubicBezTo>
                    <a:pt x="15849" y="14082"/>
                    <a:pt x="15850" y="14082"/>
                    <a:pt x="15851" y="14082"/>
                  </a:cubicBezTo>
                  <a:lnTo>
                    <a:pt x="15851" y="14082"/>
                  </a:lnTo>
                  <a:cubicBezTo>
                    <a:pt x="15853" y="14080"/>
                    <a:pt x="15855" y="14079"/>
                    <a:pt x="15857" y="14078"/>
                  </a:cubicBezTo>
                  <a:lnTo>
                    <a:pt x="15857" y="14078"/>
                  </a:lnTo>
                  <a:cubicBezTo>
                    <a:pt x="15857" y="14078"/>
                    <a:pt x="15858" y="14078"/>
                    <a:pt x="15858" y="14079"/>
                  </a:cubicBezTo>
                  <a:lnTo>
                    <a:pt x="15858" y="14079"/>
                  </a:lnTo>
                  <a:cubicBezTo>
                    <a:pt x="15859" y="14078"/>
                    <a:pt x="15859" y="14078"/>
                    <a:pt x="15860" y="14078"/>
                  </a:cubicBezTo>
                  <a:lnTo>
                    <a:pt x="15860" y="14078"/>
                  </a:lnTo>
                  <a:cubicBezTo>
                    <a:pt x="15861" y="14079"/>
                    <a:pt x="15862" y="14080"/>
                    <a:pt x="15863" y="14081"/>
                  </a:cubicBezTo>
                  <a:lnTo>
                    <a:pt x="15863" y="14081"/>
                  </a:lnTo>
                  <a:cubicBezTo>
                    <a:pt x="15863" y="14080"/>
                    <a:pt x="15863" y="14079"/>
                    <a:pt x="15862" y="14078"/>
                  </a:cubicBezTo>
                  <a:close/>
                  <a:moveTo>
                    <a:pt x="15849" y="14083"/>
                  </a:moveTo>
                  <a:lnTo>
                    <a:pt x="15849" y="14083"/>
                  </a:lnTo>
                  <a:cubicBezTo>
                    <a:pt x="15848" y="14083"/>
                    <a:pt x="15847" y="14083"/>
                    <a:pt x="15846" y="14083"/>
                  </a:cubicBezTo>
                  <a:lnTo>
                    <a:pt x="15846" y="14083"/>
                  </a:lnTo>
                  <a:cubicBezTo>
                    <a:pt x="15772" y="14138"/>
                    <a:pt x="15699" y="14192"/>
                    <a:pt x="15627" y="14246"/>
                  </a:cubicBezTo>
                  <a:lnTo>
                    <a:pt x="15627" y="14246"/>
                  </a:lnTo>
                  <a:cubicBezTo>
                    <a:pt x="15701" y="14191"/>
                    <a:pt x="15776" y="14137"/>
                    <a:pt x="15849" y="14083"/>
                  </a:cubicBezTo>
                  <a:close/>
                  <a:moveTo>
                    <a:pt x="15843" y="14083"/>
                  </a:moveTo>
                  <a:lnTo>
                    <a:pt x="15843" y="14083"/>
                  </a:lnTo>
                  <a:cubicBezTo>
                    <a:pt x="2754" y="14161"/>
                    <a:pt x="3" y="19208"/>
                    <a:pt x="4330" y="19208"/>
                  </a:cubicBezTo>
                  <a:cubicBezTo>
                    <a:pt x="6510" y="19208"/>
                    <a:pt x="10487" y="17927"/>
                    <a:pt x="15843" y="14083"/>
                  </a:cubicBezTo>
                  <a:close/>
                  <a:moveTo>
                    <a:pt x="15874" y="14083"/>
                  </a:moveTo>
                  <a:cubicBezTo>
                    <a:pt x="21234" y="17927"/>
                    <a:pt x="25212" y="19208"/>
                    <a:pt x="27392" y="19208"/>
                  </a:cubicBezTo>
                  <a:cubicBezTo>
                    <a:pt x="31719" y="19208"/>
                    <a:pt x="28963" y="14161"/>
                    <a:pt x="15874" y="14083"/>
                  </a:cubicBezTo>
                  <a:close/>
                  <a:moveTo>
                    <a:pt x="15860" y="1"/>
                  </a:moveTo>
                  <a:cubicBezTo>
                    <a:pt x="14365" y="1"/>
                    <a:pt x="12872" y="4691"/>
                    <a:pt x="15862" y="14070"/>
                  </a:cubicBezTo>
                  <a:lnTo>
                    <a:pt x="15862" y="14070"/>
                  </a:lnTo>
                  <a:cubicBezTo>
                    <a:pt x="15865" y="14068"/>
                    <a:pt x="15867" y="14066"/>
                    <a:pt x="15870" y="14064"/>
                  </a:cubicBezTo>
                  <a:lnTo>
                    <a:pt x="15870" y="14064"/>
                  </a:lnTo>
                  <a:cubicBezTo>
                    <a:pt x="15870" y="14065"/>
                    <a:pt x="15869" y="14066"/>
                    <a:pt x="15869" y="14066"/>
                  </a:cubicBezTo>
                  <a:lnTo>
                    <a:pt x="15869" y="14066"/>
                  </a:lnTo>
                  <a:cubicBezTo>
                    <a:pt x="15869" y="14066"/>
                    <a:pt x="15869" y="14066"/>
                    <a:pt x="15870" y="14066"/>
                  </a:cubicBezTo>
                  <a:lnTo>
                    <a:pt x="15870" y="14066"/>
                  </a:lnTo>
                  <a:cubicBezTo>
                    <a:pt x="15869" y="14067"/>
                    <a:pt x="15869" y="14068"/>
                    <a:pt x="15869" y="14069"/>
                  </a:cubicBezTo>
                  <a:lnTo>
                    <a:pt x="15869" y="14069"/>
                  </a:lnTo>
                  <a:cubicBezTo>
                    <a:pt x="15869" y="14069"/>
                    <a:pt x="15868" y="14069"/>
                    <a:pt x="15868" y="14069"/>
                  </a:cubicBezTo>
                  <a:lnTo>
                    <a:pt x="15868" y="14069"/>
                  </a:lnTo>
                  <a:cubicBezTo>
                    <a:pt x="15869" y="14068"/>
                    <a:pt x="15869" y="14067"/>
                    <a:pt x="15869" y="14066"/>
                  </a:cubicBezTo>
                  <a:lnTo>
                    <a:pt x="15869" y="14066"/>
                  </a:lnTo>
                  <a:cubicBezTo>
                    <a:pt x="15867" y="14068"/>
                    <a:pt x="15865" y="14070"/>
                    <a:pt x="15862" y="14072"/>
                  </a:cubicBezTo>
                  <a:lnTo>
                    <a:pt x="15862" y="14072"/>
                  </a:lnTo>
                  <a:cubicBezTo>
                    <a:pt x="15863" y="14072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5" y="14072"/>
                    <a:pt x="15867" y="14071"/>
                    <a:pt x="15868" y="14069"/>
                  </a:cubicBezTo>
                  <a:lnTo>
                    <a:pt x="15868" y="14069"/>
                  </a:lnTo>
                  <a:cubicBezTo>
                    <a:pt x="15868" y="14070"/>
                    <a:pt x="15868" y="14071"/>
                    <a:pt x="15867" y="14072"/>
                  </a:cubicBezTo>
                  <a:lnTo>
                    <a:pt x="15867" y="14072"/>
                  </a:lnTo>
                  <a:cubicBezTo>
                    <a:pt x="15867" y="14072"/>
                    <a:pt x="15868" y="14072"/>
                    <a:pt x="15868" y="14072"/>
                  </a:cubicBezTo>
                  <a:lnTo>
                    <a:pt x="15868" y="14072"/>
                  </a:lnTo>
                  <a:cubicBezTo>
                    <a:pt x="15867" y="14074"/>
                    <a:pt x="15866" y="14076"/>
                    <a:pt x="15866" y="14078"/>
                  </a:cubicBezTo>
                  <a:lnTo>
                    <a:pt x="15866" y="14078"/>
                  </a:lnTo>
                  <a:cubicBezTo>
                    <a:pt x="15866" y="14078"/>
                    <a:pt x="15866" y="14078"/>
                    <a:pt x="15866" y="14078"/>
                  </a:cubicBezTo>
                  <a:lnTo>
                    <a:pt x="15866" y="14078"/>
                  </a:lnTo>
                  <a:cubicBezTo>
                    <a:pt x="15865" y="14078"/>
                    <a:pt x="15865" y="14079"/>
                    <a:pt x="15865" y="14080"/>
                  </a:cubicBezTo>
                  <a:lnTo>
                    <a:pt x="15865" y="14080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80"/>
                  </a:cubicBezTo>
                  <a:lnTo>
                    <a:pt x="15865" y="14080"/>
                  </a:lnTo>
                  <a:cubicBezTo>
                    <a:pt x="15865" y="14080"/>
                    <a:pt x="15865" y="14080"/>
                    <a:pt x="15865" y="14079"/>
                  </a:cubicBezTo>
                  <a:lnTo>
                    <a:pt x="15865" y="14079"/>
                  </a:lnTo>
                  <a:cubicBezTo>
                    <a:pt x="15865" y="14079"/>
                    <a:pt x="15865" y="14079"/>
                    <a:pt x="15865" y="14079"/>
                  </a:cubicBezTo>
                  <a:lnTo>
                    <a:pt x="15865" y="14079"/>
                  </a:lnTo>
                  <a:cubicBezTo>
                    <a:pt x="15865" y="14078"/>
                    <a:pt x="15864" y="14078"/>
                    <a:pt x="15864" y="14077"/>
                  </a:cubicBezTo>
                  <a:lnTo>
                    <a:pt x="15864" y="14077"/>
                  </a:lnTo>
                  <a:cubicBezTo>
                    <a:pt x="15865" y="14077"/>
                    <a:pt x="15865" y="14077"/>
                    <a:pt x="15866" y="14078"/>
                  </a:cubicBezTo>
                  <a:lnTo>
                    <a:pt x="15866" y="14078"/>
                  </a:lnTo>
                  <a:cubicBezTo>
                    <a:pt x="15866" y="14076"/>
                    <a:pt x="15867" y="14074"/>
                    <a:pt x="15867" y="14072"/>
                  </a:cubicBezTo>
                  <a:lnTo>
                    <a:pt x="15867" y="14072"/>
                  </a:lnTo>
                  <a:cubicBezTo>
                    <a:pt x="15866" y="14073"/>
                    <a:pt x="15865" y="14074"/>
                    <a:pt x="15863" y="14075"/>
                  </a:cubicBezTo>
                  <a:lnTo>
                    <a:pt x="15863" y="14075"/>
                  </a:lnTo>
                  <a:cubicBezTo>
                    <a:pt x="15863" y="14074"/>
                    <a:pt x="15863" y="14074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3" y="14073"/>
                    <a:pt x="15863" y="14073"/>
                  </a:cubicBezTo>
                  <a:lnTo>
                    <a:pt x="15863" y="14073"/>
                  </a:lnTo>
                  <a:cubicBezTo>
                    <a:pt x="15863" y="14073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2"/>
                    <a:pt x="15862" y="14072"/>
                    <a:pt x="15862" y="14072"/>
                  </a:cubicBezTo>
                  <a:lnTo>
                    <a:pt x="15862" y="14072"/>
                  </a:lnTo>
                  <a:cubicBezTo>
                    <a:pt x="15862" y="14071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62" y="14070"/>
                    <a:pt x="15862" y="14070"/>
                    <a:pt x="15862" y="14070"/>
                  </a:cubicBezTo>
                  <a:lnTo>
                    <a:pt x="15862" y="14070"/>
                  </a:lnTo>
                  <a:cubicBezTo>
                    <a:pt x="15833" y="13982"/>
                    <a:pt x="15804" y="13894"/>
                    <a:pt x="15775" y="13805"/>
                  </a:cubicBezTo>
                  <a:lnTo>
                    <a:pt x="15775" y="13805"/>
                  </a:lnTo>
                  <a:cubicBezTo>
                    <a:pt x="15804" y="13894"/>
                    <a:pt x="15832" y="13983"/>
                    <a:pt x="15860" y="14071"/>
                  </a:cubicBezTo>
                  <a:lnTo>
                    <a:pt x="15860" y="14071"/>
                  </a:lnTo>
                  <a:cubicBezTo>
                    <a:pt x="15860" y="14071"/>
                    <a:pt x="15860" y="14071"/>
                    <a:pt x="15860" y="14071"/>
                  </a:cubicBezTo>
                  <a:lnTo>
                    <a:pt x="15860" y="14071"/>
                  </a:lnTo>
                  <a:cubicBezTo>
                    <a:pt x="13104" y="5767"/>
                    <a:pt x="9665" y="2540"/>
                    <a:pt x="8085" y="2540"/>
                  </a:cubicBezTo>
                  <a:cubicBezTo>
                    <a:pt x="6125" y="2540"/>
                    <a:pt x="7023" y="7502"/>
                    <a:pt x="15627" y="13905"/>
                  </a:cubicBezTo>
                  <a:lnTo>
                    <a:pt x="15627" y="13905"/>
                  </a:lnTo>
                  <a:cubicBezTo>
                    <a:pt x="15625" y="13904"/>
                    <a:pt x="15624" y="13903"/>
                    <a:pt x="15622" y="13902"/>
                  </a:cubicBezTo>
                  <a:lnTo>
                    <a:pt x="15622" y="13902"/>
                  </a:lnTo>
                  <a:cubicBezTo>
                    <a:pt x="15624" y="13903"/>
                    <a:pt x="15625" y="13904"/>
                    <a:pt x="15627" y="13905"/>
                  </a:cubicBezTo>
                  <a:lnTo>
                    <a:pt x="15627" y="13905"/>
                  </a:lnTo>
                  <a:cubicBezTo>
                    <a:pt x="15627" y="13905"/>
                    <a:pt x="15627" y="13905"/>
                    <a:pt x="15627" y="13905"/>
                  </a:cubicBezTo>
                  <a:lnTo>
                    <a:pt x="15627" y="13905"/>
                  </a:lnTo>
                  <a:cubicBezTo>
                    <a:pt x="15704" y="13962"/>
                    <a:pt x="15781" y="14017"/>
                    <a:pt x="15858" y="14072"/>
                  </a:cubicBezTo>
                  <a:lnTo>
                    <a:pt x="15858" y="14072"/>
                  </a:lnTo>
                  <a:cubicBezTo>
                    <a:pt x="15859" y="14072"/>
                    <a:pt x="15860" y="14072"/>
                    <a:pt x="15860" y="14071"/>
                  </a:cubicBezTo>
                  <a:lnTo>
                    <a:pt x="15860" y="14071"/>
                  </a:lnTo>
                  <a:cubicBezTo>
                    <a:pt x="15860" y="14072"/>
                    <a:pt x="15861" y="14072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1" y="14073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4"/>
                    <a:pt x="15861" y="14073"/>
                    <a:pt x="15861" y="14073"/>
                  </a:cubicBezTo>
                  <a:lnTo>
                    <a:pt x="15861" y="14073"/>
                  </a:lnTo>
                  <a:cubicBezTo>
                    <a:pt x="15860" y="14073"/>
                    <a:pt x="15860" y="14073"/>
                    <a:pt x="15860" y="14073"/>
                  </a:cubicBezTo>
                  <a:lnTo>
                    <a:pt x="15860" y="14073"/>
                  </a:lnTo>
                  <a:cubicBezTo>
                    <a:pt x="15859" y="14073"/>
                    <a:pt x="15859" y="14073"/>
                    <a:pt x="15858" y="14072"/>
                  </a:cubicBezTo>
                  <a:lnTo>
                    <a:pt x="15858" y="14072"/>
                  </a:lnTo>
                  <a:cubicBezTo>
                    <a:pt x="15858" y="14073"/>
                    <a:pt x="15857" y="14073"/>
                    <a:pt x="15857" y="14073"/>
                  </a:cubicBezTo>
                  <a:lnTo>
                    <a:pt x="15857" y="14073"/>
                  </a:lnTo>
                  <a:cubicBezTo>
                    <a:pt x="15857" y="14074"/>
                    <a:pt x="15858" y="14074"/>
                    <a:pt x="15858" y="14075"/>
                  </a:cubicBezTo>
                  <a:lnTo>
                    <a:pt x="15858" y="14075"/>
                  </a:lnTo>
                  <a:cubicBezTo>
                    <a:pt x="15859" y="14074"/>
                    <a:pt x="15859" y="14074"/>
                    <a:pt x="15860" y="14073"/>
                  </a:cubicBezTo>
                  <a:lnTo>
                    <a:pt x="15860" y="14073"/>
                  </a:lnTo>
                  <a:cubicBezTo>
                    <a:pt x="15860" y="14074"/>
                    <a:pt x="15861" y="14074"/>
                    <a:pt x="15861" y="14075"/>
                  </a:cubicBezTo>
                  <a:lnTo>
                    <a:pt x="15861" y="14075"/>
                  </a:lnTo>
                  <a:cubicBezTo>
                    <a:pt x="15861" y="14074"/>
                    <a:pt x="15861" y="14074"/>
                    <a:pt x="15861" y="14074"/>
                  </a:cubicBezTo>
                  <a:lnTo>
                    <a:pt x="15861" y="14074"/>
                  </a:lnTo>
                  <a:cubicBezTo>
                    <a:pt x="15861" y="14075"/>
                    <a:pt x="15862" y="14075"/>
                    <a:pt x="15862" y="14075"/>
                  </a:cubicBezTo>
                  <a:lnTo>
                    <a:pt x="15862" y="14075"/>
                  </a:lnTo>
                  <a:cubicBezTo>
                    <a:pt x="15861" y="14075"/>
                    <a:pt x="15861" y="14075"/>
                    <a:pt x="15861" y="14075"/>
                  </a:cubicBezTo>
                  <a:lnTo>
                    <a:pt x="15861" y="14075"/>
                  </a:lnTo>
                  <a:cubicBezTo>
                    <a:pt x="15861" y="14075"/>
                    <a:pt x="15860" y="14075"/>
                    <a:pt x="15860" y="14076"/>
                  </a:cubicBezTo>
                  <a:cubicBezTo>
                    <a:pt x="15859" y="14075"/>
                    <a:pt x="15859" y="14075"/>
                    <a:pt x="15858" y="14075"/>
                  </a:cubicBezTo>
                  <a:lnTo>
                    <a:pt x="15858" y="14075"/>
                  </a:lnTo>
                  <a:cubicBezTo>
                    <a:pt x="15858" y="14075"/>
                    <a:pt x="15857" y="14075"/>
                    <a:pt x="15857" y="14076"/>
                  </a:cubicBezTo>
                  <a:cubicBezTo>
                    <a:pt x="15856" y="14075"/>
                    <a:pt x="15856" y="14075"/>
                    <a:pt x="15855" y="14075"/>
                  </a:cubicBezTo>
                  <a:lnTo>
                    <a:pt x="15855" y="14075"/>
                  </a:lnTo>
                  <a:cubicBezTo>
                    <a:pt x="15855" y="14075"/>
                    <a:pt x="15854" y="14075"/>
                    <a:pt x="15854" y="14076"/>
                  </a:cubicBezTo>
                  <a:lnTo>
                    <a:pt x="15854" y="14076"/>
                  </a:lnTo>
                  <a:cubicBezTo>
                    <a:pt x="10497" y="10229"/>
                    <a:pt x="6518" y="8947"/>
                    <a:pt x="4335" y="8947"/>
                  </a:cubicBezTo>
                  <a:cubicBezTo>
                    <a:pt x="1" y="8947"/>
                    <a:pt x="2749" y="14004"/>
                    <a:pt x="15845" y="14082"/>
                  </a:cubicBezTo>
                  <a:lnTo>
                    <a:pt x="15845" y="14082"/>
                  </a:lnTo>
                  <a:cubicBezTo>
                    <a:pt x="15848" y="14080"/>
                    <a:pt x="15851" y="14078"/>
                    <a:pt x="15854" y="14076"/>
                  </a:cubicBezTo>
                  <a:lnTo>
                    <a:pt x="15854" y="14076"/>
                  </a:lnTo>
                  <a:cubicBezTo>
                    <a:pt x="15854" y="14076"/>
                    <a:pt x="15855" y="14076"/>
                    <a:pt x="15855" y="14077"/>
                  </a:cubicBezTo>
                  <a:lnTo>
                    <a:pt x="15855" y="14077"/>
                  </a:lnTo>
                  <a:cubicBezTo>
                    <a:pt x="15856" y="14076"/>
                    <a:pt x="15856" y="14076"/>
                    <a:pt x="15857" y="14076"/>
                  </a:cubicBezTo>
                  <a:lnTo>
                    <a:pt x="15857" y="14076"/>
                  </a:lnTo>
                  <a:cubicBezTo>
                    <a:pt x="15857" y="14076"/>
                    <a:pt x="15858" y="14076"/>
                    <a:pt x="15858" y="14077"/>
                  </a:cubicBezTo>
                  <a:lnTo>
                    <a:pt x="15858" y="14077"/>
                  </a:lnTo>
                  <a:cubicBezTo>
                    <a:pt x="15859" y="14076"/>
                    <a:pt x="15859" y="14076"/>
                    <a:pt x="15860" y="14076"/>
                  </a:cubicBezTo>
                  <a:lnTo>
                    <a:pt x="15860" y="14076"/>
                  </a:lnTo>
                  <a:cubicBezTo>
                    <a:pt x="15860" y="14076"/>
                    <a:pt x="15861" y="14076"/>
                    <a:pt x="15861" y="14077"/>
                  </a:cubicBezTo>
                  <a:lnTo>
                    <a:pt x="15861" y="14077"/>
                  </a:lnTo>
                  <a:cubicBezTo>
                    <a:pt x="15861" y="14076"/>
                    <a:pt x="15862" y="14076"/>
                    <a:pt x="15862" y="14076"/>
                  </a:cubicBezTo>
                  <a:lnTo>
                    <a:pt x="15862" y="14076"/>
                  </a:lnTo>
                  <a:cubicBezTo>
                    <a:pt x="15862" y="14077"/>
                    <a:pt x="15862" y="14077"/>
                    <a:pt x="15862" y="14078"/>
                  </a:cubicBezTo>
                  <a:lnTo>
                    <a:pt x="15862" y="14078"/>
                  </a:lnTo>
                  <a:cubicBezTo>
                    <a:pt x="15862" y="14077"/>
                    <a:pt x="15862" y="14077"/>
                    <a:pt x="15861" y="14077"/>
                  </a:cubicBezTo>
                  <a:lnTo>
                    <a:pt x="15861" y="14077"/>
                  </a:lnTo>
                  <a:cubicBezTo>
                    <a:pt x="15861" y="14077"/>
                    <a:pt x="15860" y="14077"/>
                    <a:pt x="15860" y="14078"/>
                  </a:cubicBezTo>
                  <a:lnTo>
                    <a:pt x="15860" y="14078"/>
                  </a:lnTo>
                  <a:cubicBezTo>
                    <a:pt x="15859" y="14077"/>
                    <a:pt x="15859" y="14077"/>
                    <a:pt x="15858" y="14077"/>
                  </a:cubicBezTo>
                  <a:lnTo>
                    <a:pt x="15858" y="14077"/>
                  </a:lnTo>
                  <a:cubicBezTo>
                    <a:pt x="15858" y="14077"/>
                    <a:pt x="15857" y="14077"/>
                    <a:pt x="15857" y="14078"/>
                  </a:cubicBezTo>
                  <a:lnTo>
                    <a:pt x="15857" y="14078"/>
                  </a:lnTo>
                  <a:cubicBezTo>
                    <a:pt x="15856" y="14077"/>
                    <a:pt x="15856" y="14077"/>
                    <a:pt x="15855" y="14077"/>
                  </a:cubicBezTo>
                  <a:lnTo>
                    <a:pt x="15855" y="14077"/>
                  </a:lnTo>
                  <a:cubicBezTo>
                    <a:pt x="15853" y="14078"/>
                    <a:pt x="15851" y="14080"/>
                    <a:pt x="15849" y="14082"/>
                  </a:cubicBezTo>
                  <a:lnTo>
                    <a:pt x="15849" y="14082"/>
                  </a:lnTo>
                  <a:cubicBezTo>
                    <a:pt x="15847" y="14082"/>
                    <a:pt x="15846" y="14082"/>
                    <a:pt x="15845" y="14082"/>
                  </a:cubicBezTo>
                  <a:lnTo>
                    <a:pt x="15845" y="14082"/>
                  </a:lnTo>
                  <a:cubicBezTo>
                    <a:pt x="15845" y="14082"/>
                    <a:pt x="15845" y="14082"/>
                    <a:pt x="15845" y="14082"/>
                  </a:cubicBezTo>
                  <a:lnTo>
                    <a:pt x="15845" y="14082"/>
                  </a:lnTo>
                  <a:cubicBezTo>
                    <a:pt x="15753" y="14082"/>
                    <a:pt x="15660" y="14083"/>
                    <a:pt x="15566" y="14083"/>
                  </a:cubicBezTo>
                  <a:cubicBezTo>
                    <a:pt x="15659" y="14083"/>
                    <a:pt x="15751" y="14083"/>
                    <a:pt x="15843" y="14083"/>
                  </a:cubicBezTo>
                  <a:lnTo>
                    <a:pt x="15843" y="14083"/>
                  </a:lnTo>
                  <a:cubicBezTo>
                    <a:pt x="15843" y="14083"/>
                    <a:pt x="15843" y="14083"/>
                    <a:pt x="15843" y="14083"/>
                  </a:cubicBezTo>
                  <a:lnTo>
                    <a:pt x="15843" y="14083"/>
                  </a:lnTo>
                  <a:cubicBezTo>
                    <a:pt x="15844" y="14083"/>
                    <a:pt x="15845" y="14083"/>
                    <a:pt x="15846" y="14083"/>
                  </a:cubicBezTo>
                  <a:lnTo>
                    <a:pt x="15846" y="14083"/>
                  </a:lnTo>
                  <a:cubicBezTo>
                    <a:pt x="15846" y="14083"/>
                    <a:pt x="15846" y="14083"/>
                    <a:pt x="15846" y="14083"/>
                  </a:cubicBezTo>
                  <a:lnTo>
                    <a:pt x="15846" y="14083"/>
                  </a:lnTo>
                  <a:cubicBezTo>
                    <a:pt x="15847" y="14083"/>
                    <a:pt x="15848" y="14083"/>
                    <a:pt x="15849" y="14083"/>
                  </a:cubicBezTo>
                  <a:lnTo>
                    <a:pt x="15849" y="14083"/>
                  </a:lnTo>
                  <a:cubicBezTo>
                    <a:pt x="15849" y="14083"/>
                    <a:pt x="15849" y="14083"/>
                    <a:pt x="15849" y="14083"/>
                  </a:cubicBezTo>
                  <a:lnTo>
                    <a:pt x="15849" y="14083"/>
                  </a:lnTo>
                  <a:cubicBezTo>
                    <a:pt x="15850" y="14083"/>
                    <a:pt x="15851" y="14083"/>
                    <a:pt x="15852" y="14083"/>
                  </a:cubicBezTo>
                  <a:lnTo>
                    <a:pt x="15852" y="14083"/>
                  </a:lnTo>
                  <a:cubicBezTo>
                    <a:pt x="15852" y="14083"/>
                    <a:pt x="15852" y="14083"/>
                    <a:pt x="15852" y="14083"/>
                  </a:cubicBezTo>
                  <a:lnTo>
                    <a:pt x="15852" y="14083"/>
                  </a:lnTo>
                  <a:cubicBezTo>
                    <a:pt x="15854" y="14083"/>
                    <a:pt x="15856" y="14083"/>
                    <a:pt x="15858" y="14083"/>
                  </a:cubicBezTo>
                  <a:lnTo>
                    <a:pt x="15858" y="14083"/>
                  </a:lnTo>
                  <a:cubicBezTo>
                    <a:pt x="15860" y="14083"/>
                    <a:pt x="15862" y="14083"/>
                    <a:pt x="15864" y="14083"/>
                  </a:cubicBezTo>
                  <a:lnTo>
                    <a:pt x="15864" y="14083"/>
                  </a:lnTo>
                  <a:cubicBezTo>
                    <a:pt x="15864" y="14083"/>
                    <a:pt x="15864" y="14083"/>
                    <a:pt x="15864" y="14083"/>
                  </a:cubicBezTo>
                  <a:lnTo>
                    <a:pt x="15864" y="14083"/>
                  </a:lnTo>
                  <a:cubicBezTo>
                    <a:pt x="15862" y="14083"/>
                    <a:pt x="15860" y="14083"/>
                    <a:pt x="15858" y="14083"/>
                  </a:cubicBezTo>
                  <a:lnTo>
                    <a:pt x="15858" y="14083"/>
                  </a:lnTo>
                  <a:cubicBezTo>
                    <a:pt x="15856" y="14083"/>
                    <a:pt x="15854" y="14083"/>
                    <a:pt x="15852" y="14083"/>
                  </a:cubicBezTo>
                  <a:lnTo>
                    <a:pt x="15852" y="14083"/>
                  </a:lnTo>
                  <a:cubicBezTo>
                    <a:pt x="15777" y="14137"/>
                    <a:pt x="15702" y="14191"/>
                    <a:pt x="15627" y="14246"/>
                  </a:cubicBezTo>
                  <a:lnTo>
                    <a:pt x="15627" y="14246"/>
                  </a:lnTo>
                  <a:cubicBezTo>
                    <a:pt x="15627" y="14246"/>
                    <a:pt x="15627" y="14246"/>
                    <a:pt x="15627" y="14246"/>
                  </a:cubicBezTo>
                  <a:lnTo>
                    <a:pt x="15627" y="14246"/>
                  </a:lnTo>
                  <a:cubicBezTo>
                    <a:pt x="15625" y="14247"/>
                    <a:pt x="15623" y="14248"/>
                    <a:pt x="15622" y="14249"/>
                  </a:cubicBezTo>
                  <a:cubicBezTo>
                    <a:pt x="15623" y="14248"/>
                    <a:pt x="15625" y="14247"/>
                    <a:pt x="15627" y="14246"/>
                  </a:cubicBezTo>
                  <a:lnTo>
                    <a:pt x="15627" y="14246"/>
                  </a:lnTo>
                  <a:cubicBezTo>
                    <a:pt x="7020" y="20651"/>
                    <a:pt x="6124" y="25620"/>
                    <a:pt x="8087" y="25620"/>
                  </a:cubicBezTo>
                  <a:cubicBezTo>
                    <a:pt x="9669" y="25620"/>
                    <a:pt x="13109" y="22391"/>
                    <a:pt x="15864" y="14083"/>
                  </a:cubicBezTo>
                  <a:lnTo>
                    <a:pt x="15864" y="14083"/>
                  </a:lnTo>
                  <a:cubicBezTo>
                    <a:pt x="15835" y="14175"/>
                    <a:pt x="15805" y="14268"/>
                    <a:pt x="15775" y="14361"/>
                  </a:cubicBezTo>
                  <a:cubicBezTo>
                    <a:pt x="15805" y="14268"/>
                    <a:pt x="15835" y="14176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65" y="14085"/>
                    <a:pt x="15865" y="14085"/>
                    <a:pt x="15865" y="14085"/>
                  </a:cubicBezTo>
                  <a:lnTo>
                    <a:pt x="15865" y="14085"/>
                  </a:lnTo>
                  <a:cubicBezTo>
                    <a:pt x="15895" y="14176"/>
                    <a:pt x="15925" y="14268"/>
                    <a:pt x="15955" y="14361"/>
                  </a:cubicBezTo>
                  <a:cubicBezTo>
                    <a:pt x="15925" y="14268"/>
                    <a:pt x="15896" y="14176"/>
                    <a:pt x="15867" y="14085"/>
                  </a:cubicBezTo>
                  <a:lnTo>
                    <a:pt x="15867" y="14085"/>
                  </a:lnTo>
                  <a:cubicBezTo>
                    <a:pt x="15867" y="14085"/>
                    <a:pt x="15867" y="14085"/>
                    <a:pt x="15867" y="14085"/>
                  </a:cubicBezTo>
                  <a:lnTo>
                    <a:pt x="15867" y="14085"/>
                  </a:lnTo>
                  <a:cubicBezTo>
                    <a:pt x="15866" y="14084"/>
                    <a:pt x="15866" y="14084"/>
                    <a:pt x="15866" y="14083"/>
                  </a:cubicBezTo>
                  <a:lnTo>
                    <a:pt x="15866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7" y="14083"/>
                    <a:pt x="15867" y="14083"/>
                    <a:pt x="15867" y="14083"/>
                  </a:cubicBezTo>
                  <a:lnTo>
                    <a:pt x="15867" y="14083"/>
                  </a:lnTo>
                  <a:cubicBezTo>
                    <a:pt x="15868" y="14083"/>
                    <a:pt x="15869" y="14083"/>
                    <a:pt x="15870" y="14083"/>
                  </a:cubicBezTo>
                  <a:lnTo>
                    <a:pt x="15870" y="14083"/>
                  </a:lnTo>
                  <a:cubicBezTo>
                    <a:pt x="15870" y="14083"/>
                    <a:pt x="15870" y="14083"/>
                    <a:pt x="15870" y="14083"/>
                  </a:cubicBezTo>
                  <a:lnTo>
                    <a:pt x="15870" y="14083"/>
                  </a:lnTo>
                  <a:cubicBezTo>
                    <a:pt x="15871" y="14083"/>
                    <a:pt x="15872" y="14083"/>
                    <a:pt x="15874" y="14083"/>
                  </a:cubicBezTo>
                  <a:lnTo>
                    <a:pt x="15874" y="14083"/>
                  </a:lnTo>
                  <a:cubicBezTo>
                    <a:pt x="15873" y="14083"/>
                    <a:pt x="15873" y="14083"/>
                    <a:pt x="15873" y="14083"/>
                  </a:cubicBezTo>
                  <a:lnTo>
                    <a:pt x="15873" y="14083"/>
                  </a:lnTo>
                  <a:cubicBezTo>
                    <a:pt x="15965" y="14083"/>
                    <a:pt x="16057" y="14083"/>
                    <a:pt x="16150" y="14083"/>
                  </a:cubicBezTo>
                  <a:cubicBezTo>
                    <a:pt x="16057" y="14083"/>
                    <a:pt x="15964" y="14082"/>
                    <a:pt x="15871" y="14082"/>
                  </a:cubicBezTo>
                  <a:lnTo>
                    <a:pt x="15871" y="14082"/>
                  </a:lnTo>
                  <a:cubicBezTo>
                    <a:pt x="15871" y="14082"/>
                    <a:pt x="15871" y="14082"/>
                    <a:pt x="15871" y="14082"/>
                  </a:cubicBezTo>
                  <a:lnTo>
                    <a:pt x="15871" y="14082"/>
                  </a:lnTo>
                  <a:cubicBezTo>
                    <a:pt x="15870" y="14082"/>
                    <a:pt x="15869" y="14082"/>
                    <a:pt x="15868" y="14082"/>
                  </a:cubicBezTo>
                  <a:lnTo>
                    <a:pt x="15868" y="14082"/>
                  </a:lnTo>
                  <a:cubicBezTo>
                    <a:pt x="15867" y="14081"/>
                    <a:pt x="15867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2"/>
                  </a:cubicBezTo>
                  <a:lnTo>
                    <a:pt x="15866" y="14082"/>
                  </a:lnTo>
                  <a:cubicBezTo>
                    <a:pt x="15867" y="14082"/>
                    <a:pt x="15867" y="14082"/>
                    <a:pt x="15868" y="14082"/>
                  </a:cubicBezTo>
                  <a:lnTo>
                    <a:pt x="15868" y="14082"/>
                  </a:lnTo>
                  <a:cubicBezTo>
                    <a:pt x="15868" y="14082"/>
                    <a:pt x="15868" y="14082"/>
                    <a:pt x="15868" y="14082"/>
                  </a:cubicBezTo>
                  <a:lnTo>
                    <a:pt x="15868" y="14082"/>
                  </a:lnTo>
                  <a:cubicBezTo>
                    <a:pt x="15867" y="14082"/>
                    <a:pt x="15867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2"/>
                    <a:pt x="15866" y="14082"/>
                    <a:pt x="15866" y="14082"/>
                  </a:cubicBezTo>
                  <a:lnTo>
                    <a:pt x="15866" y="14082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6" y="14081"/>
                    <a:pt x="15866" y="14081"/>
                    <a:pt x="15866" y="14081"/>
                  </a:cubicBezTo>
                  <a:lnTo>
                    <a:pt x="15866" y="14081"/>
                  </a:lnTo>
                  <a:cubicBezTo>
                    <a:pt x="15867" y="14080"/>
                    <a:pt x="15867" y="14079"/>
                    <a:pt x="15867" y="14079"/>
                  </a:cubicBezTo>
                  <a:lnTo>
                    <a:pt x="15867" y="14079"/>
                  </a:lnTo>
                  <a:cubicBezTo>
                    <a:pt x="15868" y="14080"/>
                    <a:pt x="15870" y="14081"/>
                    <a:pt x="15871" y="14082"/>
                  </a:cubicBezTo>
                  <a:lnTo>
                    <a:pt x="15871" y="14082"/>
                  </a:lnTo>
                  <a:cubicBezTo>
                    <a:pt x="28968" y="14004"/>
                    <a:pt x="31722" y="8947"/>
                    <a:pt x="27387" y="8947"/>
                  </a:cubicBezTo>
                  <a:cubicBezTo>
                    <a:pt x="25205" y="8947"/>
                    <a:pt x="21228" y="10228"/>
                    <a:pt x="15870" y="14070"/>
                  </a:cubicBezTo>
                  <a:lnTo>
                    <a:pt x="15870" y="14070"/>
                  </a:lnTo>
                  <a:cubicBezTo>
                    <a:pt x="15870" y="14069"/>
                    <a:pt x="15871" y="14068"/>
                    <a:pt x="15871" y="14067"/>
                  </a:cubicBezTo>
                  <a:lnTo>
                    <a:pt x="15871" y="14067"/>
                  </a:lnTo>
                  <a:cubicBezTo>
                    <a:pt x="15871" y="14067"/>
                    <a:pt x="15871" y="14067"/>
                    <a:pt x="15871" y="14068"/>
                  </a:cubicBezTo>
                  <a:lnTo>
                    <a:pt x="15871" y="14068"/>
                  </a:lnTo>
                  <a:cubicBezTo>
                    <a:pt x="15871" y="14067"/>
                    <a:pt x="15871" y="14066"/>
                    <a:pt x="15872" y="14065"/>
                  </a:cubicBezTo>
                  <a:lnTo>
                    <a:pt x="15872" y="14065"/>
                  </a:lnTo>
                  <a:cubicBezTo>
                    <a:pt x="15872" y="14065"/>
                    <a:pt x="15872" y="14065"/>
                    <a:pt x="15872" y="14065"/>
                  </a:cubicBezTo>
                  <a:lnTo>
                    <a:pt x="15872" y="14065"/>
                  </a:lnTo>
                  <a:cubicBezTo>
                    <a:pt x="15872" y="14064"/>
                    <a:pt x="15872" y="14063"/>
                    <a:pt x="15873" y="14062"/>
                  </a:cubicBezTo>
                  <a:lnTo>
                    <a:pt x="15873" y="14062"/>
                  </a:lnTo>
                  <a:cubicBezTo>
                    <a:pt x="15872" y="14062"/>
                    <a:pt x="15872" y="14062"/>
                    <a:pt x="15872" y="14062"/>
                  </a:cubicBezTo>
                  <a:lnTo>
                    <a:pt x="15872" y="14062"/>
                  </a:lnTo>
                  <a:cubicBezTo>
                    <a:pt x="15900" y="13977"/>
                    <a:pt x="15927" y="13891"/>
                    <a:pt x="15955" y="13805"/>
                  </a:cubicBezTo>
                  <a:lnTo>
                    <a:pt x="15955" y="13805"/>
                  </a:lnTo>
                  <a:cubicBezTo>
                    <a:pt x="15927" y="13892"/>
                    <a:pt x="15899" y="13978"/>
                    <a:pt x="15870" y="14064"/>
                  </a:cubicBezTo>
                  <a:lnTo>
                    <a:pt x="15870" y="14064"/>
                  </a:lnTo>
                  <a:cubicBezTo>
                    <a:pt x="15870" y="14064"/>
                    <a:pt x="15870" y="14064"/>
                    <a:pt x="15870" y="14064"/>
                  </a:cubicBezTo>
                  <a:lnTo>
                    <a:pt x="15870" y="14064"/>
                  </a:lnTo>
                  <a:cubicBezTo>
                    <a:pt x="18851" y="4689"/>
                    <a:pt x="17355" y="1"/>
                    <a:pt x="15860" y="1"/>
                  </a:cubicBezTo>
                  <a:close/>
                  <a:moveTo>
                    <a:pt x="15867" y="14083"/>
                  </a:moveTo>
                  <a:lnTo>
                    <a:pt x="15867" y="14083"/>
                  </a:lnTo>
                  <a:cubicBezTo>
                    <a:pt x="15943" y="14139"/>
                    <a:pt x="16018" y="14194"/>
                    <a:pt x="16095" y="14249"/>
                  </a:cubicBezTo>
                  <a:cubicBezTo>
                    <a:pt x="16018" y="14194"/>
                    <a:pt x="15942" y="14139"/>
                    <a:pt x="15867" y="14085"/>
                  </a:cubicBezTo>
                  <a:lnTo>
                    <a:pt x="15867" y="14085"/>
                  </a:lnTo>
                  <a:cubicBezTo>
                    <a:pt x="18616" y="22391"/>
                    <a:pt x="22054" y="25620"/>
                    <a:pt x="23636" y="25620"/>
                  </a:cubicBezTo>
                  <a:cubicBezTo>
                    <a:pt x="25615" y="25620"/>
                    <a:pt x="24689" y="20567"/>
                    <a:pt x="15870" y="14083"/>
                  </a:cubicBezTo>
                  <a:lnTo>
                    <a:pt x="15870" y="14083"/>
                  </a:lnTo>
                  <a:cubicBezTo>
                    <a:pt x="15869" y="14083"/>
                    <a:pt x="15868" y="14083"/>
                    <a:pt x="15867" y="14083"/>
                  </a:cubicBezTo>
                  <a:close/>
                  <a:moveTo>
                    <a:pt x="15865" y="14085"/>
                  </a:moveTo>
                  <a:cubicBezTo>
                    <a:pt x="12871" y="23471"/>
                    <a:pt x="14364" y="28164"/>
                    <a:pt x="15860" y="28164"/>
                  </a:cubicBezTo>
                  <a:cubicBezTo>
                    <a:pt x="17355" y="28164"/>
                    <a:pt x="18853" y="23471"/>
                    <a:pt x="15865" y="14085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5"/>
            <p:cNvSpPr/>
            <p:nvPr/>
          </p:nvSpPr>
          <p:spPr>
            <a:xfrm>
              <a:off x="2028650" y="2201550"/>
              <a:ext cx="784200" cy="673525"/>
            </a:xfrm>
            <a:custGeom>
              <a:avLst/>
              <a:gdLst/>
              <a:ahLst/>
              <a:cxnLst/>
              <a:rect l="l" t="t" r="r" b="b"/>
              <a:pathLst>
                <a:path w="31368" h="26941" extrusionOk="0">
                  <a:moveTo>
                    <a:pt x="5287" y="4715"/>
                  </a:moveTo>
                  <a:cubicBezTo>
                    <a:pt x="2628" y="4715"/>
                    <a:pt x="4586" y="9659"/>
                    <a:pt x="15678" y="13465"/>
                  </a:cubicBezTo>
                  <a:lnTo>
                    <a:pt x="15678" y="13465"/>
                  </a:lnTo>
                  <a:cubicBezTo>
                    <a:pt x="15678" y="13463"/>
                    <a:pt x="15678" y="13461"/>
                    <a:pt x="15678" y="13458"/>
                  </a:cubicBezTo>
                  <a:lnTo>
                    <a:pt x="15678" y="13458"/>
                  </a:lnTo>
                  <a:cubicBezTo>
                    <a:pt x="15655" y="13425"/>
                    <a:pt x="15631" y="13391"/>
                    <a:pt x="15607" y="13357"/>
                  </a:cubicBezTo>
                  <a:lnTo>
                    <a:pt x="15607" y="13357"/>
                  </a:lnTo>
                  <a:cubicBezTo>
                    <a:pt x="10987" y="6971"/>
                    <a:pt x="7084" y="4715"/>
                    <a:pt x="5287" y="4715"/>
                  </a:cubicBezTo>
                  <a:close/>
                  <a:moveTo>
                    <a:pt x="15686" y="13464"/>
                  </a:moveTo>
                  <a:lnTo>
                    <a:pt x="15686" y="13464"/>
                  </a:lnTo>
                  <a:cubicBezTo>
                    <a:pt x="15687" y="13464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8" y="13465"/>
                    <a:pt x="15689" y="13465"/>
                    <a:pt x="15689" y="13464"/>
                  </a:cubicBezTo>
                  <a:lnTo>
                    <a:pt x="15689" y="13464"/>
                  </a:lnTo>
                  <a:cubicBezTo>
                    <a:pt x="15689" y="13465"/>
                    <a:pt x="15688" y="13466"/>
                    <a:pt x="15688" y="13466"/>
                  </a:cubicBezTo>
                  <a:lnTo>
                    <a:pt x="15688" y="13466"/>
                  </a:lnTo>
                  <a:cubicBezTo>
                    <a:pt x="15688" y="13466"/>
                    <a:pt x="15687" y="13465"/>
                    <a:pt x="15687" y="13465"/>
                  </a:cubicBezTo>
                  <a:lnTo>
                    <a:pt x="15687" y="13465"/>
                  </a:lnTo>
                  <a:cubicBezTo>
                    <a:pt x="15687" y="13465"/>
                    <a:pt x="15687" y="13465"/>
                    <a:pt x="15686" y="13465"/>
                  </a:cubicBezTo>
                  <a:lnTo>
                    <a:pt x="15686" y="13465"/>
                  </a:lnTo>
                  <a:cubicBezTo>
                    <a:pt x="15686" y="13465"/>
                    <a:pt x="15686" y="13464"/>
                    <a:pt x="15686" y="13464"/>
                  </a:cubicBezTo>
                  <a:close/>
                  <a:moveTo>
                    <a:pt x="15680" y="13466"/>
                  </a:moveTo>
                  <a:cubicBezTo>
                    <a:pt x="15681" y="13466"/>
                    <a:pt x="15681" y="13466"/>
                    <a:pt x="15682" y="13467"/>
                  </a:cubicBezTo>
                  <a:lnTo>
                    <a:pt x="15682" y="13467"/>
                  </a:lnTo>
                  <a:cubicBezTo>
                    <a:pt x="15683" y="13466"/>
                    <a:pt x="15683" y="13466"/>
                    <a:pt x="15684" y="13466"/>
                  </a:cubicBezTo>
                  <a:lnTo>
                    <a:pt x="15684" y="13466"/>
                  </a:lnTo>
                  <a:cubicBezTo>
                    <a:pt x="15684" y="13466"/>
                    <a:pt x="15684" y="13467"/>
                    <a:pt x="15685" y="13467"/>
                  </a:cubicBezTo>
                  <a:lnTo>
                    <a:pt x="15685" y="13467"/>
                  </a:lnTo>
                  <a:cubicBezTo>
                    <a:pt x="15684" y="13467"/>
                    <a:pt x="15683" y="13467"/>
                    <a:pt x="15682" y="13467"/>
                  </a:cubicBezTo>
                  <a:lnTo>
                    <a:pt x="15682" y="13467"/>
                  </a:lnTo>
                  <a:cubicBezTo>
                    <a:pt x="15681" y="13467"/>
                    <a:pt x="15681" y="13467"/>
                    <a:pt x="15680" y="13467"/>
                  </a:cubicBezTo>
                  <a:lnTo>
                    <a:pt x="15680" y="13467"/>
                  </a:lnTo>
                  <a:cubicBezTo>
                    <a:pt x="15680" y="13467"/>
                    <a:pt x="15680" y="13466"/>
                    <a:pt x="15680" y="13466"/>
                  </a:cubicBezTo>
                  <a:close/>
                  <a:moveTo>
                    <a:pt x="15690" y="13466"/>
                  </a:moveTo>
                  <a:lnTo>
                    <a:pt x="15690" y="13466"/>
                  </a:lnTo>
                  <a:cubicBezTo>
                    <a:pt x="15690" y="13466"/>
                    <a:pt x="15689" y="13467"/>
                    <a:pt x="15689" y="13468"/>
                  </a:cubicBezTo>
                  <a:lnTo>
                    <a:pt x="15689" y="13468"/>
                  </a:lnTo>
                  <a:cubicBezTo>
                    <a:pt x="15689" y="13467"/>
                    <a:pt x="15688" y="13467"/>
                    <a:pt x="15688" y="13466"/>
                  </a:cubicBezTo>
                  <a:lnTo>
                    <a:pt x="15688" y="13466"/>
                  </a:lnTo>
                  <a:cubicBezTo>
                    <a:pt x="15689" y="13466"/>
                    <a:pt x="15690" y="13466"/>
                    <a:pt x="15690" y="13466"/>
                  </a:cubicBezTo>
                  <a:close/>
                  <a:moveTo>
                    <a:pt x="15688" y="13466"/>
                  </a:moveTo>
                  <a:lnTo>
                    <a:pt x="15688" y="13466"/>
                  </a:ln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7"/>
                    <a:pt x="15687" y="13467"/>
                    <a:pt x="15686" y="13467"/>
                  </a:cubicBezTo>
                  <a:lnTo>
                    <a:pt x="15686" y="13467"/>
                  </a:lnTo>
                  <a:cubicBezTo>
                    <a:pt x="15686" y="13467"/>
                    <a:pt x="15686" y="13467"/>
                    <a:pt x="15686" y="13467"/>
                  </a:cubicBezTo>
                  <a:lnTo>
                    <a:pt x="15686" y="13467"/>
                  </a:lnTo>
                  <a:cubicBezTo>
                    <a:pt x="15687" y="13467"/>
                    <a:pt x="15687" y="13467"/>
                    <a:pt x="15688" y="13466"/>
                  </a:cubicBezTo>
                  <a:close/>
                  <a:moveTo>
                    <a:pt x="15686" y="13467"/>
                  </a:moveTo>
                  <a:cubicBezTo>
                    <a:pt x="15687" y="13467"/>
                    <a:pt x="15687" y="13467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7" y="13468"/>
                    <a:pt x="15687" y="13468"/>
                  </a:cubicBezTo>
                  <a:lnTo>
                    <a:pt x="15687" y="13468"/>
                  </a:lnTo>
                  <a:cubicBezTo>
                    <a:pt x="15687" y="13468"/>
                    <a:pt x="15686" y="13468"/>
                    <a:pt x="15686" y="13468"/>
                  </a:cubicBezTo>
                  <a:lnTo>
                    <a:pt x="15686" y="13468"/>
                  </a:lnTo>
                  <a:cubicBezTo>
                    <a:pt x="15686" y="13468"/>
                    <a:pt x="15686" y="13467"/>
                    <a:pt x="15686" y="13467"/>
                  </a:cubicBezTo>
                  <a:close/>
                  <a:moveTo>
                    <a:pt x="26221" y="4937"/>
                  </a:moveTo>
                  <a:cubicBezTo>
                    <a:pt x="24393" y="4937"/>
                    <a:pt x="20437" y="7151"/>
                    <a:pt x="15692" y="13464"/>
                  </a:cubicBezTo>
                  <a:lnTo>
                    <a:pt x="15692" y="13464"/>
                  </a:lnTo>
                  <a:cubicBezTo>
                    <a:pt x="15694" y="13463"/>
                    <a:pt x="15696" y="13462"/>
                    <a:pt x="15698" y="13462"/>
                  </a:cubicBezTo>
                  <a:lnTo>
                    <a:pt x="15698" y="13462"/>
                  </a:lnTo>
                  <a:cubicBezTo>
                    <a:pt x="15698" y="13462"/>
                    <a:pt x="15697" y="13463"/>
                    <a:pt x="15697" y="13464"/>
                  </a:cubicBezTo>
                  <a:lnTo>
                    <a:pt x="15697" y="13464"/>
                  </a:lnTo>
                  <a:cubicBezTo>
                    <a:pt x="15697" y="13463"/>
                    <a:pt x="15698" y="13463"/>
                    <a:pt x="15699" y="13463"/>
                  </a:cubicBezTo>
                  <a:lnTo>
                    <a:pt x="15699" y="13463"/>
                  </a:lnTo>
                  <a:cubicBezTo>
                    <a:pt x="15699" y="13462"/>
                    <a:pt x="15700" y="13462"/>
                    <a:pt x="15700" y="13461"/>
                  </a:cubicBezTo>
                  <a:lnTo>
                    <a:pt x="15700" y="13461"/>
                  </a:lnTo>
                  <a:cubicBezTo>
                    <a:pt x="15700" y="13461"/>
                    <a:pt x="15699" y="13461"/>
                    <a:pt x="15698" y="13462"/>
                  </a:cubicBezTo>
                  <a:lnTo>
                    <a:pt x="15698" y="13462"/>
                  </a:lnTo>
                  <a:cubicBezTo>
                    <a:pt x="15753" y="13389"/>
                    <a:pt x="15808" y="13315"/>
                    <a:pt x="15863" y="13242"/>
                  </a:cubicBezTo>
                  <a:lnTo>
                    <a:pt x="15863" y="13242"/>
                  </a:lnTo>
                  <a:cubicBezTo>
                    <a:pt x="15808" y="13315"/>
                    <a:pt x="15754" y="13388"/>
                    <a:pt x="15700" y="13461"/>
                  </a:cubicBezTo>
                  <a:lnTo>
                    <a:pt x="15700" y="13461"/>
                  </a:lnTo>
                  <a:cubicBezTo>
                    <a:pt x="15786" y="13434"/>
                    <a:pt x="15873" y="13408"/>
                    <a:pt x="15960" y="13380"/>
                  </a:cubicBezTo>
                  <a:lnTo>
                    <a:pt x="15960" y="13380"/>
                  </a:lnTo>
                  <a:cubicBezTo>
                    <a:pt x="15872" y="13408"/>
                    <a:pt x="15785" y="13435"/>
                    <a:pt x="15699" y="13463"/>
                  </a:cubicBezTo>
                  <a:lnTo>
                    <a:pt x="15699" y="13463"/>
                  </a:lnTo>
                  <a:cubicBezTo>
                    <a:pt x="15697" y="13465"/>
                    <a:pt x="15696" y="13467"/>
                    <a:pt x="15694" y="13469"/>
                  </a:cubicBezTo>
                  <a:lnTo>
                    <a:pt x="15694" y="13469"/>
                  </a:lnTo>
                  <a:cubicBezTo>
                    <a:pt x="26931" y="9875"/>
                    <a:pt x="28951" y="4937"/>
                    <a:pt x="26221" y="4937"/>
                  </a:cubicBezTo>
                  <a:close/>
                  <a:moveTo>
                    <a:pt x="15689" y="13468"/>
                  </a:moveTo>
                  <a:lnTo>
                    <a:pt x="15689" y="13468"/>
                  </a:lnTo>
                  <a:cubicBezTo>
                    <a:pt x="15689" y="13468"/>
                    <a:pt x="15690" y="13469"/>
                    <a:pt x="15690" y="13469"/>
                  </a:cubicBezTo>
                  <a:lnTo>
                    <a:pt x="15690" y="13469"/>
                  </a:lnTo>
                  <a:cubicBezTo>
                    <a:pt x="15689" y="13469"/>
                    <a:pt x="15689" y="13469"/>
                    <a:pt x="15688" y="13469"/>
                  </a:cubicBezTo>
                  <a:lnTo>
                    <a:pt x="15688" y="13469"/>
                  </a:lnTo>
                  <a:cubicBezTo>
                    <a:pt x="15688" y="13468"/>
                    <a:pt x="15689" y="13468"/>
                    <a:pt x="15689" y="13468"/>
                  </a:cubicBezTo>
                  <a:close/>
                  <a:moveTo>
                    <a:pt x="15689" y="13470"/>
                  </a:move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9" y="13471"/>
                    <a:pt x="15689" y="13470"/>
                  </a:cubicBezTo>
                  <a:close/>
                  <a:moveTo>
                    <a:pt x="15685" y="13469"/>
                  </a:moveTo>
                  <a:lnTo>
                    <a:pt x="15685" y="13469"/>
                  </a:lnTo>
                  <a:cubicBezTo>
                    <a:pt x="15685" y="13469"/>
                    <a:pt x="15685" y="13469"/>
                    <a:pt x="15686" y="13469"/>
                  </a:cubicBezTo>
                  <a:lnTo>
                    <a:pt x="15686" y="13469"/>
                  </a:lnTo>
                  <a:cubicBezTo>
                    <a:pt x="15685" y="13470"/>
                    <a:pt x="15685" y="13470"/>
                    <a:pt x="15685" y="13471"/>
                  </a:cubicBezTo>
                  <a:lnTo>
                    <a:pt x="15685" y="13471"/>
                  </a:lnTo>
                  <a:cubicBezTo>
                    <a:pt x="15685" y="13470"/>
                    <a:pt x="15685" y="13470"/>
                    <a:pt x="15685" y="13469"/>
                  </a:cubicBezTo>
                  <a:close/>
                  <a:moveTo>
                    <a:pt x="15686" y="13470"/>
                  </a:moveTo>
                  <a:lnTo>
                    <a:pt x="15686" y="13470"/>
                  </a:lnTo>
                  <a:cubicBezTo>
                    <a:pt x="15686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7" y="13470"/>
                    <a:pt x="15687" y="13470"/>
                    <a:pt x="15687" y="13470"/>
                  </a:cubicBezTo>
                  <a:lnTo>
                    <a:pt x="15687" y="13470"/>
                  </a:lnTo>
                  <a:cubicBezTo>
                    <a:pt x="15688" y="13470"/>
                    <a:pt x="15688" y="13470"/>
                    <a:pt x="15689" y="13470"/>
                  </a:cubicBezTo>
                  <a:lnTo>
                    <a:pt x="15689" y="13470"/>
                  </a:lnTo>
                  <a:cubicBezTo>
                    <a:pt x="15689" y="13471"/>
                    <a:pt x="15689" y="13471"/>
                    <a:pt x="15689" y="13471"/>
                  </a:cubicBezTo>
                  <a:lnTo>
                    <a:pt x="15689" y="13471"/>
                  </a:lnTo>
                  <a:cubicBezTo>
                    <a:pt x="15689" y="13471"/>
                    <a:pt x="15688" y="13471"/>
                    <a:pt x="15687" y="13471"/>
                  </a:cubicBezTo>
                  <a:lnTo>
                    <a:pt x="15687" y="13471"/>
                  </a:lnTo>
                  <a:cubicBezTo>
                    <a:pt x="15687" y="13471"/>
                    <a:pt x="15687" y="13471"/>
                    <a:pt x="15687" y="13470"/>
                  </a:cubicBezTo>
                  <a:lnTo>
                    <a:pt x="15687" y="13470"/>
                  </a:lnTo>
                  <a:cubicBezTo>
                    <a:pt x="15687" y="13471"/>
                    <a:pt x="15686" y="13471"/>
                    <a:pt x="15686" y="13471"/>
                  </a:cubicBezTo>
                  <a:lnTo>
                    <a:pt x="15686" y="13471"/>
                  </a:lnTo>
                  <a:cubicBezTo>
                    <a:pt x="15686" y="13471"/>
                    <a:pt x="15686" y="13470"/>
                    <a:pt x="15686" y="13470"/>
                  </a:cubicBezTo>
                  <a:close/>
                  <a:moveTo>
                    <a:pt x="15672" y="13470"/>
                  </a:moveTo>
                  <a:lnTo>
                    <a:pt x="15672" y="13470"/>
                  </a:lnTo>
                  <a:cubicBezTo>
                    <a:pt x="15671" y="13470"/>
                    <a:pt x="15670" y="13470"/>
                    <a:pt x="15670" y="13470"/>
                  </a:cubicBezTo>
                  <a:lnTo>
                    <a:pt x="15670" y="13470"/>
                  </a:lnTo>
                  <a:cubicBezTo>
                    <a:pt x="15670" y="13471"/>
                    <a:pt x="15671" y="13471"/>
                    <a:pt x="15672" y="13471"/>
                  </a:cubicBezTo>
                  <a:lnTo>
                    <a:pt x="15672" y="13471"/>
                  </a:lnTo>
                  <a:cubicBezTo>
                    <a:pt x="15673" y="13471"/>
                    <a:pt x="15674" y="13471"/>
                    <a:pt x="15675" y="13471"/>
                  </a:cubicBezTo>
                  <a:lnTo>
                    <a:pt x="15675" y="13471"/>
                  </a:lnTo>
                  <a:cubicBezTo>
                    <a:pt x="15674" y="13470"/>
                    <a:pt x="15673" y="13470"/>
                    <a:pt x="15672" y="13470"/>
                  </a:cubicBezTo>
                  <a:close/>
                  <a:moveTo>
                    <a:pt x="15678" y="13470"/>
                  </a:moveTo>
                  <a:cubicBezTo>
                    <a:pt x="15677" y="13470"/>
                    <a:pt x="15676" y="13470"/>
                    <a:pt x="15675" y="13471"/>
                  </a:cubicBezTo>
                  <a:lnTo>
                    <a:pt x="15675" y="13471"/>
                  </a:lnTo>
                  <a:cubicBezTo>
                    <a:pt x="15676" y="13471"/>
                    <a:pt x="15677" y="13471"/>
                    <a:pt x="15678" y="13472"/>
                  </a:cubicBezTo>
                  <a:lnTo>
                    <a:pt x="15678" y="13472"/>
                  </a:lnTo>
                  <a:cubicBezTo>
                    <a:pt x="15678" y="13471"/>
                    <a:pt x="15678" y="13470"/>
                    <a:pt x="15678" y="13470"/>
                  </a:cubicBezTo>
                  <a:close/>
                  <a:moveTo>
                    <a:pt x="15685" y="13471"/>
                  </a:moveTo>
                  <a:cubicBezTo>
                    <a:pt x="15685" y="13471"/>
                    <a:pt x="15685" y="13472"/>
                    <a:pt x="15685" y="13472"/>
                  </a:cubicBezTo>
                  <a:lnTo>
                    <a:pt x="15685" y="13472"/>
                  </a:lnTo>
                  <a:cubicBezTo>
                    <a:pt x="15684" y="13472"/>
                    <a:pt x="15684" y="13473"/>
                    <a:pt x="15683" y="13473"/>
                  </a:cubicBezTo>
                  <a:lnTo>
                    <a:pt x="15683" y="13473"/>
                  </a:lnTo>
                  <a:cubicBezTo>
                    <a:pt x="15684" y="13472"/>
                    <a:pt x="15684" y="13471"/>
                    <a:pt x="15685" y="13471"/>
                  </a:cubicBezTo>
                  <a:close/>
                  <a:moveTo>
                    <a:pt x="15686" y="13471"/>
                  </a:moveTo>
                  <a:cubicBezTo>
                    <a:pt x="15686" y="13471"/>
                    <a:pt x="15686" y="13471"/>
                    <a:pt x="15686" y="13472"/>
                  </a:cubicBezTo>
                  <a:lnTo>
                    <a:pt x="15686" y="13472"/>
                  </a:lnTo>
                  <a:cubicBezTo>
                    <a:pt x="15687" y="13472"/>
                    <a:pt x="15687" y="13471"/>
                    <a:pt x="15687" y="13471"/>
                  </a:cubicBezTo>
                  <a:lnTo>
                    <a:pt x="15687" y="13471"/>
                  </a:lnTo>
                  <a:cubicBezTo>
                    <a:pt x="15688" y="13472"/>
                    <a:pt x="15688" y="13472"/>
                    <a:pt x="15688" y="13473"/>
                  </a:cubicBezTo>
                  <a:lnTo>
                    <a:pt x="15688" y="13473"/>
                  </a:lnTo>
                  <a:cubicBezTo>
                    <a:pt x="15689" y="13473"/>
                    <a:pt x="15690" y="13472"/>
                    <a:pt x="15690" y="13472"/>
                  </a:cubicBezTo>
                  <a:lnTo>
                    <a:pt x="15690" y="13472"/>
                  </a:lnTo>
                  <a:cubicBezTo>
                    <a:pt x="15690" y="13473"/>
                    <a:pt x="15689" y="13473"/>
                    <a:pt x="15689" y="13474"/>
                  </a:cubicBezTo>
                  <a:lnTo>
                    <a:pt x="15689" y="13474"/>
                  </a:lnTo>
                  <a:cubicBezTo>
                    <a:pt x="15689" y="13473"/>
                    <a:pt x="15689" y="13473"/>
                    <a:pt x="15688" y="13473"/>
                  </a:cubicBezTo>
                  <a:lnTo>
                    <a:pt x="15688" y="13473"/>
                  </a:lnTo>
                  <a:cubicBezTo>
                    <a:pt x="15688" y="13473"/>
                    <a:pt x="15687" y="13473"/>
                    <a:pt x="15686" y="13473"/>
                  </a:cubicBezTo>
                  <a:lnTo>
                    <a:pt x="15686" y="13473"/>
                  </a:lnTo>
                  <a:cubicBezTo>
                    <a:pt x="15686" y="13473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2"/>
                    <a:pt x="15686" y="13472"/>
                  </a:cubicBezTo>
                  <a:lnTo>
                    <a:pt x="15686" y="13472"/>
                  </a:lnTo>
                  <a:cubicBezTo>
                    <a:pt x="15686" y="13472"/>
                    <a:pt x="15686" y="13471"/>
                    <a:pt x="15686" y="13471"/>
                  </a:cubicBezTo>
                  <a:close/>
                  <a:moveTo>
                    <a:pt x="15680" y="13472"/>
                  </a:moveTo>
                  <a:cubicBezTo>
                    <a:pt x="15681" y="13472"/>
                    <a:pt x="15681" y="13473"/>
                    <a:pt x="15682" y="13473"/>
                  </a:cubicBezTo>
                  <a:lnTo>
                    <a:pt x="15682" y="13473"/>
                  </a:lnTo>
                  <a:cubicBezTo>
                    <a:pt x="15682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3" y="13473"/>
                    <a:pt x="15683" y="13473"/>
                  </a:cubicBezTo>
                  <a:lnTo>
                    <a:pt x="15683" y="13473"/>
                  </a:lnTo>
                  <a:cubicBezTo>
                    <a:pt x="15683" y="13473"/>
                    <a:pt x="15682" y="13473"/>
                    <a:pt x="15682" y="13473"/>
                  </a:cubicBezTo>
                  <a:lnTo>
                    <a:pt x="15682" y="13473"/>
                  </a:lnTo>
                  <a:cubicBezTo>
                    <a:pt x="15681" y="13473"/>
                    <a:pt x="15681" y="13473"/>
                    <a:pt x="15680" y="13474"/>
                  </a:cubicBezTo>
                  <a:lnTo>
                    <a:pt x="15680" y="13474"/>
                  </a:lnTo>
                  <a:cubicBezTo>
                    <a:pt x="15680" y="13473"/>
                    <a:pt x="15680" y="13473"/>
                    <a:pt x="15680" y="13472"/>
                  </a:cubicBezTo>
                  <a:close/>
                  <a:moveTo>
                    <a:pt x="15685" y="13473"/>
                  </a:moveTo>
                  <a:cubicBezTo>
                    <a:pt x="15685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4" y="13474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3"/>
                    <a:pt x="15685" y="13473"/>
                  </a:cubicBezTo>
                  <a:close/>
                  <a:moveTo>
                    <a:pt x="15686" y="13473"/>
                  </a:moveTo>
                  <a:cubicBezTo>
                    <a:pt x="15686" y="13474"/>
                    <a:pt x="15686" y="13474"/>
                    <a:pt x="15686" y="13474"/>
                  </a:cubicBezTo>
                  <a:lnTo>
                    <a:pt x="15686" y="13474"/>
                  </a:lnTo>
                  <a:cubicBezTo>
                    <a:pt x="15686" y="13474"/>
                    <a:pt x="15685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6" y="13474"/>
                    <a:pt x="15686" y="13473"/>
                  </a:cubicBezTo>
                  <a:close/>
                  <a:moveTo>
                    <a:pt x="15688" y="13475"/>
                  </a:moveTo>
                  <a:lnTo>
                    <a:pt x="15688" y="13475"/>
                  </a:lnTo>
                  <a:cubicBezTo>
                    <a:pt x="15688" y="13475"/>
                    <a:pt x="15687" y="13476"/>
                    <a:pt x="15687" y="13476"/>
                  </a:cubicBezTo>
                  <a:lnTo>
                    <a:pt x="15687" y="13476"/>
                  </a:lnTo>
                  <a:cubicBezTo>
                    <a:pt x="15688" y="13477"/>
                    <a:pt x="15688" y="13477"/>
                    <a:pt x="15689" y="13477"/>
                  </a:cubicBezTo>
                  <a:lnTo>
                    <a:pt x="15689" y="13477"/>
                  </a:lnTo>
                  <a:cubicBezTo>
                    <a:pt x="15689" y="13476"/>
                    <a:pt x="15689" y="13476"/>
                    <a:pt x="15690" y="13475"/>
                  </a:cubicBezTo>
                  <a:lnTo>
                    <a:pt x="15690" y="13475"/>
                  </a:lnTo>
                  <a:cubicBezTo>
                    <a:pt x="15690" y="13476"/>
                    <a:pt x="15690" y="13476"/>
                    <a:pt x="15690" y="13476"/>
                  </a:cubicBezTo>
                  <a:lnTo>
                    <a:pt x="15690" y="13476"/>
                  </a:lnTo>
                  <a:cubicBezTo>
                    <a:pt x="15690" y="13476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89" y="13475"/>
                    <a:pt x="15689" y="13475"/>
                    <a:pt x="15688" y="13475"/>
                  </a:cubicBezTo>
                  <a:close/>
                  <a:moveTo>
                    <a:pt x="15682" y="13475"/>
                  </a:moveTo>
                  <a:lnTo>
                    <a:pt x="15682" y="13475"/>
                  </a:lnTo>
                  <a:cubicBezTo>
                    <a:pt x="15681" y="13475"/>
                    <a:pt x="15680" y="13475"/>
                    <a:pt x="15680" y="13475"/>
                  </a:cubicBezTo>
                  <a:lnTo>
                    <a:pt x="15680" y="13475"/>
                  </a:lnTo>
                  <a:cubicBezTo>
                    <a:pt x="15680" y="13476"/>
                    <a:pt x="15680" y="13477"/>
                    <a:pt x="15680" y="13477"/>
                  </a:cubicBezTo>
                  <a:lnTo>
                    <a:pt x="15680" y="13477"/>
                  </a:lnTo>
                  <a:cubicBezTo>
                    <a:pt x="15680" y="13476"/>
                    <a:pt x="15681" y="13476"/>
                    <a:pt x="15682" y="13475"/>
                  </a:cubicBezTo>
                  <a:close/>
                  <a:moveTo>
                    <a:pt x="15686" y="13476"/>
                  </a:moveTo>
                  <a:lnTo>
                    <a:pt x="15686" y="13476"/>
                  </a:lnTo>
                  <a:cubicBezTo>
                    <a:pt x="15686" y="13477"/>
                    <a:pt x="15686" y="13477"/>
                    <a:pt x="15686" y="13477"/>
                  </a:cubicBezTo>
                  <a:lnTo>
                    <a:pt x="15686" y="13477"/>
                  </a:lnTo>
                  <a:cubicBezTo>
                    <a:pt x="15686" y="13477"/>
                    <a:pt x="15687" y="13477"/>
                    <a:pt x="15687" y="13476"/>
                  </a:cubicBezTo>
                  <a:lnTo>
                    <a:pt x="15687" y="13476"/>
                  </a:lnTo>
                  <a:cubicBezTo>
                    <a:pt x="15687" y="13476"/>
                    <a:pt x="15686" y="13476"/>
                    <a:pt x="15686" y="13476"/>
                  </a:cubicBezTo>
                  <a:close/>
                  <a:moveTo>
                    <a:pt x="15692" y="13472"/>
                  </a:moveTo>
                  <a:lnTo>
                    <a:pt x="15692" y="13472"/>
                  </a:lnTo>
                  <a:cubicBezTo>
                    <a:pt x="15693" y="13474"/>
                    <a:pt x="15695" y="13476"/>
                    <a:pt x="15696" y="13478"/>
                  </a:cubicBezTo>
                  <a:lnTo>
                    <a:pt x="15696" y="13478"/>
                  </a:lnTo>
                  <a:cubicBezTo>
                    <a:pt x="15695" y="13477"/>
                    <a:pt x="15694" y="13477"/>
                    <a:pt x="15693" y="13477"/>
                  </a:cubicBezTo>
                  <a:lnTo>
                    <a:pt x="15693" y="13477"/>
                  </a:lnTo>
                  <a:cubicBezTo>
                    <a:pt x="15693" y="13476"/>
                    <a:pt x="15692" y="13475"/>
                    <a:pt x="15691" y="13474"/>
                  </a:cubicBezTo>
                  <a:lnTo>
                    <a:pt x="15691" y="13474"/>
                  </a:lnTo>
                  <a:cubicBezTo>
                    <a:pt x="15691" y="13473"/>
                    <a:pt x="15692" y="13473"/>
                    <a:pt x="15692" y="13472"/>
                  </a:cubicBezTo>
                  <a:close/>
                  <a:moveTo>
                    <a:pt x="15680" y="13486"/>
                  </a:moveTo>
                  <a:lnTo>
                    <a:pt x="15680" y="13486"/>
                  </a:lnTo>
                  <a:cubicBezTo>
                    <a:pt x="15679" y="13487"/>
                    <a:pt x="15679" y="13488"/>
                    <a:pt x="15678" y="13488"/>
                  </a:cubicBezTo>
                  <a:lnTo>
                    <a:pt x="15678" y="13488"/>
                  </a:lnTo>
                  <a:cubicBezTo>
                    <a:pt x="15678" y="13490"/>
                    <a:pt x="15678" y="13491"/>
                    <a:pt x="15678" y="13492"/>
                  </a:cubicBezTo>
                  <a:lnTo>
                    <a:pt x="15678" y="13492"/>
                  </a:lnTo>
                  <a:cubicBezTo>
                    <a:pt x="15678" y="13491"/>
                    <a:pt x="15679" y="13490"/>
                    <a:pt x="15680" y="13489"/>
                  </a:cubicBezTo>
                  <a:lnTo>
                    <a:pt x="15680" y="13489"/>
                  </a:lnTo>
                  <a:cubicBezTo>
                    <a:pt x="15680" y="13488"/>
                    <a:pt x="15680" y="13487"/>
                    <a:pt x="15680" y="13486"/>
                  </a:cubicBezTo>
                  <a:close/>
                  <a:moveTo>
                    <a:pt x="15695" y="13471"/>
                  </a:moveTo>
                  <a:lnTo>
                    <a:pt x="15695" y="13471"/>
                  </a:lnTo>
                  <a:cubicBezTo>
                    <a:pt x="15783" y="13501"/>
                    <a:pt x="15871" y="13531"/>
                    <a:pt x="15960" y="13561"/>
                  </a:cubicBezTo>
                  <a:cubicBezTo>
                    <a:pt x="15871" y="13531"/>
                    <a:pt x="15781" y="13501"/>
                    <a:pt x="15693" y="13472"/>
                  </a:cubicBezTo>
                  <a:lnTo>
                    <a:pt x="15693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2" y="13472"/>
                  </a:cubicBezTo>
                  <a:lnTo>
                    <a:pt x="15692" y="13472"/>
                  </a:lnTo>
                  <a:cubicBezTo>
                    <a:pt x="15692" y="13472"/>
                    <a:pt x="15692" y="13472"/>
                    <a:pt x="15693" y="13472"/>
                  </a:cubicBezTo>
                  <a:lnTo>
                    <a:pt x="15693" y="13472"/>
                  </a:lnTo>
                  <a:cubicBezTo>
                    <a:pt x="15693" y="13472"/>
                    <a:pt x="15693" y="13472"/>
                    <a:pt x="15693" y="13471"/>
                  </a:cubicBezTo>
                  <a:lnTo>
                    <a:pt x="15693" y="13471"/>
                  </a:lnTo>
                  <a:cubicBezTo>
                    <a:pt x="15693" y="13471"/>
                    <a:pt x="15694" y="13471"/>
                    <a:pt x="15695" y="13471"/>
                  </a:cubicBezTo>
                  <a:close/>
                  <a:moveTo>
                    <a:pt x="11702" y="1"/>
                  </a:moveTo>
                  <a:cubicBezTo>
                    <a:pt x="10072" y="1"/>
                    <a:pt x="9751" y="4999"/>
                    <a:pt x="15678" y="13453"/>
                  </a:cubicBezTo>
                  <a:lnTo>
                    <a:pt x="15678" y="13453"/>
                  </a:lnTo>
                  <a:cubicBezTo>
                    <a:pt x="15680" y="13360"/>
                    <a:pt x="15681" y="13266"/>
                    <a:pt x="15682" y="13172"/>
                  </a:cubicBezTo>
                  <a:lnTo>
                    <a:pt x="15682" y="13172"/>
                  </a:lnTo>
                  <a:cubicBezTo>
                    <a:pt x="15681" y="13267"/>
                    <a:pt x="15680" y="13361"/>
                    <a:pt x="15680" y="13455"/>
                  </a:cubicBezTo>
                  <a:lnTo>
                    <a:pt x="15680" y="13455"/>
                  </a:lnTo>
                  <a:cubicBezTo>
                    <a:pt x="15679" y="13454"/>
                    <a:pt x="15679" y="13453"/>
                    <a:pt x="15678" y="13453"/>
                  </a:cubicBezTo>
                  <a:lnTo>
                    <a:pt x="15678" y="13453"/>
                  </a:lnTo>
                  <a:cubicBezTo>
                    <a:pt x="15678" y="13454"/>
                    <a:pt x="15678" y="13455"/>
                    <a:pt x="15678" y="13456"/>
                  </a:cubicBezTo>
                  <a:lnTo>
                    <a:pt x="15678" y="13456"/>
                  </a:lnTo>
                  <a:cubicBezTo>
                    <a:pt x="15624" y="13380"/>
                    <a:pt x="15570" y="13304"/>
                    <a:pt x="15516" y="13228"/>
                  </a:cubicBezTo>
                  <a:lnTo>
                    <a:pt x="15516" y="13228"/>
                  </a:lnTo>
                  <a:cubicBezTo>
                    <a:pt x="15546" y="13271"/>
                    <a:pt x="15577" y="13314"/>
                    <a:pt x="15607" y="13357"/>
                  </a:cubicBezTo>
                  <a:lnTo>
                    <a:pt x="15607" y="13357"/>
                  </a:lnTo>
                  <a:cubicBezTo>
                    <a:pt x="15631" y="13390"/>
                    <a:pt x="15655" y="13423"/>
                    <a:pt x="15678" y="13456"/>
                  </a:cubicBezTo>
                  <a:lnTo>
                    <a:pt x="15678" y="13456"/>
                  </a:lnTo>
                  <a:cubicBezTo>
                    <a:pt x="15678" y="13457"/>
                    <a:pt x="15678" y="13458"/>
                    <a:pt x="15678" y="13458"/>
                  </a:cubicBezTo>
                  <a:lnTo>
                    <a:pt x="15678" y="13458"/>
                  </a:lnTo>
                  <a:cubicBezTo>
                    <a:pt x="15679" y="13459"/>
                    <a:pt x="15679" y="13460"/>
                    <a:pt x="15680" y="13461"/>
                  </a:cubicBezTo>
                  <a:lnTo>
                    <a:pt x="15680" y="13461"/>
                  </a:lnTo>
                  <a:cubicBezTo>
                    <a:pt x="15680" y="13460"/>
                    <a:pt x="15680" y="13459"/>
                    <a:pt x="15680" y="13458"/>
                  </a:cubicBezTo>
                  <a:lnTo>
                    <a:pt x="15680" y="13458"/>
                  </a:lnTo>
                  <a:cubicBezTo>
                    <a:pt x="15682" y="13460"/>
                    <a:pt x="15683" y="13462"/>
                    <a:pt x="15685" y="13465"/>
                  </a:cubicBezTo>
                  <a:lnTo>
                    <a:pt x="15685" y="13465"/>
                  </a:lnTo>
                  <a:cubicBezTo>
                    <a:pt x="15685" y="13465"/>
                    <a:pt x="15685" y="13465"/>
                    <a:pt x="15685" y="13466"/>
                  </a:cubicBezTo>
                  <a:lnTo>
                    <a:pt x="15685" y="13466"/>
                  </a:lnTo>
                  <a:cubicBezTo>
                    <a:pt x="15684" y="13466"/>
                    <a:pt x="15684" y="13466"/>
                    <a:pt x="15684" y="13466"/>
                  </a:cubicBezTo>
                  <a:lnTo>
                    <a:pt x="15684" y="13466"/>
                  </a:lnTo>
                  <a:cubicBezTo>
                    <a:pt x="15682" y="13464"/>
                    <a:pt x="15681" y="13462"/>
                    <a:pt x="15680" y="13461"/>
                  </a:cubicBezTo>
                  <a:lnTo>
                    <a:pt x="15680" y="13461"/>
                  </a:lnTo>
                  <a:cubicBezTo>
                    <a:pt x="15680" y="13462"/>
                    <a:pt x="15680" y="13464"/>
                    <a:pt x="15680" y="13466"/>
                  </a:cubicBezTo>
                  <a:lnTo>
                    <a:pt x="15680" y="13466"/>
                  </a:lnTo>
                  <a:cubicBezTo>
                    <a:pt x="15679" y="13466"/>
                    <a:pt x="15679" y="13465"/>
                    <a:pt x="15678" y="13465"/>
                  </a:cubicBezTo>
                  <a:lnTo>
                    <a:pt x="15678" y="13465"/>
                  </a:lnTo>
                  <a:cubicBezTo>
                    <a:pt x="15678" y="13466"/>
                    <a:pt x="15678" y="13466"/>
                    <a:pt x="15678" y="13467"/>
                  </a:cubicBezTo>
                  <a:lnTo>
                    <a:pt x="15678" y="13467"/>
                  </a:lnTo>
                  <a:cubicBezTo>
                    <a:pt x="15679" y="13467"/>
                    <a:pt x="15679" y="13467"/>
                    <a:pt x="15680" y="13467"/>
                  </a:cubicBezTo>
                  <a:lnTo>
                    <a:pt x="15680" y="13467"/>
                  </a:lnTo>
                  <a:cubicBezTo>
                    <a:pt x="15679" y="13467"/>
                    <a:pt x="15679" y="13468"/>
                    <a:pt x="15678" y="13468"/>
                  </a:cubicBezTo>
                  <a:lnTo>
                    <a:pt x="15678" y="13468"/>
                  </a:lnTo>
                  <a:cubicBezTo>
                    <a:pt x="15678" y="13467"/>
                    <a:pt x="15678" y="13467"/>
                    <a:pt x="15678" y="13467"/>
                  </a:cubicBezTo>
                  <a:lnTo>
                    <a:pt x="15678" y="13467"/>
                  </a:lnTo>
                  <a:cubicBezTo>
                    <a:pt x="11624" y="12128"/>
                    <a:pt x="8444" y="11641"/>
                    <a:pt x="6139" y="11641"/>
                  </a:cubicBezTo>
                  <a:cubicBezTo>
                    <a:pt x="0" y="11641"/>
                    <a:pt x="84" y="15097"/>
                    <a:pt x="6461" y="15097"/>
                  </a:cubicBezTo>
                  <a:cubicBezTo>
                    <a:pt x="8732" y="15097"/>
                    <a:pt x="11800" y="14659"/>
                    <a:pt x="15670" y="13470"/>
                  </a:cubicBezTo>
                  <a:lnTo>
                    <a:pt x="15670" y="13470"/>
                  </a:lnTo>
                  <a:cubicBezTo>
                    <a:pt x="15582" y="13440"/>
                    <a:pt x="15493" y="13410"/>
                    <a:pt x="15404" y="13380"/>
                  </a:cubicBezTo>
                  <a:lnTo>
                    <a:pt x="15404" y="13380"/>
                  </a:lnTo>
                  <a:cubicBezTo>
                    <a:pt x="15494" y="13411"/>
                    <a:pt x="15583" y="13440"/>
                    <a:pt x="15672" y="13470"/>
                  </a:cubicBezTo>
                  <a:lnTo>
                    <a:pt x="15672" y="13470"/>
                  </a:lnTo>
                  <a:cubicBezTo>
                    <a:pt x="15674" y="13469"/>
                    <a:pt x="15676" y="13468"/>
                    <a:pt x="15678" y="13468"/>
                  </a:cubicBezTo>
                  <a:lnTo>
                    <a:pt x="15678" y="13468"/>
                  </a:lnTo>
                  <a:cubicBezTo>
                    <a:pt x="15678" y="13468"/>
                    <a:pt x="15678" y="13469"/>
                    <a:pt x="15678" y="13470"/>
                  </a:cubicBezTo>
                  <a:lnTo>
                    <a:pt x="15678" y="13470"/>
                  </a:lnTo>
                  <a:cubicBezTo>
                    <a:pt x="15679" y="13469"/>
                    <a:pt x="15679" y="13469"/>
                    <a:pt x="15680" y="13469"/>
                  </a:cubicBezTo>
                  <a:lnTo>
                    <a:pt x="15680" y="13469"/>
                  </a:lnTo>
                  <a:cubicBezTo>
                    <a:pt x="15680" y="13468"/>
                    <a:pt x="15680" y="13468"/>
                    <a:pt x="15680" y="13467"/>
                  </a:cubicBezTo>
                  <a:lnTo>
                    <a:pt x="15680" y="13467"/>
                  </a:lnTo>
                  <a:cubicBezTo>
                    <a:pt x="15681" y="13468"/>
                    <a:pt x="15681" y="13468"/>
                    <a:pt x="15682" y="13468"/>
                  </a:cubicBezTo>
                  <a:lnTo>
                    <a:pt x="15682" y="13468"/>
                  </a:lnTo>
                  <a:cubicBezTo>
                    <a:pt x="15683" y="13468"/>
                    <a:pt x="15684" y="13468"/>
                    <a:pt x="15685" y="13467"/>
                  </a:cubicBezTo>
                  <a:lnTo>
                    <a:pt x="15685" y="13467"/>
                  </a:lnTo>
                  <a:cubicBezTo>
                    <a:pt x="15685" y="13468"/>
                    <a:pt x="15685" y="13469"/>
                    <a:pt x="15685" y="13469"/>
                  </a:cubicBezTo>
                  <a:lnTo>
                    <a:pt x="15685" y="13469"/>
                  </a:lnTo>
                  <a:cubicBezTo>
                    <a:pt x="15684" y="13469"/>
                    <a:pt x="15683" y="13469"/>
                    <a:pt x="15682" y="13468"/>
                  </a:cubicBezTo>
                  <a:lnTo>
                    <a:pt x="15682" y="13468"/>
                  </a:lnTo>
                  <a:cubicBezTo>
                    <a:pt x="15681" y="13468"/>
                    <a:pt x="15681" y="13469"/>
                    <a:pt x="15680" y="13469"/>
                  </a:cubicBezTo>
                  <a:lnTo>
                    <a:pt x="15680" y="13469"/>
                  </a:lnTo>
                  <a:cubicBezTo>
                    <a:pt x="15680" y="13470"/>
                    <a:pt x="15680" y="13471"/>
                    <a:pt x="15680" y="13472"/>
                  </a:cubicBezTo>
                  <a:lnTo>
                    <a:pt x="15680" y="13472"/>
                  </a:lnTo>
                  <a:cubicBezTo>
                    <a:pt x="15679" y="13472"/>
                    <a:pt x="15679" y="13472"/>
                    <a:pt x="15678" y="13472"/>
                  </a:cubicBezTo>
                  <a:lnTo>
                    <a:pt x="15678" y="13472"/>
                  </a:lnTo>
                  <a:cubicBezTo>
                    <a:pt x="15678" y="13472"/>
                    <a:pt x="15678" y="13473"/>
                    <a:pt x="15678" y="13473"/>
                  </a:cubicBezTo>
                  <a:lnTo>
                    <a:pt x="15678" y="13473"/>
                  </a:lnTo>
                  <a:cubicBezTo>
                    <a:pt x="15679" y="13474"/>
                    <a:pt x="15679" y="13474"/>
                    <a:pt x="15679" y="13474"/>
                  </a:cubicBezTo>
                  <a:lnTo>
                    <a:pt x="15679" y="13474"/>
                  </a:lnTo>
                  <a:cubicBezTo>
                    <a:pt x="15679" y="13474"/>
                    <a:pt x="15679" y="13474"/>
                    <a:pt x="15678" y="13474"/>
                  </a:cubicBezTo>
                  <a:lnTo>
                    <a:pt x="15678" y="13474"/>
                  </a:lnTo>
                  <a:cubicBezTo>
                    <a:pt x="15678" y="13474"/>
                    <a:pt x="15678" y="13474"/>
                    <a:pt x="15678" y="13473"/>
                  </a:cubicBezTo>
                  <a:lnTo>
                    <a:pt x="15678" y="13473"/>
                  </a:lnTo>
                  <a:cubicBezTo>
                    <a:pt x="15676" y="13473"/>
                    <a:pt x="15674" y="13472"/>
                    <a:pt x="15672" y="13471"/>
                  </a:cubicBezTo>
                  <a:lnTo>
                    <a:pt x="15672" y="13471"/>
                  </a:lnTo>
                  <a:cubicBezTo>
                    <a:pt x="4442" y="17065"/>
                    <a:pt x="2420" y="22004"/>
                    <a:pt x="5150" y="22004"/>
                  </a:cubicBezTo>
                  <a:cubicBezTo>
                    <a:pt x="6977" y="22004"/>
                    <a:pt x="10931" y="19793"/>
                    <a:pt x="15678" y="13488"/>
                  </a:cubicBezTo>
                  <a:lnTo>
                    <a:pt x="15678" y="13488"/>
                  </a:lnTo>
                  <a:cubicBezTo>
                    <a:pt x="15678" y="13486"/>
                    <a:pt x="15678" y="13484"/>
                    <a:pt x="15678" y="13482"/>
                  </a:cubicBezTo>
                  <a:lnTo>
                    <a:pt x="15678" y="13482"/>
                  </a:lnTo>
                  <a:cubicBezTo>
                    <a:pt x="15624" y="13554"/>
                    <a:pt x="15570" y="13627"/>
                    <a:pt x="15515" y="13700"/>
                  </a:cubicBezTo>
                  <a:cubicBezTo>
                    <a:pt x="15570" y="13626"/>
                    <a:pt x="15624" y="13553"/>
                    <a:pt x="15678" y="13480"/>
                  </a:cubicBezTo>
                  <a:lnTo>
                    <a:pt x="15678" y="13480"/>
                  </a:lnTo>
                  <a:cubicBezTo>
                    <a:pt x="15678" y="13480"/>
                    <a:pt x="15678" y="13481"/>
                    <a:pt x="15678" y="13482"/>
                  </a:cubicBezTo>
                  <a:lnTo>
                    <a:pt x="15678" y="13482"/>
                  </a:lnTo>
                  <a:cubicBezTo>
                    <a:pt x="15679" y="13481"/>
                    <a:pt x="15679" y="13480"/>
                    <a:pt x="15680" y="13480"/>
                  </a:cubicBezTo>
                  <a:lnTo>
                    <a:pt x="15680" y="13480"/>
                  </a:lnTo>
                  <a:cubicBezTo>
                    <a:pt x="15680" y="13482"/>
                    <a:pt x="15680" y="13484"/>
                    <a:pt x="15680" y="13486"/>
                  </a:cubicBezTo>
                  <a:lnTo>
                    <a:pt x="15680" y="13486"/>
                  </a:lnTo>
                  <a:cubicBezTo>
                    <a:pt x="15681" y="13484"/>
                    <a:pt x="15683" y="13482"/>
                    <a:pt x="15685" y="13480"/>
                  </a:cubicBezTo>
                  <a:lnTo>
                    <a:pt x="15685" y="13480"/>
                  </a:lnTo>
                  <a:cubicBezTo>
                    <a:pt x="15685" y="13481"/>
                    <a:pt x="15685" y="13482"/>
                    <a:pt x="15685" y="13483"/>
                  </a:cubicBezTo>
                  <a:lnTo>
                    <a:pt x="15685" y="13483"/>
                  </a:lnTo>
                  <a:cubicBezTo>
                    <a:pt x="15685" y="13482"/>
                    <a:pt x="15686" y="13481"/>
                    <a:pt x="15686" y="13480"/>
                  </a:cubicBezTo>
                  <a:lnTo>
                    <a:pt x="15686" y="13480"/>
                  </a:lnTo>
                  <a:cubicBezTo>
                    <a:pt x="15686" y="13479"/>
                    <a:pt x="15686" y="13478"/>
                    <a:pt x="15686" y="13477"/>
                  </a:cubicBezTo>
                  <a:lnTo>
                    <a:pt x="15686" y="13477"/>
                  </a:lnTo>
                  <a:cubicBezTo>
                    <a:pt x="15686" y="13478"/>
                    <a:pt x="15685" y="13479"/>
                    <a:pt x="15685" y="13480"/>
                  </a:cubicBezTo>
                  <a:lnTo>
                    <a:pt x="15685" y="13480"/>
                  </a:lnTo>
                  <a:cubicBezTo>
                    <a:pt x="15685" y="13478"/>
                    <a:pt x="15685" y="13477"/>
                    <a:pt x="15685" y="13476"/>
                  </a:cubicBezTo>
                  <a:lnTo>
                    <a:pt x="15685" y="13476"/>
                  </a:lnTo>
                  <a:cubicBezTo>
                    <a:pt x="15684" y="13475"/>
                    <a:pt x="15684" y="13475"/>
                    <a:pt x="15683" y="13475"/>
                  </a:cubicBezTo>
                  <a:lnTo>
                    <a:pt x="15683" y="13475"/>
                  </a:lnTo>
                  <a:cubicBezTo>
                    <a:pt x="15682" y="13477"/>
                    <a:pt x="15681" y="13478"/>
                    <a:pt x="15680" y="13480"/>
                  </a:cubicBezTo>
                  <a:lnTo>
                    <a:pt x="15680" y="13480"/>
                  </a:lnTo>
                  <a:cubicBezTo>
                    <a:pt x="15680" y="13479"/>
                    <a:pt x="15680" y="13478"/>
                    <a:pt x="15680" y="13477"/>
                  </a:cubicBezTo>
                  <a:lnTo>
                    <a:pt x="15680" y="13477"/>
                  </a:lnTo>
                  <a:cubicBezTo>
                    <a:pt x="15679" y="13478"/>
                    <a:pt x="15679" y="13479"/>
                    <a:pt x="15678" y="13480"/>
                  </a:cubicBezTo>
                  <a:lnTo>
                    <a:pt x="15678" y="13480"/>
                  </a:lnTo>
                  <a:cubicBezTo>
                    <a:pt x="15678" y="13478"/>
                    <a:pt x="15678" y="13477"/>
                    <a:pt x="15678" y="13476"/>
                  </a:cubicBezTo>
                  <a:lnTo>
                    <a:pt x="15678" y="13476"/>
                  </a:lnTo>
                  <a:cubicBezTo>
                    <a:pt x="15587" y="13504"/>
                    <a:pt x="15496" y="13532"/>
                    <a:pt x="15404" y="13561"/>
                  </a:cubicBezTo>
                  <a:cubicBezTo>
                    <a:pt x="15496" y="13532"/>
                    <a:pt x="15587" y="13503"/>
                    <a:pt x="15678" y="13474"/>
                  </a:cubicBezTo>
                  <a:lnTo>
                    <a:pt x="15678" y="13474"/>
                  </a:lnTo>
                  <a:cubicBezTo>
                    <a:pt x="15678" y="13475"/>
                    <a:pt x="15678" y="13475"/>
                    <a:pt x="15678" y="13476"/>
                  </a:cubicBezTo>
                  <a:lnTo>
                    <a:pt x="15678" y="13476"/>
                  </a:lnTo>
                  <a:cubicBezTo>
                    <a:pt x="15679" y="13476"/>
                    <a:pt x="15679" y="13476"/>
                    <a:pt x="15680" y="13475"/>
                  </a:cubicBezTo>
                  <a:lnTo>
                    <a:pt x="15680" y="13475"/>
                  </a:lnTo>
                  <a:cubicBezTo>
                    <a:pt x="15680" y="13475"/>
                    <a:pt x="15680" y="13474"/>
                    <a:pt x="15680" y="13474"/>
                  </a:cubicBezTo>
                  <a:lnTo>
                    <a:pt x="15680" y="13474"/>
                  </a:lnTo>
                  <a:cubicBezTo>
                    <a:pt x="15680" y="13474"/>
                    <a:pt x="15681" y="13474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2" y="13475"/>
                    <a:pt x="15682" y="13475"/>
                  </a:cubicBezTo>
                  <a:lnTo>
                    <a:pt x="15682" y="13475"/>
                  </a:lnTo>
                  <a:cubicBezTo>
                    <a:pt x="15682" y="13475"/>
                    <a:pt x="15683" y="13475"/>
                    <a:pt x="15683" y="13475"/>
                  </a:cubicBezTo>
                  <a:lnTo>
                    <a:pt x="15683" y="13475"/>
                  </a:lnTo>
                  <a:cubicBezTo>
                    <a:pt x="15683" y="13475"/>
                    <a:pt x="15684" y="13474"/>
                    <a:pt x="15684" y="13474"/>
                  </a:cubicBezTo>
                  <a:lnTo>
                    <a:pt x="15684" y="13474"/>
                  </a:lnTo>
                  <a:cubicBezTo>
                    <a:pt x="15684" y="13474"/>
                    <a:pt x="15684" y="13474"/>
                    <a:pt x="15685" y="13474"/>
                  </a:cubicBezTo>
                  <a:lnTo>
                    <a:pt x="15685" y="13474"/>
                  </a:lnTo>
                  <a:cubicBezTo>
                    <a:pt x="15685" y="13474"/>
                    <a:pt x="15685" y="13475"/>
                    <a:pt x="15685" y="13476"/>
                  </a:cubicBezTo>
                  <a:lnTo>
                    <a:pt x="15685" y="13476"/>
                  </a:lnTo>
                  <a:cubicBezTo>
                    <a:pt x="15685" y="13476"/>
                    <a:pt x="15686" y="13476"/>
                    <a:pt x="15686" y="13476"/>
                  </a:cubicBezTo>
                  <a:lnTo>
                    <a:pt x="15686" y="13476"/>
                  </a:lnTo>
                  <a:cubicBezTo>
                    <a:pt x="15686" y="13476"/>
                    <a:pt x="15686" y="13475"/>
                    <a:pt x="15686" y="13474"/>
                  </a:cubicBezTo>
                  <a:lnTo>
                    <a:pt x="15686" y="13474"/>
                  </a:lnTo>
                  <a:cubicBezTo>
                    <a:pt x="15687" y="13475"/>
                    <a:pt x="15687" y="13475"/>
                    <a:pt x="15688" y="13475"/>
                  </a:cubicBezTo>
                  <a:lnTo>
                    <a:pt x="15688" y="13475"/>
                  </a:lnTo>
                  <a:cubicBezTo>
                    <a:pt x="15688" y="13475"/>
                    <a:pt x="15689" y="13474"/>
                    <a:pt x="15689" y="13474"/>
                  </a:cubicBezTo>
                  <a:lnTo>
                    <a:pt x="15689" y="13474"/>
                  </a:lnTo>
                  <a:cubicBezTo>
                    <a:pt x="15689" y="13474"/>
                    <a:pt x="15690" y="13475"/>
                    <a:pt x="15690" y="13475"/>
                  </a:cubicBezTo>
                  <a:lnTo>
                    <a:pt x="15690" y="13475"/>
                  </a:lnTo>
                  <a:cubicBezTo>
                    <a:pt x="15690" y="13475"/>
                    <a:pt x="15691" y="13474"/>
                    <a:pt x="15691" y="13474"/>
                  </a:cubicBezTo>
                  <a:lnTo>
                    <a:pt x="15691" y="13474"/>
                  </a:lnTo>
                  <a:cubicBezTo>
                    <a:pt x="15692" y="13475"/>
                    <a:pt x="15693" y="13476"/>
                    <a:pt x="15693" y="13477"/>
                  </a:cubicBezTo>
                  <a:lnTo>
                    <a:pt x="15693" y="13477"/>
                  </a:lnTo>
                  <a:cubicBezTo>
                    <a:pt x="15692" y="13476"/>
                    <a:pt x="15691" y="13476"/>
                    <a:pt x="15690" y="13476"/>
                  </a:cubicBezTo>
                  <a:lnTo>
                    <a:pt x="15690" y="13476"/>
                  </a:lnTo>
                  <a:cubicBezTo>
                    <a:pt x="15691" y="13477"/>
                    <a:pt x="15692" y="13477"/>
                    <a:pt x="15692" y="13478"/>
                  </a:cubicBezTo>
                  <a:lnTo>
                    <a:pt x="15692" y="13478"/>
                  </a:lnTo>
                  <a:cubicBezTo>
                    <a:pt x="15693" y="13479"/>
                    <a:pt x="15694" y="13479"/>
                    <a:pt x="15695" y="13479"/>
                  </a:cubicBezTo>
                  <a:lnTo>
                    <a:pt x="15695" y="13479"/>
                  </a:lnTo>
                  <a:cubicBezTo>
                    <a:pt x="15751" y="13557"/>
                    <a:pt x="15807" y="13635"/>
                    <a:pt x="15863" y="13714"/>
                  </a:cubicBezTo>
                  <a:cubicBezTo>
                    <a:pt x="15835" y="13675"/>
                    <a:pt x="15807" y="13635"/>
                    <a:pt x="15779" y="13596"/>
                  </a:cubicBezTo>
                  <a:lnTo>
                    <a:pt x="15779" y="13596"/>
                  </a:lnTo>
                  <a:cubicBezTo>
                    <a:pt x="15751" y="13557"/>
                    <a:pt x="15723" y="13518"/>
                    <a:pt x="15695" y="13479"/>
                  </a:cubicBezTo>
                  <a:lnTo>
                    <a:pt x="15695" y="13479"/>
                  </a:lnTo>
                  <a:cubicBezTo>
                    <a:pt x="15696" y="13480"/>
                    <a:pt x="15697" y="13480"/>
                    <a:pt x="15698" y="13480"/>
                  </a:cubicBezTo>
                  <a:lnTo>
                    <a:pt x="15698" y="13480"/>
                  </a:lnTo>
                  <a:cubicBezTo>
                    <a:pt x="15697" y="13479"/>
                    <a:pt x="15697" y="13478"/>
                    <a:pt x="15696" y="13478"/>
                  </a:cubicBezTo>
                  <a:lnTo>
                    <a:pt x="15696" y="13478"/>
                  </a:lnTo>
                  <a:cubicBezTo>
                    <a:pt x="19745" y="14814"/>
                    <a:pt x="22923" y="15300"/>
                    <a:pt x="25226" y="15300"/>
                  </a:cubicBezTo>
                  <a:cubicBezTo>
                    <a:pt x="31368" y="15300"/>
                    <a:pt x="31288" y="11845"/>
                    <a:pt x="24908" y="11845"/>
                  </a:cubicBezTo>
                  <a:cubicBezTo>
                    <a:pt x="22637" y="11845"/>
                    <a:pt x="19567" y="12283"/>
                    <a:pt x="15695" y="13471"/>
                  </a:cubicBezTo>
                  <a:lnTo>
                    <a:pt x="15695" y="13471"/>
                  </a:lnTo>
                  <a:cubicBezTo>
                    <a:pt x="15694" y="13471"/>
                    <a:pt x="15694" y="13470"/>
                    <a:pt x="15693" y="13470"/>
                  </a:cubicBezTo>
                  <a:lnTo>
                    <a:pt x="15693" y="13470"/>
                  </a:lnTo>
                  <a:cubicBezTo>
                    <a:pt x="15694" y="13470"/>
                    <a:pt x="15694" y="13469"/>
                    <a:pt x="15694" y="13469"/>
                  </a:cubicBezTo>
                  <a:lnTo>
                    <a:pt x="15694" y="13469"/>
                  </a:lnTo>
                  <a:cubicBezTo>
                    <a:pt x="15694" y="13469"/>
                    <a:pt x="15693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2" y="13470"/>
                    <a:pt x="15692" y="13470"/>
                  </a:cubicBezTo>
                  <a:lnTo>
                    <a:pt x="15692" y="13470"/>
                  </a:lnTo>
                  <a:cubicBezTo>
                    <a:pt x="15692" y="13470"/>
                    <a:pt x="15691" y="13470"/>
                    <a:pt x="15691" y="13470"/>
                  </a:cubicBezTo>
                  <a:lnTo>
                    <a:pt x="15691" y="13470"/>
                  </a:lnTo>
                  <a:cubicBezTo>
                    <a:pt x="15691" y="13470"/>
                    <a:pt x="15690" y="13470"/>
                    <a:pt x="15690" y="13469"/>
                  </a:cubicBezTo>
                  <a:lnTo>
                    <a:pt x="15690" y="13469"/>
                  </a:lnTo>
                  <a:cubicBezTo>
                    <a:pt x="15691" y="13469"/>
                    <a:pt x="15691" y="13470"/>
                    <a:pt x="15692" y="13470"/>
                  </a:cubicBezTo>
                  <a:lnTo>
                    <a:pt x="15692" y="13470"/>
                  </a:lnTo>
                  <a:cubicBezTo>
                    <a:pt x="15693" y="13468"/>
                    <a:pt x="15695" y="13466"/>
                    <a:pt x="15697" y="13464"/>
                  </a:cubicBezTo>
                  <a:lnTo>
                    <a:pt x="15697" y="13464"/>
                  </a:lnTo>
                  <a:cubicBezTo>
                    <a:pt x="15694" y="13464"/>
                    <a:pt x="15692" y="13465"/>
                    <a:pt x="15690" y="13466"/>
                  </a:cubicBezTo>
                  <a:lnTo>
                    <a:pt x="15690" y="13466"/>
                  </a:lnTo>
                  <a:cubicBezTo>
                    <a:pt x="15691" y="13465"/>
                    <a:pt x="15691" y="13464"/>
                    <a:pt x="15692" y="13464"/>
                  </a:cubicBezTo>
                  <a:lnTo>
                    <a:pt x="15692" y="13464"/>
                  </a:lnTo>
                  <a:cubicBezTo>
                    <a:pt x="15691" y="13464"/>
                    <a:pt x="15690" y="13464"/>
                    <a:pt x="15689" y="13464"/>
                  </a:cubicBezTo>
                  <a:lnTo>
                    <a:pt x="15689" y="13464"/>
                  </a:lnTo>
                  <a:cubicBezTo>
                    <a:pt x="21825" y="5104"/>
                    <a:pt x="21591" y="88"/>
                    <a:pt x="19945" y="88"/>
                  </a:cubicBezTo>
                  <a:cubicBezTo>
                    <a:pt x="18465" y="88"/>
                    <a:pt x="15845" y="4142"/>
                    <a:pt x="15686" y="13464"/>
                  </a:cubicBezTo>
                  <a:lnTo>
                    <a:pt x="15686" y="13464"/>
                  </a:lnTo>
                  <a:cubicBezTo>
                    <a:pt x="15686" y="13463"/>
                    <a:pt x="15685" y="13462"/>
                    <a:pt x="15685" y="13461"/>
                  </a:cubicBezTo>
                  <a:lnTo>
                    <a:pt x="15685" y="13461"/>
                  </a:lnTo>
                  <a:cubicBezTo>
                    <a:pt x="15685" y="13462"/>
                    <a:pt x="15685" y="13463"/>
                    <a:pt x="15685" y="13464"/>
                  </a:cubicBezTo>
                  <a:lnTo>
                    <a:pt x="15685" y="13464"/>
                  </a:lnTo>
                  <a:cubicBezTo>
                    <a:pt x="15683" y="13462"/>
                    <a:pt x="15682" y="13460"/>
                    <a:pt x="15680" y="13458"/>
                  </a:cubicBezTo>
                  <a:lnTo>
                    <a:pt x="15680" y="13458"/>
                  </a:lnTo>
                  <a:cubicBezTo>
                    <a:pt x="15680" y="13457"/>
                    <a:pt x="15680" y="13456"/>
                    <a:pt x="15680" y="13455"/>
                  </a:cubicBezTo>
                  <a:lnTo>
                    <a:pt x="15680" y="13455"/>
                  </a:lnTo>
                  <a:cubicBezTo>
                    <a:pt x="15682" y="13457"/>
                    <a:pt x="15683" y="13459"/>
                    <a:pt x="15685" y="13461"/>
                  </a:cubicBezTo>
                  <a:lnTo>
                    <a:pt x="15685" y="13461"/>
                  </a:lnTo>
                  <a:cubicBezTo>
                    <a:pt x="15732" y="4105"/>
                    <a:pt x="13180" y="1"/>
                    <a:pt x="11702" y="1"/>
                  </a:cubicBezTo>
                  <a:close/>
                  <a:moveTo>
                    <a:pt x="15698" y="13480"/>
                  </a:moveTo>
                  <a:lnTo>
                    <a:pt x="15698" y="13480"/>
                  </a:lnTo>
                  <a:cubicBezTo>
                    <a:pt x="15725" y="13519"/>
                    <a:pt x="15752" y="13557"/>
                    <a:pt x="15779" y="13596"/>
                  </a:cubicBezTo>
                  <a:lnTo>
                    <a:pt x="15779" y="13596"/>
                  </a:lnTo>
                  <a:cubicBezTo>
                    <a:pt x="20390" y="19973"/>
                    <a:pt x="24287" y="22226"/>
                    <a:pt x="26080" y="22226"/>
                  </a:cubicBezTo>
                  <a:cubicBezTo>
                    <a:pt x="28736" y="22226"/>
                    <a:pt x="26779" y="17286"/>
                    <a:pt x="15698" y="13480"/>
                  </a:cubicBezTo>
                  <a:close/>
                  <a:moveTo>
                    <a:pt x="15678" y="13492"/>
                  </a:moveTo>
                  <a:cubicBezTo>
                    <a:pt x="9546" y="21843"/>
                    <a:pt x="9781" y="26853"/>
                    <a:pt x="11426" y="26853"/>
                  </a:cubicBezTo>
                  <a:cubicBezTo>
                    <a:pt x="12905" y="26853"/>
                    <a:pt x="15524" y="22803"/>
                    <a:pt x="15678" y="13492"/>
                  </a:cubicBezTo>
                  <a:close/>
                  <a:moveTo>
                    <a:pt x="15689" y="13477"/>
                  </a:moveTo>
                  <a:lnTo>
                    <a:pt x="15689" y="13477"/>
                  </a:lnTo>
                  <a:cubicBezTo>
                    <a:pt x="15688" y="13478"/>
                    <a:pt x="15687" y="13479"/>
                    <a:pt x="15686" y="13480"/>
                  </a:cubicBezTo>
                  <a:lnTo>
                    <a:pt x="15686" y="13480"/>
                  </a:lnTo>
                  <a:cubicBezTo>
                    <a:pt x="15685" y="13576"/>
                    <a:pt x="15683" y="13673"/>
                    <a:pt x="15682" y="13770"/>
                  </a:cubicBezTo>
                  <a:cubicBezTo>
                    <a:pt x="15683" y="13673"/>
                    <a:pt x="15684" y="13578"/>
                    <a:pt x="15685" y="13483"/>
                  </a:cubicBezTo>
                  <a:lnTo>
                    <a:pt x="15685" y="13483"/>
                  </a:lnTo>
                  <a:cubicBezTo>
                    <a:pt x="15683" y="13485"/>
                    <a:pt x="15681" y="13487"/>
                    <a:pt x="15680" y="13489"/>
                  </a:cubicBezTo>
                  <a:lnTo>
                    <a:pt x="15680" y="13489"/>
                  </a:lnTo>
                  <a:cubicBezTo>
                    <a:pt x="15640" y="22839"/>
                    <a:pt x="18192" y="26941"/>
                    <a:pt x="19669" y="26941"/>
                  </a:cubicBezTo>
                  <a:cubicBezTo>
                    <a:pt x="21300" y="26941"/>
                    <a:pt x="21620" y="21938"/>
                    <a:pt x="15692" y="13478"/>
                  </a:cubicBezTo>
                  <a:lnTo>
                    <a:pt x="15692" y="13478"/>
                  </a:lnTo>
                  <a:cubicBezTo>
                    <a:pt x="15691" y="13478"/>
                    <a:pt x="15690" y="13477"/>
                    <a:pt x="15689" y="13477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5"/>
            <p:cNvSpPr/>
            <p:nvPr/>
          </p:nvSpPr>
          <p:spPr>
            <a:xfrm>
              <a:off x="2342825" y="2460600"/>
              <a:ext cx="155750" cy="155775"/>
            </a:xfrm>
            <a:custGeom>
              <a:avLst/>
              <a:gdLst/>
              <a:ahLst/>
              <a:cxnLst/>
              <a:rect l="l" t="t" r="r" b="b"/>
              <a:pathLst>
                <a:path w="6230" h="6231" extrusionOk="0">
                  <a:moveTo>
                    <a:pt x="3115" y="1"/>
                  </a:moveTo>
                  <a:cubicBezTo>
                    <a:pt x="1405" y="1"/>
                    <a:pt x="1" y="1391"/>
                    <a:pt x="1" y="3116"/>
                  </a:cubicBezTo>
                  <a:cubicBezTo>
                    <a:pt x="1" y="4826"/>
                    <a:pt x="1405" y="6230"/>
                    <a:pt x="3115" y="6230"/>
                  </a:cubicBezTo>
                  <a:cubicBezTo>
                    <a:pt x="4839" y="6230"/>
                    <a:pt x="6230" y="4826"/>
                    <a:pt x="6230" y="3116"/>
                  </a:cubicBezTo>
                  <a:cubicBezTo>
                    <a:pt x="6230" y="1391"/>
                    <a:pt x="4839" y="1"/>
                    <a:pt x="31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rot="5400000">
            <a:off x="-1158322" y="1105003"/>
            <a:ext cx="3506775" cy="1252124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7040100" y="-92150"/>
            <a:ext cx="2103926" cy="4549212"/>
          </a:xfrm>
          <a:custGeom>
            <a:avLst/>
            <a:gdLst/>
            <a:ahLst/>
            <a:cxnLst/>
            <a:rect l="l" t="t" r="r" b="b"/>
            <a:pathLst>
              <a:path w="30712" h="66407" extrusionOk="0">
                <a:moveTo>
                  <a:pt x="1" y="0"/>
                </a:moveTo>
                <a:lnTo>
                  <a:pt x="1" y="0"/>
                </a:lnTo>
                <a:cubicBezTo>
                  <a:pt x="6629" y="5401"/>
                  <a:pt x="10846" y="13654"/>
                  <a:pt x="11344" y="22189"/>
                </a:cubicBezTo>
                <a:cubicBezTo>
                  <a:pt x="11650" y="27451"/>
                  <a:pt x="10611" y="32717"/>
                  <a:pt x="10855" y="37983"/>
                </a:cubicBezTo>
                <a:cubicBezTo>
                  <a:pt x="11419" y="50163"/>
                  <a:pt x="19469" y="61687"/>
                  <a:pt x="30711" y="66407"/>
                </a:cubicBezTo>
                <a:lnTo>
                  <a:pt x="30711" y="55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-29603" y="-92143"/>
            <a:ext cx="5059995" cy="1110889"/>
          </a:xfrm>
          <a:custGeom>
            <a:avLst/>
            <a:gdLst/>
            <a:ahLst/>
            <a:cxnLst/>
            <a:rect l="l" t="t" r="r" b="b"/>
            <a:pathLst>
              <a:path w="93289" h="20481" extrusionOk="0">
                <a:moveTo>
                  <a:pt x="1" y="0"/>
                </a:moveTo>
                <a:cubicBezTo>
                  <a:pt x="1100" y="3168"/>
                  <a:pt x="5654" y="7687"/>
                  <a:pt x="9433" y="8346"/>
                </a:cubicBezTo>
                <a:cubicBezTo>
                  <a:pt x="10872" y="8596"/>
                  <a:pt x="12329" y="8686"/>
                  <a:pt x="13795" y="8686"/>
                </a:cubicBezTo>
                <a:cubicBezTo>
                  <a:pt x="16177" y="8686"/>
                  <a:pt x="18581" y="8450"/>
                  <a:pt x="20962" y="8291"/>
                </a:cubicBezTo>
                <a:cubicBezTo>
                  <a:pt x="22141" y="8212"/>
                  <a:pt x="23338" y="8155"/>
                  <a:pt x="24531" y="8155"/>
                </a:cubicBezTo>
                <a:cubicBezTo>
                  <a:pt x="27228" y="8155"/>
                  <a:pt x="29906" y="8447"/>
                  <a:pt x="32318" y="9436"/>
                </a:cubicBezTo>
                <a:cubicBezTo>
                  <a:pt x="35660" y="10808"/>
                  <a:pt x="38102" y="13356"/>
                  <a:pt x="40991" y="15346"/>
                </a:cubicBezTo>
                <a:cubicBezTo>
                  <a:pt x="46129" y="18884"/>
                  <a:pt x="52599" y="20480"/>
                  <a:pt x="59199" y="20480"/>
                </a:cubicBezTo>
                <a:cubicBezTo>
                  <a:pt x="65230" y="20480"/>
                  <a:pt x="71369" y="19148"/>
                  <a:pt x="76701" y="16746"/>
                </a:cubicBezTo>
                <a:cubicBezTo>
                  <a:pt x="83409" y="13724"/>
                  <a:pt x="90682" y="6701"/>
                  <a:pt x="93288" y="604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4084000" y="3723092"/>
            <a:ext cx="5060038" cy="1496619"/>
          </a:xfrm>
          <a:custGeom>
            <a:avLst/>
            <a:gdLst/>
            <a:ahLst/>
            <a:cxnLst/>
            <a:rect l="l" t="t" r="r" b="b"/>
            <a:pathLst>
              <a:path w="61642" h="18232" extrusionOk="0">
                <a:moveTo>
                  <a:pt x="58862" y="0"/>
                </a:moveTo>
                <a:cubicBezTo>
                  <a:pt x="56536" y="0"/>
                  <a:pt x="54082" y="1302"/>
                  <a:pt x="52305" y="2952"/>
                </a:cubicBezTo>
                <a:cubicBezTo>
                  <a:pt x="49787" y="5291"/>
                  <a:pt x="47875" y="8333"/>
                  <a:pt x="44937" y="10113"/>
                </a:cubicBezTo>
                <a:cubicBezTo>
                  <a:pt x="42681" y="11480"/>
                  <a:pt x="40035" y="11962"/>
                  <a:pt x="37371" y="11962"/>
                </a:cubicBezTo>
                <a:cubicBezTo>
                  <a:pt x="36321" y="11962"/>
                  <a:pt x="35269" y="11887"/>
                  <a:pt x="34237" y="11762"/>
                </a:cubicBezTo>
                <a:cubicBezTo>
                  <a:pt x="30586" y="11317"/>
                  <a:pt x="27016" y="10301"/>
                  <a:pt x="23351" y="9991"/>
                </a:cubicBezTo>
                <a:cubicBezTo>
                  <a:pt x="22724" y="9938"/>
                  <a:pt x="22086" y="9912"/>
                  <a:pt x="21437" y="9912"/>
                </a:cubicBezTo>
                <a:cubicBezTo>
                  <a:pt x="13988" y="9912"/>
                  <a:pt x="5317" y="13333"/>
                  <a:pt x="1" y="18232"/>
                </a:cubicBezTo>
                <a:lnTo>
                  <a:pt x="61641" y="18000"/>
                </a:lnTo>
                <a:lnTo>
                  <a:pt x="61641" y="745"/>
                </a:lnTo>
                <a:cubicBezTo>
                  <a:pt x="60776" y="226"/>
                  <a:pt x="59830" y="0"/>
                  <a:pt x="588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3"/>
          <p:cNvGrpSpPr/>
          <p:nvPr/>
        </p:nvGrpSpPr>
        <p:grpSpPr>
          <a:xfrm rot="-1996778">
            <a:off x="7712945" y="4404984"/>
            <a:ext cx="1372942" cy="577834"/>
            <a:chOff x="1958550" y="3085300"/>
            <a:chExt cx="579425" cy="243850"/>
          </a:xfrm>
        </p:grpSpPr>
        <p:sp>
          <p:nvSpPr>
            <p:cNvPr id="43" name="Google Shape;43;p3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3"/>
          <p:cNvSpPr/>
          <p:nvPr/>
        </p:nvSpPr>
        <p:spPr>
          <a:xfrm>
            <a:off x="4255425" y="4845721"/>
            <a:ext cx="4092575" cy="475400"/>
          </a:xfrm>
          <a:custGeom>
            <a:avLst/>
            <a:gdLst/>
            <a:ahLst/>
            <a:cxnLst/>
            <a:rect l="l" t="t" r="r" b="b"/>
            <a:pathLst>
              <a:path w="163703" h="19016" extrusionOk="0">
                <a:moveTo>
                  <a:pt x="163703" y="19016"/>
                </a:moveTo>
                <a:cubicBezTo>
                  <a:pt x="134567" y="9304"/>
                  <a:pt x="104127" y="662"/>
                  <a:pt x="73415" y="662"/>
                </a:cubicBezTo>
                <a:cubicBezTo>
                  <a:pt x="65027" y="662"/>
                  <a:pt x="56425" y="-928"/>
                  <a:pt x="48252" y="958"/>
                </a:cubicBezTo>
                <a:cubicBezTo>
                  <a:pt x="36940" y="3568"/>
                  <a:pt x="25615" y="6999"/>
                  <a:pt x="15393" y="12503"/>
                </a:cubicBezTo>
                <a:cubicBezTo>
                  <a:pt x="10612" y="15077"/>
                  <a:pt x="5430" y="17832"/>
                  <a:pt x="0" y="17832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0" name="Google Shape;50;p3"/>
          <p:cNvGrpSpPr/>
          <p:nvPr/>
        </p:nvGrpSpPr>
        <p:grpSpPr>
          <a:xfrm>
            <a:off x="8007953" y="357942"/>
            <a:ext cx="782921" cy="732607"/>
            <a:chOff x="3145550" y="2696550"/>
            <a:chExt cx="446975" cy="418250"/>
          </a:xfrm>
        </p:grpSpPr>
        <p:sp>
          <p:nvSpPr>
            <p:cNvPr id="51" name="Google Shape;51;p3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3337900" y="3042875"/>
              <a:ext cx="81725" cy="71925"/>
            </a:xfrm>
            <a:custGeom>
              <a:avLst/>
              <a:gdLst/>
              <a:ahLst/>
              <a:cxnLst/>
              <a:rect l="l" t="t" r="r" b="b"/>
              <a:pathLst>
                <a:path w="3269" h="2877" extrusionOk="0">
                  <a:moveTo>
                    <a:pt x="648" y="0"/>
                  </a:moveTo>
                  <a:cubicBezTo>
                    <a:pt x="583" y="0"/>
                    <a:pt x="517" y="11"/>
                    <a:pt x="455" y="33"/>
                  </a:cubicBezTo>
                  <a:cubicBezTo>
                    <a:pt x="156" y="139"/>
                    <a:pt x="0" y="465"/>
                    <a:pt x="105" y="764"/>
                  </a:cubicBezTo>
                  <a:cubicBezTo>
                    <a:pt x="206" y="1047"/>
                    <a:pt x="350" y="1278"/>
                    <a:pt x="509" y="1495"/>
                  </a:cubicBezTo>
                  <a:cubicBezTo>
                    <a:pt x="667" y="1709"/>
                    <a:pt x="846" y="1902"/>
                    <a:pt x="1039" y="2079"/>
                  </a:cubicBezTo>
                  <a:cubicBezTo>
                    <a:pt x="1230" y="2255"/>
                    <a:pt x="1439" y="2415"/>
                    <a:pt x="1668" y="2550"/>
                  </a:cubicBezTo>
                  <a:cubicBezTo>
                    <a:pt x="1897" y="2684"/>
                    <a:pt x="2142" y="2802"/>
                    <a:pt x="2435" y="2864"/>
                  </a:cubicBezTo>
                  <a:cubicBezTo>
                    <a:pt x="2477" y="2872"/>
                    <a:pt x="2520" y="2877"/>
                    <a:pt x="2564" y="2877"/>
                  </a:cubicBezTo>
                  <a:cubicBezTo>
                    <a:pt x="2634" y="2877"/>
                    <a:pt x="2705" y="2866"/>
                    <a:pt x="2774" y="2841"/>
                  </a:cubicBezTo>
                  <a:cubicBezTo>
                    <a:pt x="3099" y="2726"/>
                    <a:pt x="3268" y="2368"/>
                    <a:pt x="3152" y="2043"/>
                  </a:cubicBezTo>
                  <a:cubicBezTo>
                    <a:pt x="3052" y="1760"/>
                    <a:pt x="2904" y="1534"/>
                    <a:pt x="2740" y="1323"/>
                  </a:cubicBezTo>
                  <a:cubicBezTo>
                    <a:pt x="2575" y="1115"/>
                    <a:pt x="2391" y="930"/>
                    <a:pt x="2190" y="763"/>
                  </a:cubicBezTo>
                  <a:cubicBezTo>
                    <a:pt x="1989" y="595"/>
                    <a:pt x="1774" y="444"/>
                    <a:pt x="1540" y="314"/>
                  </a:cubicBezTo>
                  <a:cubicBezTo>
                    <a:pt x="1305" y="186"/>
                    <a:pt x="1056" y="73"/>
                    <a:pt x="763" y="11"/>
                  </a:cubicBezTo>
                  <a:cubicBezTo>
                    <a:pt x="726" y="4"/>
                    <a:pt x="687" y="0"/>
                    <a:pt x="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3526400" y="2995725"/>
              <a:ext cx="66125" cy="66525"/>
            </a:xfrm>
            <a:custGeom>
              <a:avLst/>
              <a:gdLst/>
              <a:ahLst/>
              <a:cxnLst/>
              <a:rect l="l" t="t" r="r" b="b"/>
              <a:pathLst>
                <a:path w="2645" h="2661" extrusionOk="0">
                  <a:moveTo>
                    <a:pt x="637" y="1"/>
                  </a:moveTo>
                  <a:cubicBezTo>
                    <a:pt x="610" y="1"/>
                    <a:pt x="583" y="2"/>
                    <a:pt x="556" y="6"/>
                  </a:cubicBezTo>
                  <a:cubicBezTo>
                    <a:pt x="227" y="56"/>
                    <a:pt x="1" y="363"/>
                    <a:pt x="51" y="692"/>
                  </a:cubicBezTo>
                  <a:cubicBezTo>
                    <a:pt x="90" y="952"/>
                    <a:pt x="180" y="1166"/>
                    <a:pt x="285" y="1365"/>
                  </a:cubicBezTo>
                  <a:cubicBezTo>
                    <a:pt x="392" y="1563"/>
                    <a:pt x="517" y="1742"/>
                    <a:pt x="661" y="1906"/>
                  </a:cubicBezTo>
                  <a:cubicBezTo>
                    <a:pt x="802" y="2070"/>
                    <a:pt x="963" y="2218"/>
                    <a:pt x="1147" y="2345"/>
                  </a:cubicBezTo>
                  <a:cubicBezTo>
                    <a:pt x="1330" y="2470"/>
                    <a:pt x="1532" y="2582"/>
                    <a:pt x="1786" y="2642"/>
                  </a:cubicBezTo>
                  <a:cubicBezTo>
                    <a:pt x="1836" y="2654"/>
                    <a:pt x="1888" y="2660"/>
                    <a:pt x="1941" y="2660"/>
                  </a:cubicBezTo>
                  <a:cubicBezTo>
                    <a:pt x="1974" y="2660"/>
                    <a:pt x="2006" y="2658"/>
                    <a:pt x="2039" y="2652"/>
                  </a:cubicBezTo>
                  <a:cubicBezTo>
                    <a:pt x="2398" y="2598"/>
                    <a:pt x="2644" y="2262"/>
                    <a:pt x="2589" y="1903"/>
                  </a:cubicBezTo>
                  <a:cubicBezTo>
                    <a:pt x="2548" y="1645"/>
                    <a:pt x="2455" y="1436"/>
                    <a:pt x="2343" y="1242"/>
                  </a:cubicBezTo>
                  <a:cubicBezTo>
                    <a:pt x="2231" y="1049"/>
                    <a:pt x="2097" y="878"/>
                    <a:pt x="1945" y="722"/>
                  </a:cubicBezTo>
                  <a:cubicBezTo>
                    <a:pt x="1793" y="567"/>
                    <a:pt x="1625" y="426"/>
                    <a:pt x="1436" y="305"/>
                  </a:cubicBezTo>
                  <a:cubicBezTo>
                    <a:pt x="1244" y="184"/>
                    <a:pt x="1040" y="77"/>
                    <a:pt x="784" y="18"/>
                  </a:cubicBezTo>
                  <a:cubicBezTo>
                    <a:pt x="736" y="6"/>
                    <a:pt x="687" y="1"/>
                    <a:pt x="6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3"/>
          <p:cNvGrpSpPr/>
          <p:nvPr/>
        </p:nvGrpSpPr>
        <p:grpSpPr>
          <a:xfrm rot="-248609">
            <a:off x="1837646" y="31618"/>
            <a:ext cx="901711" cy="732608"/>
            <a:chOff x="2763250" y="3099175"/>
            <a:chExt cx="568025" cy="461500"/>
          </a:xfrm>
        </p:grpSpPr>
        <p:sp>
          <p:nvSpPr>
            <p:cNvPr id="59" name="Google Shape;59;p3"/>
            <p:cNvSpPr/>
            <p:nvPr/>
          </p:nvSpPr>
          <p:spPr>
            <a:xfrm>
              <a:off x="2954500" y="3099175"/>
              <a:ext cx="92250" cy="83100"/>
            </a:xfrm>
            <a:custGeom>
              <a:avLst/>
              <a:gdLst/>
              <a:ahLst/>
              <a:cxnLst/>
              <a:rect l="l" t="t" r="r" b="b"/>
              <a:pathLst>
                <a:path w="3690" h="3324" extrusionOk="0">
                  <a:moveTo>
                    <a:pt x="428" y="1"/>
                  </a:moveTo>
                  <a:cubicBezTo>
                    <a:pt x="363" y="1"/>
                    <a:pt x="298" y="17"/>
                    <a:pt x="240" y="52"/>
                  </a:cubicBezTo>
                  <a:cubicBezTo>
                    <a:pt x="62" y="157"/>
                    <a:pt x="1" y="386"/>
                    <a:pt x="106" y="564"/>
                  </a:cubicBezTo>
                  <a:cubicBezTo>
                    <a:pt x="642" y="1432"/>
                    <a:pt x="1374" y="2140"/>
                    <a:pt x="2180" y="2753"/>
                  </a:cubicBezTo>
                  <a:cubicBezTo>
                    <a:pt x="2451" y="2952"/>
                    <a:pt x="2734" y="3139"/>
                    <a:pt x="3051" y="3285"/>
                  </a:cubicBezTo>
                  <a:cubicBezTo>
                    <a:pt x="3105" y="3310"/>
                    <a:pt x="3165" y="3323"/>
                    <a:pt x="3225" y="3323"/>
                  </a:cubicBezTo>
                  <a:cubicBezTo>
                    <a:pt x="3295" y="3323"/>
                    <a:pt x="3366" y="3306"/>
                    <a:pt x="3430" y="3268"/>
                  </a:cubicBezTo>
                  <a:cubicBezTo>
                    <a:pt x="3625" y="3155"/>
                    <a:pt x="3690" y="2904"/>
                    <a:pt x="3576" y="2710"/>
                  </a:cubicBezTo>
                  <a:cubicBezTo>
                    <a:pt x="2838" y="1571"/>
                    <a:pt x="1787" y="660"/>
                    <a:pt x="587" y="35"/>
                  </a:cubicBezTo>
                  <a:cubicBezTo>
                    <a:pt x="537" y="13"/>
                    <a:pt x="483" y="1"/>
                    <a:pt x="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994475" y="3240700"/>
              <a:ext cx="51325" cy="42900"/>
            </a:xfrm>
            <a:custGeom>
              <a:avLst/>
              <a:gdLst/>
              <a:ahLst/>
              <a:cxnLst/>
              <a:rect l="l" t="t" r="r" b="b"/>
              <a:pathLst>
                <a:path w="2053" h="1716" extrusionOk="0">
                  <a:moveTo>
                    <a:pt x="476" y="1"/>
                  </a:moveTo>
                  <a:cubicBezTo>
                    <a:pt x="221" y="1"/>
                    <a:pt x="1" y="243"/>
                    <a:pt x="54" y="506"/>
                  </a:cubicBezTo>
                  <a:cubicBezTo>
                    <a:pt x="207" y="1171"/>
                    <a:pt x="821" y="1710"/>
                    <a:pt x="1512" y="1716"/>
                  </a:cubicBezTo>
                  <a:cubicBezTo>
                    <a:pt x="1828" y="1710"/>
                    <a:pt x="2052" y="1365"/>
                    <a:pt x="1926" y="1073"/>
                  </a:cubicBezTo>
                  <a:cubicBezTo>
                    <a:pt x="1861" y="906"/>
                    <a:pt x="1766" y="772"/>
                    <a:pt x="1670" y="660"/>
                  </a:cubicBezTo>
                  <a:cubicBezTo>
                    <a:pt x="1370" y="332"/>
                    <a:pt x="1016" y="103"/>
                    <a:pt x="569" y="12"/>
                  </a:cubicBezTo>
                  <a:cubicBezTo>
                    <a:pt x="538" y="4"/>
                    <a:pt x="506" y="1"/>
                    <a:pt x="4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3095200" y="3223075"/>
              <a:ext cx="82225" cy="54400"/>
            </a:xfrm>
            <a:custGeom>
              <a:avLst/>
              <a:gdLst/>
              <a:ahLst/>
              <a:cxnLst/>
              <a:rect l="l" t="t" r="r" b="b"/>
              <a:pathLst>
                <a:path w="3289" h="2176" extrusionOk="0">
                  <a:moveTo>
                    <a:pt x="481" y="0"/>
                  </a:moveTo>
                  <a:cubicBezTo>
                    <a:pt x="223" y="0"/>
                    <a:pt x="0" y="290"/>
                    <a:pt x="128" y="548"/>
                  </a:cubicBezTo>
                  <a:cubicBezTo>
                    <a:pt x="243" y="803"/>
                    <a:pt x="412" y="1016"/>
                    <a:pt x="596" y="1211"/>
                  </a:cubicBezTo>
                  <a:cubicBezTo>
                    <a:pt x="1152" y="1766"/>
                    <a:pt x="1899" y="2175"/>
                    <a:pt x="2701" y="2175"/>
                  </a:cubicBezTo>
                  <a:cubicBezTo>
                    <a:pt x="2717" y="2175"/>
                    <a:pt x="2734" y="2175"/>
                    <a:pt x="2750" y="2175"/>
                  </a:cubicBezTo>
                  <a:cubicBezTo>
                    <a:pt x="3106" y="2169"/>
                    <a:pt x="3289" y="1690"/>
                    <a:pt x="3018" y="1451"/>
                  </a:cubicBezTo>
                  <a:cubicBezTo>
                    <a:pt x="2832" y="1273"/>
                    <a:pt x="2635" y="1132"/>
                    <a:pt x="2443" y="1002"/>
                  </a:cubicBezTo>
                  <a:cubicBezTo>
                    <a:pt x="1853" y="623"/>
                    <a:pt x="1281" y="279"/>
                    <a:pt x="616" y="28"/>
                  </a:cubicBezTo>
                  <a:cubicBezTo>
                    <a:pt x="571" y="9"/>
                    <a:pt x="525" y="0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154350" y="3354600"/>
              <a:ext cx="87275" cy="49425"/>
            </a:xfrm>
            <a:custGeom>
              <a:avLst/>
              <a:gdLst/>
              <a:ahLst/>
              <a:cxnLst/>
              <a:rect l="l" t="t" r="r" b="b"/>
              <a:pathLst>
                <a:path w="3491" h="1977" extrusionOk="0">
                  <a:moveTo>
                    <a:pt x="962" y="1"/>
                  </a:moveTo>
                  <a:cubicBezTo>
                    <a:pt x="892" y="1"/>
                    <a:pt x="820" y="19"/>
                    <a:pt x="756" y="57"/>
                  </a:cubicBezTo>
                  <a:cubicBezTo>
                    <a:pt x="1" y="620"/>
                    <a:pt x="1810" y="1721"/>
                    <a:pt x="2302" y="1844"/>
                  </a:cubicBezTo>
                  <a:cubicBezTo>
                    <a:pt x="2491" y="1893"/>
                    <a:pt x="2722" y="1976"/>
                    <a:pt x="2939" y="1976"/>
                  </a:cubicBezTo>
                  <a:cubicBezTo>
                    <a:pt x="3062" y="1976"/>
                    <a:pt x="3180" y="1950"/>
                    <a:pt x="3285" y="1874"/>
                  </a:cubicBezTo>
                  <a:cubicBezTo>
                    <a:pt x="3467" y="1723"/>
                    <a:pt x="3490" y="1454"/>
                    <a:pt x="3339" y="1272"/>
                  </a:cubicBezTo>
                  <a:cubicBezTo>
                    <a:pt x="3184" y="1084"/>
                    <a:pt x="3007" y="940"/>
                    <a:pt x="2829" y="807"/>
                  </a:cubicBezTo>
                  <a:cubicBezTo>
                    <a:pt x="2279" y="424"/>
                    <a:pt x="1693" y="125"/>
                    <a:pt x="1021" y="5"/>
                  </a:cubicBezTo>
                  <a:cubicBezTo>
                    <a:pt x="1002" y="2"/>
                    <a:pt x="982" y="1"/>
                    <a:pt x="9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763250" y="3164300"/>
              <a:ext cx="73225" cy="51400"/>
            </a:xfrm>
            <a:custGeom>
              <a:avLst/>
              <a:gdLst/>
              <a:ahLst/>
              <a:cxnLst/>
              <a:rect l="l" t="t" r="r" b="b"/>
              <a:pathLst>
                <a:path w="2929" h="2056" extrusionOk="0">
                  <a:moveTo>
                    <a:pt x="949" y="1"/>
                  </a:moveTo>
                  <a:cubicBezTo>
                    <a:pt x="906" y="1"/>
                    <a:pt x="863" y="7"/>
                    <a:pt x="821" y="20"/>
                  </a:cubicBezTo>
                  <a:cubicBezTo>
                    <a:pt x="1" y="387"/>
                    <a:pt x="1195" y="1573"/>
                    <a:pt x="1629" y="1819"/>
                  </a:cubicBezTo>
                  <a:cubicBezTo>
                    <a:pt x="1807" y="1917"/>
                    <a:pt x="2033" y="2056"/>
                    <a:pt x="2261" y="2056"/>
                  </a:cubicBezTo>
                  <a:cubicBezTo>
                    <a:pt x="2308" y="2056"/>
                    <a:pt x="2355" y="2050"/>
                    <a:pt x="2402" y="2036"/>
                  </a:cubicBezTo>
                  <a:cubicBezTo>
                    <a:pt x="2928" y="1842"/>
                    <a:pt x="2657" y="1259"/>
                    <a:pt x="2411" y="958"/>
                  </a:cubicBezTo>
                  <a:cubicBezTo>
                    <a:pt x="2055" y="510"/>
                    <a:pt x="1600" y="154"/>
                    <a:pt x="1034" y="10"/>
                  </a:cubicBezTo>
                  <a:cubicBezTo>
                    <a:pt x="1007" y="4"/>
                    <a:pt x="978" y="1"/>
                    <a:pt x="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2939350" y="3373550"/>
              <a:ext cx="89275" cy="61250"/>
            </a:xfrm>
            <a:custGeom>
              <a:avLst/>
              <a:gdLst/>
              <a:ahLst/>
              <a:cxnLst/>
              <a:rect l="l" t="t" r="r" b="b"/>
              <a:pathLst>
                <a:path w="3571" h="2450" extrusionOk="0">
                  <a:moveTo>
                    <a:pt x="994" y="1"/>
                  </a:moveTo>
                  <a:cubicBezTo>
                    <a:pt x="941" y="1"/>
                    <a:pt x="887" y="12"/>
                    <a:pt x="835" y="36"/>
                  </a:cubicBezTo>
                  <a:cubicBezTo>
                    <a:pt x="0" y="488"/>
                    <a:pt x="1805" y="1972"/>
                    <a:pt x="2271" y="2171"/>
                  </a:cubicBezTo>
                  <a:cubicBezTo>
                    <a:pt x="2503" y="2271"/>
                    <a:pt x="2789" y="2449"/>
                    <a:pt x="3062" y="2449"/>
                  </a:cubicBezTo>
                  <a:cubicBezTo>
                    <a:pt x="3151" y="2449"/>
                    <a:pt x="3238" y="2431"/>
                    <a:pt x="3321" y="2385"/>
                  </a:cubicBezTo>
                  <a:cubicBezTo>
                    <a:pt x="3517" y="2257"/>
                    <a:pt x="3571" y="1995"/>
                    <a:pt x="3443" y="1802"/>
                  </a:cubicBezTo>
                  <a:cubicBezTo>
                    <a:pt x="3298" y="1580"/>
                    <a:pt x="3128" y="1399"/>
                    <a:pt x="2953" y="1227"/>
                  </a:cubicBezTo>
                  <a:cubicBezTo>
                    <a:pt x="2412" y="727"/>
                    <a:pt x="1827" y="296"/>
                    <a:pt x="1129" y="26"/>
                  </a:cubicBezTo>
                  <a:cubicBezTo>
                    <a:pt x="1086" y="9"/>
                    <a:pt x="1040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3240125" y="3507025"/>
              <a:ext cx="91150" cy="53650"/>
            </a:xfrm>
            <a:custGeom>
              <a:avLst/>
              <a:gdLst/>
              <a:ahLst/>
              <a:cxnLst/>
              <a:rect l="l" t="t" r="r" b="b"/>
              <a:pathLst>
                <a:path w="3646" h="2146" extrusionOk="0">
                  <a:moveTo>
                    <a:pt x="847" y="1"/>
                  </a:moveTo>
                  <a:cubicBezTo>
                    <a:pt x="778" y="1"/>
                    <a:pt x="708" y="18"/>
                    <a:pt x="646" y="56"/>
                  </a:cubicBezTo>
                  <a:cubicBezTo>
                    <a:pt x="0" y="526"/>
                    <a:pt x="1294" y="1415"/>
                    <a:pt x="1677" y="1655"/>
                  </a:cubicBezTo>
                  <a:cubicBezTo>
                    <a:pt x="2135" y="1923"/>
                    <a:pt x="2628" y="2122"/>
                    <a:pt x="3170" y="2145"/>
                  </a:cubicBezTo>
                  <a:cubicBezTo>
                    <a:pt x="3174" y="2145"/>
                    <a:pt x="3178" y="2145"/>
                    <a:pt x="3182" y="2145"/>
                  </a:cubicBezTo>
                  <a:cubicBezTo>
                    <a:pt x="3284" y="2145"/>
                    <a:pt x="3387" y="2108"/>
                    <a:pt x="3468" y="2032"/>
                  </a:cubicBezTo>
                  <a:cubicBezTo>
                    <a:pt x="3640" y="1872"/>
                    <a:pt x="3645" y="1601"/>
                    <a:pt x="3482" y="1431"/>
                  </a:cubicBezTo>
                  <a:cubicBezTo>
                    <a:pt x="2766" y="742"/>
                    <a:pt x="1893" y="280"/>
                    <a:pt x="938" y="11"/>
                  </a:cubicBezTo>
                  <a:cubicBezTo>
                    <a:pt x="908" y="4"/>
                    <a:pt x="878" y="1"/>
                    <a:pt x="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3"/>
          <p:cNvSpPr txBox="1">
            <a:spLocks noGrp="1"/>
          </p:cNvSpPr>
          <p:nvPr>
            <p:ph type="title"/>
          </p:nvPr>
        </p:nvSpPr>
        <p:spPr>
          <a:xfrm>
            <a:off x="2155650" y="1923775"/>
            <a:ext cx="4832700" cy="173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accent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7" name="Google Shape;67;p3"/>
          <p:cNvSpPr txBox="1">
            <a:spLocks noGrp="1"/>
          </p:cNvSpPr>
          <p:nvPr>
            <p:ph type="title" idx="2" hasCustomPrompt="1"/>
          </p:nvPr>
        </p:nvSpPr>
        <p:spPr>
          <a:xfrm>
            <a:off x="4033400" y="897350"/>
            <a:ext cx="1073100" cy="945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p3"/>
          <p:cNvSpPr txBox="1">
            <a:spLocks noGrp="1"/>
          </p:cNvSpPr>
          <p:nvPr>
            <p:ph type="subTitle" idx="1"/>
          </p:nvPr>
        </p:nvSpPr>
        <p:spPr>
          <a:xfrm>
            <a:off x="2155650" y="3852050"/>
            <a:ext cx="48327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8387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"/>
          <p:cNvSpPr txBox="1">
            <a:spLocks noGrp="1"/>
          </p:cNvSpPr>
          <p:nvPr>
            <p:ph type="body" idx="1"/>
          </p:nvPr>
        </p:nvSpPr>
        <p:spPr>
          <a:xfrm>
            <a:off x="1116450" y="1609100"/>
            <a:ext cx="6911100" cy="29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71" name="Google Shape;71;p4"/>
          <p:cNvGrpSpPr/>
          <p:nvPr/>
        </p:nvGrpSpPr>
        <p:grpSpPr>
          <a:xfrm>
            <a:off x="-123950" y="-41775"/>
            <a:ext cx="1497256" cy="1464873"/>
            <a:chOff x="-76200" y="-76199"/>
            <a:chExt cx="1497256" cy="1464873"/>
          </a:xfrm>
        </p:grpSpPr>
        <p:sp>
          <p:nvSpPr>
            <p:cNvPr id="72" name="Google Shape;72;p4"/>
            <p:cNvSpPr/>
            <p:nvPr/>
          </p:nvSpPr>
          <p:spPr>
            <a:xfrm rot="10800000" flipH="1">
              <a:off x="-76200" y="-76199"/>
              <a:ext cx="1497256" cy="1464873"/>
            </a:xfrm>
            <a:custGeom>
              <a:avLst/>
              <a:gdLst/>
              <a:ahLst/>
              <a:cxnLst/>
              <a:rect l="l" t="t" r="r" b="b"/>
              <a:pathLst>
                <a:path w="33567" h="32841" extrusionOk="0">
                  <a:moveTo>
                    <a:pt x="0" y="1"/>
                  </a:moveTo>
                  <a:lnTo>
                    <a:pt x="0" y="32796"/>
                  </a:lnTo>
                  <a:lnTo>
                    <a:pt x="33567" y="32840"/>
                  </a:lnTo>
                  <a:cubicBezTo>
                    <a:pt x="33358" y="30630"/>
                    <a:pt x="32217" y="28523"/>
                    <a:pt x="30482" y="27140"/>
                  </a:cubicBezTo>
                  <a:cubicBezTo>
                    <a:pt x="26846" y="24240"/>
                    <a:pt x="21278" y="24715"/>
                    <a:pt x="17785" y="21644"/>
                  </a:cubicBezTo>
                  <a:cubicBezTo>
                    <a:pt x="15458" y="19600"/>
                    <a:pt x="14563" y="16429"/>
                    <a:pt x="13494" y="13522"/>
                  </a:cubicBezTo>
                  <a:cubicBezTo>
                    <a:pt x="12337" y="10374"/>
                    <a:pt x="10829" y="7303"/>
                    <a:pt x="8594" y="4803"/>
                  </a:cubicBezTo>
                  <a:cubicBezTo>
                    <a:pt x="6359" y="2301"/>
                    <a:pt x="3330" y="40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" name="Google Shape;73;p4"/>
            <p:cNvGrpSpPr/>
            <p:nvPr/>
          </p:nvGrpSpPr>
          <p:grpSpPr>
            <a:xfrm>
              <a:off x="219075" y="216575"/>
              <a:ext cx="276675" cy="189000"/>
              <a:chOff x="3405250" y="2055225"/>
              <a:chExt cx="276675" cy="189000"/>
            </a:xfrm>
          </p:grpSpPr>
          <p:sp>
            <p:nvSpPr>
              <p:cNvPr id="74" name="Google Shape;74;p4"/>
              <p:cNvSpPr/>
              <p:nvPr/>
            </p:nvSpPr>
            <p:spPr>
              <a:xfrm>
                <a:off x="3405250" y="2185150"/>
                <a:ext cx="104975" cy="59075"/>
              </a:xfrm>
              <a:custGeom>
                <a:avLst/>
                <a:gdLst/>
                <a:ahLst/>
                <a:cxnLst/>
                <a:rect l="l" t="t" r="r" b="b"/>
                <a:pathLst>
                  <a:path w="4199" h="2363" extrusionOk="0">
                    <a:moveTo>
                      <a:pt x="1493" y="1"/>
                    </a:moveTo>
                    <a:cubicBezTo>
                      <a:pt x="1479" y="1"/>
                      <a:pt x="1466" y="1"/>
                      <a:pt x="1452" y="1"/>
                    </a:cubicBezTo>
                    <a:cubicBezTo>
                      <a:pt x="1123" y="10"/>
                      <a:pt x="792" y="61"/>
                      <a:pt x="473" y="211"/>
                    </a:cubicBezTo>
                    <a:cubicBezTo>
                      <a:pt x="380" y="256"/>
                      <a:pt x="293" y="322"/>
                      <a:pt x="226" y="411"/>
                    </a:cubicBezTo>
                    <a:cubicBezTo>
                      <a:pt x="0" y="705"/>
                      <a:pt x="58" y="1124"/>
                      <a:pt x="351" y="1350"/>
                    </a:cubicBezTo>
                    <a:lnTo>
                      <a:pt x="391" y="1381"/>
                    </a:lnTo>
                    <a:cubicBezTo>
                      <a:pt x="641" y="1572"/>
                      <a:pt x="876" y="1695"/>
                      <a:pt x="1109" y="1810"/>
                    </a:cubicBezTo>
                    <a:cubicBezTo>
                      <a:pt x="1342" y="1920"/>
                      <a:pt x="1571" y="2012"/>
                      <a:pt x="1803" y="2092"/>
                    </a:cubicBezTo>
                    <a:cubicBezTo>
                      <a:pt x="2034" y="2173"/>
                      <a:pt x="2270" y="2239"/>
                      <a:pt x="2519" y="2288"/>
                    </a:cubicBezTo>
                    <a:cubicBezTo>
                      <a:pt x="2731" y="2329"/>
                      <a:pt x="2950" y="2362"/>
                      <a:pt x="3200" y="2362"/>
                    </a:cubicBezTo>
                    <a:cubicBezTo>
                      <a:pt x="3245" y="2362"/>
                      <a:pt x="3291" y="2361"/>
                      <a:pt x="3339" y="2359"/>
                    </a:cubicBezTo>
                    <a:lnTo>
                      <a:pt x="3403" y="2357"/>
                    </a:lnTo>
                    <a:cubicBezTo>
                      <a:pt x="3514" y="2351"/>
                      <a:pt x="3629" y="2319"/>
                      <a:pt x="3733" y="2257"/>
                    </a:cubicBezTo>
                    <a:cubicBezTo>
                      <a:pt x="4081" y="2054"/>
                      <a:pt x="4198" y="1609"/>
                      <a:pt x="3994" y="1260"/>
                    </a:cubicBezTo>
                    <a:cubicBezTo>
                      <a:pt x="3816" y="954"/>
                      <a:pt x="3567" y="727"/>
                      <a:pt x="3299" y="543"/>
                    </a:cubicBezTo>
                    <a:cubicBezTo>
                      <a:pt x="3028" y="359"/>
                      <a:pt x="2727" y="223"/>
                      <a:pt x="2416" y="134"/>
                    </a:cubicBezTo>
                    <a:cubicBezTo>
                      <a:pt x="2116" y="47"/>
                      <a:pt x="1807" y="1"/>
                      <a:pt x="14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4"/>
              <p:cNvSpPr/>
              <p:nvPr/>
            </p:nvSpPr>
            <p:spPr>
              <a:xfrm>
                <a:off x="3568250" y="2055225"/>
                <a:ext cx="113675" cy="62875"/>
              </a:xfrm>
              <a:custGeom>
                <a:avLst/>
                <a:gdLst/>
                <a:ahLst/>
                <a:cxnLst/>
                <a:rect l="l" t="t" r="r" b="b"/>
                <a:pathLst>
                  <a:path w="4547" h="2515" extrusionOk="0">
                    <a:moveTo>
                      <a:pt x="1085" y="1"/>
                    </a:moveTo>
                    <a:cubicBezTo>
                      <a:pt x="942" y="1"/>
                      <a:pt x="796" y="10"/>
                      <a:pt x="645" y="33"/>
                    </a:cubicBezTo>
                    <a:cubicBezTo>
                      <a:pt x="520" y="53"/>
                      <a:pt x="400" y="107"/>
                      <a:pt x="296" y="196"/>
                    </a:cubicBezTo>
                    <a:cubicBezTo>
                      <a:pt x="22" y="443"/>
                      <a:pt x="0" y="862"/>
                      <a:pt x="245" y="1137"/>
                    </a:cubicBezTo>
                    <a:cubicBezTo>
                      <a:pt x="489" y="1408"/>
                      <a:pt x="759" y="1603"/>
                      <a:pt x="1036" y="1776"/>
                    </a:cubicBezTo>
                    <a:cubicBezTo>
                      <a:pt x="1316" y="1945"/>
                      <a:pt x="1605" y="2085"/>
                      <a:pt x="1906" y="2200"/>
                    </a:cubicBezTo>
                    <a:cubicBezTo>
                      <a:pt x="2205" y="2316"/>
                      <a:pt x="2513" y="2405"/>
                      <a:pt x="2834" y="2459"/>
                    </a:cubicBezTo>
                    <a:cubicBezTo>
                      <a:pt x="3033" y="2491"/>
                      <a:pt x="3237" y="2514"/>
                      <a:pt x="3448" y="2514"/>
                    </a:cubicBezTo>
                    <a:cubicBezTo>
                      <a:pt x="3577" y="2514"/>
                      <a:pt x="3708" y="2506"/>
                      <a:pt x="3844" y="2486"/>
                    </a:cubicBezTo>
                    <a:cubicBezTo>
                      <a:pt x="3983" y="2467"/>
                      <a:pt x="4114" y="2407"/>
                      <a:pt x="4225" y="2307"/>
                    </a:cubicBezTo>
                    <a:cubicBezTo>
                      <a:pt x="4523" y="2038"/>
                      <a:pt x="4546" y="1581"/>
                      <a:pt x="4277" y="1283"/>
                    </a:cubicBezTo>
                    <a:cubicBezTo>
                      <a:pt x="4036" y="1013"/>
                      <a:pt x="3763" y="823"/>
                      <a:pt x="3481" y="661"/>
                    </a:cubicBezTo>
                    <a:cubicBezTo>
                      <a:pt x="3199" y="498"/>
                      <a:pt x="2904" y="369"/>
                      <a:pt x="2601" y="269"/>
                    </a:cubicBezTo>
                    <a:cubicBezTo>
                      <a:pt x="2297" y="167"/>
                      <a:pt x="1985" y="92"/>
                      <a:pt x="1662" y="44"/>
                    </a:cubicBezTo>
                    <a:cubicBezTo>
                      <a:pt x="1474" y="19"/>
                      <a:pt x="1283" y="1"/>
                      <a:pt x="10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" name="Google Shape;76;p4"/>
          <p:cNvGrpSpPr/>
          <p:nvPr/>
        </p:nvGrpSpPr>
        <p:grpSpPr>
          <a:xfrm>
            <a:off x="5780075" y="3565015"/>
            <a:ext cx="3487875" cy="1620259"/>
            <a:chOff x="5827825" y="3530591"/>
            <a:chExt cx="3487875" cy="1620259"/>
          </a:xfrm>
        </p:grpSpPr>
        <p:sp>
          <p:nvSpPr>
            <p:cNvPr id="77" name="Google Shape;77;p4"/>
            <p:cNvSpPr/>
            <p:nvPr/>
          </p:nvSpPr>
          <p:spPr>
            <a:xfrm rot="10800000" flipH="1">
              <a:off x="6166525" y="3530591"/>
              <a:ext cx="3129917" cy="1612910"/>
            </a:xfrm>
            <a:custGeom>
              <a:avLst/>
              <a:gdLst/>
              <a:ahLst/>
              <a:cxnLst/>
              <a:rect l="l" t="t" r="r" b="b"/>
              <a:pathLst>
                <a:path w="40045" h="20636" extrusionOk="0">
                  <a:moveTo>
                    <a:pt x="1" y="1"/>
                  </a:moveTo>
                  <a:cubicBezTo>
                    <a:pt x="1861" y="119"/>
                    <a:pt x="4200" y="1240"/>
                    <a:pt x="5578" y="2495"/>
                  </a:cubicBezTo>
                  <a:cubicBezTo>
                    <a:pt x="6956" y="3750"/>
                    <a:pt x="8040" y="5287"/>
                    <a:pt x="9143" y="6790"/>
                  </a:cubicBezTo>
                  <a:cubicBezTo>
                    <a:pt x="10568" y="8727"/>
                    <a:pt x="12063" y="10649"/>
                    <a:pt x="13945" y="12146"/>
                  </a:cubicBezTo>
                  <a:cubicBezTo>
                    <a:pt x="15794" y="13617"/>
                    <a:pt x="18070" y="14663"/>
                    <a:pt x="20430" y="14663"/>
                  </a:cubicBezTo>
                  <a:cubicBezTo>
                    <a:pt x="20472" y="14663"/>
                    <a:pt x="20514" y="14663"/>
                    <a:pt x="20556" y="14662"/>
                  </a:cubicBezTo>
                  <a:cubicBezTo>
                    <a:pt x="22596" y="14630"/>
                    <a:pt x="24536" y="13828"/>
                    <a:pt x="26417" y="13034"/>
                  </a:cubicBezTo>
                  <a:cubicBezTo>
                    <a:pt x="28297" y="12240"/>
                    <a:pt x="30232" y="11431"/>
                    <a:pt x="32273" y="11382"/>
                  </a:cubicBezTo>
                  <a:cubicBezTo>
                    <a:pt x="32325" y="11381"/>
                    <a:pt x="32377" y="11381"/>
                    <a:pt x="32429" y="11381"/>
                  </a:cubicBezTo>
                  <a:cubicBezTo>
                    <a:pt x="34424" y="11381"/>
                    <a:pt x="36535" y="12274"/>
                    <a:pt x="37417" y="14059"/>
                  </a:cubicBezTo>
                  <a:cubicBezTo>
                    <a:pt x="37952" y="15142"/>
                    <a:pt x="37975" y="16395"/>
                    <a:pt x="38214" y="17577"/>
                  </a:cubicBezTo>
                  <a:cubicBezTo>
                    <a:pt x="38454" y="18760"/>
                    <a:pt x="38911" y="20217"/>
                    <a:pt x="40044" y="20635"/>
                  </a:cubicBezTo>
                  <a:lnTo>
                    <a:pt x="4001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827825" y="4098600"/>
              <a:ext cx="3487875" cy="1052250"/>
            </a:xfrm>
            <a:custGeom>
              <a:avLst/>
              <a:gdLst/>
              <a:ahLst/>
              <a:cxnLst/>
              <a:rect l="l" t="t" r="r" b="b"/>
              <a:pathLst>
                <a:path w="139515" h="42090" extrusionOk="0">
                  <a:moveTo>
                    <a:pt x="0" y="42090"/>
                  </a:moveTo>
                  <a:cubicBezTo>
                    <a:pt x="10396" y="33294"/>
                    <a:pt x="23921" y="27677"/>
                    <a:pt x="37381" y="25608"/>
                  </a:cubicBezTo>
                  <a:cubicBezTo>
                    <a:pt x="56830" y="22619"/>
                    <a:pt x="76574" y="30395"/>
                    <a:pt x="96248" y="30023"/>
                  </a:cubicBezTo>
                  <a:cubicBezTo>
                    <a:pt x="113799" y="29691"/>
                    <a:pt x="139515" y="17554"/>
                    <a:pt x="139515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9" name="Google Shape;79;p4"/>
          <p:cNvSpPr txBox="1">
            <a:spLocks noGrp="1"/>
          </p:cNvSpPr>
          <p:nvPr>
            <p:ph type="title"/>
          </p:nvPr>
        </p:nvSpPr>
        <p:spPr>
          <a:xfrm>
            <a:off x="717725" y="387100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Short Stack"/>
              <a:buNone/>
              <a:defRPr b="1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228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 hasCustomPrompt="1"/>
          </p:nvPr>
        </p:nvSpPr>
        <p:spPr>
          <a:xfrm>
            <a:off x="933525" y="1695775"/>
            <a:ext cx="4400400" cy="117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933575" y="2772000"/>
            <a:ext cx="306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90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>
            <a:spLocks noGrp="1"/>
          </p:cNvSpPr>
          <p:nvPr>
            <p:ph type="title"/>
          </p:nvPr>
        </p:nvSpPr>
        <p:spPr>
          <a:xfrm>
            <a:off x="2448100" y="1396125"/>
            <a:ext cx="4263000" cy="143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2241550" y="3152150"/>
            <a:ext cx="4661100" cy="27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bg>
      <p:bgPr>
        <a:solidFill>
          <a:schemeClr val="dk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>
            <a:spLocks noGrp="1"/>
          </p:cNvSpPr>
          <p:nvPr>
            <p:ph type="subTitle" idx="1"/>
          </p:nvPr>
        </p:nvSpPr>
        <p:spPr>
          <a:xfrm>
            <a:off x="720000" y="2010819"/>
            <a:ext cx="2336400" cy="75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subTitle" idx="2"/>
          </p:nvPr>
        </p:nvSpPr>
        <p:spPr>
          <a:xfrm>
            <a:off x="3403800" y="2010818"/>
            <a:ext cx="2336400" cy="75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3"/>
          </p:nvPr>
        </p:nvSpPr>
        <p:spPr>
          <a:xfrm>
            <a:off x="6087600" y="2010819"/>
            <a:ext cx="2336400" cy="75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4"/>
          </p:nvPr>
        </p:nvSpPr>
        <p:spPr>
          <a:xfrm>
            <a:off x="2064350" y="3650098"/>
            <a:ext cx="2336400" cy="75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5"/>
          </p:nvPr>
        </p:nvSpPr>
        <p:spPr>
          <a:xfrm>
            <a:off x="4748150" y="3650098"/>
            <a:ext cx="2336400" cy="75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715100" y="1560425"/>
            <a:ext cx="23364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3403800" y="1560425"/>
            <a:ext cx="2336400" cy="32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6092500" y="1560425"/>
            <a:ext cx="2336400" cy="32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9"/>
          </p:nvPr>
        </p:nvSpPr>
        <p:spPr>
          <a:xfrm>
            <a:off x="2059450" y="3138500"/>
            <a:ext cx="2336400" cy="32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13"/>
          </p:nvPr>
        </p:nvSpPr>
        <p:spPr>
          <a:xfrm>
            <a:off x="4748150" y="3138500"/>
            <a:ext cx="2336400" cy="32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bg>
      <p:bgPr>
        <a:solidFill>
          <a:schemeClr val="dk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 txBox="1">
            <a:spLocks noGrp="1"/>
          </p:cNvSpPr>
          <p:nvPr>
            <p:ph type="title"/>
          </p:nvPr>
        </p:nvSpPr>
        <p:spPr>
          <a:xfrm>
            <a:off x="3681875" y="2873475"/>
            <a:ext cx="4563900" cy="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ubTitle" idx="1"/>
          </p:nvPr>
        </p:nvSpPr>
        <p:spPr>
          <a:xfrm>
            <a:off x="3199775" y="816625"/>
            <a:ext cx="5229000" cy="17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>
            <a:spLocks noGrp="1"/>
          </p:cNvSpPr>
          <p:nvPr>
            <p:ph type="subTitle" idx="1"/>
          </p:nvPr>
        </p:nvSpPr>
        <p:spPr>
          <a:xfrm>
            <a:off x="742150" y="3158663"/>
            <a:ext cx="3081000" cy="246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subTitle" idx="2"/>
          </p:nvPr>
        </p:nvSpPr>
        <p:spPr>
          <a:xfrm>
            <a:off x="601150" y="3596738"/>
            <a:ext cx="3363000" cy="7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subTitle" idx="3"/>
          </p:nvPr>
        </p:nvSpPr>
        <p:spPr>
          <a:xfrm>
            <a:off x="601150" y="2180088"/>
            <a:ext cx="3363000" cy="7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4"/>
          </p:nvPr>
        </p:nvSpPr>
        <p:spPr>
          <a:xfrm>
            <a:off x="5261500" y="2076299"/>
            <a:ext cx="2952000" cy="32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subTitle" idx="5"/>
          </p:nvPr>
        </p:nvSpPr>
        <p:spPr>
          <a:xfrm>
            <a:off x="717550" y="1742000"/>
            <a:ext cx="3130200" cy="246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ubTitle" idx="6"/>
          </p:nvPr>
        </p:nvSpPr>
        <p:spPr>
          <a:xfrm>
            <a:off x="5329800" y="1527138"/>
            <a:ext cx="2336400" cy="2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1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subTitle" idx="7"/>
          </p:nvPr>
        </p:nvSpPr>
        <p:spPr>
          <a:xfrm>
            <a:off x="5261500" y="2595018"/>
            <a:ext cx="2952000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subTitle" idx="8"/>
          </p:nvPr>
        </p:nvSpPr>
        <p:spPr>
          <a:xfrm>
            <a:off x="5261500" y="3115086"/>
            <a:ext cx="2952000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subTitle" idx="9"/>
          </p:nvPr>
        </p:nvSpPr>
        <p:spPr>
          <a:xfrm>
            <a:off x="5261500" y="3635155"/>
            <a:ext cx="2952000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subTitle" idx="13"/>
          </p:nvPr>
        </p:nvSpPr>
        <p:spPr>
          <a:xfrm>
            <a:off x="5261500" y="4155224"/>
            <a:ext cx="2952000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lt2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24"/>
          <p:cNvGrpSpPr/>
          <p:nvPr/>
        </p:nvGrpSpPr>
        <p:grpSpPr>
          <a:xfrm rot="7655322">
            <a:off x="8622268" y="3974460"/>
            <a:ext cx="536223" cy="402759"/>
            <a:chOff x="3075600" y="2138600"/>
            <a:chExt cx="1064400" cy="799475"/>
          </a:xfrm>
        </p:grpSpPr>
        <p:sp>
          <p:nvSpPr>
            <p:cNvPr id="121" name="Google Shape;121;p24"/>
            <p:cNvSpPr/>
            <p:nvPr/>
          </p:nvSpPr>
          <p:spPr>
            <a:xfrm>
              <a:off x="3075600" y="2202500"/>
              <a:ext cx="817950" cy="634950"/>
            </a:xfrm>
            <a:custGeom>
              <a:avLst/>
              <a:gdLst/>
              <a:ahLst/>
              <a:cxnLst/>
              <a:rect l="l" t="t" r="r" b="b"/>
              <a:pathLst>
                <a:path w="32718" h="25398" extrusionOk="0">
                  <a:moveTo>
                    <a:pt x="16758" y="1"/>
                  </a:moveTo>
                  <a:cubicBezTo>
                    <a:pt x="15770" y="1"/>
                    <a:pt x="14868" y="661"/>
                    <a:pt x="14600" y="1663"/>
                  </a:cubicBezTo>
                  <a:lnTo>
                    <a:pt x="14558" y="1815"/>
                  </a:lnTo>
                  <a:cubicBezTo>
                    <a:pt x="14391" y="2413"/>
                    <a:pt x="14502" y="3025"/>
                    <a:pt x="14780" y="3512"/>
                  </a:cubicBezTo>
                  <a:lnTo>
                    <a:pt x="11360" y="2608"/>
                  </a:lnTo>
                  <a:cubicBezTo>
                    <a:pt x="11168" y="2557"/>
                    <a:pt x="10976" y="2532"/>
                    <a:pt x="10786" y="2532"/>
                  </a:cubicBezTo>
                  <a:cubicBezTo>
                    <a:pt x="9795" y="2532"/>
                    <a:pt x="8889" y="3203"/>
                    <a:pt x="8621" y="4207"/>
                  </a:cubicBezTo>
                  <a:lnTo>
                    <a:pt x="8579" y="4346"/>
                  </a:lnTo>
                  <a:cubicBezTo>
                    <a:pt x="8273" y="5472"/>
                    <a:pt x="8885" y="6626"/>
                    <a:pt x="9956" y="7030"/>
                  </a:cubicBezTo>
                  <a:lnTo>
                    <a:pt x="7800" y="6446"/>
                  </a:lnTo>
                  <a:cubicBezTo>
                    <a:pt x="7613" y="6398"/>
                    <a:pt x="7424" y="6375"/>
                    <a:pt x="7238" y="6375"/>
                  </a:cubicBezTo>
                  <a:cubicBezTo>
                    <a:pt x="6243" y="6375"/>
                    <a:pt x="5331" y="7037"/>
                    <a:pt x="5061" y="8045"/>
                  </a:cubicBezTo>
                  <a:lnTo>
                    <a:pt x="5020" y="8184"/>
                  </a:lnTo>
                  <a:cubicBezTo>
                    <a:pt x="4755" y="9213"/>
                    <a:pt x="5228" y="10242"/>
                    <a:pt x="6104" y="10728"/>
                  </a:cubicBezTo>
                  <a:lnTo>
                    <a:pt x="5089" y="10464"/>
                  </a:lnTo>
                  <a:cubicBezTo>
                    <a:pt x="4895" y="10412"/>
                    <a:pt x="4700" y="10387"/>
                    <a:pt x="4508" y="10387"/>
                  </a:cubicBezTo>
                  <a:cubicBezTo>
                    <a:pt x="3516" y="10387"/>
                    <a:pt x="2604" y="11047"/>
                    <a:pt x="2336" y="12049"/>
                  </a:cubicBezTo>
                  <a:lnTo>
                    <a:pt x="2308" y="12202"/>
                  </a:lnTo>
                  <a:cubicBezTo>
                    <a:pt x="2016" y="13273"/>
                    <a:pt x="2558" y="14371"/>
                    <a:pt x="3546" y="14816"/>
                  </a:cubicBezTo>
                  <a:lnTo>
                    <a:pt x="3115" y="14705"/>
                  </a:lnTo>
                  <a:cubicBezTo>
                    <a:pt x="2921" y="14653"/>
                    <a:pt x="2725" y="14628"/>
                    <a:pt x="2533" y="14628"/>
                  </a:cubicBezTo>
                  <a:cubicBezTo>
                    <a:pt x="1541" y="14628"/>
                    <a:pt x="629" y="15288"/>
                    <a:pt x="362" y="16290"/>
                  </a:cubicBezTo>
                  <a:lnTo>
                    <a:pt x="334" y="16443"/>
                  </a:lnTo>
                  <a:cubicBezTo>
                    <a:pt x="0" y="17639"/>
                    <a:pt x="723" y="18862"/>
                    <a:pt x="1919" y="19182"/>
                  </a:cubicBezTo>
                  <a:lnTo>
                    <a:pt x="3740" y="19669"/>
                  </a:lnTo>
                  <a:lnTo>
                    <a:pt x="1905" y="20892"/>
                  </a:lnTo>
                  <a:cubicBezTo>
                    <a:pt x="431" y="21880"/>
                    <a:pt x="14" y="23854"/>
                    <a:pt x="932" y="25356"/>
                  </a:cubicBezTo>
                  <a:lnTo>
                    <a:pt x="959" y="25397"/>
                  </a:lnTo>
                  <a:lnTo>
                    <a:pt x="32717" y="4124"/>
                  </a:lnTo>
                  <a:lnTo>
                    <a:pt x="17339" y="77"/>
                  </a:lnTo>
                  <a:cubicBezTo>
                    <a:pt x="17145" y="25"/>
                    <a:pt x="16950" y="1"/>
                    <a:pt x="1675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4"/>
            <p:cNvSpPr/>
            <p:nvPr/>
          </p:nvSpPr>
          <p:spPr>
            <a:xfrm>
              <a:off x="3099575" y="2305575"/>
              <a:ext cx="796400" cy="632500"/>
            </a:xfrm>
            <a:custGeom>
              <a:avLst/>
              <a:gdLst/>
              <a:ahLst/>
              <a:cxnLst/>
              <a:rect l="l" t="t" r="r" b="b"/>
              <a:pathLst>
                <a:path w="31856" h="25300" extrusionOk="0">
                  <a:moveTo>
                    <a:pt x="31758" y="1"/>
                  </a:moveTo>
                  <a:lnTo>
                    <a:pt x="0" y="21274"/>
                  </a:lnTo>
                  <a:lnTo>
                    <a:pt x="14" y="21274"/>
                  </a:lnTo>
                  <a:lnTo>
                    <a:pt x="56" y="21330"/>
                  </a:lnTo>
                  <a:cubicBezTo>
                    <a:pt x="140" y="21469"/>
                    <a:pt x="251" y="21608"/>
                    <a:pt x="362" y="21719"/>
                  </a:cubicBezTo>
                  <a:cubicBezTo>
                    <a:pt x="994" y="22417"/>
                    <a:pt x="1882" y="22790"/>
                    <a:pt x="2785" y="22790"/>
                  </a:cubicBezTo>
                  <a:cubicBezTo>
                    <a:pt x="3411" y="22790"/>
                    <a:pt x="4044" y="22610"/>
                    <a:pt x="4603" y="22234"/>
                  </a:cubicBezTo>
                  <a:lnTo>
                    <a:pt x="6327" y="21080"/>
                  </a:lnTo>
                  <a:lnTo>
                    <a:pt x="6105" y="22748"/>
                  </a:lnTo>
                  <a:cubicBezTo>
                    <a:pt x="5952" y="23972"/>
                    <a:pt x="6814" y="25098"/>
                    <a:pt x="8051" y="25265"/>
                  </a:cubicBezTo>
                  <a:lnTo>
                    <a:pt x="8190" y="25279"/>
                  </a:lnTo>
                  <a:cubicBezTo>
                    <a:pt x="8292" y="25293"/>
                    <a:pt x="8393" y="25299"/>
                    <a:pt x="8493" y="25299"/>
                  </a:cubicBezTo>
                  <a:cubicBezTo>
                    <a:pt x="9606" y="25299"/>
                    <a:pt x="10567" y="24469"/>
                    <a:pt x="10707" y="23346"/>
                  </a:cubicBezTo>
                  <a:lnTo>
                    <a:pt x="10763" y="22887"/>
                  </a:lnTo>
                  <a:cubicBezTo>
                    <a:pt x="10804" y="23972"/>
                    <a:pt x="11611" y="24903"/>
                    <a:pt x="12723" y="25042"/>
                  </a:cubicBezTo>
                  <a:lnTo>
                    <a:pt x="12862" y="25070"/>
                  </a:lnTo>
                  <a:cubicBezTo>
                    <a:pt x="12958" y="25082"/>
                    <a:pt x="13053" y="25088"/>
                    <a:pt x="13147" y="25088"/>
                  </a:cubicBezTo>
                  <a:cubicBezTo>
                    <a:pt x="14268" y="25088"/>
                    <a:pt x="15238" y="24267"/>
                    <a:pt x="15379" y="23138"/>
                  </a:cubicBezTo>
                  <a:lnTo>
                    <a:pt x="15518" y="22081"/>
                  </a:lnTo>
                  <a:cubicBezTo>
                    <a:pt x="15629" y="23082"/>
                    <a:pt x="16408" y="23930"/>
                    <a:pt x="17451" y="24055"/>
                  </a:cubicBezTo>
                  <a:lnTo>
                    <a:pt x="17603" y="24083"/>
                  </a:lnTo>
                  <a:cubicBezTo>
                    <a:pt x="17699" y="24095"/>
                    <a:pt x="17794" y="24101"/>
                    <a:pt x="17888" y="24101"/>
                  </a:cubicBezTo>
                  <a:cubicBezTo>
                    <a:pt x="19009" y="24101"/>
                    <a:pt x="19979" y="23279"/>
                    <a:pt x="20120" y="22150"/>
                  </a:cubicBezTo>
                  <a:lnTo>
                    <a:pt x="20412" y="19940"/>
                  </a:lnTo>
                  <a:lnTo>
                    <a:pt x="20412" y="19940"/>
                  </a:lnTo>
                  <a:cubicBezTo>
                    <a:pt x="20384" y="21080"/>
                    <a:pt x="21219" y="22081"/>
                    <a:pt x="22359" y="22234"/>
                  </a:cubicBezTo>
                  <a:lnTo>
                    <a:pt x="22512" y="22248"/>
                  </a:lnTo>
                  <a:cubicBezTo>
                    <a:pt x="22615" y="22262"/>
                    <a:pt x="22717" y="22268"/>
                    <a:pt x="22818" y="22268"/>
                  </a:cubicBezTo>
                  <a:cubicBezTo>
                    <a:pt x="23930" y="22268"/>
                    <a:pt x="24888" y="21449"/>
                    <a:pt x="25028" y="20315"/>
                  </a:cubicBezTo>
                  <a:lnTo>
                    <a:pt x="25487" y="16797"/>
                  </a:lnTo>
                  <a:cubicBezTo>
                    <a:pt x="25835" y="17256"/>
                    <a:pt x="26363" y="17576"/>
                    <a:pt x="26975" y="17659"/>
                  </a:cubicBezTo>
                  <a:lnTo>
                    <a:pt x="27128" y="17687"/>
                  </a:lnTo>
                  <a:cubicBezTo>
                    <a:pt x="27224" y="17699"/>
                    <a:pt x="27319" y="17705"/>
                    <a:pt x="27412" y="17705"/>
                  </a:cubicBezTo>
                  <a:cubicBezTo>
                    <a:pt x="28534" y="17705"/>
                    <a:pt x="29504" y="16883"/>
                    <a:pt x="29645" y="15754"/>
                  </a:cubicBezTo>
                  <a:lnTo>
                    <a:pt x="31856" y="28"/>
                  </a:lnTo>
                  <a:lnTo>
                    <a:pt x="31758" y="1"/>
                  </a:ln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4"/>
            <p:cNvSpPr/>
            <p:nvPr/>
          </p:nvSpPr>
          <p:spPr>
            <a:xfrm>
              <a:off x="3777075" y="2326075"/>
              <a:ext cx="90050" cy="350425"/>
            </a:xfrm>
            <a:custGeom>
              <a:avLst/>
              <a:gdLst/>
              <a:ahLst/>
              <a:cxnLst/>
              <a:rect l="l" t="t" r="r" b="b"/>
              <a:pathLst>
                <a:path w="3602" h="14017" extrusionOk="0">
                  <a:moveTo>
                    <a:pt x="3268" y="1"/>
                  </a:moveTo>
                  <a:cubicBezTo>
                    <a:pt x="1558" y="4478"/>
                    <a:pt x="459" y="9192"/>
                    <a:pt x="0" y="13975"/>
                  </a:cubicBezTo>
                  <a:lnTo>
                    <a:pt x="348" y="14003"/>
                  </a:lnTo>
                  <a:lnTo>
                    <a:pt x="348" y="14017"/>
                  </a:lnTo>
                  <a:cubicBezTo>
                    <a:pt x="807" y="9261"/>
                    <a:pt x="1905" y="4576"/>
                    <a:pt x="3601" y="126"/>
                  </a:cubicBezTo>
                  <a:lnTo>
                    <a:pt x="3268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4"/>
            <p:cNvSpPr/>
            <p:nvPr/>
          </p:nvSpPr>
          <p:spPr>
            <a:xfrm>
              <a:off x="3673125" y="2395600"/>
              <a:ext cx="89725" cy="350425"/>
            </a:xfrm>
            <a:custGeom>
              <a:avLst/>
              <a:gdLst/>
              <a:ahLst/>
              <a:cxnLst/>
              <a:rect l="l" t="t" r="r" b="b"/>
              <a:pathLst>
                <a:path w="3589" h="14017" extrusionOk="0">
                  <a:moveTo>
                    <a:pt x="3268" y="1"/>
                  </a:moveTo>
                  <a:cubicBezTo>
                    <a:pt x="1544" y="4492"/>
                    <a:pt x="446" y="9206"/>
                    <a:pt x="1" y="13989"/>
                  </a:cubicBezTo>
                  <a:lnTo>
                    <a:pt x="348" y="14016"/>
                  </a:lnTo>
                  <a:cubicBezTo>
                    <a:pt x="793" y="9275"/>
                    <a:pt x="1892" y="4589"/>
                    <a:pt x="3588" y="140"/>
                  </a:cubicBezTo>
                  <a:lnTo>
                    <a:pt x="3268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4"/>
            <p:cNvSpPr/>
            <p:nvPr/>
          </p:nvSpPr>
          <p:spPr>
            <a:xfrm>
              <a:off x="3544525" y="2481825"/>
              <a:ext cx="90050" cy="350400"/>
            </a:xfrm>
            <a:custGeom>
              <a:avLst/>
              <a:gdLst/>
              <a:ahLst/>
              <a:cxnLst/>
              <a:rect l="l" t="t" r="r" b="b"/>
              <a:pathLst>
                <a:path w="3602" h="14016" extrusionOk="0">
                  <a:moveTo>
                    <a:pt x="3268" y="0"/>
                  </a:moveTo>
                  <a:cubicBezTo>
                    <a:pt x="1557" y="4491"/>
                    <a:pt x="445" y="9205"/>
                    <a:pt x="0" y="13974"/>
                  </a:cubicBezTo>
                  <a:lnTo>
                    <a:pt x="348" y="14016"/>
                  </a:lnTo>
                  <a:cubicBezTo>
                    <a:pt x="807" y="9274"/>
                    <a:pt x="1891" y="4589"/>
                    <a:pt x="3601" y="125"/>
                  </a:cubicBezTo>
                  <a:lnTo>
                    <a:pt x="3268" y="0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4"/>
            <p:cNvSpPr/>
            <p:nvPr/>
          </p:nvSpPr>
          <p:spPr>
            <a:xfrm>
              <a:off x="3427725" y="2555500"/>
              <a:ext cx="96300" cy="301075"/>
            </a:xfrm>
            <a:custGeom>
              <a:avLst/>
              <a:gdLst/>
              <a:ahLst/>
              <a:cxnLst/>
              <a:rect l="l" t="t" r="r" b="b"/>
              <a:pathLst>
                <a:path w="3852" h="12043" extrusionOk="0">
                  <a:moveTo>
                    <a:pt x="3532" y="1"/>
                  </a:moveTo>
                  <a:cubicBezTo>
                    <a:pt x="1808" y="3880"/>
                    <a:pt x="626" y="7926"/>
                    <a:pt x="0" y="11986"/>
                  </a:cubicBezTo>
                  <a:lnTo>
                    <a:pt x="362" y="12042"/>
                  </a:lnTo>
                  <a:cubicBezTo>
                    <a:pt x="974" y="8010"/>
                    <a:pt x="2155" y="3991"/>
                    <a:pt x="3852" y="140"/>
                  </a:cubicBezTo>
                  <a:lnTo>
                    <a:pt x="3532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4"/>
            <p:cNvSpPr/>
            <p:nvPr/>
          </p:nvSpPr>
          <p:spPr>
            <a:xfrm>
              <a:off x="3302925" y="2647625"/>
              <a:ext cx="96675" cy="248575"/>
            </a:xfrm>
            <a:custGeom>
              <a:avLst/>
              <a:gdLst/>
              <a:ahLst/>
              <a:cxnLst/>
              <a:rect l="l" t="t" r="r" b="b"/>
              <a:pathLst>
                <a:path w="3867" h="9943" extrusionOk="0">
                  <a:moveTo>
                    <a:pt x="3546" y="1"/>
                  </a:moveTo>
                  <a:cubicBezTo>
                    <a:pt x="1919" y="3212"/>
                    <a:pt x="724" y="6550"/>
                    <a:pt x="1" y="9859"/>
                  </a:cubicBezTo>
                  <a:lnTo>
                    <a:pt x="348" y="9942"/>
                  </a:lnTo>
                  <a:cubicBezTo>
                    <a:pt x="1057" y="6647"/>
                    <a:pt x="2239" y="3352"/>
                    <a:pt x="3866" y="167"/>
                  </a:cubicBezTo>
                  <a:lnTo>
                    <a:pt x="3546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4"/>
            <p:cNvSpPr/>
            <p:nvPr/>
          </p:nvSpPr>
          <p:spPr>
            <a:xfrm>
              <a:off x="3508025" y="2265600"/>
              <a:ext cx="354575" cy="66075"/>
            </a:xfrm>
            <a:custGeom>
              <a:avLst/>
              <a:gdLst/>
              <a:ahLst/>
              <a:cxnLst/>
              <a:rect l="l" t="t" r="r" b="b"/>
              <a:pathLst>
                <a:path w="14183" h="2643" extrusionOk="0">
                  <a:moveTo>
                    <a:pt x="111" y="1"/>
                  </a:moveTo>
                  <a:lnTo>
                    <a:pt x="0" y="334"/>
                  </a:lnTo>
                  <a:lnTo>
                    <a:pt x="14" y="334"/>
                  </a:lnTo>
                  <a:cubicBezTo>
                    <a:pt x="4603" y="1739"/>
                    <a:pt x="9372" y="2517"/>
                    <a:pt x="14169" y="2642"/>
                  </a:cubicBezTo>
                  <a:lnTo>
                    <a:pt x="14183" y="2281"/>
                  </a:lnTo>
                  <a:cubicBezTo>
                    <a:pt x="9413" y="2156"/>
                    <a:pt x="4672" y="1391"/>
                    <a:pt x="11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4"/>
            <p:cNvSpPr/>
            <p:nvPr/>
          </p:nvSpPr>
          <p:spPr>
            <a:xfrm>
              <a:off x="3404075" y="2335475"/>
              <a:ext cx="354600" cy="65725"/>
            </a:xfrm>
            <a:custGeom>
              <a:avLst/>
              <a:gdLst/>
              <a:ahLst/>
              <a:cxnLst/>
              <a:rect l="l" t="t" r="r" b="b"/>
              <a:pathLst>
                <a:path w="14184" h="2629" extrusionOk="0">
                  <a:moveTo>
                    <a:pt x="98" y="0"/>
                  </a:moveTo>
                  <a:lnTo>
                    <a:pt x="1" y="334"/>
                  </a:lnTo>
                  <a:cubicBezTo>
                    <a:pt x="4589" y="1738"/>
                    <a:pt x="9372" y="2503"/>
                    <a:pt x="14169" y="2628"/>
                  </a:cubicBezTo>
                  <a:lnTo>
                    <a:pt x="14183" y="2281"/>
                  </a:lnTo>
                  <a:cubicBezTo>
                    <a:pt x="9414" y="2156"/>
                    <a:pt x="4673" y="1391"/>
                    <a:pt x="98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4"/>
            <p:cNvSpPr/>
            <p:nvPr/>
          </p:nvSpPr>
          <p:spPr>
            <a:xfrm>
              <a:off x="3275475" y="2421675"/>
              <a:ext cx="354575" cy="65725"/>
            </a:xfrm>
            <a:custGeom>
              <a:avLst/>
              <a:gdLst/>
              <a:ahLst/>
              <a:cxnLst/>
              <a:rect l="l" t="t" r="r" b="b"/>
              <a:pathLst>
                <a:path w="14183" h="2629" extrusionOk="0">
                  <a:moveTo>
                    <a:pt x="111" y="1"/>
                  </a:moveTo>
                  <a:lnTo>
                    <a:pt x="0" y="334"/>
                  </a:lnTo>
                  <a:cubicBezTo>
                    <a:pt x="4602" y="1739"/>
                    <a:pt x="9372" y="2503"/>
                    <a:pt x="14169" y="2629"/>
                  </a:cubicBezTo>
                  <a:lnTo>
                    <a:pt x="14183" y="2267"/>
                  </a:lnTo>
                  <a:cubicBezTo>
                    <a:pt x="9413" y="2156"/>
                    <a:pt x="4672" y="1377"/>
                    <a:pt x="11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4"/>
            <p:cNvSpPr/>
            <p:nvPr/>
          </p:nvSpPr>
          <p:spPr>
            <a:xfrm>
              <a:off x="3209075" y="2520050"/>
              <a:ext cx="310775" cy="41750"/>
            </a:xfrm>
            <a:custGeom>
              <a:avLst/>
              <a:gdLst/>
              <a:ahLst/>
              <a:cxnLst/>
              <a:rect l="l" t="t" r="r" b="b"/>
              <a:pathLst>
                <a:path w="12431" h="1670" extrusionOk="0">
                  <a:moveTo>
                    <a:pt x="84" y="1"/>
                  </a:moveTo>
                  <a:lnTo>
                    <a:pt x="0" y="348"/>
                  </a:lnTo>
                  <a:cubicBezTo>
                    <a:pt x="3588" y="1224"/>
                    <a:pt x="7314" y="1669"/>
                    <a:pt x="11110" y="1669"/>
                  </a:cubicBezTo>
                  <a:cubicBezTo>
                    <a:pt x="11541" y="1669"/>
                    <a:pt x="11986" y="1655"/>
                    <a:pt x="12431" y="1641"/>
                  </a:cubicBezTo>
                  <a:lnTo>
                    <a:pt x="12417" y="1294"/>
                  </a:lnTo>
                  <a:cubicBezTo>
                    <a:pt x="11986" y="1308"/>
                    <a:pt x="11541" y="1308"/>
                    <a:pt x="11110" y="1308"/>
                  </a:cubicBezTo>
                  <a:cubicBezTo>
                    <a:pt x="7342" y="1308"/>
                    <a:pt x="3629" y="863"/>
                    <a:pt x="8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4"/>
            <p:cNvSpPr/>
            <p:nvPr/>
          </p:nvSpPr>
          <p:spPr>
            <a:xfrm>
              <a:off x="3125650" y="2620850"/>
              <a:ext cx="261775" cy="23675"/>
            </a:xfrm>
            <a:custGeom>
              <a:avLst/>
              <a:gdLst/>
              <a:ahLst/>
              <a:cxnLst/>
              <a:rect l="l" t="t" r="r" b="b"/>
              <a:pathLst>
                <a:path w="10471" h="947" extrusionOk="0">
                  <a:moveTo>
                    <a:pt x="56" y="1"/>
                  </a:moveTo>
                  <a:lnTo>
                    <a:pt x="0" y="349"/>
                  </a:lnTo>
                  <a:cubicBezTo>
                    <a:pt x="2253" y="752"/>
                    <a:pt x="4603" y="946"/>
                    <a:pt x="6980" y="946"/>
                  </a:cubicBezTo>
                  <a:cubicBezTo>
                    <a:pt x="8134" y="946"/>
                    <a:pt x="9302" y="905"/>
                    <a:pt x="10470" y="807"/>
                  </a:cubicBezTo>
                  <a:lnTo>
                    <a:pt x="10443" y="460"/>
                  </a:lnTo>
                  <a:cubicBezTo>
                    <a:pt x="9275" y="557"/>
                    <a:pt x="8121" y="599"/>
                    <a:pt x="6980" y="599"/>
                  </a:cubicBezTo>
                  <a:cubicBezTo>
                    <a:pt x="4617" y="599"/>
                    <a:pt x="2295" y="404"/>
                    <a:pt x="56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4"/>
            <p:cNvSpPr/>
            <p:nvPr/>
          </p:nvSpPr>
          <p:spPr>
            <a:xfrm>
              <a:off x="3097825" y="2138600"/>
              <a:ext cx="1042175" cy="708225"/>
            </a:xfrm>
            <a:custGeom>
              <a:avLst/>
              <a:gdLst/>
              <a:ahLst/>
              <a:cxnLst/>
              <a:rect l="l" t="t" r="r" b="b"/>
              <a:pathLst>
                <a:path w="41687" h="28329" extrusionOk="0">
                  <a:moveTo>
                    <a:pt x="40933" y="1"/>
                  </a:moveTo>
                  <a:cubicBezTo>
                    <a:pt x="40805" y="1"/>
                    <a:pt x="40676" y="38"/>
                    <a:pt x="40560" y="117"/>
                  </a:cubicBezTo>
                  <a:lnTo>
                    <a:pt x="31286" y="6457"/>
                  </a:lnTo>
                  <a:lnTo>
                    <a:pt x="1" y="27828"/>
                  </a:lnTo>
                  <a:lnTo>
                    <a:pt x="57" y="27926"/>
                  </a:lnTo>
                  <a:cubicBezTo>
                    <a:pt x="154" y="28065"/>
                    <a:pt x="251" y="28204"/>
                    <a:pt x="362" y="28329"/>
                  </a:cubicBezTo>
                  <a:lnTo>
                    <a:pt x="31759" y="7528"/>
                  </a:lnTo>
                  <a:lnTo>
                    <a:pt x="41297" y="1215"/>
                  </a:lnTo>
                  <a:lnTo>
                    <a:pt x="41311" y="1201"/>
                  </a:lnTo>
                  <a:cubicBezTo>
                    <a:pt x="41603" y="1007"/>
                    <a:pt x="41686" y="589"/>
                    <a:pt x="41478" y="284"/>
                  </a:cubicBezTo>
                  <a:cubicBezTo>
                    <a:pt x="41348" y="102"/>
                    <a:pt x="41143" y="1"/>
                    <a:pt x="4093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134;p24"/>
          <p:cNvGrpSpPr/>
          <p:nvPr/>
        </p:nvGrpSpPr>
        <p:grpSpPr>
          <a:xfrm rot="1527219">
            <a:off x="7206779" y="4497967"/>
            <a:ext cx="974299" cy="731800"/>
            <a:chOff x="3075600" y="2138600"/>
            <a:chExt cx="1064400" cy="799475"/>
          </a:xfrm>
        </p:grpSpPr>
        <p:sp>
          <p:nvSpPr>
            <p:cNvPr id="135" name="Google Shape;135;p24"/>
            <p:cNvSpPr/>
            <p:nvPr/>
          </p:nvSpPr>
          <p:spPr>
            <a:xfrm>
              <a:off x="3075600" y="2202500"/>
              <a:ext cx="817950" cy="634950"/>
            </a:xfrm>
            <a:custGeom>
              <a:avLst/>
              <a:gdLst/>
              <a:ahLst/>
              <a:cxnLst/>
              <a:rect l="l" t="t" r="r" b="b"/>
              <a:pathLst>
                <a:path w="32718" h="25398" extrusionOk="0">
                  <a:moveTo>
                    <a:pt x="16758" y="1"/>
                  </a:moveTo>
                  <a:cubicBezTo>
                    <a:pt x="15770" y="1"/>
                    <a:pt x="14868" y="661"/>
                    <a:pt x="14600" y="1663"/>
                  </a:cubicBezTo>
                  <a:lnTo>
                    <a:pt x="14558" y="1815"/>
                  </a:lnTo>
                  <a:cubicBezTo>
                    <a:pt x="14391" y="2413"/>
                    <a:pt x="14502" y="3025"/>
                    <a:pt x="14780" y="3512"/>
                  </a:cubicBezTo>
                  <a:lnTo>
                    <a:pt x="11360" y="2608"/>
                  </a:lnTo>
                  <a:cubicBezTo>
                    <a:pt x="11168" y="2557"/>
                    <a:pt x="10976" y="2532"/>
                    <a:pt x="10786" y="2532"/>
                  </a:cubicBezTo>
                  <a:cubicBezTo>
                    <a:pt x="9795" y="2532"/>
                    <a:pt x="8889" y="3203"/>
                    <a:pt x="8621" y="4207"/>
                  </a:cubicBezTo>
                  <a:lnTo>
                    <a:pt x="8579" y="4346"/>
                  </a:lnTo>
                  <a:cubicBezTo>
                    <a:pt x="8273" y="5472"/>
                    <a:pt x="8885" y="6626"/>
                    <a:pt x="9956" y="7030"/>
                  </a:cubicBezTo>
                  <a:lnTo>
                    <a:pt x="7800" y="6446"/>
                  </a:lnTo>
                  <a:cubicBezTo>
                    <a:pt x="7613" y="6398"/>
                    <a:pt x="7424" y="6375"/>
                    <a:pt x="7238" y="6375"/>
                  </a:cubicBezTo>
                  <a:cubicBezTo>
                    <a:pt x="6243" y="6375"/>
                    <a:pt x="5331" y="7037"/>
                    <a:pt x="5061" y="8045"/>
                  </a:cubicBezTo>
                  <a:lnTo>
                    <a:pt x="5020" y="8184"/>
                  </a:lnTo>
                  <a:cubicBezTo>
                    <a:pt x="4755" y="9213"/>
                    <a:pt x="5228" y="10242"/>
                    <a:pt x="6104" y="10728"/>
                  </a:cubicBezTo>
                  <a:lnTo>
                    <a:pt x="5089" y="10464"/>
                  </a:lnTo>
                  <a:cubicBezTo>
                    <a:pt x="4895" y="10412"/>
                    <a:pt x="4700" y="10387"/>
                    <a:pt x="4508" y="10387"/>
                  </a:cubicBezTo>
                  <a:cubicBezTo>
                    <a:pt x="3516" y="10387"/>
                    <a:pt x="2604" y="11047"/>
                    <a:pt x="2336" y="12049"/>
                  </a:cubicBezTo>
                  <a:lnTo>
                    <a:pt x="2308" y="12202"/>
                  </a:lnTo>
                  <a:cubicBezTo>
                    <a:pt x="2016" y="13273"/>
                    <a:pt x="2558" y="14371"/>
                    <a:pt x="3546" y="14816"/>
                  </a:cubicBezTo>
                  <a:lnTo>
                    <a:pt x="3115" y="14705"/>
                  </a:lnTo>
                  <a:cubicBezTo>
                    <a:pt x="2921" y="14653"/>
                    <a:pt x="2725" y="14628"/>
                    <a:pt x="2533" y="14628"/>
                  </a:cubicBezTo>
                  <a:cubicBezTo>
                    <a:pt x="1541" y="14628"/>
                    <a:pt x="629" y="15288"/>
                    <a:pt x="362" y="16290"/>
                  </a:cubicBezTo>
                  <a:lnTo>
                    <a:pt x="334" y="16443"/>
                  </a:lnTo>
                  <a:cubicBezTo>
                    <a:pt x="0" y="17639"/>
                    <a:pt x="723" y="18862"/>
                    <a:pt x="1919" y="19182"/>
                  </a:cubicBezTo>
                  <a:lnTo>
                    <a:pt x="3740" y="19669"/>
                  </a:lnTo>
                  <a:lnTo>
                    <a:pt x="1905" y="20892"/>
                  </a:lnTo>
                  <a:cubicBezTo>
                    <a:pt x="431" y="21880"/>
                    <a:pt x="14" y="23854"/>
                    <a:pt x="932" y="25356"/>
                  </a:cubicBezTo>
                  <a:lnTo>
                    <a:pt x="959" y="25397"/>
                  </a:lnTo>
                  <a:lnTo>
                    <a:pt x="32717" y="4124"/>
                  </a:lnTo>
                  <a:lnTo>
                    <a:pt x="17339" y="77"/>
                  </a:lnTo>
                  <a:cubicBezTo>
                    <a:pt x="17145" y="25"/>
                    <a:pt x="16950" y="1"/>
                    <a:pt x="1675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4"/>
            <p:cNvSpPr/>
            <p:nvPr/>
          </p:nvSpPr>
          <p:spPr>
            <a:xfrm>
              <a:off x="3099575" y="2305575"/>
              <a:ext cx="796400" cy="632500"/>
            </a:xfrm>
            <a:custGeom>
              <a:avLst/>
              <a:gdLst/>
              <a:ahLst/>
              <a:cxnLst/>
              <a:rect l="l" t="t" r="r" b="b"/>
              <a:pathLst>
                <a:path w="31856" h="25300" extrusionOk="0">
                  <a:moveTo>
                    <a:pt x="31758" y="1"/>
                  </a:moveTo>
                  <a:lnTo>
                    <a:pt x="0" y="21274"/>
                  </a:lnTo>
                  <a:lnTo>
                    <a:pt x="14" y="21274"/>
                  </a:lnTo>
                  <a:lnTo>
                    <a:pt x="56" y="21330"/>
                  </a:lnTo>
                  <a:cubicBezTo>
                    <a:pt x="140" y="21469"/>
                    <a:pt x="251" y="21608"/>
                    <a:pt x="362" y="21719"/>
                  </a:cubicBezTo>
                  <a:cubicBezTo>
                    <a:pt x="994" y="22417"/>
                    <a:pt x="1882" y="22790"/>
                    <a:pt x="2785" y="22790"/>
                  </a:cubicBezTo>
                  <a:cubicBezTo>
                    <a:pt x="3411" y="22790"/>
                    <a:pt x="4044" y="22610"/>
                    <a:pt x="4603" y="22234"/>
                  </a:cubicBezTo>
                  <a:lnTo>
                    <a:pt x="6327" y="21080"/>
                  </a:lnTo>
                  <a:lnTo>
                    <a:pt x="6105" y="22748"/>
                  </a:lnTo>
                  <a:cubicBezTo>
                    <a:pt x="5952" y="23972"/>
                    <a:pt x="6814" y="25098"/>
                    <a:pt x="8051" y="25265"/>
                  </a:cubicBezTo>
                  <a:lnTo>
                    <a:pt x="8190" y="25279"/>
                  </a:lnTo>
                  <a:cubicBezTo>
                    <a:pt x="8292" y="25293"/>
                    <a:pt x="8393" y="25299"/>
                    <a:pt x="8493" y="25299"/>
                  </a:cubicBezTo>
                  <a:cubicBezTo>
                    <a:pt x="9606" y="25299"/>
                    <a:pt x="10567" y="24469"/>
                    <a:pt x="10707" y="23346"/>
                  </a:cubicBezTo>
                  <a:lnTo>
                    <a:pt x="10763" y="22887"/>
                  </a:lnTo>
                  <a:cubicBezTo>
                    <a:pt x="10804" y="23972"/>
                    <a:pt x="11611" y="24903"/>
                    <a:pt x="12723" y="25042"/>
                  </a:cubicBezTo>
                  <a:lnTo>
                    <a:pt x="12862" y="25070"/>
                  </a:lnTo>
                  <a:cubicBezTo>
                    <a:pt x="12958" y="25082"/>
                    <a:pt x="13053" y="25088"/>
                    <a:pt x="13147" y="25088"/>
                  </a:cubicBezTo>
                  <a:cubicBezTo>
                    <a:pt x="14268" y="25088"/>
                    <a:pt x="15238" y="24267"/>
                    <a:pt x="15379" y="23138"/>
                  </a:cubicBezTo>
                  <a:lnTo>
                    <a:pt x="15518" y="22081"/>
                  </a:lnTo>
                  <a:cubicBezTo>
                    <a:pt x="15629" y="23082"/>
                    <a:pt x="16408" y="23930"/>
                    <a:pt x="17451" y="24055"/>
                  </a:cubicBezTo>
                  <a:lnTo>
                    <a:pt x="17603" y="24083"/>
                  </a:lnTo>
                  <a:cubicBezTo>
                    <a:pt x="17699" y="24095"/>
                    <a:pt x="17794" y="24101"/>
                    <a:pt x="17888" y="24101"/>
                  </a:cubicBezTo>
                  <a:cubicBezTo>
                    <a:pt x="19009" y="24101"/>
                    <a:pt x="19979" y="23279"/>
                    <a:pt x="20120" y="22150"/>
                  </a:cubicBezTo>
                  <a:lnTo>
                    <a:pt x="20412" y="19940"/>
                  </a:lnTo>
                  <a:lnTo>
                    <a:pt x="20412" y="19940"/>
                  </a:lnTo>
                  <a:cubicBezTo>
                    <a:pt x="20384" y="21080"/>
                    <a:pt x="21219" y="22081"/>
                    <a:pt x="22359" y="22234"/>
                  </a:cubicBezTo>
                  <a:lnTo>
                    <a:pt x="22512" y="22248"/>
                  </a:lnTo>
                  <a:cubicBezTo>
                    <a:pt x="22615" y="22262"/>
                    <a:pt x="22717" y="22268"/>
                    <a:pt x="22818" y="22268"/>
                  </a:cubicBezTo>
                  <a:cubicBezTo>
                    <a:pt x="23930" y="22268"/>
                    <a:pt x="24888" y="21449"/>
                    <a:pt x="25028" y="20315"/>
                  </a:cubicBezTo>
                  <a:lnTo>
                    <a:pt x="25487" y="16797"/>
                  </a:lnTo>
                  <a:cubicBezTo>
                    <a:pt x="25835" y="17256"/>
                    <a:pt x="26363" y="17576"/>
                    <a:pt x="26975" y="17659"/>
                  </a:cubicBezTo>
                  <a:lnTo>
                    <a:pt x="27128" y="17687"/>
                  </a:lnTo>
                  <a:cubicBezTo>
                    <a:pt x="27224" y="17699"/>
                    <a:pt x="27319" y="17705"/>
                    <a:pt x="27412" y="17705"/>
                  </a:cubicBezTo>
                  <a:cubicBezTo>
                    <a:pt x="28534" y="17705"/>
                    <a:pt x="29504" y="16883"/>
                    <a:pt x="29645" y="15754"/>
                  </a:cubicBezTo>
                  <a:lnTo>
                    <a:pt x="31856" y="28"/>
                  </a:lnTo>
                  <a:lnTo>
                    <a:pt x="31758" y="1"/>
                  </a:ln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4"/>
            <p:cNvSpPr/>
            <p:nvPr/>
          </p:nvSpPr>
          <p:spPr>
            <a:xfrm>
              <a:off x="3777075" y="2326075"/>
              <a:ext cx="90050" cy="350425"/>
            </a:xfrm>
            <a:custGeom>
              <a:avLst/>
              <a:gdLst/>
              <a:ahLst/>
              <a:cxnLst/>
              <a:rect l="l" t="t" r="r" b="b"/>
              <a:pathLst>
                <a:path w="3602" h="14017" extrusionOk="0">
                  <a:moveTo>
                    <a:pt x="3268" y="1"/>
                  </a:moveTo>
                  <a:cubicBezTo>
                    <a:pt x="1558" y="4478"/>
                    <a:pt x="459" y="9192"/>
                    <a:pt x="0" y="13975"/>
                  </a:cubicBezTo>
                  <a:lnTo>
                    <a:pt x="348" y="14003"/>
                  </a:lnTo>
                  <a:lnTo>
                    <a:pt x="348" y="14017"/>
                  </a:lnTo>
                  <a:cubicBezTo>
                    <a:pt x="807" y="9261"/>
                    <a:pt x="1905" y="4576"/>
                    <a:pt x="3601" y="126"/>
                  </a:cubicBezTo>
                  <a:lnTo>
                    <a:pt x="3268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4"/>
            <p:cNvSpPr/>
            <p:nvPr/>
          </p:nvSpPr>
          <p:spPr>
            <a:xfrm>
              <a:off x="3673125" y="2395600"/>
              <a:ext cx="89725" cy="350425"/>
            </a:xfrm>
            <a:custGeom>
              <a:avLst/>
              <a:gdLst/>
              <a:ahLst/>
              <a:cxnLst/>
              <a:rect l="l" t="t" r="r" b="b"/>
              <a:pathLst>
                <a:path w="3589" h="14017" extrusionOk="0">
                  <a:moveTo>
                    <a:pt x="3268" y="1"/>
                  </a:moveTo>
                  <a:cubicBezTo>
                    <a:pt x="1544" y="4492"/>
                    <a:pt x="446" y="9206"/>
                    <a:pt x="1" y="13989"/>
                  </a:cubicBezTo>
                  <a:lnTo>
                    <a:pt x="348" y="14016"/>
                  </a:lnTo>
                  <a:cubicBezTo>
                    <a:pt x="793" y="9275"/>
                    <a:pt x="1892" y="4589"/>
                    <a:pt x="3588" y="140"/>
                  </a:cubicBezTo>
                  <a:lnTo>
                    <a:pt x="3268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4"/>
            <p:cNvSpPr/>
            <p:nvPr/>
          </p:nvSpPr>
          <p:spPr>
            <a:xfrm>
              <a:off x="3544525" y="2481825"/>
              <a:ext cx="90050" cy="350400"/>
            </a:xfrm>
            <a:custGeom>
              <a:avLst/>
              <a:gdLst/>
              <a:ahLst/>
              <a:cxnLst/>
              <a:rect l="l" t="t" r="r" b="b"/>
              <a:pathLst>
                <a:path w="3602" h="14016" extrusionOk="0">
                  <a:moveTo>
                    <a:pt x="3268" y="0"/>
                  </a:moveTo>
                  <a:cubicBezTo>
                    <a:pt x="1557" y="4491"/>
                    <a:pt x="445" y="9205"/>
                    <a:pt x="0" y="13974"/>
                  </a:cubicBezTo>
                  <a:lnTo>
                    <a:pt x="348" y="14016"/>
                  </a:lnTo>
                  <a:cubicBezTo>
                    <a:pt x="807" y="9274"/>
                    <a:pt x="1891" y="4589"/>
                    <a:pt x="3601" y="125"/>
                  </a:cubicBezTo>
                  <a:lnTo>
                    <a:pt x="3268" y="0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4"/>
            <p:cNvSpPr/>
            <p:nvPr/>
          </p:nvSpPr>
          <p:spPr>
            <a:xfrm>
              <a:off x="3427725" y="2555500"/>
              <a:ext cx="96300" cy="301075"/>
            </a:xfrm>
            <a:custGeom>
              <a:avLst/>
              <a:gdLst/>
              <a:ahLst/>
              <a:cxnLst/>
              <a:rect l="l" t="t" r="r" b="b"/>
              <a:pathLst>
                <a:path w="3852" h="12043" extrusionOk="0">
                  <a:moveTo>
                    <a:pt x="3532" y="1"/>
                  </a:moveTo>
                  <a:cubicBezTo>
                    <a:pt x="1808" y="3880"/>
                    <a:pt x="626" y="7926"/>
                    <a:pt x="0" y="11986"/>
                  </a:cubicBezTo>
                  <a:lnTo>
                    <a:pt x="362" y="12042"/>
                  </a:lnTo>
                  <a:cubicBezTo>
                    <a:pt x="974" y="8010"/>
                    <a:pt x="2155" y="3991"/>
                    <a:pt x="3852" y="140"/>
                  </a:cubicBezTo>
                  <a:lnTo>
                    <a:pt x="3532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4"/>
            <p:cNvSpPr/>
            <p:nvPr/>
          </p:nvSpPr>
          <p:spPr>
            <a:xfrm>
              <a:off x="3302925" y="2647625"/>
              <a:ext cx="96675" cy="248575"/>
            </a:xfrm>
            <a:custGeom>
              <a:avLst/>
              <a:gdLst/>
              <a:ahLst/>
              <a:cxnLst/>
              <a:rect l="l" t="t" r="r" b="b"/>
              <a:pathLst>
                <a:path w="3867" h="9943" extrusionOk="0">
                  <a:moveTo>
                    <a:pt x="3546" y="1"/>
                  </a:moveTo>
                  <a:cubicBezTo>
                    <a:pt x="1919" y="3212"/>
                    <a:pt x="724" y="6550"/>
                    <a:pt x="1" y="9859"/>
                  </a:cubicBezTo>
                  <a:lnTo>
                    <a:pt x="348" y="9942"/>
                  </a:lnTo>
                  <a:cubicBezTo>
                    <a:pt x="1057" y="6647"/>
                    <a:pt x="2239" y="3352"/>
                    <a:pt x="3866" y="167"/>
                  </a:cubicBezTo>
                  <a:lnTo>
                    <a:pt x="3546" y="1"/>
                  </a:ln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4"/>
            <p:cNvSpPr/>
            <p:nvPr/>
          </p:nvSpPr>
          <p:spPr>
            <a:xfrm>
              <a:off x="3508025" y="2265600"/>
              <a:ext cx="354575" cy="66075"/>
            </a:xfrm>
            <a:custGeom>
              <a:avLst/>
              <a:gdLst/>
              <a:ahLst/>
              <a:cxnLst/>
              <a:rect l="l" t="t" r="r" b="b"/>
              <a:pathLst>
                <a:path w="14183" h="2643" extrusionOk="0">
                  <a:moveTo>
                    <a:pt x="111" y="1"/>
                  </a:moveTo>
                  <a:lnTo>
                    <a:pt x="0" y="334"/>
                  </a:lnTo>
                  <a:lnTo>
                    <a:pt x="14" y="334"/>
                  </a:lnTo>
                  <a:cubicBezTo>
                    <a:pt x="4603" y="1739"/>
                    <a:pt x="9372" y="2517"/>
                    <a:pt x="14169" y="2642"/>
                  </a:cubicBezTo>
                  <a:lnTo>
                    <a:pt x="14183" y="2281"/>
                  </a:lnTo>
                  <a:cubicBezTo>
                    <a:pt x="9413" y="2156"/>
                    <a:pt x="4672" y="1391"/>
                    <a:pt x="11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4"/>
            <p:cNvSpPr/>
            <p:nvPr/>
          </p:nvSpPr>
          <p:spPr>
            <a:xfrm>
              <a:off x="3404075" y="2335475"/>
              <a:ext cx="354600" cy="65725"/>
            </a:xfrm>
            <a:custGeom>
              <a:avLst/>
              <a:gdLst/>
              <a:ahLst/>
              <a:cxnLst/>
              <a:rect l="l" t="t" r="r" b="b"/>
              <a:pathLst>
                <a:path w="14184" h="2629" extrusionOk="0">
                  <a:moveTo>
                    <a:pt x="98" y="0"/>
                  </a:moveTo>
                  <a:lnTo>
                    <a:pt x="1" y="334"/>
                  </a:lnTo>
                  <a:cubicBezTo>
                    <a:pt x="4589" y="1738"/>
                    <a:pt x="9372" y="2503"/>
                    <a:pt x="14169" y="2628"/>
                  </a:cubicBezTo>
                  <a:lnTo>
                    <a:pt x="14183" y="2281"/>
                  </a:lnTo>
                  <a:cubicBezTo>
                    <a:pt x="9414" y="2156"/>
                    <a:pt x="4673" y="1391"/>
                    <a:pt x="98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4"/>
            <p:cNvSpPr/>
            <p:nvPr/>
          </p:nvSpPr>
          <p:spPr>
            <a:xfrm>
              <a:off x="3275475" y="2421675"/>
              <a:ext cx="354575" cy="65725"/>
            </a:xfrm>
            <a:custGeom>
              <a:avLst/>
              <a:gdLst/>
              <a:ahLst/>
              <a:cxnLst/>
              <a:rect l="l" t="t" r="r" b="b"/>
              <a:pathLst>
                <a:path w="14183" h="2629" extrusionOk="0">
                  <a:moveTo>
                    <a:pt x="111" y="1"/>
                  </a:moveTo>
                  <a:lnTo>
                    <a:pt x="0" y="334"/>
                  </a:lnTo>
                  <a:cubicBezTo>
                    <a:pt x="4602" y="1739"/>
                    <a:pt x="9372" y="2503"/>
                    <a:pt x="14169" y="2629"/>
                  </a:cubicBezTo>
                  <a:lnTo>
                    <a:pt x="14183" y="2267"/>
                  </a:lnTo>
                  <a:cubicBezTo>
                    <a:pt x="9413" y="2156"/>
                    <a:pt x="4672" y="1377"/>
                    <a:pt x="11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4"/>
            <p:cNvSpPr/>
            <p:nvPr/>
          </p:nvSpPr>
          <p:spPr>
            <a:xfrm>
              <a:off x="3209075" y="2520050"/>
              <a:ext cx="310775" cy="41750"/>
            </a:xfrm>
            <a:custGeom>
              <a:avLst/>
              <a:gdLst/>
              <a:ahLst/>
              <a:cxnLst/>
              <a:rect l="l" t="t" r="r" b="b"/>
              <a:pathLst>
                <a:path w="12431" h="1670" extrusionOk="0">
                  <a:moveTo>
                    <a:pt x="84" y="1"/>
                  </a:moveTo>
                  <a:lnTo>
                    <a:pt x="0" y="348"/>
                  </a:lnTo>
                  <a:cubicBezTo>
                    <a:pt x="3588" y="1224"/>
                    <a:pt x="7314" y="1669"/>
                    <a:pt x="11110" y="1669"/>
                  </a:cubicBezTo>
                  <a:cubicBezTo>
                    <a:pt x="11541" y="1669"/>
                    <a:pt x="11986" y="1655"/>
                    <a:pt x="12431" y="1641"/>
                  </a:cubicBezTo>
                  <a:lnTo>
                    <a:pt x="12417" y="1294"/>
                  </a:lnTo>
                  <a:cubicBezTo>
                    <a:pt x="11986" y="1308"/>
                    <a:pt x="11541" y="1308"/>
                    <a:pt x="11110" y="1308"/>
                  </a:cubicBezTo>
                  <a:cubicBezTo>
                    <a:pt x="7342" y="1308"/>
                    <a:pt x="3629" y="863"/>
                    <a:pt x="8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4"/>
            <p:cNvSpPr/>
            <p:nvPr/>
          </p:nvSpPr>
          <p:spPr>
            <a:xfrm>
              <a:off x="3125650" y="2620850"/>
              <a:ext cx="261775" cy="23675"/>
            </a:xfrm>
            <a:custGeom>
              <a:avLst/>
              <a:gdLst/>
              <a:ahLst/>
              <a:cxnLst/>
              <a:rect l="l" t="t" r="r" b="b"/>
              <a:pathLst>
                <a:path w="10471" h="947" extrusionOk="0">
                  <a:moveTo>
                    <a:pt x="56" y="1"/>
                  </a:moveTo>
                  <a:lnTo>
                    <a:pt x="0" y="349"/>
                  </a:lnTo>
                  <a:cubicBezTo>
                    <a:pt x="2253" y="752"/>
                    <a:pt x="4603" y="946"/>
                    <a:pt x="6980" y="946"/>
                  </a:cubicBezTo>
                  <a:cubicBezTo>
                    <a:pt x="8134" y="946"/>
                    <a:pt x="9302" y="905"/>
                    <a:pt x="10470" y="807"/>
                  </a:cubicBezTo>
                  <a:lnTo>
                    <a:pt x="10443" y="460"/>
                  </a:lnTo>
                  <a:cubicBezTo>
                    <a:pt x="9275" y="557"/>
                    <a:pt x="8121" y="599"/>
                    <a:pt x="6980" y="599"/>
                  </a:cubicBezTo>
                  <a:cubicBezTo>
                    <a:pt x="4617" y="599"/>
                    <a:pt x="2295" y="404"/>
                    <a:pt x="56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4"/>
            <p:cNvSpPr/>
            <p:nvPr/>
          </p:nvSpPr>
          <p:spPr>
            <a:xfrm>
              <a:off x="3097825" y="2138600"/>
              <a:ext cx="1042175" cy="708225"/>
            </a:xfrm>
            <a:custGeom>
              <a:avLst/>
              <a:gdLst/>
              <a:ahLst/>
              <a:cxnLst/>
              <a:rect l="l" t="t" r="r" b="b"/>
              <a:pathLst>
                <a:path w="41687" h="28329" extrusionOk="0">
                  <a:moveTo>
                    <a:pt x="40933" y="1"/>
                  </a:moveTo>
                  <a:cubicBezTo>
                    <a:pt x="40805" y="1"/>
                    <a:pt x="40676" y="38"/>
                    <a:pt x="40560" y="117"/>
                  </a:cubicBezTo>
                  <a:lnTo>
                    <a:pt x="31286" y="6457"/>
                  </a:lnTo>
                  <a:lnTo>
                    <a:pt x="1" y="27828"/>
                  </a:lnTo>
                  <a:lnTo>
                    <a:pt x="57" y="27926"/>
                  </a:lnTo>
                  <a:cubicBezTo>
                    <a:pt x="154" y="28065"/>
                    <a:pt x="251" y="28204"/>
                    <a:pt x="362" y="28329"/>
                  </a:cubicBezTo>
                  <a:lnTo>
                    <a:pt x="31759" y="7528"/>
                  </a:lnTo>
                  <a:lnTo>
                    <a:pt x="41297" y="1215"/>
                  </a:lnTo>
                  <a:lnTo>
                    <a:pt x="41311" y="1201"/>
                  </a:lnTo>
                  <a:cubicBezTo>
                    <a:pt x="41603" y="1007"/>
                    <a:pt x="41686" y="589"/>
                    <a:pt x="41478" y="284"/>
                  </a:cubicBezTo>
                  <a:cubicBezTo>
                    <a:pt x="41348" y="102"/>
                    <a:pt x="41143" y="1"/>
                    <a:pt x="4093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" name="Google Shape;148;p24"/>
          <p:cNvGrpSpPr/>
          <p:nvPr/>
        </p:nvGrpSpPr>
        <p:grpSpPr>
          <a:xfrm rot="5400000">
            <a:off x="100544" y="-139561"/>
            <a:ext cx="823364" cy="1217359"/>
            <a:chOff x="4553975" y="2100250"/>
            <a:chExt cx="487025" cy="720075"/>
          </a:xfrm>
        </p:grpSpPr>
        <p:sp>
          <p:nvSpPr>
            <p:cNvPr id="149" name="Google Shape;149;p24"/>
            <p:cNvSpPr/>
            <p:nvPr/>
          </p:nvSpPr>
          <p:spPr>
            <a:xfrm>
              <a:off x="4923150" y="2393175"/>
              <a:ext cx="117850" cy="105150"/>
            </a:xfrm>
            <a:custGeom>
              <a:avLst/>
              <a:gdLst/>
              <a:ahLst/>
              <a:cxnLst/>
              <a:rect l="l" t="t" r="r" b="b"/>
              <a:pathLst>
                <a:path w="4714" h="4206" extrusionOk="0">
                  <a:moveTo>
                    <a:pt x="3729" y="0"/>
                  </a:moveTo>
                  <a:cubicBezTo>
                    <a:pt x="3132" y="0"/>
                    <a:pt x="2264" y="473"/>
                    <a:pt x="1502" y="1266"/>
                  </a:cubicBezTo>
                  <a:cubicBezTo>
                    <a:pt x="459" y="2323"/>
                    <a:pt x="0" y="3560"/>
                    <a:pt x="487" y="4033"/>
                  </a:cubicBezTo>
                  <a:cubicBezTo>
                    <a:pt x="607" y="4150"/>
                    <a:pt x="777" y="4205"/>
                    <a:pt x="980" y="4205"/>
                  </a:cubicBezTo>
                  <a:cubicBezTo>
                    <a:pt x="1572" y="4205"/>
                    <a:pt x="2449" y="3732"/>
                    <a:pt x="3226" y="2934"/>
                  </a:cubicBezTo>
                  <a:cubicBezTo>
                    <a:pt x="4255" y="1878"/>
                    <a:pt x="4714" y="640"/>
                    <a:pt x="4241" y="181"/>
                  </a:cubicBezTo>
                  <a:cubicBezTo>
                    <a:pt x="4115" y="59"/>
                    <a:pt x="3939" y="0"/>
                    <a:pt x="3729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4"/>
            <p:cNvSpPr/>
            <p:nvPr/>
          </p:nvSpPr>
          <p:spPr>
            <a:xfrm>
              <a:off x="4888725" y="2395325"/>
              <a:ext cx="53900" cy="90975"/>
            </a:xfrm>
            <a:custGeom>
              <a:avLst/>
              <a:gdLst/>
              <a:ahLst/>
              <a:cxnLst/>
              <a:rect l="l" t="t" r="r" b="b"/>
              <a:pathLst>
                <a:path w="2156" h="3639" extrusionOk="0">
                  <a:moveTo>
                    <a:pt x="1464" y="0"/>
                  </a:moveTo>
                  <a:cubicBezTo>
                    <a:pt x="1035" y="0"/>
                    <a:pt x="524" y="678"/>
                    <a:pt x="265" y="1597"/>
                  </a:cubicBezTo>
                  <a:cubicBezTo>
                    <a:pt x="1" y="2598"/>
                    <a:pt x="154" y="3502"/>
                    <a:pt x="598" y="3627"/>
                  </a:cubicBezTo>
                  <a:cubicBezTo>
                    <a:pt x="629" y="3635"/>
                    <a:pt x="661" y="3638"/>
                    <a:pt x="693" y="3638"/>
                  </a:cubicBezTo>
                  <a:cubicBezTo>
                    <a:pt x="1121" y="3638"/>
                    <a:pt x="1632" y="2960"/>
                    <a:pt x="1878" y="2028"/>
                  </a:cubicBezTo>
                  <a:cubicBezTo>
                    <a:pt x="2156" y="1041"/>
                    <a:pt x="2003" y="137"/>
                    <a:pt x="1558" y="12"/>
                  </a:cubicBezTo>
                  <a:cubicBezTo>
                    <a:pt x="1527" y="4"/>
                    <a:pt x="1496" y="0"/>
                    <a:pt x="14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4"/>
            <p:cNvSpPr/>
            <p:nvPr/>
          </p:nvSpPr>
          <p:spPr>
            <a:xfrm>
              <a:off x="4900200" y="2194275"/>
              <a:ext cx="102225" cy="97300"/>
            </a:xfrm>
            <a:custGeom>
              <a:avLst/>
              <a:gdLst/>
              <a:ahLst/>
              <a:cxnLst/>
              <a:rect l="l" t="t" r="r" b="b"/>
              <a:pathLst>
                <a:path w="4089" h="3892" extrusionOk="0">
                  <a:moveTo>
                    <a:pt x="3229" y="0"/>
                  </a:moveTo>
                  <a:cubicBezTo>
                    <a:pt x="2698" y="0"/>
                    <a:pt x="1916" y="464"/>
                    <a:pt x="1238" y="1227"/>
                  </a:cubicBezTo>
                  <a:cubicBezTo>
                    <a:pt x="362" y="2228"/>
                    <a:pt x="0" y="3354"/>
                    <a:pt x="445" y="3757"/>
                  </a:cubicBezTo>
                  <a:cubicBezTo>
                    <a:pt x="553" y="3848"/>
                    <a:pt x="693" y="3891"/>
                    <a:pt x="857" y="3891"/>
                  </a:cubicBezTo>
                  <a:cubicBezTo>
                    <a:pt x="1394" y="3891"/>
                    <a:pt x="2179" y="3426"/>
                    <a:pt x="2851" y="2659"/>
                  </a:cubicBezTo>
                  <a:cubicBezTo>
                    <a:pt x="3741" y="1658"/>
                    <a:pt x="4088" y="532"/>
                    <a:pt x="3643" y="142"/>
                  </a:cubicBezTo>
                  <a:cubicBezTo>
                    <a:pt x="3537" y="46"/>
                    <a:pt x="3396" y="0"/>
                    <a:pt x="3229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4"/>
            <p:cNvSpPr/>
            <p:nvPr/>
          </p:nvSpPr>
          <p:spPr>
            <a:xfrm>
              <a:off x="4678075" y="2184025"/>
              <a:ext cx="82050" cy="92600"/>
            </a:xfrm>
            <a:custGeom>
              <a:avLst/>
              <a:gdLst/>
              <a:ahLst/>
              <a:cxnLst/>
              <a:rect l="l" t="t" r="r" b="b"/>
              <a:pathLst>
                <a:path w="3282" h="3704" extrusionOk="0">
                  <a:moveTo>
                    <a:pt x="2559" y="1"/>
                  </a:moveTo>
                  <a:cubicBezTo>
                    <a:pt x="2088" y="1"/>
                    <a:pt x="1394" y="510"/>
                    <a:pt x="849" y="1317"/>
                  </a:cubicBezTo>
                  <a:cubicBezTo>
                    <a:pt x="181" y="2290"/>
                    <a:pt x="1" y="3333"/>
                    <a:pt x="432" y="3625"/>
                  </a:cubicBezTo>
                  <a:cubicBezTo>
                    <a:pt x="513" y="3678"/>
                    <a:pt x="609" y="3704"/>
                    <a:pt x="716" y="3704"/>
                  </a:cubicBezTo>
                  <a:cubicBezTo>
                    <a:pt x="1194" y="3704"/>
                    <a:pt x="1888" y="3194"/>
                    <a:pt x="2434" y="2388"/>
                  </a:cubicBezTo>
                  <a:cubicBezTo>
                    <a:pt x="3101" y="1414"/>
                    <a:pt x="3282" y="371"/>
                    <a:pt x="2837" y="79"/>
                  </a:cubicBezTo>
                  <a:cubicBezTo>
                    <a:pt x="2758" y="26"/>
                    <a:pt x="2664" y="1"/>
                    <a:pt x="2559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4"/>
            <p:cNvSpPr/>
            <p:nvPr/>
          </p:nvSpPr>
          <p:spPr>
            <a:xfrm>
              <a:off x="4553975" y="2187575"/>
              <a:ext cx="73375" cy="73350"/>
            </a:xfrm>
            <a:custGeom>
              <a:avLst/>
              <a:gdLst/>
              <a:ahLst/>
              <a:cxnLst/>
              <a:rect l="l" t="t" r="r" b="b"/>
              <a:pathLst>
                <a:path w="2935" h="2934" extrusionOk="0">
                  <a:moveTo>
                    <a:pt x="613" y="1"/>
                  </a:moveTo>
                  <a:cubicBezTo>
                    <a:pt x="502" y="1"/>
                    <a:pt x="407" y="30"/>
                    <a:pt x="334" y="90"/>
                  </a:cubicBezTo>
                  <a:cubicBezTo>
                    <a:pt x="1" y="369"/>
                    <a:pt x="223" y="1217"/>
                    <a:pt x="849" y="1968"/>
                  </a:cubicBezTo>
                  <a:cubicBezTo>
                    <a:pt x="1338" y="2565"/>
                    <a:pt x="1920" y="2933"/>
                    <a:pt x="2310" y="2933"/>
                  </a:cubicBezTo>
                  <a:cubicBezTo>
                    <a:pt x="2420" y="2933"/>
                    <a:pt x="2514" y="2904"/>
                    <a:pt x="2587" y="2843"/>
                  </a:cubicBezTo>
                  <a:cubicBezTo>
                    <a:pt x="2934" y="2565"/>
                    <a:pt x="2698" y="1717"/>
                    <a:pt x="2086" y="966"/>
                  </a:cubicBezTo>
                  <a:cubicBezTo>
                    <a:pt x="1598" y="369"/>
                    <a:pt x="1007" y="1"/>
                    <a:pt x="61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4"/>
            <p:cNvSpPr/>
            <p:nvPr/>
          </p:nvSpPr>
          <p:spPr>
            <a:xfrm>
              <a:off x="4898450" y="2315675"/>
              <a:ext cx="91800" cy="45175"/>
            </a:xfrm>
            <a:custGeom>
              <a:avLst/>
              <a:gdLst/>
              <a:ahLst/>
              <a:cxnLst/>
              <a:rect l="l" t="t" r="r" b="b"/>
              <a:pathLst>
                <a:path w="3672" h="1807" extrusionOk="0">
                  <a:moveTo>
                    <a:pt x="1103" y="0"/>
                  </a:moveTo>
                  <a:cubicBezTo>
                    <a:pt x="582" y="0"/>
                    <a:pt x="198" y="148"/>
                    <a:pt x="126" y="417"/>
                  </a:cubicBezTo>
                  <a:cubicBezTo>
                    <a:pt x="1" y="848"/>
                    <a:pt x="668" y="1404"/>
                    <a:pt x="1628" y="1668"/>
                  </a:cubicBezTo>
                  <a:cubicBezTo>
                    <a:pt x="1963" y="1762"/>
                    <a:pt x="2289" y="1807"/>
                    <a:pt x="2573" y="1807"/>
                  </a:cubicBezTo>
                  <a:cubicBezTo>
                    <a:pt x="3091" y="1807"/>
                    <a:pt x="3475" y="1659"/>
                    <a:pt x="3547" y="1390"/>
                  </a:cubicBezTo>
                  <a:cubicBezTo>
                    <a:pt x="3672" y="959"/>
                    <a:pt x="3004" y="403"/>
                    <a:pt x="2059" y="139"/>
                  </a:cubicBezTo>
                  <a:cubicBezTo>
                    <a:pt x="1718" y="45"/>
                    <a:pt x="1390" y="0"/>
                    <a:pt x="110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4"/>
            <p:cNvSpPr/>
            <p:nvPr/>
          </p:nvSpPr>
          <p:spPr>
            <a:xfrm>
              <a:off x="4593600" y="2513025"/>
              <a:ext cx="115100" cy="51950"/>
            </a:xfrm>
            <a:custGeom>
              <a:avLst/>
              <a:gdLst/>
              <a:ahLst/>
              <a:cxnLst/>
              <a:rect l="l" t="t" r="r" b="b"/>
              <a:pathLst>
                <a:path w="4604" h="2078" extrusionOk="0">
                  <a:moveTo>
                    <a:pt x="2803" y="1"/>
                  </a:moveTo>
                  <a:cubicBezTo>
                    <a:pt x="2596" y="1"/>
                    <a:pt x="2379" y="15"/>
                    <a:pt x="2156" y="45"/>
                  </a:cubicBezTo>
                  <a:cubicBezTo>
                    <a:pt x="932" y="212"/>
                    <a:pt x="1" y="782"/>
                    <a:pt x="70" y="1338"/>
                  </a:cubicBezTo>
                  <a:cubicBezTo>
                    <a:pt x="127" y="1783"/>
                    <a:pt x="848" y="2078"/>
                    <a:pt x="1787" y="2078"/>
                  </a:cubicBezTo>
                  <a:cubicBezTo>
                    <a:pt x="1994" y="2078"/>
                    <a:pt x="2211" y="2064"/>
                    <a:pt x="2434" y="2034"/>
                  </a:cubicBezTo>
                  <a:cubicBezTo>
                    <a:pt x="3658" y="1867"/>
                    <a:pt x="4603" y="1297"/>
                    <a:pt x="4520" y="740"/>
                  </a:cubicBezTo>
                  <a:cubicBezTo>
                    <a:pt x="4463" y="296"/>
                    <a:pt x="3742" y="1"/>
                    <a:pt x="280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4"/>
            <p:cNvSpPr/>
            <p:nvPr/>
          </p:nvSpPr>
          <p:spPr>
            <a:xfrm>
              <a:off x="4621775" y="2100250"/>
              <a:ext cx="78225" cy="141325"/>
            </a:xfrm>
            <a:custGeom>
              <a:avLst/>
              <a:gdLst/>
              <a:ahLst/>
              <a:cxnLst/>
              <a:rect l="l" t="t" r="r" b="b"/>
              <a:pathLst>
                <a:path w="3129" h="5653" extrusionOk="0">
                  <a:moveTo>
                    <a:pt x="2008" y="1"/>
                  </a:moveTo>
                  <a:cubicBezTo>
                    <a:pt x="1337" y="1"/>
                    <a:pt x="583" y="1103"/>
                    <a:pt x="306" y="2582"/>
                  </a:cubicBezTo>
                  <a:cubicBezTo>
                    <a:pt x="0" y="4140"/>
                    <a:pt x="320" y="5516"/>
                    <a:pt x="1015" y="5641"/>
                  </a:cubicBezTo>
                  <a:cubicBezTo>
                    <a:pt x="1053" y="5649"/>
                    <a:pt x="1092" y="5653"/>
                    <a:pt x="1130" y="5653"/>
                  </a:cubicBezTo>
                  <a:cubicBezTo>
                    <a:pt x="1797" y="5653"/>
                    <a:pt x="2533" y="4542"/>
                    <a:pt x="2823" y="3083"/>
                  </a:cubicBezTo>
                  <a:cubicBezTo>
                    <a:pt x="3129" y="1526"/>
                    <a:pt x="2809" y="149"/>
                    <a:pt x="2113" y="10"/>
                  </a:cubicBezTo>
                  <a:cubicBezTo>
                    <a:pt x="2079" y="4"/>
                    <a:pt x="2043" y="1"/>
                    <a:pt x="2008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4"/>
            <p:cNvSpPr/>
            <p:nvPr/>
          </p:nvSpPr>
          <p:spPr>
            <a:xfrm>
              <a:off x="4591875" y="2347875"/>
              <a:ext cx="118900" cy="117775"/>
            </a:xfrm>
            <a:custGeom>
              <a:avLst/>
              <a:gdLst/>
              <a:ahLst/>
              <a:cxnLst/>
              <a:rect l="l" t="t" r="r" b="b"/>
              <a:pathLst>
                <a:path w="4756" h="4711" extrusionOk="0">
                  <a:moveTo>
                    <a:pt x="992" y="1"/>
                  </a:moveTo>
                  <a:cubicBezTo>
                    <a:pt x="814" y="1"/>
                    <a:pt x="661" y="47"/>
                    <a:pt x="542" y="144"/>
                  </a:cubicBezTo>
                  <a:cubicBezTo>
                    <a:pt x="0" y="603"/>
                    <a:pt x="376" y="1952"/>
                    <a:pt x="1391" y="3175"/>
                  </a:cubicBezTo>
                  <a:cubicBezTo>
                    <a:pt x="2171" y="4129"/>
                    <a:pt x="3111" y="4711"/>
                    <a:pt x="3745" y="4711"/>
                  </a:cubicBezTo>
                  <a:cubicBezTo>
                    <a:pt x="3925" y="4711"/>
                    <a:pt x="4080" y="4664"/>
                    <a:pt x="4199" y="4566"/>
                  </a:cubicBezTo>
                  <a:cubicBezTo>
                    <a:pt x="4756" y="4107"/>
                    <a:pt x="4366" y="2758"/>
                    <a:pt x="3365" y="1534"/>
                  </a:cubicBezTo>
                  <a:cubicBezTo>
                    <a:pt x="2572" y="589"/>
                    <a:pt x="1626" y="1"/>
                    <a:pt x="992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4"/>
            <p:cNvSpPr/>
            <p:nvPr/>
          </p:nvSpPr>
          <p:spPr>
            <a:xfrm>
              <a:off x="4788275" y="2135275"/>
              <a:ext cx="92475" cy="143175"/>
            </a:xfrm>
            <a:custGeom>
              <a:avLst/>
              <a:gdLst/>
              <a:ahLst/>
              <a:cxnLst/>
              <a:rect l="l" t="t" r="r" b="b"/>
              <a:pathLst>
                <a:path w="3699" h="5727" extrusionOk="0">
                  <a:moveTo>
                    <a:pt x="2681" y="1"/>
                  </a:moveTo>
                  <a:cubicBezTo>
                    <a:pt x="2000" y="1"/>
                    <a:pt x="1108" y="995"/>
                    <a:pt x="584" y="2391"/>
                  </a:cubicBezTo>
                  <a:cubicBezTo>
                    <a:pt x="0" y="3948"/>
                    <a:pt x="98" y="5422"/>
                    <a:pt x="793" y="5686"/>
                  </a:cubicBezTo>
                  <a:cubicBezTo>
                    <a:pt x="865" y="5714"/>
                    <a:pt x="940" y="5727"/>
                    <a:pt x="1018" y="5727"/>
                  </a:cubicBezTo>
                  <a:cubicBezTo>
                    <a:pt x="1699" y="5727"/>
                    <a:pt x="2591" y="4733"/>
                    <a:pt x="3115" y="3336"/>
                  </a:cubicBezTo>
                  <a:cubicBezTo>
                    <a:pt x="3699" y="1765"/>
                    <a:pt x="3601" y="291"/>
                    <a:pt x="2906" y="41"/>
                  </a:cubicBezTo>
                  <a:cubicBezTo>
                    <a:pt x="2834" y="14"/>
                    <a:pt x="2759" y="1"/>
                    <a:pt x="2681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4"/>
            <p:cNvSpPr/>
            <p:nvPr/>
          </p:nvSpPr>
          <p:spPr>
            <a:xfrm>
              <a:off x="4760800" y="2196675"/>
              <a:ext cx="192150" cy="623650"/>
            </a:xfrm>
            <a:custGeom>
              <a:avLst/>
              <a:gdLst/>
              <a:ahLst/>
              <a:cxnLst/>
              <a:rect l="l" t="t" r="r" b="b"/>
              <a:pathLst>
                <a:path w="7686" h="24946" extrusionOk="0">
                  <a:moveTo>
                    <a:pt x="3072" y="1"/>
                  </a:moveTo>
                  <a:cubicBezTo>
                    <a:pt x="3024" y="1"/>
                    <a:pt x="2974" y="28"/>
                    <a:pt x="2962" y="74"/>
                  </a:cubicBezTo>
                  <a:cubicBezTo>
                    <a:pt x="1" y="8222"/>
                    <a:pt x="1447" y="17802"/>
                    <a:pt x="6675" y="24754"/>
                  </a:cubicBezTo>
                  <a:cubicBezTo>
                    <a:pt x="6780" y="24890"/>
                    <a:pt x="6910" y="24946"/>
                    <a:pt x="7036" y="24946"/>
                  </a:cubicBezTo>
                  <a:cubicBezTo>
                    <a:pt x="7375" y="24946"/>
                    <a:pt x="7686" y="24539"/>
                    <a:pt x="7412" y="24184"/>
                  </a:cubicBezTo>
                  <a:cubicBezTo>
                    <a:pt x="2128" y="17566"/>
                    <a:pt x="487" y="8208"/>
                    <a:pt x="3171" y="144"/>
                  </a:cubicBezTo>
                  <a:cubicBezTo>
                    <a:pt x="3185" y="88"/>
                    <a:pt x="3157" y="32"/>
                    <a:pt x="3101" y="5"/>
                  </a:cubicBezTo>
                  <a:cubicBezTo>
                    <a:pt x="3092" y="2"/>
                    <a:pt x="3082" y="1"/>
                    <a:pt x="3072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4"/>
            <p:cNvSpPr/>
            <p:nvPr/>
          </p:nvSpPr>
          <p:spPr>
            <a:xfrm>
              <a:off x="4811200" y="2433850"/>
              <a:ext cx="180450" cy="119000"/>
            </a:xfrm>
            <a:custGeom>
              <a:avLst/>
              <a:gdLst/>
              <a:ahLst/>
              <a:cxnLst/>
              <a:rect l="l" t="t" r="r" b="b"/>
              <a:pathLst>
                <a:path w="7218" h="4760" extrusionOk="0">
                  <a:moveTo>
                    <a:pt x="7217" y="0"/>
                  </a:moveTo>
                  <a:lnTo>
                    <a:pt x="7217" y="0"/>
                  </a:lnTo>
                  <a:cubicBezTo>
                    <a:pt x="5535" y="2295"/>
                    <a:pt x="2963" y="3907"/>
                    <a:pt x="209" y="4422"/>
                  </a:cubicBezTo>
                  <a:cubicBezTo>
                    <a:pt x="1" y="4474"/>
                    <a:pt x="49" y="4759"/>
                    <a:pt x="240" y="4759"/>
                  </a:cubicBezTo>
                  <a:cubicBezTo>
                    <a:pt x="252" y="4759"/>
                    <a:pt x="265" y="4758"/>
                    <a:pt x="279" y="4756"/>
                  </a:cubicBezTo>
                  <a:cubicBezTo>
                    <a:pt x="3102" y="4102"/>
                    <a:pt x="5618" y="2364"/>
                    <a:pt x="7217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4"/>
            <p:cNvSpPr/>
            <p:nvPr/>
          </p:nvSpPr>
          <p:spPr>
            <a:xfrm>
              <a:off x="4633225" y="2143250"/>
              <a:ext cx="174450" cy="268100"/>
            </a:xfrm>
            <a:custGeom>
              <a:avLst/>
              <a:gdLst/>
              <a:ahLst/>
              <a:cxnLst/>
              <a:rect l="l" t="t" r="r" b="b"/>
              <a:pathLst>
                <a:path w="6978" h="10724" extrusionOk="0">
                  <a:moveTo>
                    <a:pt x="1211" y="0"/>
                  </a:moveTo>
                  <a:lnTo>
                    <a:pt x="1211" y="0"/>
                  </a:lnTo>
                  <a:cubicBezTo>
                    <a:pt x="891" y="445"/>
                    <a:pt x="654" y="974"/>
                    <a:pt x="529" y="1516"/>
                  </a:cubicBezTo>
                  <a:cubicBezTo>
                    <a:pt x="140" y="3170"/>
                    <a:pt x="613" y="4950"/>
                    <a:pt x="1544" y="6341"/>
                  </a:cubicBezTo>
                  <a:cubicBezTo>
                    <a:pt x="2823" y="8232"/>
                    <a:pt x="4770" y="9483"/>
                    <a:pt x="6647" y="10693"/>
                  </a:cubicBezTo>
                  <a:cubicBezTo>
                    <a:pt x="6680" y="10714"/>
                    <a:pt x="6713" y="10723"/>
                    <a:pt x="6743" y="10723"/>
                  </a:cubicBezTo>
                  <a:cubicBezTo>
                    <a:pt x="6889" y="10723"/>
                    <a:pt x="6978" y="10507"/>
                    <a:pt x="6828" y="10415"/>
                  </a:cubicBezTo>
                  <a:cubicBezTo>
                    <a:pt x="5869" y="9831"/>
                    <a:pt x="4923" y="9247"/>
                    <a:pt x="4033" y="8579"/>
                  </a:cubicBezTo>
                  <a:cubicBezTo>
                    <a:pt x="1808" y="6980"/>
                    <a:pt x="1" y="4394"/>
                    <a:pt x="571" y="1530"/>
                  </a:cubicBezTo>
                  <a:cubicBezTo>
                    <a:pt x="682" y="987"/>
                    <a:pt x="891" y="459"/>
                    <a:pt x="1211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4"/>
            <p:cNvSpPr/>
            <p:nvPr/>
          </p:nvSpPr>
          <p:spPr>
            <a:xfrm>
              <a:off x="4801100" y="2225275"/>
              <a:ext cx="166200" cy="111350"/>
            </a:xfrm>
            <a:custGeom>
              <a:avLst/>
              <a:gdLst/>
              <a:ahLst/>
              <a:cxnLst/>
              <a:rect l="l" t="t" r="r" b="b"/>
              <a:pathLst>
                <a:path w="6648" h="4454" extrusionOk="0">
                  <a:moveTo>
                    <a:pt x="6648" y="1"/>
                  </a:moveTo>
                  <a:cubicBezTo>
                    <a:pt x="5202" y="2225"/>
                    <a:pt x="2783" y="3755"/>
                    <a:pt x="210" y="4116"/>
                  </a:cubicBezTo>
                  <a:cubicBezTo>
                    <a:pt x="1" y="4156"/>
                    <a:pt x="38" y="4454"/>
                    <a:pt x="228" y="4454"/>
                  </a:cubicBezTo>
                  <a:cubicBezTo>
                    <a:pt x="240" y="4454"/>
                    <a:pt x="253" y="4453"/>
                    <a:pt x="266" y="4450"/>
                  </a:cubicBezTo>
                  <a:cubicBezTo>
                    <a:pt x="2922" y="3950"/>
                    <a:pt x="5299" y="2281"/>
                    <a:pt x="6648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4"/>
            <p:cNvSpPr/>
            <p:nvPr/>
          </p:nvSpPr>
          <p:spPr>
            <a:xfrm>
              <a:off x="4616200" y="2373350"/>
              <a:ext cx="199575" cy="138125"/>
            </a:xfrm>
            <a:custGeom>
              <a:avLst/>
              <a:gdLst/>
              <a:ahLst/>
              <a:cxnLst/>
              <a:rect l="l" t="t" r="r" b="b"/>
              <a:pathLst>
                <a:path w="7983" h="5525" extrusionOk="0">
                  <a:moveTo>
                    <a:pt x="1" y="1"/>
                  </a:moveTo>
                  <a:lnTo>
                    <a:pt x="1" y="1"/>
                  </a:lnTo>
                  <a:cubicBezTo>
                    <a:pt x="1697" y="2740"/>
                    <a:pt x="4519" y="4784"/>
                    <a:pt x="7704" y="5521"/>
                  </a:cubicBezTo>
                  <a:cubicBezTo>
                    <a:pt x="7717" y="5524"/>
                    <a:pt x="7730" y="5525"/>
                    <a:pt x="7743" y="5525"/>
                  </a:cubicBezTo>
                  <a:cubicBezTo>
                    <a:pt x="7933" y="5525"/>
                    <a:pt x="7982" y="5240"/>
                    <a:pt x="7773" y="5187"/>
                  </a:cubicBezTo>
                  <a:cubicBezTo>
                    <a:pt x="4659" y="4589"/>
                    <a:pt x="1780" y="2685"/>
                    <a:pt x="1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4"/>
            <p:cNvSpPr/>
            <p:nvPr/>
          </p:nvSpPr>
          <p:spPr>
            <a:xfrm>
              <a:off x="4665175" y="2213450"/>
              <a:ext cx="63325" cy="85475"/>
            </a:xfrm>
            <a:custGeom>
              <a:avLst/>
              <a:gdLst/>
              <a:ahLst/>
              <a:cxnLst/>
              <a:rect l="l" t="t" r="r" b="b"/>
              <a:pathLst>
                <a:path w="2533" h="3419" extrusionOk="0">
                  <a:moveTo>
                    <a:pt x="2533" y="1"/>
                  </a:moveTo>
                  <a:lnTo>
                    <a:pt x="2533" y="1"/>
                  </a:lnTo>
                  <a:cubicBezTo>
                    <a:pt x="1810" y="1113"/>
                    <a:pt x="1003" y="2156"/>
                    <a:pt x="113" y="3129"/>
                  </a:cubicBezTo>
                  <a:cubicBezTo>
                    <a:pt x="0" y="3263"/>
                    <a:pt x="115" y="3419"/>
                    <a:pt x="238" y="3419"/>
                  </a:cubicBezTo>
                  <a:cubicBezTo>
                    <a:pt x="282" y="3419"/>
                    <a:pt x="327" y="3399"/>
                    <a:pt x="364" y="3352"/>
                  </a:cubicBezTo>
                  <a:cubicBezTo>
                    <a:pt x="1184" y="2295"/>
                    <a:pt x="1907" y="1169"/>
                    <a:pt x="2533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4"/>
            <p:cNvSpPr/>
            <p:nvPr/>
          </p:nvSpPr>
          <p:spPr>
            <a:xfrm>
              <a:off x="4897425" y="2429325"/>
              <a:ext cx="29225" cy="85475"/>
            </a:xfrm>
            <a:custGeom>
              <a:avLst/>
              <a:gdLst/>
              <a:ahLst/>
              <a:cxnLst/>
              <a:rect l="l" t="t" r="r" b="b"/>
              <a:pathLst>
                <a:path w="1169" h="3419" extrusionOk="0">
                  <a:moveTo>
                    <a:pt x="1168" y="1"/>
                  </a:moveTo>
                  <a:lnTo>
                    <a:pt x="1168" y="1"/>
                  </a:lnTo>
                  <a:cubicBezTo>
                    <a:pt x="390" y="863"/>
                    <a:pt x="0" y="2072"/>
                    <a:pt x="153" y="3282"/>
                  </a:cubicBezTo>
                  <a:cubicBezTo>
                    <a:pt x="171" y="3376"/>
                    <a:pt x="243" y="3418"/>
                    <a:pt x="317" y="3418"/>
                  </a:cubicBezTo>
                  <a:cubicBezTo>
                    <a:pt x="417" y="3418"/>
                    <a:pt x="519" y="3341"/>
                    <a:pt x="487" y="3212"/>
                  </a:cubicBezTo>
                  <a:cubicBezTo>
                    <a:pt x="237" y="2142"/>
                    <a:pt x="487" y="932"/>
                    <a:pt x="1168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4"/>
            <p:cNvSpPr/>
            <p:nvPr/>
          </p:nvSpPr>
          <p:spPr>
            <a:xfrm>
              <a:off x="4616200" y="2490100"/>
              <a:ext cx="142950" cy="59725"/>
            </a:xfrm>
            <a:custGeom>
              <a:avLst/>
              <a:gdLst/>
              <a:ahLst/>
              <a:cxnLst/>
              <a:rect l="l" t="t" r="r" b="b"/>
              <a:pathLst>
                <a:path w="5718" h="2389" extrusionOk="0">
                  <a:moveTo>
                    <a:pt x="5483" y="0"/>
                  </a:moveTo>
                  <a:cubicBezTo>
                    <a:pt x="5436" y="0"/>
                    <a:pt x="5389" y="21"/>
                    <a:pt x="5354" y="72"/>
                  </a:cubicBezTo>
                  <a:cubicBezTo>
                    <a:pt x="4386" y="1464"/>
                    <a:pt x="2669" y="2326"/>
                    <a:pt x="930" y="2326"/>
                  </a:cubicBezTo>
                  <a:cubicBezTo>
                    <a:pt x="620" y="2326"/>
                    <a:pt x="308" y="2298"/>
                    <a:pt x="1" y="2241"/>
                  </a:cubicBezTo>
                  <a:lnTo>
                    <a:pt x="1" y="2241"/>
                  </a:lnTo>
                  <a:cubicBezTo>
                    <a:pt x="403" y="2341"/>
                    <a:pt x="816" y="2389"/>
                    <a:pt x="1229" y="2389"/>
                  </a:cubicBezTo>
                  <a:cubicBezTo>
                    <a:pt x="2901" y="2389"/>
                    <a:pt x="4581" y="1605"/>
                    <a:pt x="5618" y="267"/>
                  </a:cubicBezTo>
                  <a:cubicBezTo>
                    <a:pt x="5718" y="137"/>
                    <a:pt x="5603" y="0"/>
                    <a:pt x="5483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4"/>
            <p:cNvSpPr/>
            <p:nvPr/>
          </p:nvSpPr>
          <p:spPr>
            <a:xfrm>
              <a:off x="4876700" y="2305575"/>
              <a:ext cx="96525" cy="35625"/>
            </a:xfrm>
            <a:custGeom>
              <a:avLst/>
              <a:gdLst/>
              <a:ahLst/>
              <a:cxnLst/>
              <a:rect l="l" t="t" r="r" b="b"/>
              <a:pathLst>
                <a:path w="3861" h="1425" extrusionOk="0">
                  <a:moveTo>
                    <a:pt x="121" y="1"/>
                  </a:moveTo>
                  <a:cubicBezTo>
                    <a:pt x="59" y="1"/>
                    <a:pt x="1" y="86"/>
                    <a:pt x="64" y="140"/>
                  </a:cubicBezTo>
                  <a:cubicBezTo>
                    <a:pt x="942" y="969"/>
                    <a:pt x="2132" y="1425"/>
                    <a:pt x="3310" y="1425"/>
                  </a:cubicBezTo>
                  <a:cubicBezTo>
                    <a:pt x="3494" y="1425"/>
                    <a:pt x="3678" y="1414"/>
                    <a:pt x="3860" y="1391"/>
                  </a:cubicBezTo>
                  <a:lnTo>
                    <a:pt x="3860" y="1391"/>
                  </a:lnTo>
                  <a:cubicBezTo>
                    <a:pt x="3740" y="1401"/>
                    <a:pt x="3620" y="1406"/>
                    <a:pt x="3499" y="1406"/>
                  </a:cubicBezTo>
                  <a:cubicBezTo>
                    <a:pt x="2258" y="1406"/>
                    <a:pt x="1038" y="890"/>
                    <a:pt x="176" y="28"/>
                  </a:cubicBezTo>
                  <a:cubicBezTo>
                    <a:pt x="159" y="9"/>
                    <a:pt x="140" y="1"/>
                    <a:pt x="121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4"/>
            <p:cNvSpPr/>
            <p:nvPr/>
          </p:nvSpPr>
          <p:spPr>
            <a:xfrm>
              <a:off x="4570675" y="2197125"/>
              <a:ext cx="103900" cy="102500"/>
            </a:xfrm>
            <a:custGeom>
              <a:avLst/>
              <a:gdLst/>
              <a:ahLst/>
              <a:cxnLst/>
              <a:rect l="l" t="t" r="r" b="b"/>
              <a:pathLst>
                <a:path w="4156" h="4100" extrusionOk="0">
                  <a:moveTo>
                    <a:pt x="0" y="0"/>
                  </a:moveTo>
                  <a:lnTo>
                    <a:pt x="0" y="0"/>
                  </a:lnTo>
                  <a:cubicBezTo>
                    <a:pt x="904" y="1627"/>
                    <a:pt x="2225" y="3045"/>
                    <a:pt x="3824" y="4074"/>
                  </a:cubicBezTo>
                  <a:cubicBezTo>
                    <a:pt x="3854" y="4092"/>
                    <a:pt x="3884" y="4099"/>
                    <a:pt x="3911" y="4099"/>
                  </a:cubicBezTo>
                  <a:cubicBezTo>
                    <a:pt x="4062" y="4099"/>
                    <a:pt x="4155" y="3876"/>
                    <a:pt x="3991" y="3782"/>
                  </a:cubicBezTo>
                  <a:cubicBezTo>
                    <a:pt x="2392" y="2893"/>
                    <a:pt x="1001" y="1572"/>
                    <a:pt x="0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24"/>
          <p:cNvGrpSpPr/>
          <p:nvPr/>
        </p:nvGrpSpPr>
        <p:grpSpPr>
          <a:xfrm rot="-5400000">
            <a:off x="7956652" y="3787707"/>
            <a:ext cx="1058792" cy="1565371"/>
            <a:chOff x="4553975" y="2100250"/>
            <a:chExt cx="487025" cy="720075"/>
          </a:xfrm>
        </p:grpSpPr>
        <p:sp>
          <p:nvSpPr>
            <p:cNvPr id="170" name="Google Shape;170;p24"/>
            <p:cNvSpPr/>
            <p:nvPr/>
          </p:nvSpPr>
          <p:spPr>
            <a:xfrm>
              <a:off x="4923150" y="2393175"/>
              <a:ext cx="117850" cy="105150"/>
            </a:xfrm>
            <a:custGeom>
              <a:avLst/>
              <a:gdLst/>
              <a:ahLst/>
              <a:cxnLst/>
              <a:rect l="l" t="t" r="r" b="b"/>
              <a:pathLst>
                <a:path w="4714" h="4206" extrusionOk="0">
                  <a:moveTo>
                    <a:pt x="3729" y="0"/>
                  </a:moveTo>
                  <a:cubicBezTo>
                    <a:pt x="3132" y="0"/>
                    <a:pt x="2264" y="473"/>
                    <a:pt x="1502" y="1266"/>
                  </a:cubicBezTo>
                  <a:cubicBezTo>
                    <a:pt x="459" y="2323"/>
                    <a:pt x="0" y="3560"/>
                    <a:pt x="487" y="4033"/>
                  </a:cubicBezTo>
                  <a:cubicBezTo>
                    <a:pt x="607" y="4150"/>
                    <a:pt x="777" y="4205"/>
                    <a:pt x="980" y="4205"/>
                  </a:cubicBezTo>
                  <a:cubicBezTo>
                    <a:pt x="1572" y="4205"/>
                    <a:pt x="2449" y="3732"/>
                    <a:pt x="3226" y="2934"/>
                  </a:cubicBezTo>
                  <a:cubicBezTo>
                    <a:pt x="4255" y="1878"/>
                    <a:pt x="4714" y="640"/>
                    <a:pt x="4241" y="181"/>
                  </a:cubicBezTo>
                  <a:cubicBezTo>
                    <a:pt x="4115" y="59"/>
                    <a:pt x="3939" y="0"/>
                    <a:pt x="3729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4"/>
            <p:cNvSpPr/>
            <p:nvPr/>
          </p:nvSpPr>
          <p:spPr>
            <a:xfrm>
              <a:off x="4888725" y="2395325"/>
              <a:ext cx="53900" cy="90975"/>
            </a:xfrm>
            <a:custGeom>
              <a:avLst/>
              <a:gdLst/>
              <a:ahLst/>
              <a:cxnLst/>
              <a:rect l="l" t="t" r="r" b="b"/>
              <a:pathLst>
                <a:path w="2156" h="3639" extrusionOk="0">
                  <a:moveTo>
                    <a:pt x="1464" y="0"/>
                  </a:moveTo>
                  <a:cubicBezTo>
                    <a:pt x="1035" y="0"/>
                    <a:pt x="524" y="678"/>
                    <a:pt x="265" y="1597"/>
                  </a:cubicBezTo>
                  <a:cubicBezTo>
                    <a:pt x="1" y="2598"/>
                    <a:pt x="154" y="3502"/>
                    <a:pt x="598" y="3627"/>
                  </a:cubicBezTo>
                  <a:cubicBezTo>
                    <a:pt x="629" y="3635"/>
                    <a:pt x="661" y="3638"/>
                    <a:pt x="693" y="3638"/>
                  </a:cubicBezTo>
                  <a:cubicBezTo>
                    <a:pt x="1121" y="3638"/>
                    <a:pt x="1632" y="2960"/>
                    <a:pt x="1878" y="2028"/>
                  </a:cubicBezTo>
                  <a:cubicBezTo>
                    <a:pt x="2156" y="1041"/>
                    <a:pt x="2003" y="137"/>
                    <a:pt x="1558" y="12"/>
                  </a:cubicBezTo>
                  <a:cubicBezTo>
                    <a:pt x="1527" y="4"/>
                    <a:pt x="1496" y="0"/>
                    <a:pt x="14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4"/>
            <p:cNvSpPr/>
            <p:nvPr/>
          </p:nvSpPr>
          <p:spPr>
            <a:xfrm>
              <a:off x="4900200" y="2194275"/>
              <a:ext cx="102225" cy="97300"/>
            </a:xfrm>
            <a:custGeom>
              <a:avLst/>
              <a:gdLst/>
              <a:ahLst/>
              <a:cxnLst/>
              <a:rect l="l" t="t" r="r" b="b"/>
              <a:pathLst>
                <a:path w="4089" h="3892" extrusionOk="0">
                  <a:moveTo>
                    <a:pt x="3229" y="0"/>
                  </a:moveTo>
                  <a:cubicBezTo>
                    <a:pt x="2698" y="0"/>
                    <a:pt x="1916" y="464"/>
                    <a:pt x="1238" y="1227"/>
                  </a:cubicBezTo>
                  <a:cubicBezTo>
                    <a:pt x="362" y="2228"/>
                    <a:pt x="0" y="3354"/>
                    <a:pt x="445" y="3757"/>
                  </a:cubicBezTo>
                  <a:cubicBezTo>
                    <a:pt x="553" y="3848"/>
                    <a:pt x="693" y="3891"/>
                    <a:pt x="857" y="3891"/>
                  </a:cubicBezTo>
                  <a:cubicBezTo>
                    <a:pt x="1394" y="3891"/>
                    <a:pt x="2179" y="3426"/>
                    <a:pt x="2851" y="2659"/>
                  </a:cubicBezTo>
                  <a:cubicBezTo>
                    <a:pt x="3741" y="1658"/>
                    <a:pt x="4088" y="532"/>
                    <a:pt x="3643" y="142"/>
                  </a:cubicBezTo>
                  <a:cubicBezTo>
                    <a:pt x="3537" y="46"/>
                    <a:pt x="3396" y="0"/>
                    <a:pt x="3229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4"/>
            <p:cNvSpPr/>
            <p:nvPr/>
          </p:nvSpPr>
          <p:spPr>
            <a:xfrm>
              <a:off x="4678075" y="2184025"/>
              <a:ext cx="82050" cy="92600"/>
            </a:xfrm>
            <a:custGeom>
              <a:avLst/>
              <a:gdLst/>
              <a:ahLst/>
              <a:cxnLst/>
              <a:rect l="l" t="t" r="r" b="b"/>
              <a:pathLst>
                <a:path w="3282" h="3704" extrusionOk="0">
                  <a:moveTo>
                    <a:pt x="2559" y="1"/>
                  </a:moveTo>
                  <a:cubicBezTo>
                    <a:pt x="2088" y="1"/>
                    <a:pt x="1394" y="510"/>
                    <a:pt x="849" y="1317"/>
                  </a:cubicBezTo>
                  <a:cubicBezTo>
                    <a:pt x="181" y="2290"/>
                    <a:pt x="1" y="3333"/>
                    <a:pt x="432" y="3625"/>
                  </a:cubicBezTo>
                  <a:cubicBezTo>
                    <a:pt x="513" y="3678"/>
                    <a:pt x="609" y="3704"/>
                    <a:pt x="716" y="3704"/>
                  </a:cubicBezTo>
                  <a:cubicBezTo>
                    <a:pt x="1194" y="3704"/>
                    <a:pt x="1888" y="3194"/>
                    <a:pt x="2434" y="2388"/>
                  </a:cubicBezTo>
                  <a:cubicBezTo>
                    <a:pt x="3101" y="1414"/>
                    <a:pt x="3282" y="371"/>
                    <a:pt x="2837" y="79"/>
                  </a:cubicBezTo>
                  <a:cubicBezTo>
                    <a:pt x="2758" y="26"/>
                    <a:pt x="2664" y="1"/>
                    <a:pt x="2559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4"/>
            <p:cNvSpPr/>
            <p:nvPr/>
          </p:nvSpPr>
          <p:spPr>
            <a:xfrm>
              <a:off x="4553975" y="2187575"/>
              <a:ext cx="73375" cy="73350"/>
            </a:xfrm>
            <a:custGeom>
              <a:avLst/>
              <a:gdLst/>
              <a:ahLst/>
              <a:cxnLst/>
              <a:rect l="l" t="t" r="r" b="b"/>
              <a:pathLst>
                <a:path w="2935" h="2934" extrusionOk="0">
                  <a:moveTo>
                    <a:pt x="613" y="1"/>
                  </a:moveTo>
                  <a:cubicBezTo>
                    <a:pt x="502" y="1"/>
                    <a:pt x="407" y="30"/>
                    <a:pt x="334" y="90"/>
                  </a:cubicBezTo>
                  <a:cubicBezTo>
                    <a:pt x="1" y="369"/>
                    <a:pt x="223" y="1217"/>
                    <a:pt x="849" y="1968"/>
                  </a:cubicBezTo>
                  <a:cubicBezTo>
                    <a:pt x="1338" y="2565"/>
                    <a:pt x="1920" y="2933"/>
                    <a:pt x="2310" y="2933"/>
                  </a:cubicBezTo>
                  <a:cubicBezTo>
                    <a:pt x="2420" y="2933"/>
                    <a:pt x="2514" y="2904"/>
                    <a:pt x="2587" y="2843"/>
                  </a:cubicBezTo>
                  <a:cubicBezTo>
                    <a:pt x="2934" y="2565"/>
                    <a:pt x="2698" y="1717"/>
                    <a:pt x="2086" y="966"/>
                  </a:cubicBezTo>
                  <a:cubicBezTo>
                    <a:pt x="1598" y="369"/>
                    <a:pt x="1007" y="1"/>
                    <a:pt x="61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4"/>
            <p:cNvSpPr/>
            <p:nvPr/>
          </p:nvSpPr>
          <p:spPr>
            <a:xfrm>
              <a:off x="4898450" y="2315675"/>
              <a:ext cx="91800" cy="45175"/>
            </a:xfrm>
            <a:custGeom>
              <a:avLst/>
              <a:gdLst/>
              <a:ahLst/>
              <a:cxnLst/>
              <a:rect l="l" t="t" r="r" b="b"/>
              <a:pathLst>
                <a:path w="3672" h="1807" extrusionOk="0">
                  <a:moveTo>
                    <a:pt x="1103" y="0"/>
                  </a:moveTo>
                  <a:cubicBezTo>
                    <a:pt x="582" y="0"/>
                    <a:pt x="198" y="148"/>
                    <a:pt x="126" y="417"/>
                  </a:cubicBezTo>
                  <a:cubicBezTo>
                    <a:pt x="1" y="848"/>
                    <a:pt x="668" y="1404"/>
                    <a:pt x="1628" y="1668"/>
                  </a:cubicBezTo>
                  <a:cubicBezTo>
                    <a:pt x="1963" y="1762"/>
                    <a:pt x="2289" y="1807"/>
                    <a:pt x="2573" y="1807"/>
                  </a:cubicBezTo>
                  <a:cubicBezTo>
                    <a:pt x="3091" y="1807"/>
                    <a:pt x="3475" y="1659"/>
                    <a:pt x="3547" y="1390"/>
                  </a:cubicBezTo>
                  <a:cubicBezTo>
                    <a:pt x="3672" y="959"/>
                    <a:pt x="3004" y="403"/>
                    <a:pt x="2059" y="139"/>
                  </a:cubicBezTo>
                  <a:cubicBezTo>
                    <a:pt x="1718" y="45"/>
                    <a:pt x="1390" y="0"/>
                    <a:pt x="110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4"/>
            <p:cNvSpPr/>
            <p:nvPr/>
          </p:nvSpPr>
          <p:spPr>
            <a:xfrm>
              <a:off x="4593600" y="2513025"/>
              <a:ext cx="115100" cy="51950"/>
            </a:xfrm>
            <a:custGeom>
              <a:avLst/>
              <a:gdLst/>
              <a:ahLst/>
              <a:cxnLst/>
              <a:rect l="l" t="t" r="r" b="b"/>
              <a:pathLst>
                <a:path w="4604" h="2078" extrusionOk="0">
                  <a:moveTo>
                    <a:pt x="2803" y="1"/>
                  </a:moveTo>
                  <a:cubicBezTo>
                    <a:pt x="2596" y="1"/>
                    <a:pt x="2379" y="15"/>
                    <a:pt x="2156" y="45"/>
                  </a:cubicBezTo>
                  <a:cubicBezTo>
                    <a:pt x="932" y="212"/>
                    <a:pt x="1" y="782"/>
                    <a:pt x="70" y="1338"/>
                  </a:cubicBezTo>
                  <a:cubicBezTo>
                    <a:pt x="127" y="1783"/>
                    <a:pt x="848" y="2078"/>
                    <a:pt x="1787" y="2078"/>
                  </a:cubicBezTo>
                  <a:cubicBezTo>
                    <a:pt x="1994" y="2078"/>
                    <a:pt x="2211" y="2064"/>
                    <a:pt x="2434" y="2034"/>
                  </a:cubicBezTo>
                  <a:cubicBezTo>
                    <a:pt x="3658" y="1867"/>
                    <a:pt x="4603" y="1297"/>
                    <a:pt x="4520" y="740"/>
                  </a:cubicBezTo>
                  <a:cubicBezTo>
                    <a:pt x="4463" y="296"/>
                    <a:pt x="3742" y="1"/>
                    <a:pt x="280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4"/>
            <p:cNvSpPr/>
            <p:nvPr/>
          </p:nvSpPr>
          <p:spPr>
            <a:xfrm>
              <a:off x="4621775" y="2100250"/>
              <a:ext cx="78225" cy="141325"/>
            </a:xfrm>
            <a:custGeom>
              <a:avLst/>
              <a:gdLst/>
              <a:ahLst/>
              <a:cxnLst/>
              <a:rect l="l" t="t" r="r" b="b"/>
              <a:pathLst>
                <a:path w="3129" h="5653" extrusionOk="0">
                  <a:moveTo>
                    <a:pt x="2008" y="1"/>
                  </a:moveTo>
                  <a:cubicBezTo>
                    <a:pt x="1337" y="1"/>
                    <a:pt x="583" y="1103"/>
                    <a:pt x="306" y="2582"/>
                  </a:cubicBezTo>
                  <a:cubicBezTo>
                    <a:pt x="0" y="4140"/>
                    <a:pt x="320" y="5516"/>
                    <a:pt x="1015" y="5641"/>
                  </a:cubicBezTo>
                  <a:cubicBezTo>
                    <a:pt x="1053" y="5649"/>
                    <a:pt x="1092" y="5653"/>
                    <a:pt x="1130" y="5653"/>
                  </a:cubicBezTo>
                  <a:cubicBezTo>
                    <a:pt x="1797" y="5653"/>
                    <a:pt x="2533" y="4542"/>
                    <a:pt x="2823" y="3083"/>
                  </a:cubicBezTo>
                  <a:cubicBezTo>
                    <a:pt x="3129" y="1526"/>
                    <a:pt x="2809" y="149"/>
                    <a:pt x="2113" y="10"/>
                  </a:cubicBezTo>
                  <a:cubicBezTo>
                    <a:pt x="2079" y="4"/>
                    <a:pt x="2043" y="1"/>
                    <a:pt x="2008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4"/>
            <p:cNvSpPr/>
            <p:nvPr/>
          </p:nvSpPr>
          <p:spPr>
            <a:xfrm>
              <a:off x="4591875" y="2347875"/>
              <a:ext cx="118900" cy="117775"/>
            </a:xfrm>
            <a:custGeom>
              <a:avLst/>
              <a:gdLst/>
              <a:ahLst/>
              <a:cxnLst/>
              <a:rect l="l" t="t" r="r" b="b"/>
              <a:pathLst>
                <a:path w="4756" h="4711" extrusionOk="0">
                  <a:moveTo>
                    <a:pt x="992" y="1"/>
                  </a:moveTo>
                  <a:cubicBezTo>
                    <a:pt x="814" y="1"/>
                    <a:pt x="661" y="47"/>
                    <a:pt x="542" y="144"/>
                  </a:cubicBezTo>
                  <a:cubicBezTo>
                    <a:pt x="0" y="603"/>
                    <a:pt x="376" y="1952"/>
                    <a:pt x="1391" y="3175"/>
                  </a:cubicBezTo>
                  <a:cubicBezTo>
                    <a:pt x="2171" y="4129"/>
                    <a:pt x="3111" y="4711"/>
                    <a:pt x="3745" y="4711"/>
                  </a:cubicBezTo>
                  <a:cubicBezTo>
                    <a:pt x="3925" y="4711"/>
                    <a:pt x="4080" y="4664"/>
                    <a:pt x="4199" y="4566"/>
                  </a:cubicBezTo>
                  <a:cubicBezTo>
                    <a:pt x="4756" y="4107"/>
                    <a:pt x="4366" y="2758"/>
                    <a:pt x="3365" y="1534"/>
                  </a:cubicBezTo>
                  <a:cubicBezTo>
                    <a:pt x="2572" y="589"/>
                    <a:pt x="1626" y="1"/>
                    <a:pt x="992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4"/>
            <p:cNvSpPr/>
            <p:nvPr/>
          </p:nvSpPr>
          <p:spPr>
            <a:xfrm>
              <a:off x="4788275" y="2135275"/>
              <a:ext cx="92475" cy="143175"/>
            </a:xfrm>
            <a:custGeom>
              <a:avLst/>
              <a:gdLst/>
              <a:ahLst/>
              <a:cxnLst/>
              <a:rect l="l" t="t" r="r" b="b"/>
              <a:pathLst>
                <a:path w="3699" h="5727" extrusionOk="0">
                  <a:moveTo>
                    <a:pt x="2681" y="1"/>
                  </a:moveTo>
                  <a:cubicBezTo>
                    <a:pt x="2000" y="1"/>
                    <a:pt x="1108" y="995"/>
                    <a:pt x="584" y="2391"/>
                  </a:cubicBezTo>
                  <a:cubicBezTo>
                    <a:pt x="0" y="3948"/>
                    <a:pt x="98" y="5422"/>
                    <a:pt x="793" y="5686"/>
                  </a:cubicBezTo>
                  <a:cubicBezTo>
                    <a:pt x="865" y="5714"/>
                    <a:pt x="940" y="5727"/>
                    <a:pt x="1018" y="5727"/>
                  </a:cubicBezTo>
                  <a:cubicBezTo>
                    <a:pt x="1699" y="5727"/>
                    <a:pt x="2591" y="4733"/>
                    <a:pt x="3115" y="3336"/>
                  </a:cubicBezTo>
                  <a:cubicBezTo>
                    <a:pt x="3699" y="1765"/>
                    <a:pt x="3601" y="291"/>
                    <a:pt x="2906" y="41"/>
                  </a:cubicBezTo>
                  <a:cubicBezTo>
                    <a:pt x="2834" y="14"/>
                    <a:pt x="2759" y="1"/>
                    <a:pt x="2681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4"/>
            <p:cNvSpPr/>
            <p:nvPr/>
          </p:nvSpPr>
          <p:spPr>
            <a:xfrm>
              <a:off x="4760800" y="2196675"/>
              <a:ext cx="192150" cy="623650"/>
            </a:xfrm>
            <a:custGeom>
              <a:avLst/>
              <a:gdLst/>
              <a:ahLst/>
              <a:cxnLst/>
              <a:rect l="l" t="t" r="r" b="b"/>
              <a:pathLst>
                <a:path w="7686" h="24946" extrusionOk="0">
                  <a:moveTo>
                    <a:pt x="3072" y="1"/>
                  </a:moveTo>
                  <a:cubicBezTo>
                    <a:pt x="3024" y="1"/>
                    <a:pt x="2974" y="28"/>
                    <a:pt x="2962" y="74"/>
                  </a:cubicBezTo>
                  <a:cubicBezTo>
                    <a:pt x="1" y="8222"/>
                    <a:pt x="1447" y="17802"/>
                    <a:pt x="6675" y="24754"/>
                  </a:cubicBezTo>
                  <a:cubicBezTo>
                    <a:pt x="6780" y="24890"/>
                    <a:pt x="6910" y="24946"/>
                    <a:pt x="7036" y="24946"/>
                  </a:cubicBezTo>
                  <a:cubicBezTo>
                    <a:pt x="7375" y="24946"/>
                    <a:pt x="7686" y="24539"/>
                    <a:pt x="7412" y="24184"/>
                  </a:cubicBezTo>
                  <a:cubicBezTo>
                    <a:pt x="2128" y="17566"/>
                    <a:pt x="487" y="8208"/>
                    <a:pt x="3171" y="144"/>
                  </a:cubicBezTo>
                  <a:cubicBezTo>
                    <a:pt x="3185" y="88"/>
                    <a:pt x="3157" y="32"/>
                    <a:pt x="3101" y="5"/>
                  </a:cubicBezTo>
                  <a:cubicBezTo>
                    <a:pt x="3092" y="2"/>
                    <a:pt x="3082" y="1"/>
                    <a:pt x="3072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4"/>
            <p:cNvSpPr/>
            <p:nvPr/>
          </p:nvSpPr>
          <p:spPr>
            <a:xfrm>
              <a:off x="4811200" y="2433850"/>
              <a:ext cx="180450" cy="119000"/>
            </a:xfrm>
            <a:custGeom>
              <a:avLst/>
              <a:gdLst/>
              <a:ahLst/>
              <a:cxnLst/>
              <a:rect l="l" t="t" r="r" b="b"/>
              <a:pathLst>
                <a:path w="7218" h="4760" extrusionOk="0">
                  <a:moveTo>
                    <a:pt x="7217" y="0"/>
                  </a:moveTo>
                  <a:lnTo>
                    <a:pt x="7217" y="0"/>
                  </a:lnTo>
                  <a:cubicBezTo>
                    <a:pt x="5535" y="2295"/>
                    <a:pt x="2963" y="3907"/>
                    <a:pt x="209" y="4422"/>
                  </a:cubicBezTo>
                  <a:cubicBezTo>
                    <a:pt x="1" y="4474"/>
                    <a:pt x="49" y="4759"/>
                    <a:pt x="240" y="4759"/>
                  </a:cubicBezTo>
                  <a:cubicBezTo>
                    <a:pt x="252" y="4759"/>
                    <a:pt x="265" y="4758"/>
                    <a:pt x="279" y="4756"/>
                  </a:cubicBezTo>
                  <a:cubicBezTo>
                    <a:pt x="3102" y="4102"/>
                    <a:pt x="5618" y="2364"/>
                    <a:pt x="7217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4"/>
            <p:cNvSpPr/>
            <p:nvPr/>
          </p:nvSpPr>
          <p:spPr>
            <a:xfrm>
              <a:off x="4633225" y="2143250"/>
              <a:ext cx="174450" cy="268100"/>
            </a:xfrm>
            <a:custGeom>
              <a:avLst/>
              <a:gdLst/>
              <a:ahLst/>
              <a:cxnLst/>
              <a:rect l="l" t="t" r="r" b="b"/>
              <a:pathLst>
                <a:path w="6978" h="10724" extrusionOk="0">
                  <a:moveTo>
                    <a:pt x="1211" y="0"/>
                  </a:moveTo>
                  <a:lnTo>
                    <a:pt x="1211" y="0"/>
                  </a:lnTo>
                  <a:cubicBezTo>
                    <a:pt x="891" y="445"/>
                    <a:pt x="654" y="974"/>
                    <a:pt x="529" y="1516"/>
                  </a:cubicBezTo>
                  <a:cubicBezTo>
                    <a:pt x="140" y="3170"/>
                    <a:pt x="613" y="4950"/>
                    <a:pt x="1544" y="6341"/>
                  </a:cubicBezTo>
                  <a:cubicBezTo>
                    <a:pt x="2823" y="8232"/>
                    <a:pt x="4770" y="9483"/>
                    <a:pt x="6647" y="10693"/>
                  </a:cubicBezTo>
                  <a:cubicBezTo>
                    <a:pt x="6680" y="10714"/>
                    <a:pt x="6713" y="10723"/>
                    <a:pt x="6743" y="10723"/>
                  </a:cubicBezTo>
                  <a:cubicBezTo>
                    <a:pt x="6889" y="10723"/>
                    <a:pt x="6978" y="10507"/>
                    <a:pt x="6828" y="10415"/>
                  </a:cubicBezTo>
                  <a:cubicBezTo>
                    <a:pt x="5869" y="9831"/>
                    <a:pt x="4923" y="9247"/>
                    <a:pt x="4033" y="8579"/>
                  </a:cubicBezTo>
                  <a:cubicBezTo>
                    <a:pt x="1808" y="6980"/>
                    <a:pt x="1" y="4394"/>
                    <a:pt x="571" y="1530"/>
                  </a:cubicBezTo>
                  <a:cubicBezTo>
                    <a:pt x="682" y="987"/>
                    <a:pt x="891" y="459"/>
                    <a:pt x="1211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4"/>
            <p:cNvSpPr/>
            <p:nvPr/>
          </p:nvSpPr>
          <p:spPr>
            <a:xfrm>
              <a:off x="4801100" y="2225275"/>
              <a:ext cx="166200" cy="111350"/>
            </a:xfrm>
            <a:custGeom>
              <a:avLst/>
              <a:gdLst/>
              <a:ahLst/>
              <a:cxnLst/>
              <a:rect l="l" t="t" r="r" b="b"/>
              <a:pathLst>
                <a:path w="6648" h="4454" extrusionOk="0">
                  <a:moveTo>
                    <a:pt x="6648" y="1"/>
                  </a:moveTo>
                  <a:cubicBezTo>
                    <a:pt x="5202" y="2225"/>
                    <a:pt x="2783" y="3755"/>
                    <a:pt x="210" y="4116"/>
                  </a:cubicBezTo>
                  <a:cubicBezTo>
                    <a:pt x="1" y="4156"/>
                    <a:pt x="38" y="4454"/>
                    <a:pt x="228" y="4454"/>
                  </a:cubicBezTo>
                  <a:cubicBezTo>
                    <a:pt x="240" y="4454"/>
                    <a:pt x="253" y="4453"/>
                    <a:pt x="266" y="4450"/>
                  </a:cubicBezTo>
                  <a:cubicBezTo>
                    <a:pt x="2922" y="3950"/>
                    <a:pt x="5299" y="2281"/>
                    <a:pt x="6648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4"/>
            <p:cNvSpPr/>
            <p:nvPr/>
          </p:nvSpPr>
          <p:spPr>
            <a:xfrm>
              <a:off x="4616200" y="2373350"/>
              <a:ext cx="199575" cy="138125"/>
            </a:xfrm>
            <a:custGeom>
              <a:avLst/>
              <a:gdLst/>
              <a:ahLst/>
              <a:cxnLst/>
              <a:rect l="l" t="t" r="r" b="b"/>
              <a:pathLst>
                <a:path w="7983" h="5525" extrusionOk="0">
                  <a:moveTo>
                    <a:pt x="1" y="1"/>
                  </a:moveTo>
                  <a:lnTo>
                    <a:pt x="1" y="1"/>
                  </a:lnTo>
                  <a:cubicBezTo>
                    <a:pt x="1697" y="2740"/>
                    <a:pt x="4519" y="4784"/>
                    <a:pt x="7704" y="5521"/>
                  </a:cubicBezTo>
                  <a:cubicBezTo>
                    <a:pt x="7717" y="5524"/>
                    <a:pt x="7730" y="5525"/>
                    <a:pt x="7743" y="5525"/>
                  </a:cubicBezTo>
                  <a:cubicBezTo>
                    <a:pt x="7933" y="5525"/>
                    <a:pt x="7982" y="5240"/>
                    <a:pt x="7773" y="5187"/>
                  </a:cubicBezTo>
                  <a:cubicBezTo>
                    <a:pt x="4659" y="4589"/>
                    <a:pt x="1780" y="2685"/>
                    <a:pt x="1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4665175" y="2213450"/>
              <a:ext cx="63325" cy="85475"/>
            </a:xfrm>
            <a:custGeom>
              <a:avLst/>
              <a:gdLst/>
              <a:ahLst/>
              <a:cxnLst/>
              <a:rect l="l" t="t" r="r" b="b"/>
              <a:pathLst>
                <a:path w="2533" h="3419" extrusionOk="0">
                  <a:moveTo>
                    <a:pt x="2533" y="1"/>
                  </a:moveTo>
                  <a:lnTo>
                    <a:pt x="2533" y="1"/>
                  </a:lnTo>
                  <a:cubicBezTo>
                    <a:pt x="1810" y="1113"/>
                    <a:pt x="1003" y="2156"/>
                    <a:pt x="113" y="3129"/>
                  </a:cubicBezTo>
                  <a:cubicBezTo>
                    <a:pt x="0" y="3263"/>
                    <a:pt x="115" y="3419"/>
                    <a:pt x="238" y="3419"/>
                  </a:cubicBezTo>
                  <a:cubicBezTo>
                    <a:pt x="282" y="3419"/>
                    <a:pt x="327" y="3399"/>
                    <a:pt x="364" y="3352"/>
                  </a:cubicBezTo>
                  <a:cubicBezTo>
                    <a:pt x="1184" y="2295"/>
                    <a:pt x="1907" y="1169"/>
                    <a:pt x="2533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4"/>
            <p:cNvSpPr/>
            <p:nvPr/>
          </p:nvSpPr>
          <p:spPr>
            <a:xfrm>
              <a:off x="4897425" y="2429325"/>
              <a:ext cx="29225" cy="85475"/>
            </a:xfrm>
            <a:custGeom>
              <a:avLst/>
              <a:gdLst/>
              <a:ahLst/>
              <a:cxnLst/>
              <a:rect l="l" t="t" r="r" b="b"/>
              <a:pathLst>
                <a:path w="1169" h="3419" extrusionOk="0">
                  <a:moveTo>
                    <a:pt x="1168" y="1"/>
                  </a:moveTo>
                  <a:lnTo>
                    <a:pt x="1168" y="1"/>
                  </a:lnTo>
                  <a:cubicBezTo>
                    <a:pt x="390" y="863"/>
                    <a:pt x="0" y="2072"/>
                    <a:pt x="153" y="3282"/>
                  </a:cubicBezTo>
                  <a:cubicBezTo>
                    <a:pt x="171" y="3376"/>
                    <a:pt x="243" y="3418"/>
                    <a:pt x="317" y="3418"/>
                  </a:cubicBezTo>
                  <a:cubicBezTo>
                    <a:pt x="417" y="3418"/>
                    <a:pt x="519" y="3341"/>
                    <a:pt x="487" y="3212"/>
                  </a:cubicBezTo>
                  <a:cubicBezTo>
                    <a:pt x="237" y="2142"/>
                    <a:pt x="487" y="932"/>
                    <a:pt x="1168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4"/>
            <p:cNvSpPr/>
            <p:nvPr/>
          </p:nvSpPr>
          <p:spPr>
            <a:xfrm>
              <a:off x="4616200" y="2490100"/>
              <a:ext cx="142950" cy="59725"/>
            </a:xfrm>
            <a:custGeom>
              <a:avLst/>
              <a:gdLst/>
              <a:ahLst/>
              <a:cxnLst/>
              <a:rect l="l" t="t" r="r" b="b"/>
              <a:pathLst>
                <a:path w="5718" h="2389" extrusionOk="0">
                  <a:moveTo>
                    <a:pt x="5483" y="0"/>
                  </a:moveTo>
                  <a:cubicBezTo>
                    <a:pt x="5436" y="0"/>
                    <a:pt x="5389" y="21"/>
                    <a:pt x="5354" y="72"/>
                  </a:cubicBezTo>
                  <a:cubicBezTo>
                    <a:pt x="4386" y="1464"/>
                    <a:pt x="2669" y="2326"/>
                    <a:pt x="930" y="2326"/>
                  </a:cubicBezTo>
                  <a:cubicBezTo>
                    <a:pt x="620" y="2326"/>
                    <a:pt x="308" y="2298"/>
                    <a:pt x="1" y="2241"/>
                  </a:cubicBezTo>
                  <a:lnTo>
                    <a:pt x="1" y="2241"/>
                  </a:lnTo>
                  <a:cubicBezTo>
                    <a:pt x="403" y="2341"/>
                    <a:pt x="816" y="2389"/>
                    <a:pt x="1229" y="2389"/>
                  </a:cubicBezTo>
                  <a:cubicBezTo>
                    <a:pt x="2901" y="2389"/>
                    <a:pt x="4581" y="1605"/>
                    <a:pt x="5618" y="267"/>
                  </a:cubicBezTo>
                  <a:cubicBezTo>
                    <a:pt x="5718" y="137"/>
                    <a:pt x="5603" y="0"/>
                    <a:pt x="5483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4"/>
            <p:cNvSpPr/>
            <p:nvPr/>
          </p:nvSpPr>
          <p:spPr>
            <a:xfrm>
              <a:off x="4876700" y="2305575"/>
              <a:ext cx="96525" cy="35625"/>
            </a:xfrm>
            <a:custGeom>
              <a:avLst/>
              <a:gdLst/>
              <a:ahLst/>
              <a:cxnLst/>
              <a:rect l="l" t="t" r="r" b="b"/>
              <a:pathLst>
                <a:path w="3861" h="1425" extrusionOk="0">
                  <a:moveTo>
                    <a:pt x="121" y="1"/>
                  </a:moveTo>
                  <a:cubicBezTo>
                    <a:pt x="59" y="1"/>
                    <a:pt x="1" y="86"/>
                    <a:pt x="64" y="140"/>
                  </a:cubicBezTo>
                  <a:cubicBezTo>
                    <a:pt x="942" y="969"/>
                    <a:pt x="2132" y="1425"/>
                    <a:pt x="3310" y="1425"/>
                  </a:cubicBezTo>
                  <a:cubicBezTo>
                    <a:pt x="3494" y="1425"/>
                    <a:pt x="3678" y="1414"/>
                    <a:pt x="3860" y="1391"/>
                  </a:cubicBezTo>
                  <a:lnTo>
                    <a:pt x="3860" y="1391"/>
                  </a:lnTo>
                  <a:cubicBezTo>
                    <a:pt x="3740" y="1401"/>
                    <a:pt x="3620" y="1406"/>
                    <a:pt x="3499" y="1406"/>
                  </a:cubicBezTo>
                  <a:cubicBezTo>
                    <a:pt x="2258" y="1406"/>
                    <a:pt x="1038" y="890"/>
                    <a:pt x="176" y="28"/>
                  </a:cubicBezTo>
                  <a:cubicBezTo>
                    <a:pt x="159" y="9"/>
                    <a:pt x="140" y="1"/>
                    <a:pt x="121" y="1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4"/>
            <p:cNvSpPr/>
            <p:nvPr/>
          </p:nvSpPr>
          <p:spPr>
            <a:xfrm>
              <a:off x="4570675" y="2197125"/>
              <a:ext cx="103900" cy="102500"/>
            </a:xfrm>
            <a:custGeom>
              <a:avLst/>
              <a:gdLst/>
              <a:ahLst/>
              <a:cxnLst/>
              <a:rect l="l" t="t" r="r" b="b"/>
              <a:pathLst>
                <a:path w="4156" h="4100" extrusionOk="0">
                  <a:moveTo>
                    <a:pt x="0" y="0"/>
                  </a:moveTo>
                  <a:lnTo>
                    <a:pt x="0" y="0"/>
                  </a:lnTo>
                  <a:cubicBezTo>
                    <a:pt x="904" y="1627"/>
                    <a:pt x="2225" y="3045"/>
                    <a:pt x="3824" y="4074"/>
                  </a:cubicBezTo>
                  <a:cubicBezTo>
                    <a:pt x="3854" y="4092"/>
                    <a:pt x="3884" y="4099"/>
                    <a:pt x="3911" y="4099"/>
                  </a:cubicBezTo>
                  <a:cubicBezTo>
                    <a:pt x="4062" y="4099"/>
                    <a:pt x="4155" y="3876"/>
                    <a:pt x="3991" y="3782"/>
                  </a:cubicBezTo>
                  <a:cubicBezTo>
                    <a:pt x="2392" y="2893"/>
                    <a:pt x="1001" y="1572"/>
                    <a:pt x="0" y="0"/>
                  </a:cubicBezTo>
                  <a:close/>
                </a:path>
              </a:pathLst>
            </a:custGeom>
            <a:solidFill>
              <a:srgbClr val="BC56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5" r:id="rId4"/>
    <p:sldLayoutId id="2147483658" r:id="rId5"/>
    <p:sldLayoutId id="2147483659" r:id="rId6"/>
    <p:sldLayoutId id="2147483660" r:id="rId7"/>
    <p:sldLayoutId id="2147483665" r:id="rId8"/>
    <p:sldLayoutId id="2147483670" r:id="rId9"/>
    <p:sldLayoutId id="2147483671" r:id="rId10"/>
    <p:sldLayoutId id="2147483676" r:id="rId11"/>
    <p:sldLayoutId id="2147483677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5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29"/>
          <p:cNvGrpSpPr/>
          <p:nvPr/>
        </p:nvGrpSpPr>
        <p:grpSpPr>
          <a:xfrm>
            <a:off x="-339551" y="3782013"/>
            <a:ext cx="10175798" cy="1607399"/>
            <a:chOff x="4074621" y="1419133"/>
            <a:chExt cx="3429428" cy="541723"/>
          </a:xfrm>
        </p:grpSpPr>
        <p:sp>
          <p:nvSpPr>
            <p:cNvPr id="222" name="Google Shape;222;p29"/>
            <p:cNvSpPr/>
            <p:nvPr/>
          </p:nvSpPr>
          <p:spPr>
            <a:xfrm>
              <a:off x="4074621" y="1419133"/>
              <a:ext cx="3429428" cy="541723"/>
            </a:xfrm>
            <a:custGeom>
              <a:avLst/>
              <a:gdLst/>
              <a:ahLst/>
              <a:cxnLst/>
              <a:rect l="l" t="t" r="r" b="b"/>
              <a:pathLst>
                <a:path w="85634" h="13527" extrusionOk="0">
                  <a:moveTo>
                    <a:pt x="70890" y="0"/>
                  </a:moveTo>
                  <a:cubicBezTo>
                    <a:pt x="70644" y="0"/>
                    <a:pt x="70401" y="31"/>
                    <a:pt x="70168" y="96"/>
                  </a:cubicBezTo>
                  <a:cubicBezTo>
                    <a:pt x="69909" y="163"/>
                    <a:pt x="69667" y="276"/>
                    <a:pt x="69441" y="435"/>
                  </a:cubicBezTo>
                  <a:cubicBezTo>
                    <a:pt x="68827" y="869"/>
                    <a:pt x="68417" y="1618"/>
                    <a:pt x="67694" y="1839"/>
                  </a:cubicBezTo>
                  <a:cubicBezTo>
                    <a:pt x="67372" y="1944"/>
                    <a:pt x="67025" y="1923"/>
                    <a:pt x="66687" y="1935"/>
                  </a:cubicBezTo>
                  <a:cubicBezTo>
                    <a:pt x="66586" y="1939"/>
                    <a:pt x="66486" y="1948"/>
                    <a:pt x="66386" y="1960"/>
                  </a:cubicBezTo>
                  <a:cubicBezTo>
                    <a:pt x="65286" y="2107"/>
                    <a:pt x="64480" y="3035"/>
                    <a:pt x="63819" y="3929"/>
                  </a:cubicBezTo>
                  <a:cubicBezTo>
                    <a:pt x="63155" y="4819"/>
                    <a:pt x="62494" y="6140"/>
                    <a:pt x="61391" y="6236"/>
                  </a:cubicBezTo>
                  <a:cubicBezTo>
                    <a:pt x="61339" y="6241"/>
                    <a:pt x="61287" y="6243"/>
                    <a:pt x="61236" y="6243"/>
                  </a:cubicBezTo>
                  <a:cubicBezTo>
                    <a:pt x="59995" y="6243"/>
                    <a:pt x="58994" y="4898"/>
                    <a:pt x="57733" y="4898"/>
                  </a:cubicBezTo>
                  <a:cubicBezTo>
                    <a:pt x="57722" y="4898"/>
                    <a:pt x="57711" y="4899"/>
                    <a:pt x="57700" y="4899"/>
                  </a:cubicBezTo>
                  <a:cubicBezTo>
                    <a:pt x="56529" y="4916"/>
                    <a:pt x="55631" y="5965"/>
                    <a:pt x="54540" y="6404"/>
                  </a:cubicBezTo>
                  <a:cubicBezTo>
                    <a:pt x="54439" y="6445"/>
                    <a:pt x="54339" y="6479"/>
                    <a:pt x="54235" y="6508"/>
                  </a:cubicBezTo>
                  <a:cubicBezTo>
                    <a:pt x="54076" y="6552"/>
                    <a:pt x="53915" y="6571"/>
                    <a:pt x="53756" y="6571"/>
                  </a:cubicBezTo>
                  <a:cubicBezTo>
                    <a:pt x="53042" y="6571"/>
                    <a:pt x="52333" y="6177"/>
                    <a:pt x="51739" y="5743"/>
                  </a:cubicBezTo>
                  <a:cubicBezTo>
                    <a:pt x="51213" y="5363"/>
                    <a:pt x="50694" y="4928"/>
                    <a:pt x="50109" y="4673"/>
                  </a:cubicBezTo>
                  <a:cubicBezTo>
                    <a:pt x="49879" y="4569"/>
                    <a:pt x="49641" y="4498"/>
                    <a:pt x="49390" y="4460"/>
                  </a:cubicBezTo>
                  <a:cubicBezTo>
                    <a:pt x="49281" y="4445"/>
                    <a:pt x="49173" y="4438"/>
                    <a:pt x="49065" y="4438"/>
                  </a:cubicBezTo>
                  <a:cubicBezTo>
                    <a:pt x="48059" y="4438"/>
                    <a:pt x="47116" y="5057"/>
                    <a:pt x="46297" y="5680"/>
                  </a:cubicBezTo>
                  <a:cubicBezTo>
                    <a:pt x="45390" y="6370"/>
                    <a:pt x="44462" y="7164"/>
                    <a:pt x="43329" y="7248"/>
                  </a:cubicBezTo>
                  <a:cubicBezTo>
                    <a:pt x="43296" y="7250"/>
                    <a:pt x="43264" y="7251"/>
                    <a:pt x="43231" y="7251"/>
                  </a:cubicBezTo>
                  <a:cubicBezTo>
                    <a:pt x="42637" y="7251"/>
                    <a:pt x="42085" y="6899"/>
                    <a:pt x="41657" y="6479"/>
                  </a:cubicBezTo>
                  <a:cubicBezTo>
                    <a:pt x="41210" y="6032"/>
                    <a:pt x="40855" y="5497"/>
                    <a:pt x="40383" y="5079"/>
                  </a:cubicBezTo>
                  <a:cubicBezTo>
                    <a:pt x="40190" y="4907"/>
                    <a:pt x="39973" y="4753"/>
                    <a:pt x="39739" y="4644"/>
                  </a:cubicBezTo>
                  <a:cubicBezTo>
                    <a:pt x="39496" y="4527"/>
                    <a:pt x="39234" y="4453"/>
                    <a:pt x="38969" y="4453"/>
                  </a:cubicBezTo>
                  <a:cubicBezTo>
                    <a:pt x="38865" y="4453"/>
                    <a:pt x="38760" y="4464"/>
                    <a:pt x="38656" y="4489"/>
                  </a:cubicBezTo>
                  <a:cubicBezTo>
                    <a:pt x="38397" y="4548"/>
                    <a:pt x="38167" y="4677"/>
                    <a:pt x="37916" y="4761"/>
                  </a:cubicBezTo>
                  <a:cubicBezTo>
                    <a:pt x="37772" y="4809"/>
                    <a:pt x="37573" y="4866"/>
                    <a:pt x="37399" y="4866"/>
                  </a:cubicBezTo>
                  <a:cubicBezTo>
                    <a:pt x="37272" y="4866"/>
                    <a:pt x="37158" y="4835"/>
                    <a:pt x="37089" y="4748"/>
                  </a:cubicBezTo>
                  <a:cubicBezTo>
                    <a:pt x="37055" y="4711"/>
                    <a:pt x="37022" y="4673"/>
                    <a:pt x="36993" y="4635"/>
                  </a:cubicBezTo>
                  <a:cubicBezTo>
                    <a:pt x="36153" y="3639"/>
                    <a:pt x="35040" y="2721"/>
                    <a:pt x="33760" y="2721"/>
                  </a:cubicBezTo>
                  <a:cubicBezTo>
                    <a:pt x="33708" y="2721"/>
                    <a:pt x="33655" y="2722"/>
                    <a:pt x="33603" y="2725"/>
                  </a:cubicBezTo>
                  <a:cubicBezTo>
                    <a:pt x="32236" y="2805"/>
                    <a:pt x="31191" y="3908"/>
                    <a:pt x="30179" y="4828"/>
                  </a:cubicBezTo>
                  <a:cubicBezTo>
                    <a:pt x="28700" y="6178"/>
                    <a:pt x="27274" y="8038"/>
                    <a:pt x="25272" y="8042"/>
                  </a:cubicBezTo>
                  <a:cubicBezTo>
                    <a:pt x="25265" y="8042"/>
                    <a:pt x="25257" y="8042"/>
                    <a:pt x="25250" y="8042"/>
                  </a:cubicBezTo>
                  <a:cubicBezTo>
                    <a:pt x="23071" y="8042"/>
                    <a:pt x="20911" y="7440"/>
                    <a:pt x="19132" y="6182"/>
                  </a:cubicBezTo>
                  <a:cubicBezTo>
                    <a:pt x="18120" y="5463"/>
                    <a:pt x="17084" y="4732"/>
                    <a:pt x="15905" y="4343"/>
                  </a:cubicBezTo>
                  <a:cubicBezTo>
                    <a:pt x="15390" y="4173"/>
                    <a:pt x="14839" y="4076"/>
                    <a:pt x="14296" y="4076"/>
                  </a:cubicBezTo>
                  <a:cubicBezTo>
                    <a:pt x="13808" y="4076"/>
                    <a:pt x="13326" y="4154"/>
                    <a:pt x="12879" y="4330"/>
                  </a:cubicBezTo>
                  <a:cubicBezTo>
                    <a:pt x="12682" y="4406"/>
                    <a:pt x="12490" y="4506"/>
                    <a:pt x="12310" y="4623"/>
                  </a:cubicBezTo>
                  <a:cubicBezTo>
                    <a:pt x="11805" y="4949"/>
                    <a:pt x="11407" y="5409"/>
                    <a:pt x="10944" y="5781"/>
                  </a:cubicBezTo>
                  <a:cubicBezTo>
                    <a:pt x="10546" y="6098"/>
                    <a:pt x="10095" y="6406"/>
                    <a:pt x="9610" y="6406"/>
                  </a:cubicBezTo>
                  <a:cubicBezTo>
                    <a:pt x="9559" y="6406"/>
                    <a:pt x="9507" y="6402"/>
                    <a:pt x="9455" y="6395"/>
                  </a:cubicBezTo>
                  <a:cubicBezTo>
                    <a:pt x="9418" y="6391"/>
                    <a:pt x="9384" y="6383"/>
                    <a:pt x="9351" y="6374"/>
                  </a:cubicBezTo>
                  <a:cubicBezTo>
                    <a:pt x="9019" y="6298"/>
                    <a:pt x="8686" y="6263"/>
                    <a:pt x="8354" y="6263"/>
                  </a:cubicBezTo>
                  <a:cubicBezTo>
                    <a:pt x="6713" y="6263"/>
                    <a:pt x="5092" y="7120"/>
                    <a:pt x="3691" y="8059"/>
                  </a:cubicBezTo>
                  <a:cubicBezTo>
                    <a:pt x="2500" y="8861"/>
                    <a:pt x="1309" y="9756"/>
                    <a:pt x="1" y="10303"/>
                  </a:cubicBezTo>
                  <a:lnTo>
                    <a:pt x="1" y="13468"/>
                  </a:lnTo>
                  <a:lnTo>
                    <a:pt x="29435" y="13468"/>
                  </a:lnTo>
                  <a:cubicBezTo>
                    <a:pt x="29603" y="13468"/>
                    <a:pt x="29757" y="13526"/>
                    <a:pt x="29924" y="13526"/>
                  </a:cubicBezTo>
                  <a:lnTo>
                    <a:pt x="85634" y="13526"/>
                  </a:lnTo>
                  <a:lnTo>
                    <a:pt x="85634" y="8439"/>
                  </a:lnTo>
                  <a:cubicBezTo>
                    <a:pt x="85634" y="8435"/>
                    <a:pt x="85630" y="8427"/>
                    <a:pt x="85630" y="8422"/>
                  </a:cubicBezTo>
                  <a:cubicBezTo>
                    <a:pt x="85346" y="7319"/>
                    <a:pt x="84831" y="6098"/>
                    <a:pt x="83745" y="5764"/>
                  </a:cubicBezTo>
                  <a:cubicBezTo>
                    <a:pt x="83538" y="5701"/>
                    <a:pt x="83331" y="5674"/>
                    <a:pt x="83124" y="5674"/>
                  </a:cubicBezTo>
                  <a:cubicBezTo>
                    <a:pt x="81860" y="5674"/>
                    <a:pt x="80585" y="6680"/>
                    <a:pt x="79320" y="6680"/>
                  </a:cubicBezTo>
                  <a:cubicBezTo>
                    <a:pt x="79110" y="6680"/>
                    <a:pt x="78901" y="6652"/>
                    <a:pt x="78691" y="6587"/>
                  </a:cubicBezTo>
                  <a:cubicBezTo>
                    <a:pt x="77404" y="6190"/>
                    <a:pt x="76463" y="5099"/>
                    <a:pt x="75698" y="3988"/>
                  </a:cubicBezTo>
                  <a:cubicBezTo>
                    <a:pt x="74938" y="2876"/>
                    <a:pt x="74252" y="1668"/>
                    <a:pt x="73190" y="840"/>
                  </a:cubicBezTo>
                  <a:cubicBezTo>
                    <a:pt x="72543" y="331"/>
                    <a:pt x="71699" y="0"/>
                    <a:pt x="708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9"/>
            <p:cNvSpPr/>
            <p:nvPr/>
          </p:nvSpPr>
          <p:spPr>
            <a:xfrm>
              <a:off x="6081354" y="1606273"/>
              <a:ext cx="177290" cy="93711"/>
            </a:xfrm>
            <a:custGeom>
              <a:avLst/>
              <a:gdLst/>
              <a:ahLst/>
              <a:cxnLst/>
              <a:rect l="l" t="t" r="r" b="b"/>
              <a:pathLst>
                <a:path w="4427" h="2340" extrusionOk="0">
                  <a:moveTo>
                    <a:pt x="0" y="0"/>
                  </a:moveTo>
                  <a:lnTo>
                    <a:pt x="0" y="0"/>
                  </a:lnTo>
                  <a:cubicBezTo>
                    <a:pt x="477" y="385"/>
                    <a:pt x="874" y="849"/>
                    <a:pt x="1317" y="1271"/>
                  </a:cubicBezTo>
                  <a:cubicBezTo>
                    <a:pt x="1785" y="1726"/>
                    <a:pt x="2328" y="2136"/>
                    <a:pt x="2964" y="2286"/>
                  </a:cubicBezTo>
                  <a:cubicBezTo>
                    <a:pt x="3104" y="2320"/>
                    <a:pt x="3250" y="2340"/>
                    <a:pt x="3396" y="2340"/>
                  </a:cubicBezTo>
                  <a:cubicBezTo>
                    <a:pt x="3542" y="2340"/>
                    <a:pt x="3687" y="2320"/>
                    <a:pt x="3825" y="2274"/>
                  </a:cubicBezTo>
                  <a:cubicBezTo>
                    <a:pt x="4088" y="2186"/>
                    <a:pt x="4326" y="1990"/>
                    <a:pt x="4427" y="1731"/>
                  </a:cubicBezTo>
                  <a:lnTo>
                    <a:pt x="4427" y="1731"/>
                  </a:lnTo>
                  <a:cubicBezTo>
                    <a:pt x="4330" y="1772"/>
                    <a:pt x="4230" y="1806"/>
                    <a:pt x="4126" y="1835"/>
                  </a:cubicBezTo>
                  <a:cubicBezTo>
                    <a:pt x="3967" y="1879"/>
                    <a:pt x="3806" y="1898"/>
                    <a:pt x="3647" y="1898"/>
                  </a:cubicBezTo>
                  <a:cubicBezTo>
                    <a:pt x="2933" y="1898"/>
                    <a:pt x="2224" y="1504"/>
                    <a:pt x="1626" y="1070"/>
                  </a:cubicBezTo>
                  <a:cubicBezTo>
                    <a:pt x="1104" y="690"/>
                    <a:pt x="581" y="25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9"/>
            <p:cNvSpPr/>
            <p:nvPr/>
          </p:nvSpPr>
          <p:spPr>
            <a:xfrm>
              <a:off x="5556053" y="1597422"/>
              <a:ext cx="110010" cy="82858"/>
            </a:xfrm>
            <a:custGeom>
              <a:avLst/>
              <a:gdLst/>
              <a:ahLst/>
              <a:cxnLst/>
              <a:rect l="l" t="t" r="r" b="b"/>
              <a:pathLst>
                <a:path w="2747" h="2069" extrusionOk="0">
                  <a:moveTo>
                    <a:pt x="1973" y="1"/>
                  </a:moveTo>
                  <a:cubicBezTo>
                    <a:pt x="1868" y="1"/>
                    <a:pt x="1764" y="12"/>
                    <a:pt x="1660" y="37"/>
                  </a:cubicBezTo>
                  <a:cubicBezTo>
                    <a:pt x="1405" y="96"/>
                    <a:pt x="1171" y="225"/>
                    <a:pt x="924" y="309"/>
                  </a:cubicBezTo>
                  <a:cubicBezTo>
                    <a:pt x="780" y="357"/>
                    <a:pt x="581" y="414"/>
                    <a:pt x="407" y="414"/>
                  </a:cubicBezTo>
                  <a:cubicBezTo>
                    <a:pt x="278" y="414"/>
                    <a:pt x="163" y="383"/>
                    <a:pt x="93" y="296"/>
                  </a:cubicBezTo>
                  <a:cubicBezTo>
                    <a:pt x="63" y="259"/>
                    <a:pt x="30" y="221"/>
                    <a:pt x="1" y="183"/>
                  </a:cubicBezTo>
                  <a:lnTo>
                    <a:pt x="1" y="183"/>
                  </a:lnTo>
                  <a:cubicBezTo>
                    <a:pt x="30" y="284"/>
                    <a:pt x="80" y="384"/>
                    <a:pt x="126" y="484"/>
                  </a:cubicBezTo>
                  <a:cubicBezTo>
                    <a:pt x="331" y="911"/>
                    <a:pt x="544" y="1333"/>
                    <a:pt x="749" y="1759"/>
                  </a:cubicBezTo>
                  <a:cubicBezTo>
                    <a:pt x="816" y="1893"/>
                    <a:pt x="903" y="2044"/>
                    <a:pt x="1050" y="2064"/>
                  </a:cubicBezTo>
                  <a:cubicBezTo>
                    <a:pt x="1064" y="2067"/>
                    <a:pt x="1078" y="2068"/>
                    <a:pt x="1092" y="2068"/>
                  </a:cubicBezTo>
                  <a:cubicBezTo>
                    <a:pt x="1256" y="2068"/>
                    <a:pt x="1384" y="1892"/>
                    <a:pt x="1430" y="1730"/>
                  </a:cubicBezTo>
                  <a:cubicBezTo>
                    <a:pt x="1493" y="1496"/>
                    <a:pt x="1476" y="1254"/>
                    <a:pt x="1518" y="1015"/>
                  </a:cubicBezTo>
                  <a:cubicBezTo>
                    <a:pt x="1556" y="777"/>
                    <a:pt x="1673" y="526"/>
                    <a:pt x="1898" y="443"/>
                  </a:cubicBezTo>
                  <a:cubicBezTo>
                    <a:pt x="1984" y="411"/>
                    <a:pt x="2078" y="407"/>
                    <a:pt x="2172" y="407"/>
                  </a:cubicBezTo>
                  <a:cubicBezTo>
                    <a:pt x="2209" y="407"/>
                    <a:pt x="2246" y="408"/>
                    <a:pt x="2282" y="408"/>
                  </a:cubicBezTo>
                  <a:cubicBezTo>
                    <a:pt x="2403" y="408"/>
                    <a:pt x="2521" y="400"/>
                    <a:pt x="2621" y="338"/>
                  </a:cubicBezTo>
                  <a:cubicBezTo>
                    <a:pt x="2676" y="301"/>
                    <a:pt x="2718" y="250"/>
                    <a:pt x="2747" y="192"/>
                  </a:cubicBezTo>
                  <a:cubicBezTo>
                    <a:pt x="2501" y="75"/>
                    <a:pt x="2238" y="1"/>
                    <a:pt x="1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9"/>
            <p:cNvSpPr/>
            <p:nvPr/>
          </p:nvSpPr>
          <p:spPr>
            <a:xfrm>
              <a:off x="6745220" y="1422977"/>
              <a:ext cx="139646" cy="98837"/>
            </a:xfrm>
            <a:custGeom>
              <a:avLst/>
              <a:gdLst/>
              <a:ahLst/>
              <a:cxnLst/>
              <a:rect l="l" t="t" r="r" b="b"/>
              <a:pathLst>
                <a:path w="3487" h="2468" extrusionOk="0">
                  <a:moveTo>
                    <a:pt x="3478" y="0"/>
                  </a:moveTo>
                  <a:lnTo>
                    <a:pt x="3478" y="0"/>
                  </a:lnTo>
                  <a:cubicBezTo>
                    <a:pt x="3223" y="67"/>
                    <a:pt x="2981" y="180"/>
                    <a:pt x="2755" y="339"/>
                  </a:cubicBezTo>
                  <a:cubicBezTo>
                    <a:pt x="2141" y="778"/>
                    <a:pt x="1727" y="1522"/>
                    <a:pt x="1008" y="1747"/>
                  </a:cubicBezTo>
                  <a:cubicBezTo>
                    <a:pt x="682" y="1848"/>
                    <a:pt x="339" y="1827"/>
                    <a:pt x="1" y="1839"/>
                  </a:cubicBezTo>
                  <a:cubicBezTo>
                    <a:pt x="251" y="1952"/>
                    <a:pt x="644" y="1998"/>
                    <a:pt x="828" y="2052"/>
                  </a:cubicBezTo>
                  <a:cubicBezTo>
                    <a:pt x="1250" y="2169"/>
                    <a:pt x="1673" y="2287"/>
                    <a:pt x="2091" y="2408"/>
                  </a:cubicBezTo>
                  <a:cubicBezTo>
                    <a:pt x="2199" y="2439"/>
                    <a:pt x="2319" y="2468"/>
                    <a:pt x="2432" y="2468"/>
                  </a:cubicBezTo>
                  <a:cubicBezTo>
                    <a:pt x="2531" y="2468"/>
                    <a:pt x="2624" y="2445"/>
                    <a:pt x="2701" y="2383"/>
                  </a:cubicBezTo>
                  <a:cubicBezTo>
                    <a:pt x="2789" y="2312"/>
                    <a:pt x="2835" y="2203"/>
                    <a:pt x="2876" y="2103"/>
                  </a:cubicBezTo>
                  <a:cubicBezTo>
                    <a:pt x="3098" y="1538"/>
                    <a:pt x="3282" y="957"/>
                    <a:pt x="3428" y="372"/>
                  </a:cubicBezTo>
                  <a:cubicBezTo>
                    <a:pt x="3457" y="251"/>
                    <a:pt x="3487" y="121"/>
                    <a:pt x="34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9"/>
            <p:cNvSpPr/>
            <p:nvPr/>
          </p:nvSpPr>
          <p:spPr>
            <a:xfrm>
              <a:off x="4453269" y="1592536"/>
              <a:ext cx="142329" cy="151179"/>
            </a:xfrm>
            <a:custGeom>
              <a:avLst/>
              <a:gdLst/>
              <a:ahLst/>
              <a:cxnLst/>
              <a:rect l="l" t="t" r="r" b="b"/>
              <a:pathLst>
                <a:path w="3554" h="3775" extrusionOk="0">
                  <a:moveTo>
                    <a:pt x="3424" y="0"/>
                  </a:moveTo>
                  <a:cubicBezTo>
                    <a:pt x="3227" y="76"/>
                    <a:pt x="3035" y="176"/>
                    <a:pt x="2851" y="293"/>
                  </a:cubicBezTo>
                  <a:cubicBezTo>
                    <a:pt x="2350" y="619"/>
                    <a:pt x="1952" y="1079"/>
                    <a:pt x="1484" y="1451"/>
                  </a:cubicBezTo>
                  <a:cubicBezTo>
                    <a:pt x="1091" y="1768"/>
                    <a:pt x="640" y="2076"/>
                    <a:pt x="155" y="2076"/>
                  </a:cubicBezTo>
                  <a:cubicBezTo>
                    <a:pt x="104" y="2076"/>
                    <a:pt x="52" y="2072"/>
                    <a:pt x="0" y="2065"/>
                  </a:cubicBezTo>
                  <a:lnTo>
                    <a:pt x="0" y="2065"/>
                  </a:lnTo>
                  <a:cubicBezTo>
                    <a:pt x="97" y="2211"/>
                    <a:pt x="239" y="2337"/>
                    <a:pt x="385" y="2450"/>
                  </a:cubicBezTo>
                  <a:cubicBezTo>
                    <a:pt x="849" y="2822"/>
                    <a:pt x="1330" y="3177"/>
                    <a:pt x="1802" y="3545"/>
                  </a:cubicBezTo>
                  <a:cubicBezTo>
                    <a:pt x="1946" y="3656"/>
                    <a:pt x="2110" y="3775"/>
                    <a:pt x="2294" y="3775"/>
                  </a:cubicBezTo>
                  <a:cubicBezTo>
                    <a:pt x="2297" y="3775"/>
                    <a:pt x="2300" y="3775"/>
                    <a:pt x="2304" y="3775"/>
                  </a:cubicBezTo>
                  <a:cubicBezTo>
                    <a:pt x="2529" y="3766"/>
                    <a:pt x="2705" y="3582"/>
                    <a:pt x="2855" y="3415"/>
                  </a:cubicBezTo>
                  <a:cubicBezTo>
                    <a:pt x="2981" y="3273"/>
                    <a:pt x="3110" y="3127"/>
                    <a:pt x="3173" y="2947"/>
                  </a:cubicBezTo>
                  <a:cubicBezTo>
                    <a:pt x="3236" y="2767"/>
                    <a:pt x="3215" y="2546"/>
                    <a:pt x="3073" y="2416"/>
                  </a:cubicBezTo>
                  <a:cubicBezTo>
                    <a:pt x="2951" y="2308"/>
                    <a:pt x="2772" y="2291"/>
                    <a:pt x="2642" y="2191"/>
                  </a:cubicBezTo>
                  <a:cubicBezTo>
                    <a:pt x="2421" y="2011"/>
                    <a:pt x="2454" y="1651"/>
                    <a:pt x="2613" y="1413"/>
                  </a:cubicBezTo>
                  <a:cubicBezTo>
                    <a:pt x="2772" y="1175"/>
                    <a:pt x="3018" y="1016"/>
                    <a:pt x="3215" y="807"/>
                  </a:cubicBezTo>
                  <a:cubicBezTo>
                    <a:pt x="3411" y="598"/>
                    <a:pt x="3553" y="293"/>
                    <a:pt x="3441" y="30"/>
                  </a:cubicBezTo>
                  <a:cubicBezTo>
                    <a:pt x="3436" y="21"/>
                    <a:pt x="3432" y="9"/>
                    <a:pt x="34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7" name="Google Shape;227;p29"/>
          <p:cNvSpPr/>
          <p:nvPr/>
        </p:nvSpPr>
        <p:spPr>
          <a:xfrm>
            <a:off x="3941009" y="3324159"/>
            <a:ext cx="4487371" cy="83571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9"/>
          <p:cNvSpPr txBox="1">
            <a:spLocks noGrp="1"/>
          </p:cNvSpPr>
          <p:nvPr>
            <p:ph type="ctrTitle"/>
          </p:nvPr>
        </p:nvSpPr>
        <p:spPr>
          <a:xfrm>
            <a:off x="864661" y="1154341"/>
            <a:ext cx="8372293" cy="208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buClrTx/>
              <a:buSzTx/>
              <a:defRPr/>
            </a:pPr>
            <a:r>
              <a:rPr lang="vi-VN" altLang="zh-CN" sz="5000" b="1" kern="1200" dirty="0">
                <a:solidFill>
                  <a:srgbClr val="ED7D31">
                    <a:lumMod val="75000"/>
                  </a:srgbClr>
                </a:solidFill>
                <a:latin typeface="SVN-Blenda Script" panose="02000804000000020003" pitchFamily="2" charset="0"/>
                <a:cs typeface="+mn-ea"/>
                <a:sym typeface="+mn-lt"/>
              </a:rPr>
              <a:t>SINH HOẠT LỚP TUẦN 10</a:t>
            </a:r>
            <a:br>
              <a:rPr lang="vi-VN" altLang="zh-CN" sz="5000" b="1" kern="1200" dirty="0">
                <a:solidFill>
                  <a:srgbClr val="ED7D31">
                    <a:lumMod val="75000"/>
                  </a:srgbClr>
                </a:solidFill>
                <a:latin typeface="SVN-Blenda Script" panose="02000804000000020003" pitchFamily="2" charset="0"/>
                <a:cs typeface="+mn-ea"/>
                <a:sym typeface="+mn-lt"/>
              </a:rPr>
            </a:br>
            <a:r>
              <a:rPr lang="vi-VN" altLang="zh-CN" sz="5000" b="1" kern="1200" dirty="0">
                <a:solidFill>
                  <a:srgbClr val="ED7D31">
                    <a:lumMod val="75000"/>
                  </a:srgbClr>
                </a:solidFill>
                <a:latin typeface="SVN-Blenda Script" panose="02000804000000020003" pitchFamily="2" charset="0"/>
                <a:cs typeface="+mn-ea"/>
                <a:sym typeface="+mn-lt"/>
              </a:rPr>
              <a:t>LỚP: 9A9 </a:t>
            </a:r>
            <a:endParaRPr lang="zh-CN" altLang="en-US" sz="5000" b="1" kern="1200" dirty="0">
              <a:solidFill>
                <a:srgbClr val="ED7D31">
                  <a:lumMod val="75000"/>
                </a:srgbClr>
              </a:solidFill>
              <a:latin typeface="SVN-Blenda Script" panose="02000804000000020003" pitchFamily="2" charset="0"/>
              <a:cs typeface="+mn-ea"/>
              <a:sym typeface="+mn-lt"/>
            </a:endParaRPr>
          </a:p>
        </p:txBody>
      </p:sp>
      <p:sp>
        <p:nvSpPr>
          <p:cNvPr id="229" name="Google Shape;229;p29"/>
          <p:cNvSpPr txBox="1">
            <a:spLocks noGrp="1"/>
          </p:cNvSpPr>
          <p:nvPr>
            <p:ph type="subTitle" idx="1"/>
          </p:nvPr>
        </p:nvSpPr>
        <p:spPr>
          <a:xfrm>
            <a:off x="3985376" y="3397849"/>
            <a:ext cx="4311012" cy="2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3000" b="1" dirty="0"/>
              <a:t>GVCN: NGÔ THỊ THANH </a:t>
            </a:r>
            <a:endParaRPr sz="3000" b="1" dirty="0"/>
          </a:p>
        </p:txBody>
      </p:sp>
      <p:grpSp>
        <p:nvGrpSpPr>
          <p:cNvPr id="230" name="Google Shape;230;p29"/>
          <p:cNvGrpSpPr/>
          <p:nvPr/>
        </p:nvGrpSpPr>
        <p:grpSpPr>
          <a:xfrm>
            <a:off x="7539525" y="222744"/>
            <a:ext cx="1623525" cy="1173614"/>
            <a:chOff x="5751275" y="1733375"/>
            <a:chExt cx="1628900" cy="1267675"/>
          </a:xfrm>
        </p:grpSpPr>
        <p:sp>
          <p:nvSpPr>
            <p:cNvPr id="231" name="Google Shape;231;p29"/>
            <p:cNvSpPr/>
            <p:nvPr/>
          </p:nvSpPr>
          <p:spPr>
            <a:xfrm>
              <a:off x="5855300" y="2290700"/>
              <a:ext cx="1524875" cy="532875"/>
            </a:xfrm>
            <a:custGeom>
              <a:avLst/>
              <a:gdLst/>
              <a:ahLst/>
              <a:cxnLst/>
              <a:rect l="l" t="t" r="r" b="b"/>
              <a:pathLst>
                <a:path w="60995" h="21315" extrusionOk="0">
                  <a:moveTo>
                    <a:pt x="60167" y="0"/>
                  </a:moveTo>
                  <a:cubicBezTo>
                    <a:pt x="53651" y="9052"/>
                    <a:pt x="43924" y="15776"/>
                    <a:pt x="33149" y="18655"/>
                  </a:cubicBezTo>
                  <a:cubicBezTo>
                    <a:pt x="29057" y="19758"/>
                    <a:pt x="24814" y="20295"/>
                    <a:pt x="20570" y="20295"/>
                  </a:cubicBezTo>
                  <a:cubicBezTo>
                    <a:pt x="13654" y="20295"/>
                    <a:pt x="6724" y="18848"/>
                    <a:pt x="413" y="16010"/>
                  </a:cubicBezTo>
                  <a:lnTo>
                    <a:pt x="0" y="16933"/>
                  </a:lnTo>
                  <a:cubicBezTo>
                    <a:pt x="6448" y="19840"/>
                    <a:pt x="13502" y="21314"/>
                    <a:pt x="20570" y="21314"/>
                  </a:cubicBezTo>
                  <a:cubicBezTo>
                    <a:pt x="24896" y="21314"/>
                    <a:pt x="29223" y="20750"/>
                    <a:pt x="33411" y="19634"/>
                  </a:cubicBezTo>
                  <a:cubicBezTo>
                    <a:pt x="44420" y="16685"/>
                    <a:pt x="54326" y="9838"/>
                    <a:pt x="60994" y="593"/>
                  </a:cubicBezTo>
                  <a:lnTo>
                    <a:pt x="60167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9"/>
            <p:cNvSpPr/>
            <p:nvPr/>
          </p:nvSpPr>
          <p:spPr>
            <a:xfrm>
              <a:off x="5982400" y="2473250"/>
              <a:ext cx="397150" cy="350675"/>
            </a:xfrm>
            <a:custGeom>
              <a:avLst/>
              <a:gdLst/>
              <a:ahLst/>
              <a:cxnLst/>
              <a:rect l="l" t="t" r="r" b="b"/>
              <a:pathLst>
                <a:path w="15886" h="14027" extrusionOk="0">
                  <a:moveTo>
                    <a:pt x="276" y="0"/>
                  </a:moveTo>
                  <a:lnTo>
                    <a:pt x="0" y="965"/>
                  </a:lnTo>
                  <a:cubicBezTo>
                    <a:pt x="6367" y="2832"/>
                    <a:pt x="11870" y="7528"/>
                    <a:pt x="14746" y="13507"/>
                  </a:cubicBezTo>
                  <a:lnTo>
                    <a:pt x="14746" y="13507"/>
                  </a:lnTo>
                  <a:lnTo>
                    <a:pt x="14687" y="13544"/>
                  </a:lnTo>
                  <a:cubicBezTo>
                    <a:pt x="14797" y="13709"/>
                    <a:pt x="14894" y="13861"/>
                    <a:pt x="14990" y="14026"/>
                  </a:cubicBezTo>
                  <a:lnTo>
                    <a:pt x="15886" y="13558"/>
                  </a:lnTo>
                  <a:cubicBezTo>
                    <a:pt x="12937" y="7082"/>
                    <a:pt x="7109" y="2012"/>
                    <a:pt x="27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9"/>
            <p:cNvSpPr/>
            <p:nvPr/>
          </p:nvSpPr>
          <p:spPr>
            <a:xfrm>
              <a:off x="6521450" y="2749825"/>
              <a:ext cx="217025" cy="187075"/>
            </a:xfrm>
            <a:custGeom>
              <a:avLst/>
              <a:gdLst/>
              <a:ahLst/>
              <a:cxnLst/>
              <a:rect l="l" t="t" r="r" b="b"/>
              <a:pathLst>
                <a:path w="8681" h="7483" extrusionOk="0">
                  <a:moveTo>
                    <a:pt x="7826" y="1"/>
                  </a:moveTo>
                  <a:cubicBezTo>
                    <a:pt x="6021" y="2949"/>
                    <a:pt x="3224" y="5292"/>
                    <a:pt x="0" y="6545"/>
                  </a:cubicBezTo>
                  <a:lnTo>
                    <a:pt x="372" y="7482"/>
                  </a:lnTo>
                  <a:cubicBezTo>
                    <a:pt x="3803" y="6146"/>
                    <a:pt x="6765" y="3666"/>
                    <a:pt x="8680" y="538"/>
                  </a:cubicBezTo>
                  <a:lnTo>
                    <a:pt x="7826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5756425" y="2611450"/>
              <a:ext cx="208075" cy="182425"/>
            </a:xfrm>
            <a:custGeom>
              <a:avLst/>
              <a:gdLst/>
              <a:ahLst/>
              <a:cxnLst/>
              <a:rect l="l" t="t" r="r" b="b"/>
              <a:pathLst>
                <a:path w="8323" h="7297" extrusionOk="0">
                  <a:moveTo>
                    <a:pt x="4161" y="1"/>
                  </a:moveTo>
                  <a:cubicBezTo>
                    <a:pt x="3614" y="1"/>
                    <a:pt x="3059" y="124"/>
                    <a:pt x="2536" y="383"/>
                  </a:cubicBezTo>
                  <a:cubicBezTo>
                    <a:pt x="731" y="1279"/>
                    <a:pt x="1" y="3469"/>
                    <a:pt x="896" y="5274"/>
                  </a:cubicBezTo>
                  <a:cubicBezTo>
                    <a:pt x="1542" y="6556"/>
                    <a:pt x="2828" y="7296"/>
                    <a:pt x="4165" y="7296"/>
                  </a:cubicBezTo>
                  <a:cubicBezTo>
                    <a:pt x="4711" y="7296"/>
                    <a:pt x="5265" y="7173"/>
                    <a:pt x="5788" y="6914"/>
                  </a:cubicBezTo>
                  <a:cubicBezTo>
                    <a:pt x="7592" y="6018"/>
                    <a:pt x="8323" y="3828"/>
                    <a:pt x="7427" y="2023"/>
                  </a:cubicBezTo>
                  <a:cubicBezTo>
                    <a:pt x="6791" y="741"/>
                    <a:pt x="5501" y="1"/>
                    <a:pt x="4161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5928650" y="2408400"/>
              <a:ext cx="166400" cy="145925"/>
            </a:xfrm>
            <a:custGeom>
              <a:avLst/>
              <a:gdLst/>
              <a:ahLst/>
              <a:cxnLst/>
              <a:rect l="l" t="t" r="r" b="b"/>
              <a:pathLst>
                <a:path w="6656" h="5837" extrusionOk="0">
                  <a:moveTo>
                    <a:pt x="3331" y="0"/>
                  </a:moveTo>
                  <a:cubicBezTo>
                    <a:pt x="2892" y="0"/>
                    <a:pt x="2446" y="99"/>
                    <a:pt x="2026" y="307"/>
                  </a:cubicBezTo>
                  <a:cubicBezTo>
                    <a:pt x="579" y="1024"/>
                    <a:pt x="1" y="2774"/>
                    <a:pt x="717" y="4220"/>
                  </a:cubicBezTo>
                  <a:cubicBezTo>
                    <a:pt x="1226" y="5247"/>
                    <a:pt x="2254" y="5836"/>
                    <a:pt x="3325" y="5836"/>
                  </a:cubicBezTo>
                  <a:cubicBezTo>
                    <a:pt x="3764" y="5836"/>
                    <a:pt x="4210" y="5737"/>
                    <a:pt x="4630" y="5529"/>
                  </a:cubicBezTo>
                  <a:cubicBezTo>
                    <a:pt x="6077" y="4813"/>
                    <a:pt x="6655" y="3063"/>
                    <a:pt x="5939" y="1616"/>
                  </a:cubicBezTo>
                  <a:cubicBezTo>
                    <a:pt x="5431" y="590"/>
                    <a:pt x="4402" y="0"/>
                    <a:pt x="333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9"/>
            <p:cNvSpPr/>
            <p:nvPr/>
          </p:nvSpPr>
          <p:spPr>
            <a:xfrm>
              <a:off x="6471500" y="2855150"/>
              <a:ext cx="166725" cy="145900"/>
            </a:xfrm>
            <a:custGeom>
              <a:avLst/>
              <a:gdLst/>
              <a:ahLst/>
              <a:cxnLst/>
              <a:rect l="l" t="t" r="r" b="b"/>
              <a:pathLst>
                <a:path w="6669" h="5836" extrusionOk="0">
                  <a:moveTo>
                    <a:pt x="3336" y="0"/>
                  </a:moveTo>
                  <a:cubicBezTo>
                    <a:pt x="2899" y="0"/>
                    <a:pt x="2456" y="99"/>
                    <a:pt x="2040" y="307"/>
                  </a:cubicBezTo>
                  <a:cubicBezTo>
                    <a:pt x="593" y="1024"/>
                    <a:pt x="0" y="2773"/>
                    <a:pt x="717" y="4220"/>
                  </a:cubicBezTo>
                  <a:cubicBezTo>
                    <a:pt x="1235" y="5246"/>
                    <a:pt x="2266" y="5836"/>
                    <a:pt x="3334" y="5836"/>
                  </a:cubicBezTo>
                  <a:cubicBezTo>
                    <a:pt x="3771" y="5836"/>
                    <a:pt x="4214" y="5737"/>
                    <a:pt x="4630" y="5529"/>
                  </a:cubicBezTo>
                  <a:cubicBezTo>
                    <a:pt x="6076" y="4812"/>
                    <a:pt x="6669" y="3063"/>
                    <a:pt x="5952" y="1616"/>
                  </a:cubicBezTo>
                  <a:cubicBezTo>
                    <a:pt x="5434" y="590"/>
                    <a:pt x="4403" y="0"/>
                    <a:pt x="333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6421550" y="2292425"/>
              <a:ext cx="372725" cy="341025"/>
            </a:xfrm>
            <a:custGeom>
              <a:avLst/>
              <a:gdLst/>
              <a:ahLst/>
              <a:cxnLst/>
              <a:rect l="l" t="t" r="r" b="b"/>
              <a:pathLst>
                <a:path w="14909" h="13641" extrusionOk="0">
                  <a:moveTo>
                    <a:pt x="1" y="0"/>
                  </a:moveTo>
                  <a:lnTo>
                    <a:pt x="7138" y="13640"/>
                  </a:lnTo>
                  <a:lnTo>
                    <a:pt x="14908" y="13640"/>
                  </a:lnTo>
                  <a:lnTo>
                    <a:pt x="1365" y="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6501125" y="2292425"/>
              <a:ext cx="372700" cy="341025"/>
            </a:xfrm>
            <a:custGeom>
              <a:avLst/>
              <a:gdLst/>
              <a:ahLst/>
              <a:cxnLst/>
              <a:rect l="l" t="t" r="r" b="b"/>
              <a:pathLst>
                <a:path w="14908" h="13641" extrusionOk="0">
                  <a:moveTo>
                    <a:pt x="0" y="0"/>
                  </a:moveTo>
                  <a:lnTo>
                    <a:pt x="7137" y="13640"/>
                  </a:lnTo>
                  <a:lnTo>
                    <a:pt x="14908" y="13640"/>
                  </a:lnTo>
                  <a:lnTo>
                    <a:pt x="136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63523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6258300" y="2762225"/>
              <a:ext cx="118850" cy="41025"/>
            </a:xfrm>
            <a:custGeom>
              <a:avLst/>
              <a:gdLst/>
              <a:ahLst/>
              <a:cxnLst/>
              <a:rect l="l" t="t" r="r" b="b"/>
              <a:pathLst>
                <a:path w="4754" h="1641" extrusionOk="0">
                  <a:moveTo>
                    <a:pt x="4753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9"/>
            <p:cNvSpPr/>
            <p:nvPr/>
          </p:nvSpPr>
          <p:spPr>
            <a:xfrm>
              <a:off x="62531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6159100" y="2762225"/>
              <a:ext cx="119200" cy="41025"/>
            </a:xfrm>
            <a:custGeom>
              <a:avLst/>
              <a:gdLst/>
              <a:ahLst/>
              <a:cxnLst/>
              <a:rect l="l" t="t" r="r" b="b"/>
              <a:pathLst>
                <a:path w="4768" h="1641" extrusionOk="0">
                  <a:moveTo>
                    <a:pt x="4767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9"/>
            <p:cNvSpPr/>
            <p:nvPr/>
          </p:nvSpPr>
          <p:spPr>
            <a:xfrm>
              <a:off x="6110175" y="2462925"/>
              <a:ext cx="311400" cy="173625"/>
            </a:xfrm>
            <a:custGeom>
              <a:avLst/>
              <a:gdLst/>
              <a:ahLst/>
              <a:cxnLst/>
              <a:rect l="l" t="t" r="r" b="b"/>
              <a:pathLst>
                <a:path w="12456" h="6945" extrusionOk="0">
                  <a:moveTo>
                    <a:pt x="1" y="0"/>
                  </a:moveTo>
                  <a:lnTo>
                    <a:pt x="5953" y="6503"/>
                  </a:lnTo>
                  <a:lnTo>
                    <a:pt x="7606" y="4740"/>
                  </a:lnTo>
                  <a:lnTo>
                    <a:pt x="9921" y="6944"/>
                  </a:lnTo>
                  <a:lnTo>
                    <a:pt x="12456" y="231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5974475" y="2118125"/>
              <a:ext cx="575575" cy="426100"/>
            </a:xfrm>
            <a:custGeom>
              <a:avLst/>
              <a:gdLst/>
              <a:ahLst/>
              <a:cxnLst/>
              <a:rect l="l" t="t" r="r" b="b"/>
              <a:pathLst>
                <a:path w="23023" h="17044" extrusionOk="0">
                  <a:moveTo>
                    <a:pt x="744" y="1"/>
                  </a:moveTo>
                  <a:cubicBezTo>
                    <a:pt x="689" y="194"/>
                    <a:pt x="620" y="386"/>
                    <a:pt x="565" y="566"/>
                  </a:cubicBezTo>
                  <a:cubicBezTo>
                    <a:pt x="538" y="648"/>
                    <a:pt x="510" y="717"/>
                    <a:pt x="496" y="800"/>
                  </a:cubicBezTo>
                  <a:cubicBezTo>
                    <a:pt x="166" y="1902"/>
                    <a:pt x="0" y="3073"/>
                    <a:pt x="0" y="4299"/>
                  </a:cubicBezTo>
                  <a:cubicBezTo>
                    <a:pt x="0" y="11326"/>
                    <a:pt x="5718" y="17044"/>
                    <a:pt x="12745" y="17044"/>
                  </a:cubicBezTo>
                  <a:cubicBezTo>
                    <a:pt x="15707" y="17044"/>
                    <a:pt x="18435" y="16024"/>
                    <a:pt x="20612" y="14329"/>
                  </a:cubicBezTo>
                  <a:cubicBezTo>
                    <a:pt x="22058" y="13186"/>
                    <a:pt x="22885" y="11519"/>
                    <a:pt x="23023" y="9783"/>
                  </a:cubicBezTo>
                  <a:lnTo>
                    <a:pt x="23023" y="9783"/>
                  </a:lnTo>
                  <a:cubicBezTo>
                    <a:pt x="21976" y="10981"/>
                    <a:pt x="20681" y="11987"/>
                    <a:pt x="19165" y="12731"/>
                  </a:cubicBezTo>
                  <a:cubicBezTo>
                    <a:pt x="17352" y="13632"/>
                    <a:pt x="15427" y="14058"/>
                    <a:pt x="13530" y="14058"/>
                  </a:cubicBezTo>
                  <a:cubicBezTo>
                    <a:pt x="8839" y="14058"/>
                    <a:pt x="4321" y="11451"/>
                    <a:pt x="2094" y="6958"/>
                  </a:cubicBezTo>
                  <a:cubicBezTo>
                    <a:pt x="1557" y="5884"/>
                    <a:pt x="1185" y="4754"/>
                    <a:pt x="978" y="3610"/>
                  </a:cubicBezTo>
                  <a:cubicBezTo>
                    <a:pt x="965" y="3528"/>
                    <a:pt x="951" y="3459"/>
                    <a:pt x="937" y="3390"/>
                  </a:cubicBezTo>
                  <a:cubicBezTo>
                    <a:pt x="744" y="2274"/>
                    <a:pt x="689" y="1130"/>
                    <a:pt x="74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9"/>
            <p:cNvSpPr/>
            <p:nvPr/>
          </p:nvSpPr>
          <p:spPr>
            <a:xfrm>
              <a:off x="5991700" y="1892175"/>
              <a:ext cx="559400" cy="577425"/>
            </a:xfrm>
            <a:custGeom>
              <a:avLst/>
              <a:gdLst/>
              <a:ahLst/>
              <a:cxnLst/>
              <a:rect l="l" t="t" r="r" b="b"/>
              <a:pathLst>
                <a:path w="22376" h="23097" extrusionOk="0">
                  <a:moveTo>
                    <a:pt x="11077" y="0"/>
                  </a:moveTo>
                  <a:cubicBezTo>
                    <a:pt x="10829" y="14"/>
                    <a:pt x="10595" y="28"/>
                    <a:pt x="10347" y="56"/>
                  </a:cubicBezTo>
                  <a:cubicBezTo>
                    <a:pt x="9824" y="124"/>
                    <a:pt x="9300" y="221"/>
                    <a:pt x="8790" y="345"/>
                  </a:cubicBezTo>
                  <a:cubicBezTo>
                    <a:pt x="4629" y="1433"/>
                    <a:pt x="1461" y="4947"/>
                    <a:pt x="55" y="9052"/>
                  </a:cubicBezTo>
                  <a:cubicBezTo>
                    <a:pt x="0" y="10168"/>
                    <a:pt x="55" y="11312"/>
                    <a:pt x="248" y="12428"/>
                  </a:cubicBezTo>
                  <a:cubicBezTo>
                    <a:pt x="262" y="12497"/>
                    <a:pt x="276" y="12566"/>
                    <a:pt x="289" y="12662"/>
                  </a:cubicBezTo>
                  <a:cubicBezTo>
                    <a:pt x="496" y="13792"/>
                    <a:pt x="868" y="14922"/>
                    <a:pt x="1405" y="16010"/>
                  </a:cubicBezTo>
                  <a:cubicBezTo>
                    <a:pt x="3632" y="20493"/>
                    <a:pt x="8149" y="23097"/>
                    <a:pt x="12838" y="23097"/>
                  </a:cubicBezTo>
                  <a:cubicBezTo>
                    <a:pt x="14736" y="23097"/>
                    <a:pt x="16662" y="22670"/>
                    <a:pt x="18476" y="21769"/>
                  </a:cubicBezTo>
                  <a:cubicBezTo>
                    <a:pt x="19992" y="21025"/>
                    <a:pt x="21287" y="20019"/>
                    <a:pt x="22334" y="18821"/>
                  </a:cubicBezTo>
                  <a:cubicBezTo>
                    <a:pt x="22375" y="18407"/>
                    <a:pt x="22375" y="17994"/>
                    <a:pt x="22334" y="17595"/>
                  </a:cubicBezTo>
                  <a:cubicBezTo>
                    <a:pt x="22224" y="16492"/>
                    <a:pt x="21838" y="15390"/>
                    <a:pt x="21163" y="14426"/>
                  </a:cubicBezTo>
                  <a:lnTo>
                    <a:pt x="12896" y="2591"/>
                  </a:lnTo>
                  <a:lnTo>
                    <a:pt x="11821" y="1061"/>
                  </a:lnTo>
                  <a:lnTo>
                    <a:pt x="11077" y="0"/>
                  </a:ln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9"/>
            <p:cNvSpPr/>
            <p:nvPr/>
          </p:nvSpPr>
          <p:spPr>
            <a:xfrm>
              <a:off x="5751275" y="1964850"/>
              <a:ext cx="161900" cy="92675"/>
            </a:xfrm>
            <a:custGeom>
              <a:avLst/>
              <a:gdLst/>
              <a:ahLst/>
              <a:cxnLst/>
              <a:rect l="l" t="t" r="r" b="b"/>
              <a:pathLst>
                <a:path w="6476" h="3707" extrusionOk="0">
                  <a:moveTo>
                    <a:pt x="6090" y="1"/>
                  </a:moveTo>
                  <a:lnTo>
                    <a:pt x="14" y="317"/>
                  </a:lnTo>
                  <a:lnTo>
                    <a:pt x="0" y="331"/>
                  </a:lnTo>
                  <a:lnTo>
                    <a:pt x="6476" y="3707"/>
                  </a:lnTo>
                  <a:lnTo>
                    <a:pt x="6476" y="3707"/>
                  </a:lnTo>
                  <a:lnTo>
                    <a:pt x="6090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9"/>
            <p:cNvSpPr/>
            <p:nvPr/>
          </p:nvSpPr>
          <p:spPr>
            <a:xfrm>
              <a:off x="5751625" y="1882175"/>
              <a:ext cx="151900" cy="90625"/>
            </a:xfrm>
            <a:custGeom>
              <a:avLst/>
              <a:gdLst/>
              <a:ahLst/>
              <a:cxnLst/>
              <a:rect l="l" t="t" r="r" b="b"/>
              <a:pathLst>
                <a:path w="6076" h="3625" extrusionOk="0">
                  <a:moveTo>
                    <a:pt x="5732" y="1"/>
                  </a:moveTo>
                  <a:cubicBezTo>
                    <a:pt x="3844" y="276"/>
                    <a:pt x="1157" y="2260"/>
                    <a:pt x="0" y="3624"/>
                  </a:cubicBezTo>
                  <a:lnTo>
                    <a:pt x="6076" y="3308"/>
                  </a:lnTo>
                  <a:lnTo>
                    <a:pt x="5732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9"/>
            <p:cNvSpPr/>
            <p:nvPr/>
          </p:nvSpPr>
          <p:spPr>
            <a:xfrm>
              <a:off x="5864250" y="1733375"/>
              <a:ext cx="404400" cy="404075"/>
            </a:xfrm>
            <a:custGeom>
              <a:avLst/>
              <a:gdLst/>
              <a:ahLst/>
              <a:cxnLst/>
              <a:rect l="l" t="t" r="r" b="b"/>
              <a:pathLst>
                <a:path w="16176" h="16163" extrusionOk="0">
                  <a:moveTo>
                    <a:pt x="8487" y="1"/>
                  </a:moveTo>
                  <a:cubicBezTo>
                    <a:pt x="4712" y="1"/>
                    <a:pt x="1516" y="2453"/>
                    <a:pt x="414" y="5856"/>
                  </a:cubicBezTo>
                  <a:cubicBezTo>
                    <a:pt x="138" y="6697"/>
                    <a:pt x="0" y="7565"/>
                    <a:pt x="0" y="8488"/>
                  </a:cubicBezTo>
                  <a:cubicBezTo>
                    <a:pt x="0" y="9645"/>
                    <a:pt x="221" y="10734"/>
                    <a:pt x="648" y="11740"/>
                  </a:cubicBezTo>
                  <a:lnTo>
                    <a:pt x="648" y="11753"/>
                  </a:lnTo>
                  <a:cubicBezTo>
                    <a:pt x="1461" y="13682"/>
                    <a:pt x="2949" y="15253"/>
                    <a:pt x="4836" y="16162"/>
                  </a:cubicBezTo>
                  <a:cubicBezTo>
                    <a:pt x="4878" y="16093"/>
                    <a:pt x="4919" y="16024"/>
                    <a:pt x="4974" y="15969"/>
                  </a:cubicBezTo>
                  <a:cubicBezTo>
                    <a:pt x="5746" y="14771"/>
                    <a:pt x="6889" y="13779"/>
                    <a:pt x="8074" y="12980"/>
                  </a:cubicBezTo>
                  <a:cubicBezTo>
                    <a:pt x="10086" y="11629"/>
                    <a:pt x="12373" y="10665"/>
                    <a:pt x="14178" y="9053"/>
                  </a:cubicBezTo>
                  <a:cubicBezTo>
                    <a:pt x="14495" y="8764"/>
                    <a:pt x="14798" y="8447"/>
                    <a:pt x="15087" y="8102"/>
                  </a:cubicBezTo>
                  <a:cubicBezTo>
                    <a:pt x="15514" y="7565"/>
                    <a:pt x="15900" y="6972"/>
                    <a:pt x="16175" y="6352"/>
                  </a:cubicBezTo>
                  <a:lnTo>
                    <a:pt x="15679" y="5650"/>
                  </a:lnTo>
                  <a:lnTo>
                    <a:pt x="13709" y="2812"/>
                  </a:lnTo>
                  <a:cubicBezTo>
                    <a:pt x="12524" y="1117"/>
                    <a:pt x="10595" y="1"/>
                    <a:pt x="85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5934850" y="1882175"/>
              <a:ext cx="36200" cy="56875"/>
            </a:xfrm>
            <a:custGeom>
              <a:avLst/>
              <a:gdLst/>
              <a:ahLst/>
              <a:cxnLst/>
              <a:rect l="l" t="t" r="r" b="b"/>
              <a:pathLst>
                <a:path w="1448" h="2275" extrusionOk="0">
                  <a:moveTo>
                    <a:pt x="731" y="1"/>
                  </a:moveTo>
                  <a:cubicBezTo>
                    <a:pt x="331" y="1"/>
                    <a:pt x="1" y="511"/>
                    <a:pt x="1" y="1131"/>
                  </a:cubicBezTo>
                  <a:cubicBezTo>
                    <a:pt x="1" y="1764"/>
                    <a:pt x="331" y="2274"/>
                    <a:pt x="731" y="2274"/>
                  </a:cubicBezTo>
                  <a:cubicBezTo>
                    <a:pt x="1131" y="2274"/>
                    <a:pt x="1447" y="1764"/>
                    <a:pt x="1447" y="1131"/>
                  </a:cubicBezTo>
                  <a:cubicBezTo>
                    <a:pt x="1447" y="511"/>
                    <a:pt x="1131" y="1"/>
                    <a:pt x="73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5942100" y="1957950"/>
              <a:ext cx="108175" cy="71325"/>
            </a:xfrm>
            <a:custGeom>
              <a:avLst/>
              <a:gdLst/>
              <a:ahLst/>
              <a:cxnLst/>
              <a:rect l="l" t="t" r="r" b="b"/>
              <a:pathLst>
                <a:path w="4327" h="2853" extrusionOk="0">
                  <a:moveTo>
                    <a:pt x="2163" y="1"/>
                  </a:moveTo>
                  <a:cubicBezTo>
                    <a:pt x="965" y="1"/>
                    <a:pt x="0" y="649"/>
                    <a:pt x="0" y="1434"/>
                  </a:cubicBezTo>
                  <a:cubicBezTo>
                    <a:pt x="0" y="2219"/>
                    <a:pt x="965" y="2853"/>
                    <a:pt x="2163" y="2853"/>
                  </a:cubicBezTo>
                  <a:cubicBezTo>
                    <a:pt x="3348" y="2853"/>
                    <a:pt x="4326" y="2219"/>
                    <a:pt x="4326" y="1434"/>
                  </a:cubicBezTo>
                  <a:cubicBezTo>
                    <a:pt x="4326" y="649"/>
                    <a:pt x="3348" y="1"/>
                    <a:pt x="2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9"/>
            <p:cNvSpPr/>
            <p:nvPr/>
          </p:nvSpPr>
          <p:spPr>
            <a:xfrm>
              <a:off x="6229700" y="1877700"/>
              <a:ext cx="582825" cy="405275"/>
            </a:xfrm>
            <a:custGeom>
              <a:avLst/>
              <a:gdLst/>
              <a:ahLst/>
              <a:cxnLst/>
              <a:rect l="l" t="t" r="r" b="b"/>
              <a:pathLst>
                <a:path w="23313" h="16211" extrusionOk="0">
                  <a:moveTo>
                    <a:pt x="1103" y="1"/>
                  </a:moveTo>
                  <a:lnTo>
                    <a:pt x="1103" y="1"/>
                  </a:lnTo>
                  <a:cubicBezTo>
                    <a:pt x="937" y="524"/>
                    <a:pt x="800" y="1062"/>
                    <a:pt x="703" y="1613"/>
                  </a:cubicBezTo>
                  <a:cubicBezTo>
                    <a:pt x="1" y="5415"/>
                    <a:pt x="1117" y="9122"/>
                    <a:pt x="3445" y="11850"/>
                  </a:cubicBezTo>
                  <a:cubicBezTo>
                    <a:pt x="5222" y="13944"/>
                    <a:pt x="7716" y="15459"/>
                    <a:pt x="10637" y="16010"/>
                  </a:cubicBezTo>
                  <a:cubicBezTo>
                    <a:pt x="11384" y="16145"/>
                    <a:pt x="12128" y="16211"/>
                    <a:pt x="12862" y="16211"/>
                  </a:cubicBezTo>
                  <a:cubicBezTo>
                    <a:pt x="17145" y="16211"/>
                    <a:pt x="21077" y="13989"/>
                    <a:pt x="23312" y="10472"/>
                  </a:cubicBezTo>
                  <a:lnTo>
                    <a:pt x="22472" y="10072"/>
                  </a:lnTo>
                  <a:cubicBezTo>
                    <a:pt x="20205" y="12543"/>
                    <a:pt x="16962" y="14071"/>
                    <a:pt x="13405" y="14071"/>
                  </a:cubicBezTo>
                  <a:cubicBezTo>
                    <a:pt x="13114" y="14071"/>
                    <a:pt x="12820" y="14061"/>
                    <a:pt x="12524" y="14040"/>
                  </a:cubicBezTo>
                  <a:cubicBezTo>
                    <a:pt x="9562" y="13847"/>
                    <a:pt x="6917" y="12621"/>
                    <a:pt x="4905" y="10734"/>
                  </a:cubicBezTo>
                  <a:cubicBezTo>
                    <a:pt x="2288" y="8281"/>
                    <a:pt x="758" y="4713"/>
                    <a:pt x="1020" y="869"/>
                  </a:cubicBezTo>
                  <a:cubicBezTo>
                    <a:pt x="1034" y="579"/>
                    <a:pt x="1075" y="290"/>
                    <a:pt x="110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9"/>
            <p:cNvSpPr/>
            <p:nvPr/>
          </p:nvSpPr>
          <p:spPr>
            <a:xfrm>
              <a:off x="6248650" y="1876325"/>
              <a:ext cx="542850" cy="353175"/>
            </a:xfrm>
            <a:custGeom>
              <a:avLst/>
              <a:gdLst/>
              <a:ahLst/>
              <a:cxnLst/>
              <a:rect l="l" t="t" r="r" b="b"/>
              <a:pathLst>
                <a:path w="21714" h="14127" extrusionOk="0">
                  <a:moveTo>
                    <a:pt x="359" y="1"/>
                  </a:moveTo>
                  <a:lnTo>
                    <a:pt x="359" y="42"/>
                  </a:lnTo>
                  <a:lnTo>
                    <a:pt x="359" y="56"/>
                  </a:lnTo>
                  <a:lnTo>
                    <a:pt x="345" y="56"/>
                  </a:lnTo>
                  <a:cubicBezTo>
                    <a:pt x="317" y="331"/>
                    <a:pt x="276" y="621"/>
                    <a:pt x="262" y="924"/>
                  </a:cubicBezTo>
                  <a:cubicBezTo>
                    <a:pt x="0" y="4782"/>
                    <a:pt x="1530" y="8336"/>
                    <a:pt x="4147" y="10789"/>
                  </a:cubicBezTo>
                  <a:cubicBezTo>
                    <a:pt x="6159" y="12676"/>
                    <a:pt x="8804" y="13902"/>
                    <a:pt x="11766" y="14095"/>
                  </a:cubicBezTo>
                  <a:cubicBezTo>
                    <a:pt x="12062" y="14116"/>
                    <a:pt x="12356" y="14126"/>
                    <a:pt x="12647" y="14126"/>
                  </a:cubicBezTo>
                  <a:cubicBezTo>
                    <a:pt x="16204" y="14126"/>
                    <a:pt x="19447" y="12598"/>
                    <a:pt x="21714" y="10127"/>
                  </a:cubicBezTo>
                  <a:lnTo>
                    <a:pt x="19950" y="9287"/>
                  </a:lnTo>
                  <a:lnTo>
                    <a:pt x="18173" y="8446"/>
                  </a:lnTo>
                  <a:lnTo>
                    <a:pt x="15266" y="7069"/>
                  </a:lnTo>
                  <a:lnTo>
                    <a:pt x="414" y="28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9"/>
            <p:cNvSpPr/>
            <p:nvPr/>
          </p:nvSpPr>
          <p:spPr>
            <a:xfrm>
              <a:off x="6252775" y="1877025"/>
              <a:ext cx="497400" cy="295200"/>
            </a:xfrm>
            <a:custGeom>
              <a:avLst/>
              <a:gdLst/>
              <a:ahLst/>
              <a:cxnLst/>
              <a:rect l="l" t="t" r="r" b="b"/>
              <a:pathLst>
                <a:path w="19896" h="11808" extrusionOk="0">
                  <a:moveTo>
                    <a:pt x="386" y="0"/>
                  </a:moveTo>
                  <a:lnTo>
                    <a:pt x="1" y="42"/>
                  </a:lnTo>
                  <a:cubicBezTo>
                    <a:pt x="14" y="248"/>
                    <a:pt x="28" y="482"/>
                    <a:pt x="56" y="717"/>
                  </a:cubicBezTo>
                  <a:cubicBezTo>
                    <a:pt x="510" y="4602"/>
                    <a:pt x="2715" y="7867"/>
                    <a:pt x="5787" y="9824"/>
                  </a:cubicBezTo>
                  <a:cubicBezTo>
                    <a:pt x="7744" y="11078"/>
                    <a:pt x="10058" y="11808"/>
                    <a:pt x="12511" y="11808"/>
                  </a:cubicBezTo>
                  <a:cubicBezTo>
                    <a:pt x="12993" y="11808"/>
                    <a:pt x="13503" y="11766"/>
                    <a:pt x="13999" y="11711"/>
                  </a:cubicBezTo>
                  <a:cubicBezTo>
                    <a:pt x="16203" y="11450"/>
                    <a:pt x="18215" y="10637"/>
                    <a:pt x="19896" y="9410"/>
                  </a:cubicBezTo>
                  <a:lnTo>
                    <a:pt x="19675" y="9107"/>
                  </a:lnTo>
                  <a:cubicBezTo>
                    <a:pt x="18049" y="10292"/>
                    <a:pt x="16093" y="11078"/>
                    <a:pt x="13957" y="11339"/>
                  </a:cubicBezTo>
                  <a:cubicBezTo>
                    <a:pt x="13475" y="11394"/>
                    <a:pt x="12993" y="11422"/>
                    <a:pt x="12511" y="11422"/>
                  </a:cubicBezTo>
                  <a:cubicBezTo>
                    <a:pt x="10141" y="11422"/>
                    <a:pt x="7895" y="10719"/>
                    <a:pt x="5994" y="9507"/>
                  </a:cubicBezTo>
                  <a:cubicBezTo>
                    <a:pt x="3018" y="7606"/>
                    <a:pt x="882" y="4450"/>
                    <a:pt x="442" y="662"/>
                  </a:cubicBezTo>
                  <a:cubicBezTo>
                    <a:pt x="414" y="455"/>
                    <a:pt x="400" y="234"/>
                    <a:pt x="386" y="14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9"/>
            <p:cNvSpPr/>
            <p:nvPr/>
          </p:nvSpPr>
          <p:spPr>
            <a:xfrm>
              <a:off x="6254150" y="1875300"/>
              <a:ext cx="377550" cy="194975"/>
            </a:xfrm>
            <a:custGeom>
              <a:avLst/>
              <a:gdLst/>
              <a:ahLst/>
              <a:cxnLst/>
              <a:rect l="l" t="t" r="r" b="b"/>
              <a:pathLst>
                <a:path w="15102" h="7799" extrusionOk="0">
                  <a:moveTo>
                    <a:pt x="359" y="0"/>
                  </a:moveTo>
                  <a:lnTo>
                    <a:pt x="219" y="59"/>
                  </a:lnTo>
                  <a:lnTo>
                    <a:pt x="1" y="83"/>
                  </a:lnTo>
                  <a:lnTo>
                    <a:pt x="1" y="124"/>
                  </a:lnTo>
                  <a:lnTo>
                    <a:pt x="15" y="138"/>
                  </a:lnTo>
                  <a:cubicBezTo>
                    <a:pt x="1503" y="3707"/>
                    <a:pt x="4465" y="6200"/>
                    <a:pt x="7895" y="7247"/>
                  </a:cubicBezTo>
                  <a:cubicBezTo>
                    <a:pt x="9080" y="7619"/>
                    <a:pt x="10320" y="7799"/>
                    <a:pt x="11588" y="7799"/>
                  </a:cubicBezTo>
                  <a:cubicBezTo>
                    <a:pt x="12759" y="7799"/>
                    <a:pt x="13944" y="7633"/>
                    <a:pt x="15101" y="7289"/>
                  </a:cubicBezTo>
                  <a:lnTo>
                    <a:pt x="14991" y="6931"/>
                  </a:lnTo>
                  <a:cubicBezTo>
                    <a:pt x="13861" y="7261"/>
                    <a:pt x="12718" y="7427"/>
                    <a:pt x="11588" y="7427"/>
                  </a:cubicBezTo>
                  <a:cubicBezTo>
                    <a:pt x="10362" y="7427"/>
                    <a:pt x="9149" y="7234"/>
                    <a:pt x="8006" y="6889"/>
                  </a:cubicBezTo>
                  <a:cubicBezTo>
                    <a:pt x="4671" y="5870"/>
                    <a:pt x="1806" y="3445"/>
                    <a:pt x="3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" name="Google Shape;255;p29"/>
          <p:cNvGrpSpPr/>
          <p:nvPr/>
        </p:nvGrpSpPr>
        <p:grpSpPr>
          <a:xfrm>
            <a:off x="-492360" y="2337187"/>
            <a:ext cx="2337820" cy="2899639"/>
            <a:chOff x="2326125" y="3782525"/>
            <a:chExt cx="513175" cy="636500"/>
          </a:xfrm>
        </p:grpSpPr>
        <p:sp>
          <p:nvSpPr>
            <p:cNvPr id="256" name="Google Shape;256;p29"/>
            <p:cNvSpPr/>
            <p:nvPr/>
          </p:nvSpPr>
          <p:spPr>
            <a:xfrm>
              <a:off x="2365750" y="3782525"/>
              <a:ext cx="421600" cy="204000"/>
            </a:xfrm>
            <a:custGeom>
              <a:avLst/>
              <a:gdLst/>
              <a:ahLst/>
              <a:cxnLst/>
              <a:rect l="l" t="t" r="r" b="b"/>
              <a:pathLst>
                <a:path w="16864" h="8160" extrusionOk="0">
                  <a:moveTo>
                    <a:pt x="6805" y="0"/>
                  </a:moveTo>
                  <a:cubicBezTo>
                    <a:pt x="6706" y="0"/>
                    <a:pt x="6608" y="12"/>
                    <a:pt x="6517" y="40"/>
                  </a:cubicBezTo>
                  <a:cubicBezTo>
                    <a:pt x="6214" y="178"/>
                    <a:pt x="6021" y="426"/>
                    <a:pt x="5828" y="481"/>
                  </a:cubicBezTo>
                  <a:cubicBezTo>
                    <a:pt x="5814" y="495"/>
                    <a:pt x="5814" y="495"/>
                    <a:pt x="5814" y="495"/>
                  </a:cubicBezTo>
                  <a:cubicBezTo>
                    <a:pt x="5800" y="495"/>
                    <a:pt x="5787" y="481"/>
                    <a:pt x="5787" y="481"/>
                  </a:cubicBezTo>
                  <a:cubicBezTo>
                    <a:pt x="5759" y="481"/>
                    <a:pt x="5718" y="453"/>
                    <a:pt x="5704" y="439"/>
                  </a:cubicBezTo>
                  <a:cubicBezTo>
                    <a:pt x="5511" y="329"/>
                    <a:pt x="5318" y="247"/>
                    <a:pt x="5084" y="233"/>
                  </a:cubicBezTo>
                  <a:cubicBezTo>
                    <a:pt x="5001" y="217"/>
                    <a:pt x="4917" y="209"/>
                    <a:pt x="4834" y="209"/>
                  </a:cubicBezTo>
                  <a:cubicBezTo>
                    <a:pt x="4343" y="209"/>
                    <a:pt x="3887" y="477"/>
                    <a:pt x="3734" y="867"/>
                  </a:cubicBezTo>
                  <a:cubicBezTo>
                    <a:pt x="3472" y="894"/>
                    <a:pt x="3210" y="949"/>
                    <a:pt x="2976" y="1046"/>
                  </a:cubicBezTo>
                  <a:cubicBezTo>
                    <a:pt x="2273" y="1376"/>
                    <a:pt x="1819" y="1803"/>
                    <a:pt x="1543" y="2355"/>
                  </a:cubicBezTo>
                  <a:cubicBezTo>
                    <a:pt x="1212" y="3057"/>
                    <a:pt x="1226" y="3829"/>
                    <a:pt x="1157" y="4573"/>
                  </a:cubicBezTo>
                  <a:cubicBezTo>
                    <a:pt x="896" y="4766"/>
                    <a:pt x="606" y="4972"/>
                    <a:pt x="441" y="5234"/>
                  </a:cubicBezTo>
                  <a:cubicBezTo>
                    <a:pt x="207" y="5868"/>
                    <a:pt x="0" y="6419"/>
                    <a:pt x="234" y="7122"/>
                  </a:cubicBezTo>
                  <a:cubicBezTo>
                    <a:pt x="331" y="7576"/>
                    <a:pt x="689" y="8017"/>
                    <a:pt x="1281" y="8072"/>
                  </a:cubicBezTo>
                  <a:cubicBezTo>
                    <a:pt x="1351" y="8079"/>
                    <a:pt x="1421" y="8083"/>
                    <a:pt x="1491" y="8083"/>
                  </a:cubicBezTo>
                  <a:cubicBezTo>
                    <a:pt x="1974" y="8083"/>
                    <a:pt x="2460" y="7929"/>
                    <a:pt x="2893" y="7797"/>
                  </a:cubicBezTo>
                  <a:cubicBezTo>
                    <a:pt x="3410" y="7592"/>
                    <a:pt x="3768" y="7388"/>
                    <a:pt x="4094" y="7388"/>
                  </a:cubicBezTo>
                  <a:cubicBezTo>
                    <a:pt x="4229" y="7388"/>
                    <a:pt x="4358" y="7423"/>
                    <a:pt x="4492" y="7507"/>
                  </a:cubicBezTo>
                  <a:cubicBezTo>
                    <a:pt x="5024" y="7848"/>
                    <a:pt x="5660" y="8160"/>
                    <a:pt x="6337" y="8160"/>
                  </a:cubicBezTo>
                  <a:cubicBezTo>
                    <a:pt x="6482" y="8160"/>
                    <a:pt x="6630" y="8145"/>
                    <a:pt x="6779" y="8114"/>
                  </a:cubicBezTo>
                  <a:cubicBezTo>
                    <a:pt x="8204" y="7821"/>
                    <a:pt x="9720" y="6870"/>
                    <a:pt x="10666" y="6870"/>
                  </a:cubicBezTo>
                  <a:cubicBezTo>
                    <a:pt x="10698" y="6870"/>
                    <a:pt x="10730" y="6871"/>
                    <a:pt x="10760" y="6874"/>
                  </a:cubicBezTo>
                  <a:cubicBezTo>
                    <a:pt x="10871" y="6874"/>
                    <a:pt x="11132" y="7149"/>
                    <a:pt x="11449" y="7273"/>
                  </a:cubicBezTo>
                  <a:cubicBezTo>
                    <a:pt x="11781" y="7390"/>
                    <a:pt x="12223" y="7466"/>
                    <a:pt x="12634" y="7466"/>
                  </a:cubicBezTo>
                  <a:cubicBezTo>
                    <a:pt x="12803" y="7466"/>
                    <a:pt x="12967" y="7453"/>
                    <a:pt x="13116" y="7425"/>
                  </a:cubicBezTo>
                  <a:cubicBezTo>
                    <a:pt x="13392" y="7342"/>
                    <a:pt x="13681" y="7246"/>
                    <a:pt x="13929" y="7094"/>
                  </a:cubicBezTo>
                  <a:cubicBezTo>
                    <a:pt x="14122" y="6984"/>
                    <a:pt x="14288" y="6846"/>
                    <a:pt x="14370" y="6805"/>
                  </a:cubicBezTo>
                  <a:cubicBezTo>
                    <a:pt x="14412" y="6791"/>
                    <a:pt x="14453" y="6763"/>
                    <a:pt x="14494" y="6750"/>
                  </a:cubicBezTo>
                  <a:lnTo>
                    <a:pt x="14522" y="6750"/>
                  </a:lnTo>
                  <a:cubicBezTo>
                    <a:pt x="14522" y="6750"/>
                    <a:pt x="14536" y="6750"/>
                    <a:pt x="14549" y="6763"/>
                  </a:cubicBezTo>
                  <a:cubicBezTo>
                    <a:pt x="14784" y="6887"/>
                    <a:pt x="15059" y="6943"/>
                    <a:pt x="15335" y="6970"/>
                  </a:cubicBezTo>
                  <a:cubicBezTo>
                    <a:pt x="15399" y="6982"/>
                    <a:pt x="15464" y="6987"/>
                    <a:pt x="15527" y="6987"/>
                  </a:cubicBezTo>
                  <a:cubicBezTo>
                    <a:pt x="15759" y="6987"/>
                    <a:pt x="15980" y="6913"/>
                    <a:pt x="16175" y="6805"/>
                  </a:cubicBezTo>
                  <a:cubicBezTo>
                    <a:pt x="16754" y="6515"/>
                    <a:pt x="16864" y="5868"/>
                    <a:pt x="16809" y="5358"/>
                  </a:cubicBezTo>
                  <a:lnTo>
                    <a:pt x="16809" y="5344"/>
                  </a:lnTo>
                  <a:cubicBezTo>
                    <a:pt x="16657" y="4903"/>
                    <a:pt x="16189" y="4614"/>
                    <a:pt x="15707" y="4421"/>
                  </a:cubicBezTo>
                  <a:cubicBezTo>
                    <a:pt x="15528" y="4366"/>
                    <a:pt x="15431" y="4297"/>
                    <a:pt x="15362" y="4242"/>
                  </a:cubicBezTo>
                  <a:cubicBezTo>
                    <a:pt x="15376" y="4242"/>
                    <a:pt x="15390" y="4228"/>
                    <a:pt x="15404" y="4228"/>
                  </a:cubicBezTo>
                  <a:cubicBezTo>
                    <a:pt x="15652" y="3994"/>
                    <a:pt x="15996" y="3801"/>
                    <a:pt x="16106" y="3498"/>
                  </a:cubicBezTo>
                  <a:cubicBezTo>
                    <a:pt x="16189" y="3154"/>
                    <a:pt x="15996" y="2782"/>
                    <a:pt x="15707" y="2534"/>
                  </a:cubicBezTo>
                  <a:cubicBezTo>
                    <a:pt x="15472" y="2341"/>
                    <a:pt x="15156" y="2231"/>
                    <a:pt x="14866" y="2107"/>
                  </a:cubicBezTo>
                  <a:cubicBezTo>
                    <a:pt x="14467" y="1886"/>
                    <a:pt x="13943" y="1790"/>
                    <a:pt x="13640" y="1776"/>
                  </a:cubicBezTo>
                  <a:cubicBezTo>
                    <a:pt x="13530" y="1748"/>
                    <a:pt x="13185" y="1735"/>
                    <a:pt x="12910" y="1666"/>
                  </a:cubicBezTo>
                  <a:cubicBezTo>
                    <a:pt x="12896" y="1666"/>
                    <a:pt x="12882" y="1652"/>
                    <a:pt x="12882" y="1652"/>
                  </a:cubicBezTo>
                  <a:cubicBezTo>
                    <a:pt x="12868" y="1652"/>
                    <a:pt x="12868" y="1652"/>
                    <a:pt x="12868" y="1638"/>
                  </a:cubicBezTo>
                  <a:cubicBezTo>
                    <a:pt x="12731" y="1528"/>
                    <a:pt x="12882" y="1128"/>
                    <a:pt x="12827" y="770"/>
                  </a:cubicBezTo>
                  <a:cubicBezTo>
                    <a:pt x="12786" y="371"/>
                    <a:pt x="12414" y="95"/>
                    <a:pt x="11932" y="95"/>
                  </a:cubicBezTo>
                  <a:cubicBezTo>
                    <a:pt x="11679" y="68"/>
                    <a:pt x="11426" y="41"/>
                    <a:pt x="11174" y="41"/>
                  </a:cubicBezTo>
                  <a:cubicBezTo>
                    <a:pt x="11041" y="41"/>
                    <a:pt x="10907" y="48"/>
                    <a:pt x="10774" y="67"/>
                  </a:cubicBezTo>
                  <a:cubicBezTo>
                    <a:pt x="10264" y="164"/>
                    <a:pt x="9589" y="123"/>
                    <a:pt x="8997" y="426"/>
                  </a:cubicBezTo>
                  <a:cubicBezTo>
                    <a:pt x="8708" y="577"/>
                    <a:pt x="8487" y="743"/>
                    <a:pt x="8349" y="798"/>
                  </a:cubicBezTo>
                  <a:lnTo>
                    <a:pt x="8336" y="784"/>
                  </a:lnTo>
                  <a:cubicBezTo>
                    <a:pt x="8294" y="756"/>
                    <a:pt x="8267" y="729"/>
                    <a:pt x="8225" y="701"/>
                  </a:cubicBezTo>
                  <a:cubicBezTo>
                    <a:pt x="7991" y="522"/>
                    <a:pt x="7812" y="274"/>
                    <a:pt x="7509" y="150"/>
                  </a:cubicBezTo>
                  <a:cubicBezTo>
                    <a:pt x="7303" y="72"/>
                    <a:pt x="7048" y="0"/>
                    <a:pt x="6805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9"/>
            <p:cNvSpPr/>
            <p:nvPr/>
          </p:nvSpPr>
          <p:spPr>
            <a:xfrm>
              <a:off x="2556225" y="3870300"/>
              <a:ext cx="274875" cy="155650"/>
            </a:xfrm>
            <a:custGeom>
              <a:avLst/>
              <a:gdLst/>
              <a:ahLst/>
              <a:cxnLst/>
              <a:rect l="l" t="t" r="r" b="b"/>
              <a:pathLst>
                <a:path w="10995" h="6226" extrusionOk="0">
                  <a:moveTo>
                    <a:pt x="6489" y="1"/>
                  </a:moveTo>
                  <a:cubicBezTo>
                    <a:pt x="5966" y="15"/>
                    <a:pt x="5814" y="208"/>
                    <a:pt x="5415" y="304"/>
                  </a:cubicBezTo>
                  <a:cubicBezTo>
                    <a:pt x="5194" y="414"/>
                    <a:pt x="5125" y="428"/>
                    <a:pt x="4988" y="524"/>
                  </a:cubicBezTo>
                  <a:cubicBezTo>
                    <a:pt x="4133" y="580"/>
                    <a:pt x="3183" y="731"/>
                    <a:pt x="2714" y="1337"/>
                  </a:cubicBezTo>
                  <a:cubicBezTo>
                    <a:pt x="2384" y="1654"/>
                    <a:pt x="2177" y="2054"/>
                    <a:pt x="2260" y="2481"/>
                  </a:cubicBezTo>
                  <a:cubicBezTo>
                    <a:pt x="2273" y="2495"/>
                    <a:pt x="2287" y="2564"/>
                    <a:pt x="2329" y="2632"/>
                  </a:cubicBezTo>
                  <a:cubicBezTo>
                    <a:pt x="2260" y="2632"/>
                    <a:pt x="2191" y="2646"/>
                    <a:pt x="2122" y="2646"/>
                  </a:cubicBezTo>
                  <a:cubicBezTo>
                    <a:pt x="1805" y="2729"/>
                    <a:pt x="1736" y="2784"/>
                    <a:pt x="1529" y="2922"/>
                  </a:cubicBezTo>
                  <a:cubicBezTo>
                    <a:pt x="785" y="3459"/>
                    <a:pt x="0" y="4961"/>
                    <a:pt x="1295" y="5705"/>
                  </a:cubicBezTo>
                  <a:cubicBezTo>
                    <a:pt x="1483" y="5840"/>
                    <a:pt x="1695" y="5892"/>
                    <a:pt x="1913" y="5892"/>
                  </a:cubicBezTo>
                  <a:cubicBezTo>
                    <a:pt x="2208" y="5892"/>
                    <a:pt x="2514" y="5796"/>
                    <a:pt x="2783" y="5677"/>
                  </a:cubicBezTo>
                  <a:cubicBezTo>
                    <a:pt x="2975" y="5994"/>
                    <a:pt x="3207" y="6210"/>
                    <a:pt x="3632" y="6210"/>
                  </a:cubicBezTo>
                  <a:cubicBezTo>
                    <a:pt x="3818" y="6210"/>
                    <a:pt x="4040" y="6169"/>
                    <a:pt x="4313" y="6077"/>
                  </a:cubicBezTo>
                  <a:cubicBezTo>
                    <a:pt x="4712" y="5939"/>
                    <a:pt x="5070" y="5705"/>
                    <a:pt x="5332" y="5416"/>
                  </a:cubicBezTo>
                  <a:cubicBezTo>
                    <a:pt x="5387" y="5471"/>
                    <a:pt x="5442" y="5512"/>
                    <a:pt x="5511" y="5553"/>
                  </a:cubicBezTo>
                  <a:cubicBezTo>
                    <a:pt x="5782" y="5824"/>
                    <a:pt x="6142" y="6000"/>
                    <a:pt x="6521" y="6000"/>
                  </a:cubicBezTo>
                  <a:cubicBezTo>
                    <a:pt x="6720" y="6000"/>
                    <a:pt x="6924" y="5952"/>
                    <a:pt x="7123" y="5843"/>
                  </a:cubicBezTo>
                  <a:cubicBezTo>
                    <a:pt x="7233" y="5774"/>
                    <a:pt x="7261" y="5760"/>
                    <a:pt x="7330" y="5732"/>
                  </a:cubicBezTo>
                  <a:cubicBezTo>
                    <a:pt x="7495" y="5843"/>
                    <a:pt x="7812" y="6091"/>
                    <a:pt x="8074" y="6173"/>
                  </a:cubicBezTo>
                  <a:cubicBezTo>
                    <a:pt x="8217" y="6211"/>
                    <a:pt x="8366" y="6225"/>
                    <a:pt x="8515" y="6225"/>
                  </a:cubicBezTo>
                  <a:cubicBezTo>
                    <a:pt x="8696" y="6225"/>
                    <a:pt x="8878" y="6204"/>
                    <a:pt x="9052" y="6173"/>
                  </a:cubicBezTo>
                  <a:cubicBezTo>
                    <a:pt x="9755" y="6049"/>
                    <a:pt x="10526" y="5788"/>
                    <a:pt x="10774" y="5195"/>
                  </a:cubicBezTo>
                  <a:cubicBezTo>
                    <a:pt x="10926" y="4809"/>
                    <a:pt x="10995" y="4341"/>
                    <a:pt x="10788" y="3955"/>
                  </a:cubicBezTo>
                  <a:cubicBezTo>
                    <a:pt x="10623" y="3693"/>
                    <a:pt x="10264" y="3583"/>
                    <a:pt x="9975" y="3432"/>
                  </a:cubicBezTo>
                  <a:cubicBezTo>
                    <a:pt x="9534" y="3335"/>
                    <a:pt x="9479" y="3252"/>
                    <a:pt x="9093" y="3128"/>
                  </a:cubicBezTo>
                  <a:cubicBezTo>
                    <a:pt x="9259" y="3018"/>
                    <a:pt x="9410" y="2908"/>
                    <a:pt x="9548" y="2770"/>
                  </a:cubicBezTo>
                  <a:cubicBezTo>
                    <a:pt x="10085" y="2026"/>
                    <a:pt x="8763" y="1530"/>
                    <a:pt x="8033" y="1379"/>
                  </a:cubicBezTo>
                  <a:cubicBezTo>
                    <a:pt x="7905" y="1338"/>
                    <a:pt x="7770" y="1322"/>
                    <a:pt x="7634" y="1322"/>
                  </a:cubicBezTo>
                  <a:cubicBezTo>
                    <a:pt x="7447" y="1322"/>
                    <a:pt x="7257" y="1353"/>
                    <a:pt x="7082" y="1392"/>
                  </a:cubicBezTo>
                  <a:cubicBezTo>
                    <a:pt x="7192" y="1241"/>
                    <a:pt x="7289" y="1117"/>
                    <a:pt x="7357" y="910"/>
                  </a:cubicBezTo>
                  <a:cubicBezTo>
                    <a:pt x="7468" y="483"/>
                    <a:pt x="6958" y="111"/>
                    <a:pt x="648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9"/>
            <p:cNvSpPr/>
            <p:nvPr/>
          </p:nvSpPr>
          <p:spPr>
            <a:xfrm>
              <a:off x="2326475" y="3900600"/>
              <a:ext cx="222525" cy="149875"/>
            </a:xfrm>
            <a:custGeom>
              <a:avLst/>
              <a:gdLst/>
              <a:ahLst/>
              <a:cxnLst/>
              <a:rect l="l" t="t" r="r" b="b"/>
              <a:pathLst>
                <a:path w="8901" h="5995" extrusionOk="0">
                  <a:moveTo>
                    <a:pt x="4349" y="1"/>
                  </a:moveTo>
                  <a:cubicBezTo>
                    <a:pt x="3728" y="1"/>
                    <a:pt x="3003" y="453"/>
                    <a:pt x="2839" y="1076"/>
                  </a:cubicBezTo>
                  <a:cubicBezTo>
                    <a:pt x="2825" y="1104"/>
                    <a:pt x="2811" y="1200"/>
                    <a:pt x="2797" y="1269"/>
                  </a:cubicBezTo>
                  <a:cubicBezTo>
                    <a:pt x="2604" y="1269"/>
                    <a:pt x="2411" y="1310"/>
                    <a:pt x="2232" y="1352"/>
                  </a:cubicBezTo>
                  <a:cubicBezTo>
                    <a:pt x="1860" y="1420"/>
                    <a:pt x="1447" y="1503"/>
                    <a:pt x="1213" y="1792"/>
                  </a:cubicBezTo>
                  <a:cubicBezTo>
                    <a:pt x="868" y="2206"/>
                    <a:pt x="813" y="2908"/>
                    <a:pt x="1392" y="3198"/>
                  </a:cubicBezTo>
                  <a:cubicBezTo>
                    <a:pt x="648" y="3570"/>
                    <a:pt x="0" y="4204"/>
                    <a:pt x="69" y="4948"/>
                  </a:cubicBezTo>
                  <a:cubicBezTo>
                    <a:pt x="121" y="5654"/>
                    <a:pt x="526" y="5995"/>
                    <a:pt x="1007" y="5995"/>
                  </a:cubicBezTo>
                  <a:cubicBezTo>
                    <a:pt x="1418" y="5995"/>
                    <a:pt x="1883" y="5747"/>
                    <a:pt x="2232" y="5264"/>
                  </a:cubicBezTo>
                  <a:cubicBezTo>
                    <a:pt x="2246" y="5237"/>
                    <a:pt x="2260" y="5209"/>
                    <a:pt x="2287" y="5182"/>
                  </a:cubicBezTo>
                  <a:cubicBezTo>
                    <a:pt x="2539" y="5433"/>
                    <a:pt x="2783" y="5544"/>
                    <a:pt x="3014" y="5544"/>
                  </a:cubicBezTo>
                  <a:cubicBezTo>
                    <a:pt x="3481" y="5544"/>
                    <a:pt x="3899" y="5096"/>
                    <a:pt x="4230" y="4452"/>
                  </a:cubicBezTo>
                  <a:cubicBezTo>
                    <a:pt x="4395" y="4507"/>
                    <a:pt x="4547" y="4562"/>
                    <a:pt x="4712" y="4576"/>
                  </a:cubicBezTo>
                  <a:cubicBezTo>
                    <a:pt x="4775" y="4578"/>
                    <a:pt x="4837" y="4580"/>
                    <a:pt x="4899" y="4580"/>
                  </a:cubicBezTo>
                  <a:cubicBezTo>
                    <a:pt x="5166" y="4580"/>
                    <a:pt x="5428" y="4550"/>
                    <a:pt x="5663" y="4438"/>
                  </a:cubicBezTo>
                  <a:cubicBezTo>
                    <a:pt x="5925" y="4341"/>
                    <a:pt x="6200" y="4080"/>
                    <a:pt x="6366" y="3845"/>
                  </a:cubicBezTo>
                  <a:cubicBezTo>
                    <a:pt x="6462" y="3942"/>
                    <a:pt x="6572" y="4024"/>
                    <a:pt x="6710" y="4080"/>
                  </a:cubicBezTo>
                  <a:cubicBezTo>
                    <a:pt x="6837" y="4141"/>
                    <a:pt x="6968" y="4167"/>
                    <a:pt x="7099" y="4167"/>
                  </a:cubicBezTo>
                  <a:cubicBezTo>
                    <a:pt x="7437" y="4167"/>
                    <a:pt x="7774" y="3993"/>
                    <a:pt x="8033" y="3804"/>
                  </a:cubicBezTo>
                  <a:cubicBezTo>
                    <a:pt x="8598" y="3391"/>
                    <a:pt x="8901" y="2633"/>
                    <a:pt x="8281" y="2151"/>
                  </a:cubicBezTo>
                  <a:lnTo>
                    <a:pt x="8267" y="2151"/>
                  </a:lnTo>
                  <a:cubicBezTo>
                    <a:pt x="8088" y="1999"/>
                    <a:pt x="7867" y="1903"/>
                    <a:pt x="7619" y="1848"/>
                  </a:cubicBezTo>
                  <a:cubicBezTo>
                    <a:pt x="7757" y="1641"/>
                    <a:pt x="7799" y="1393"/>
                    <a:pt x="7757" y="1172"/>
                  </a:cubicBezTo>
                  <a:cubicBezTo>
                    <a:pt x="7702" y="966"/>
                    <a:pt x="7633" y="759"/>
                    <a:pt x="7440" y="608"/>
                  </a:cubicBezTo>
                  <a:cubicBezTo>
                    <a:pt x="7220" y="456"/>
                    <a:pt x="6931" y="373"/>
                    <a:pt x="6669" y="277"/>
                  </a:cubicBezTo>
                  <a:cubicBezTo>
                    <a:pt x="6596" y="263"/>
                    <a:pt x="6524" y="257"/>
                    <a:pt x="6452" y="257"/>
                  </a:cubicBezTo>
                  <a:cubicBezTo>
                    <a:pt x="6154" y="257"/>
                    <a:pt x="5863" y="362"/>
                    <a:pt x="5608" y="484"/>
                  </a:cubicBezTo>
                  <a:cubicBezTo>
                    <a:pt x="5525" y="525"/>
                    <a:pt x="5387" y="621"/>
                    <a:pt x="5263" y="718"/>
                  </a:cubicBezTo>
                  <a:cubicBezTo>
                    <a:pt x="5146" y="210"/>
                    <a:pt x="4772" y="1"/>
                    <a:pt x="434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9"/>
            <p:cNvSpPr/>
            <p:nvPr/>
          </p:nvSpPr>
          <p:spPr>
            <a:xfrm>
              <a:off x="2566550" y="390580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9"/>
            <p:cNvSpPr/>
            <p:nvPr/>
          </p:nvSpPr>
          <p:spPr>
            <a:xfrm>
              <a:off x="2501450" y="3837250"/>
              <a:ext cx="375" cy="375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4"/>
                  </a:moveTo>
                  <a:cubicBezTo>
                    <a:pt x="0" y="0"/>
                    <a:pt x="0" y="0"/>
                    <a:pt x="14" y="14"/>
                  </a:cubicBez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9"/>
            <p:cNvSpPr/>
            <p:nvPr/>
          </p:nvSpPr>
          <p:spPr>
            <a:xfrm>
              <a:off x="2778025" y="3903025"/>
              <a:ext cx="25" cy="375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lnTo>
                    <a:pt x="1" y="15"/>
                  </a:lnTo>
                  <a:lnTo>
                    <a:pt x="1" y="15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9"/>
            <p:cNvSpPr/>
            <p:nvPr/>
          </p:nvSpPr>
          <p:spPr>
            <a:xfrm>
              <a:off x="2667125" y="4203825"/>
              <a:ext cx="200" cy="275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6" y="0"/>
                  </a:moveTo>
                  <a:cubicBezTo>
                    <a:pt x="4" y="0"/>
                    <a:pt x="1" y="4"/>
                    <a:pt x="1" y="11"/>
                  </a:cubicBezTo>
                  <a:cubicBezTo>
                    <a:pt x="7" y="4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29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9"/>
            <p:cNvSpPr/>
            <p:nvPr/>
          </p:nvSpPr>
          <p:spPr>
            <a:xfrm>
              <a:off x="2771150" y="3910600"/>
              <a:ext cx="700" cy="25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28" y="1"/>
                    <a:pt x="14" y="1"/>
                    <a:pt x="0" y="1"/>
                  </a:cubicBezTo>
                  <a:close/>
                </a:path>
              </a:pathLst>
            </a:custGeom>
            <a:solidFill>
              <a:srgbClr val="F2BF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9"/>
            <p:cNvSpPr/>
            <p:nvPr/>
          </p:nvSpPr>
          <p:spPr>
            <a:xfrm>
              <a:off x="2388350" y="3898200"/>
              <a:ext cx="380400" cy="520825"/>
            </a:xfrm>
            <a:custGeom>
              <a:avLst/>
              <a:gdLst/>
              <a:ahLst/>
              <a:cxnLst/>
              <a:rect l="l" t="t" r="r" b="b"/>
              <a:pathLst>
                <a:path w="15216" h="20833" extrusionOk="0">
                  <a:moveTo>
                    <a:pt x="4786" y="1"/>
                  </a:moveTo>
                  <a:cubicBezTo>
                    <a:pt x="4511" y="1"/>
                    <a:pt x="4387" y="56"/>
                    <a:pt x="4152" y="56"/>
                  </a:cubicBezTo>
                  <a:cubicBezTo>
                    <a:pt x="4140" y="54"/>
                    <a:pt x="4128" y="53"/>
                    <a:pt x="4116" y="53"/>
                  </a:cubicBezTo>
                  <a:cubicBezTo>
                    <a:pt x="4033" y="53"/>
                    <a:pt x="3956" y="94"/>
                    <a:pt x="3932" y="166"/>
                  </a:cubicBezTo>
                  <a:cubicBezTo>
                    <a:pt x="4042" y="690"/>
                    <a:pt x="4084" y="1089"/>
                    <a:pt x="4070" y="1696"/>
                  </a:cubicBezTo>
                  <a:cubicBezTo>
                    <a:pt x="4056" y="1957"/>
                    <a:pt x="4111" y="2205"/>
                    <a:pt x="4125" y="2467"/>
                  </a:cubicBezTo>
                  <a:cubicBezTo>
                    <a:pt x="4125" y="2798"/>
                    <a:pt x="4139" y="3128"/>
                    <a:pt x="4235" y="3445"/>
                  </a:cubicBezTo>
                  <a:cubicBezTo>
                    <a:pt x="4208" y="3432"/>
                    <a:pt x="4194" y="3418"/>
                    <a:pt x="4166" y="3390"/>
                  </a:cubicBezTo>
                  <a:cubicBezTo>
                    <a:pt x="4001" y="3280"/>
                    <a:pt x="3877" y="3211"/>
                    <a:pt x="3753" y="3046"/>
                  </a:cubicBezTo>
                  <a:cubicBezTo>
                    <a:pt x="3367" y="2591"/>
                    <a:pt x="2720" y="1709"/>
                    <a:pt x="2444" y="1213"/>
                  </a:cubicBezTo>
                  <a:cubicBezTo>
                    <a:pt x="2306" y="952"/>
                    <a:pt x="2292" y="869"/>
                    <a:pt x="2224" y="690"/>
                  </a:cubicBezTo>
                  <a:cubicBezTo>
                    <a:pt x="2164" y="647"/>
                    <a:pt x="2112" y="629"/>
                    <a:pt x="2067" y="629"/>
                  </a:cubicBezTo>
                  <a:cubicBezTo>
                    <a:pt x="1867" y="629"/>
                    <a:pt x="1815" y="998"/>
                    <a:pt x="1838" y="1144"/>
                  </a:cubicBezTo>
                  <a:cubicBezTo>
                    <a:pt x="1824" y="1792"/>
                    <a:pt x="2320" y="2329"/>
                    <a:pt x="2692" y="2867"/>
                  </a:cubicBezTo>
                  <a:cubicBezTo>
                    <a:pt x="3119" y="3280"/>
                    <a:pt x="3284" y="3404"/>
                    <a:pt x="3464" y="3859"/>
                  </a:cubicBezTo>
                  <a:cubicBezTo>
                    <a:pt x="3794" y="4424"/>
                    <a:pt x="4001" y="5360"/>
                    <a:pt x="4097" y="5967"/>
                  </a:cubicBezTo>
                  <a:cubicBezTo>
                    <a:pt x="4263" y="6587"/>
                    <a:pt x="4414" y="7303"/>
                    <a:pt x="4469" y="7785"/>
                  </a:cubicBezTo>
                  <a:cubicBezTo>
                    <a:pt x="4497" y="8130"/>
                    <a:pt x="4566" y="8488"/>
                    <a:pt x="4690" y="8832"/>
                  </a:cubicBezTo>
                  <a:cubicBezTo>
                    <a:pt x="4786" y="9080"/>
                    <a:pt x="4855" y="9232"/>
                    <a:pt x="4786" y="9356"/>
                  </a:cubicBezTo>
                  <a:cubicBezTo>
                    <a:pt x="4483" y="8929"/>
                    <a:pt x="3891" y="8405"/>
                    <a:pt x="3601" y="7827"/>
                  </a:cubicBezTo>
                  <a:cubicBezTo>
                    <a:pt x="3340" y="7317"/>
                    <a:pt x="3036" y="6835"/>
                    <a:pt x="2733" y="6339"/>
                  </a:cubicBezTo>
                  <a:cubicBezTo>
                    <a:pt x="2720" y="6325"/>
                    <a:pt x="2720" y="6311"/>
                    <a:pt x="2706" y="6284"/>
                  </a:cubicBezTo>
                  <a:cubicBezTo>
                    <a:pt x="2720" y="6242"/>
                    <a:pt x="2720" y="6201"/>
                    <a:pt x="2720" y="6146"/>
                  </a:cubicBezTo>
                  <a:lnTo>
                    <a:pt x="2733" y="6132"/>
                  </a:lnTo>
                  <a:cubicBezTo>
                    <a:pt x="2816" y="5980"/>
                    <a:pt x="2912" y="5843"/>
                    <a:pt x="2954" y="5677"/>
                  </a:cubicBezTo>
                  <a:cubicBezTo>
                    <a:pt x="3009" y="5498"/>
                    <a:pt x="3023" y="5278"/>
                    <a:pt x="3023" y="5057"/>
                  </a:cubicBezTo>
                  <a:cubicBezTo>
                    <a:pt x="3050" y="4947"/>
                    <a:pt x="3078" y="4837"/>
                    <a:pt x="3092" y="4727"/>
                  </a:cubicBezTo>
                  <a:cubicBezTo>
                    <a:pt x="3064" y="4616"/>
                    <a:pt x="3064" y="4396"/>
                    <a:pt x="3023" y="4313"/>
                  </a:cubicBezTo>
                  <a:cubicBezTo>
                    <a:pt x="3009" y="4300"/>
                    <a:pt x="3009" y="4286"/>
                    <a:pt x="3009" y="4272"/>
                  </a:cubicBezTo>
                  <a:cubicBezTo>
                    <a:pt x="3023" y="4244"/>
                    <a:pt x="3009" y="4217"/>
                    <a:pt x="3009" y="4189"/>
                  </a:cubicBezTo>
                  <a:cubicBezTo>
                    <a:pt x="2995" y="4176"/>
                    <a:pt x="2981" y="4162"/>
                    <a:pt x="2968" y="4148"/>
                  </a:cubicBezTo>
                  <a:cubicBezTo>
                    <a:pt x="2926" y="4107"/>
                    <a:pt x="2871" y="4107"/>
                    <a:pt x="2830" y="4107"/>
                  </a:cubicBezTo>
                  <a:cubicBezTo>
                    <a:pt x="2788" y="4120"/>
                    <a:pt x="2747" y="4134"/>
                    <a:pt x="2720" y="4176"/>
                  </a:cubicBezTo>
                  <a:cubicBezTo>
                    <a:pt x="2720" y="4176"/>
                    <a:pt x="2720" y="4176"/>
                    <a:pt x="2720" y="4189"/>
                  </a:cubicBezTo>
                  <a:cubicBezTo>
                    <a:pt x="2720" y="4189"/>
                    <a:pt x="2720" y="4189"/>
                    <a:pt x="2720" y="4203"/>
                  </a:cubicBezTo>
                  <a:cubicBezTo>
                    <a:pt x="2720" y="4203"/>
                    <a:pt x="2706" y="4203"/>
                    <a:pt x="2706" y="4217"/>
                  </a:cubicBezTo>
                  <a:cubicBezTo>
                    <a:pt x="2706" y="4231"/>
                    <a:pt x="2692" y="4258"/>
                    <a:pt x="2706" y="4272"/>
                  </a:cubicBezTo>
                  <a:cubicBezTo>
                    <a:pt x="2692" y="4603"/>
                    <a:pt x="2720" y="5112"/>
                    <a:pt x="2637" y="5512"/>
                  </a:cubicBezTo>
                  <a:cubicBezTo>
                    <a:pt x="2623" y="5540"/>
                    <a:pt x="2609" y="5567"/>
                    <a:pt x="2609" y="5595"/>
                  </a:cubicBezTo>
                  <a:cubicBezTo>
                    <a:pt x="2582" y="5664"/>
                    <a:pt x="2554" y="5732"/>
                    <a:pt x="2513" y="5801"/>
                  </a:cubicBezTo>
                  <a:cubicBezTo>
                    <a:pt x="2472" y="5691"/>
                    <a:pt x="2430" y="5581"/>
                    <a:pt x="2389" y="5471"/>
                  </a:cubicBezTo>
                  <a:cubicBezTo>
                    <a:pt x="2237" y="4961"/>
                    <a:pt x="2141" y="4341"/>
                    <a:pt x="2044" y="4052"/>
                  </a:cubicBezTo>
                  <a:cubicBezTo>
                    <a:pt x="2013" y="3982"/>
                    <a:pt x="1950" y="3956"/>
                    <a:pt x="1879" y="3956"/>
                  </a:cubicBezTo>
                  <a:cubicBezTo>
                    <a:pt x="1794" y="3956"/>
                    <a:pt x="1698" y="3993"/>
                    <a:pt x="1631" y="4038"/>
                  </a:cubicBezTo>
                  <a:cubicBezTo>
                    <a:pt x="1562" y="4065"/>
                    <a:pt x="1493" y="4079"/>
                    <a:pt x="1328" y="4134"/>
                  </a:cubicBezTo>
                  <a:cubicBezTo>
                    <a:pt x="1204" y="4217"/>
                    <a:pt x="1176" y="4313"/>
                    <a:pt x="1176" y="4437"/>
                  </a:cubicBezTo>
                  <a:cubicBezTo>
                    <a:pt x="1149" y="4479"/>
                    <a:pt x="1149" y="4534"/>
                    <a:pt x="1176" y="4589"/>
                  </a:cubicBezTo>
                  <a:cubicBezTo>
                    <a:pt x="1232" y="4740"/>
                    <a:pt x="1218" y="4864"/>
                    <a:pt x="1259" y="5071"/>
                  </a:cubicBezTo>
                  <a:cubicBezTo>
                    <a:pt x="1300" y="5223"/>
                    <a:pt x="1342" y="5374"/>
                    <a:pt x="1397" y="5526"/>
                  </a:cubicBezTo>
                  <a:cubicBezTo>
                    <a:pt x="1176" y="5402"/>
                    <a:pt x="984" y="5278"/>
                    <a:pt x="804" y="5099"/>
                  </a:cubicBezTo>
                  <a:cubicBezTo>
                    <a:pt x="722" y="5016"/>
                    <a:pt x="432" y="4658"/>
                    <a:pt x="405" y="4658"/>
                  </a:cubicBezTo>
                  <a:cubicBezTo>
                    <a:pt x="405" y="4644"/>
                    <a:pt x="364" y="4616"/>
                    <a:pt x="350" y="4603"/>
                  </a:cubicBezTo>
                  <a:lnTo>
                    <a:pt x="350" y="4603"/>
                  </a:lnTo>
                  <a:cubicBezTo>
                    <a:pt x="350" y="4616"/>
                    <a:pt x="364" y="4616"/>
                    <a:pt x="364" y="4630"/>
                  </a:cubicBezTo>
                  <a:cubicBezTo>
                    <a:pt x="350" y="4603"/>
                    <a:pt x="322" y="4575"/>
                    <a:pt x="295" y="4561"/>
                  </a:cubicBezTo>
                  <a:cubicBezTo>
                    <a:pt x="268" y="4546"/>
                    <a:pt x="239" y="4540"/>
                    <a:pt x="210" y="4540"/>
                  </a:cubicBezTo>
                  <a:cubicBezTo>
                    <a:pt x="104" y="4540"/>
                    <a:pt x="0" y="4626"/>
                    <a:pt x="33" y="4713"/>
                  </a:cubicBezTo>
                  <a:cubicBezTo>
                    <a:pt x="47" y="4740"/>
                    <a:pt x="60" y="4754"/>
                    <a:pt x="60" y="4768"/>
                  </a:cubicBezTo>
                  <a:cubicBezTo>
                    <a:pt x="129" y="4878"/>
                    <a:pt x="226" y="4975"/>
                    <a:pt x="322" y="5071"/>
                  </a:cubicBezTo>
                  <a:cubicBezTo>
                    <a:pt x="405" y="5181"/>
                    <a:pt x="515" y="5292"/>
                    <a:pt x="639" y="5402"/>
                  </a:cubicBezTo>
                  <a:cubicBezTo>
                    <a:pt x="928" y="5719"/>
                    <a:pt x="1218" y="6049"/>
                    <a:pt x="1576" y="6325"/>
                  </a:cubicBezTo>
                  <a:cubicBezTo>
                    <a:pt x="1631" y="6352"/>
                    <a:pt x="1672" y="6380"/>
                    <a:pt x="1700" y="6394"/>
                  </a:cubicBezTo>
                  <a:cubicBezTo>
                    <a:pt x="1810" y="6669"/>
                    <a:pt x="1920" y="6945"/>
                    <a:pt x="2058" y="7207"/>
                  </a:cubicBezTo>
                  <a:cubicBezTo>
                    <a:pt x="2251" y="7592"/>
                    <a:pt x="2499" y="7951"/>
                    <a:pt x="2733" y="8309"/>
                  </a:cubicBezTo>
                  <a:cubicBezTo>
                    <a:pt x="2857" y="8557"/>
                    <a:pt x="2968" y="8805"/>
                    <a:pt x="3174" y="9094"/>
                  </a:cubicBezTo>
                  <a:cubicBezTo>
                    <a:pt x="3739" y="9811"/>
                    <a:pt x="4290" y="10541"/>
                    <a:pt x="4731" y="11312"/>
                  </a:cubicBezTo>
                  <a:cubicBezTo>
                    <a:pt x="4993" y="11684"/>
                    <a:pt x="5089" y="11919"/>
                    <a:pt x="5255" y="12346"/>
                  </a:cubicBezTo>
                  <a:cubicBezTo>
                    <a:pt x="6054" y="14247"/>
                    <a:pt x="6026" y="16451"/>
                    <a:pt x="6040" y="18615"/>
                  </a:cubicBezTo>
                  <a:cubicBezTo>
                    <a:pt x="6054" y="18904"/>
                    <a:pt x="6054" y="19193"/>
                    <a:pt x="6068" y="19483"/>
                  </a:cubicBezTo>
                  <a:cubicBezTo>
                    <a:pt x="5985" y="19813"/>
                    <a:pt x="6081" y="20185"/>
                    <a:pt x="6040" y="20530"/>
                  </a:cubicBezTo>
                  <a:cubicBezTo>
                    <a:pt x="6040" y="20599"/>
                    <a:pt x="6095" y="20654"/>
                    <a:pt x="6150" y="20681"/>
                  </a:cubicBezTo>
                  <a:cubicBezTo>
                    <a:pt x="6192" y="20706"/>
                    <a:pt x="6238" y="20711"/>
                    <a:pt x="6286" y="20711"/>
                  </a:cubicBezTo>
                  <a:cubicBezTo>
                    <a:pt x="6318" y="20711"/>
                    <a:pt x="6351" y="20709"/>
                    <a:pt x="6384" y="20709"/>
                  </a:cubicBezTo>
                  <a:cubicBezTo>
                    <a:pt x="6453" y="20695"/>
                    <a:pt x="6522" y="20695"/>
                    <a:pt x="6591" y="20667"/>
                  </a:cubicBezTo>
                  <a:cubicBezTo>
                    <a:pt x="6605" y="20667"/>
                    <a:pt x="6605" y="20654"/>
                    <a:pt x="6619" y="20654"/>
                  </a:cubicBezTo>
                  <a:cubicBezTo>
                    <a:pt x="6668" y="20652"/>
                    <a:pt x="6712" y="20651"/>
                    <a:pt x="6754" y="20651"/>
                  </a:cubicBezTo>
                  <a:cubicBezTo>
                    <a:pt x="7040" y="20651"/>
                    <a:pt x="7179" y="20692"/>
                    <a:pt x="7528" y="20764"/>
                  </a:cubicBezTo>
                  <a:cubicBezTo>
                    <a:pt x="7699" y="20802"/>
                    <a:pt x="7882" y="20814"/>
                    <a:pt x="8073" y="20814"/>
                  </a:cubicBezTo>
                  <a:cubicBezTo>
                    <a:pt x="8433" y="20814"/>
                    <a:pt x="8824" y="20770"/>
                    <a:pt x="9228" y="20770"/>
                  </a:cubicBezTo>
                  <a:cubicBezTo>
                    <a:pt x="9317" y="20770"/>
                    <a:pt x="9407" y="20772"/>
                    <a:pt x="9498" y="20778"/>
                  </a:cubicBezTo>
                  <a:cubicBezTo>
                    <a:pt x="9719" y="20778"/>
                    <a:pt x="9691" y="20778"/>
                    <a:pt x="9967" y="20833"/>
                  </a:cubicBezTo>
                  <a:cubicBezTo>
                    <a:pt x="10297" y="20805"/>
                    <a:pt x="10160" y="20433"/>
                    <a:pt x="10160" y="20240"/>
                  </a:cubicBezTo>
                  <a:cubicBezTo>
                    <a:pt x="9980" y="19565"/>
                    <a:pt x="9898" y="19207"/>
                    <a:pt x="9884" y="18559"/>
                  </a:cubicBezTo>
                  <a:cubicBezTo>
                    <a:pt x="9788" y="17760"/>
                    <a:pt x="9664" y="16851"/>
                    <a:pt x="9567" y="16190"/>
                  </a:cubicBezTo>
                  <a:cubicBezTo>
                    <a:pt x="9512" y="15184"/>
                    <a:pt x="9595" y="14040"/>
                    <a:pt x="9691" y="13186"/>
                  </a:cubicBezTo>
                  <a:cubicBezTo>
                    <a:pt x="9691" y="12842"/>
                    <a:pt x="9760" y="12759"/>
                    <a:pt x="9760" y="12428"/>
                  </a:cubicBezTo>
                  <a:cubicBezTo>
                    <a:pt x="9746" y="12043"/>
                    <a:pt x="9788" y="11850"/>
                    <a:pt x="9843" y="11533"/>
                  </a:cubicBezTo>
                  <a:cubicBezTo>
                    <a:pt x="9843" y="11354"/>
                    <a:pt x="10118" y="10927"/>
                    <a:pt x="10187" y="10610"/>
                  </a:cubicBezTo>
                  <a:cubicBezTo>
                    <a:pt x="10256" y="10279"/>
                    <a:pt x="10325" y="9948"/>
                    <a:pt x="10435" y="9632"/>
                  </a:cubicBezTo>
                  <a:lnTo>
                    <a:pt x="10435" y="9632"/>
                  </a:lnTo>
                  <a:cubicBezTo>
                    <a:pt x="10434" y="9633"/>
                    <a:pt x="10433" y="9633"/>
                    <a:pt x="10432" y="9633"/>
                  </a:cubicBezTo>
                  <a:cubicBezTo>
                    <a:pt x="10416" y="9633"/>
                    <a:pt x="10680" y="9133"/>
                    <a:pt x="10668" y="9133"/>
                  </a:cubicBezTo>
                  <a:lnTo>
                    <a:pt x="10668" y="9133"/>
                  </a:lnTo>
                  <a:cubicBezTo>
                    <a:pt x="10667" y="9133"/>
                    <a:pt x="10663" y="9138"/>
                    <a:pt x="10656" y="9149"/>
                  </a:cubicBezTo>
                  <a:cubicBezTo>
                    <a:pt x="10766" y="8970"/>
                    <a:pt x="10876" y="8708"/>
                    <a:pt x="10945" y="8571"/>
                  </a:cubicBezTo>
                  <a:cubicBezTo>
                    <a:pt x="11124" y="8336"/>
                    <a:pt x="11303" y="8116"/>
                    <a:pt x="11455" y="7882"/>
                  </a:cubicBezTo>
                  <a:cubicBezTo>
                    <a:pt x="11951" y="6972"/>
                    <a:pt x="12309" y="6435"/>
                    <a:pt x="12736" y="5278"/>
                  </a:cubicBezTo>
                  <a:cubicBezTo>
                    <a:pt x="12943" y="4782"/>
                    <a:pt x="13108" y="4286"/>
                    <a:pt x="13218" y="3762"/>
                  </a:cubicBezTo>
                  <a:cubicBezTo>
                    <a:pt x="13604" y="3638"/>
                    <a:pt x="13852" y="3390"/>
                    <a:pt x="14100" y="3211"/>
                  </a:cubicBezTo>
                  <a:cubicBezTo>
                    <a:pt x="14334" y="3046"/>
                    <a:pt x="14665" y="2853"/>
                    <a:pt x="14885" y="2577"/>
                  </a:cubicBezTo>
                  <a:cubicBezTo>
                    <a:pt x="14996" y="2440"/>
                    <a:pt x="15216" y="2233"/>
                    <a:pt x="15078" y="2068"/>
                  </a:cubicBezTo>
                  <a:lnTo>
                    <a:pt x="15078" y="2054"/>
                  </a:lnTo>
                  <a:cubicBezTo>
                    <a:pt x="15051" y="2033"/>
                    <a:pt x="15013" y="2023"/>
                    <a:pt x="14973" y="2023"/>
                  </a:cubicBezTo>
                  <a:cubicBezTo>
                    <a:pt x="14934" y="2023"/>
                    <a:pt x="14892" y="2033"/>
                    <a:pt x="14858" y="2054"/>
                  </a:cubicBezTo>
                  <a:cubicBezTo>
                    <a:pt x="14665" y="2150"/>
                    <a:pt x="14320" y="2440"/>
                    <a:pt x="14031" y="2619"/>
                  </a:cubicBezTo>
                  <a:cubicBezTo>
                    <a:pt x="13893" y="2743"/>
                    <a:pt x="13604" y="2867"/>
                    <a:pt x="13315" y="2991"/>
                  </a:cubicBezTo>
                  <a:cubicBezTo>
                    <a:pt x="13370" y="2536"/>
                    <a:pt x="13563" y="1999"/>
                    <a:pt x="13645" y="1627"/>
                  </a:cubicBezTo>
                  <a:cubicBezTo>
                    <a:pt x="13635" y="1477"/>
                    <a:pt x="13465" y="1460"/>
                    <a:pt x="13307" y="1460"/>
                  </a:cubicBezTo>
                  <a:cubicBezTo>
                    <a:pt x="13261" y="1460"/>
                    <a:pt x="13217" y="1461"/>
                    <a:pt x="13177" y="1461"/>
                  </a:cubicBezTo>
                  <a:lnTo>
                    <a:pt x="12832" y="1461"/>
                  </a:lnTo>
                  <a:cubicBezTo>
                    <a:pt x="12802" y="1441"/>
                    <a:pt x="12710" y="1405"/>
                    <a:pt x="12648" y="1405"/>
                  </a:cubicBezTo>
                  <a:cubicBezTo>
                    <a:pt x="12627" y="1405"/>
                    <a:pt x="12609" y="1409"/>
                    <a:pt x="12598" y="1420"/>
                  </a:cubicBezTo>
                  <a:cubicBezTo>
                    <a:pt x="12529" y="1448"/>
                    <a:pt x="12474" y="1503"/>
                    <a:pt x="12474" y="1572"/>
                  </a:cubicBezTo>
                  <a:cubicBezTo>
                    <a:pt x="12488" y="1654"/>
                    <a:pt x="12460" y="1751"/>
                    <a:pt x="12502" y="1833"/>
                  </a:cubicBezTo>
                  <a:cubicBezTo>
                    <a:pt x="12557" y="1875"/>
                    <a:pt x="12584" y="1888"/>
                    <a:pt x="12612" y="1902"/>
                  </a:cubicBezTo>
                  <a:cubicBezTo>
                    <a:pt x="12612" y="2040"/>
                    <a:pt x="12598" y="2026"/>
                    <a:pt x="12543" y="2192"/>
                  </a:cubicBezTo>
                  <a:cubicBezTo>
                    <a:pt x="12460" y="2577"/>
                    <a:pt x="12350" y="2922"/>
                    <a:pt x="12240" y="3252"/>
                  </a:cubicBezTo>
                  <a:cubicBezTo>
                    <a:pt x="12226" y="3239"/>
                    <a:pt x="12226" y="3239"/>
                    <a:pt x="12212" y="3225"/>
                  </a:cubicBezTo>
                  <a:cubicBezTo>
                    <a:pt x="12183" y="3215"/>
                    <a:pt x="12154" y="3205"/>
                    <a:pt x="12125" y="3205"/>
                  </a:cubicBezTo>
                  <a:cubicBezTo>
                    <a:pt x="12113" y="3205"/>
                    <a:pt x="12101" y="3207"/>
                    <a:pt x="12088" y="3211"/>
                  </a:cubicBezTo>
                  <a:cubicBezTo>
                    <a:pt x="11868" y="2660"/>
                    <a:pt x="11648" y="2109"/>
                    <a:pt x="11524" y="1544"/>
                  </a:cubicBezTo>
                  <a:cubicBezTo>
                    <a:pt x="11482" y="1406"/>
                    <a:pt x="11510" y="1365"/>
                    <a:pt x="11372" y="1200"/>
                  </a:cubicBezTo>
                  <a:cubicBezTo>
                    <a:pt x="11330" y="1148"/>
                    <a:pt x="11284" y="1127"/>
                    <a:pt x="11239" y="1127"/>
                  </a:cubicBezTo>
                  <a:cubicBezTo>
                    <a:pt x="11152" y="1127"/>
                    <a:pt x="11073" y="1209"/>
                    <a:pt x="11055" y="1310"/>
                  </a:cubicBezTo>
                  <a:cubicBezTo>
                    <a:pt x="10931" y="1820"/>
                    <a:pt x="11124" y="2357"/>
                    <a:pt x="11276" y="2853"/>
                  </a:cubicBezTo>
                  <a:cubicBezTo>
                    <a:pt x="11510" y="3390"/>
                    <a:pt x="11716" y="3928"/>
                    <a:pt x="11868" y="4479"/>
                  </a:cubicBezTo>
                  <a:cubicBezTo>
                    <a:pt x="11868" y="4492"/>
                    <a:pt x="11882" y="4492"/>
                    <a:pt x="11882" y="4506"/>
                  </a:cubicBezTo>
                  <a:cubicBezTo>
                    <a:pt x="11840" y="4672"/>
                    <a:pt x="11799" y="4837"/>
                    <a:pt x="11744" y="5002"/>
                  </a:cubicBezTo>
                  <a:cubicBezTo>
                    <a:pt x="11592" y="5416"/>
                    <a:pt x="11455" y="5608"/>
                    <a:pt x="11289" y="6008"/>
                  </a:cubicBezTo>
                  <a:cubicBezTo>
                    <a:pt x="11138" y="6408"/>
                    <a:pt x="10697" y="6945"/>
                    <a:pt x="10366" y="7413"/>
                  </a:cubicBezTo>
                  <a:cubicBezTo>
                    <a:pt x="10215" y="7661"/>
                    <a:pt x="9994" y="8061"/>
                    <a:pt x="9898" y="8212"/>
                  </a:cubicBezTo>
                  <a:cubicBezTo>
                    <a:pt x="9636" y="8474"/>
                    <a:pt x="9498" y="8598"/>
                    <a:pt x="9195" y="8874"/>
                  </a:cubicBezTo>
                  <a:cubicBezTo>
                    <a:pt x="9209" y="8736"/>
                    <a:pt x="9195" y="8598"/>
                    <a:pt x="9209" y="8447"/>
                  </a:cubicBezTo>
                  <a:cubicBezTo>
                    <a:pt x="9209" y="8364"/>
                    <a:pt x="9292" y="8144"/>
                    <a:pt x="9264" y="7923"/>
                  </a:cubicBezTo>
                  <a:cubicBezTo>
                    <a:pt x="9264" y="7703"/>
                    <a:pt x="9278" y="7744"/>
                    <a:pt x="9333" y="7551"/>
                  </a:cubicBezTo>
                  <a:cubicBezTo>
                    <a:pt x="9347" y="7207"/>
                    <a:pt x="9347" y="7303"/>
                    <a:pt x="9471" y="6986"/>
                  </a:cubicBezTo>
                  <a:cubicBezTo>
                    <a:pt x="9498" y="6642"/>
                    <a:pt x="9471" y="6600"/>
                    <a:pt x="9553" y="6242"/>
                  </a:cubicBezTo>
                  <a:cubicBezTo>
                    <a:pt x="9553" y="5719"/>
                    <a:pt x="9650" y="5388"/>
                    <a:pt x="9622" y="4823"/>
                  </a:cubicBezTo>
                  <a:cubicBezTo>
                    <a:pt x="9622" y="3308"/>
                    <a:pt x="9292" y="2205"/>
                    <a:pt x="9071" y="952"/>
                  </a:cubicBezTo>
                  <a:cubicBezTo>
                    <a:pt x="8978" y="819"/>
                    <a:pt x="9229" y="25"/>
                    <a:pt x="8723" y="25"/>
                  </a:cubicBezTo>
                  <a:cubicBezTo>
                    <a:pt x="8702" y="25"/>
                    <a:pt x="8681" y="26"/>
                    <a:pt x="8658" y="28"/>
                  </a:cubicBezTo>
                  <a:cubicBezTo>
                    <a:pt x="8626" y="33"/>
                    <a:pt x="8593" y="35"/>
                    <a:pt x="8559" y="35"/>
                  </a:cubicBezTo>
                  <a:cubicBezTo>
                    <a:pt x="8483" y="35"/>
                    <a:pt x="8403" y="27"/>
                    <a:pt x="8326" y="27"/>
                  </a:cubicBezTo>
                  <a:cubicBezTo>
                    <a:pt x="8228" y="27"/>
                    <a:pt x="8136" y="39"/>
                    <a:pt x="8065" y="97"/>
                  </a:cubicBezTo>
                  <a:cubicBezTo>
                    <a:pt x="7996" y="166"/>
                    <a:pt x="8038" y="263"/>
                    <a:pt x="8024" y="345"/>
                  </a:cubicBezTo>
                  <a:cubicBezTo>
                    <a:pt x="8024" y="483"/>
                    <a:pt x="8010" y="607"/>
                    <a:pt x="8038" y="731"/>
                  </a:cubicBezTo>
                  <a:cubicBezTo>
                    <a:pt x="8024" y="759"/>
                    <a:pt x="8065" y="828"/>
                    <a:pt x="8093" y="869"/>
                  </a:cubicBezTo>
                  <a:lnTo>
                    <a:pt x="8093" y="1007"/>
                  </a:lnTo>
                  <a:cubicBezTo>
                    <a:pt x="8093" y="1144"/>
                    <a:pt x="8093" y="1282"/>
                    <a:pt x="8107" y="1420"/>
                  </a:cubicBezTo>
                  <a:cubicBezTo>
                    <a:pt x="7900" y="1255"/>
                    <a:pt x="7707" y="1076"/>
                    <a:pt x="7583" y="910"/>
                  </a:cubicBezTo>
                  <a:cubicBezTo>
                    <a:pt x="7459" y="772"/>
                    <a:pt x="7376" y="607"/>
                    <a:pt x="7239" y="483"/>
                  </a:cubicBezTo>
                  <a:cubicBezTo>
                    <a:pt x="7239" y="471"/>
                    <a:pt x="7229" y="470"/>
                    <a:pt x="7226" y="469"/>
                  </a:cubicBezTo>
                  <a:lnTo>
                    <a:pt x="7226" y="469"/>
                  </a:lnTo>
                  <a:cubicBezTo>
                    <a:pt x="7210" y="443"/>
                    <a:pt x="7149" y="346"/>
                    <a:pt x="7128" y="304"/>
                  </a:cubicBezTo>
                  <a:cubicBezTo>
                    <a:pt x="7120" y="296"/>
                    <a:pt x="7117" y="288"/>
                    <a:pt x="7118" y="288"/>
                  </a:cubicBezTo>
                  <a:lnTo>
                    <a:pt x="7118" y="288"/>
                  </a:lnTo>
                  <a:cubicBezTo>
                    <a:pt x="7119" y="288"/>
                    <a:pt x="7123" y="292"/>
                    <a:pt x="7128" y="304"/>
                  </a:cubicBezTo>
                  <a:cubicBezTo>
                    <a:pt x="7128" y="276"/>
                    <a:pt x="7101" y="221"/>
                    <a:pt x="7060" y="208"/>
                  </a:cubicBezTo>
                  <a:cubicBezTo>
                    <a:pt x="7034" y="195"/>
                    <a:pt x="7006" y="189"/>
                    <a:pt x="6978" y="189"/>
                  </a:cubicBezTo>
                  <a:cubicBezTo>
                    <a:pt x="6917" y="189"/>
                    <a:pt x="6858" y="219"/>
                    <a:pt x="6839" y="276"/>
                  </a:cubicBezTo>
                  <a:cubicBezTo>
                    <a:pt x="6812" y="442"/>
                    <a:pt x="6922" y="648"/>
                    <a:pt x="7018" y="855"/>
                  </a:cubicBezTo>
                  <a:cubicBezTo>
                    <a:pt x="7184" y="1144"/>
                    <a:pt x="7376" y="1365"/>
                    <a:pt x="7487" y="1627"/>
                  </a:cubicBezTo>
                  <a:cubicBezTo>
                    <a:pt x="7707" y="1930"/>
                    <a:pt x="7804" y="1999"/>
                    <a:pt x="8134" y="2302"/>
                  </a:cubicBezTo>
                  <a:cubicBezTo>
                    <a:pt x="8162" y="2329"/>
                    <a:pt x="8189" y="2357"/>
                    <a:pt x="8217" y="2384"/>
                  </a:cubicBezTo>
                  <a:cubicBezTo>
                    <a:pt x="8368" y="3032"/>
                    <a:pt x="8368" y="4038"/>
                    <a:pt x="8355" y="4823"/>
                  </a:cubicBezTo>
                  <a:cubicBezTo>
                    <a:pt x="8382" y="5567"/>
                    <a:pt x="8189" y="6118"/>
                    <a:pt x="8079" y="6697"/>
                  </a:cubicBezTo>
                  <a:cubicBezTo>
                    <a:pt x="8010" y="7014"/>
                    <a:pt x="8010" y="7234"/>
                    <a:pt x="7955" y="7524"/>
                  </a:cubicBezTo>
                  <a:cubicBezTo>
                    <a:pt x="7817" y="7896"/>
                    <a:pt x="7735" y="8281"/>
                    <a:pt x="7638" y="8667"/>
                  </a:cubicBezTo>
                  <a:cubicBezTo>
                    <a:pt x="7556" y="8901"/>
                    <a:pt x="7500" y="9204"/>
                    <a:pt x="7404" y="9328"/>
                  </a:cubicBezTo>
                  <a:lnTo>
                    <a:pt x="7390" y="9328"/>
                  </a:lnTo>
                  <a:cubicBezTo>
                    <a:pt x="7390" y="9328"/>
                    <a:pt x="7376" y="9342"/>
                    <a:pt x="7376" y="9342"/>
                  </a:cubicBezTo>
                  <a:lnTo>
                    <a:pt x="7335" y="9342"/>
                  </a:lnTo>
                  <a:cubicBezTo>
                    <a:pt x="7239" y="9342"/>
                    <a:pt x="7211" y="9342"/>
                    <a:pt x="7101" y="9287"/>
                  </a:cubicBezTo>
                  <a:lnTo>
                    <a:pt x="7046" y="9260"/>
                  </a:lnTo>
                  <a:cubicBezTo>
                    <a:pt x="7018" y="9218"/>
                    <a:pt x="6949" y="9108"/>
                    <a:pt x="6894" y="9053"/>
                  </a:cubicBezTo>
                  <a:cubicBezTo>
                    <a:pt x="6894" y="9053"/>
                    <a:pt x="6894" y="9053"/>
                    <a:pt x="6880" y="9039"/>
                  </a:cubicBezTo>
                  <a:cubicBezTo>
                    <a:pt x="6880" y="9039"/>
                    <a:pt x="6880" y="9029"/>
                    <a:pt x="6871" y="9026"/>
                  </a:cubicBezTo>
                  <a:lnTo>
                    <a:pt x="6871" y="9026"/>
                  </a:lnTo>
                  <a:cubicBezTo>
                    <a:pt x="6756" y="8861"/>
                    <a:pt x="6753" y="8883"/>
                    <a:pt x="6632" y="8695"/>
                  </a:cubicBezTo>
                  <a:cubicBezTo>
                    <a:pt x="6564" y="8584"/>
                    <a:pt x="6550" y="8488"/>
                    <a:pt x="6426" y="8295"/>
                  </a:cubicBezTo>
                  <a:cubicBezTo>
                    <a:pt x="6219" y="7840"/>
                    <a:pt x="6150" y="7069"/>
                    <a:pt x="6026" y="6490"/>
                  </a:cubicBezTo>
                  <a:cubicBezTo>
                    <a:pt x="5820" y="5939"/>
                    <a:pt x="5820" y="5498"/>
                    <a:pt x="5723" y="4878"/>
                  </a:cubicBezTo>
                  <a:cubicBezTo>
                    <a:pt x="5613" y="4093"/>
                    <a:pt x="5365" y="3032"/>
                    <a:pt x="5255" y="2412"/>
                  </a:cubicBezTo>
                  <a:cubicBezTo>
                    <a:pt x="5144" y="1723"/>
                    <a:pt x="5048" y="1200"/>
                    <a:pt x="4979" y="469"/>
                  </a:cubicBezTo>
                  <a:cubicBezTo>
                    <a:pt x="4952" y="304"/>
                    <a:pt x="5020" y="70"/>
                    <a:pt x="4786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9"/>
            <p:cNvSpPr/>
            <p:nvPr/>
          </p:nvSpPr>
          <p:spPr>
            <a:xfrm>
              <a:off x="2606500" y="4195300"/>
              <a:ext cx="56175" cy="78450"/>
            </a:xfrm>
            <a:custGeom>
              <a:avLst/>
              <a:gdLst/>
              <a:ahLst/>
              <a:cxnLst/>
              <a:rect l="l" t="t" r="r" b="b"/>
              <a:pathLst>
                <a:path w="2247" h="3138" extrusionOk="0">
                  <a:moveTo>
                    <a:pt x="1780" y="0"/>
                  </a:moveTo>
                  <a:cubicBezTo>
                    <a:pt x="1733" y="0"/>
                    <a:pt x="1701" y="29"/>
                    <a:pt x="1695" y="117"/>
                  </a:cubicBezTo>
                  <a:cubicBezTo>
                    <a:pt x="1544" y="572"/>
                    <a:pt x="1199" y="1192"/>
                    <a:pt x="841" y="1523"/>
                  </a:cubicBezTo>
                  <a:cubicBezTo>
                    <a:pt x="662" y="1702"/>
                    <a:pt x="428" y="1881"/>
                    <a:pt x="331" y="1977"/>
                  </a:cubicBezTo>
                  <a:cubicBezTo>
                    <a:pt x="221" y="2046"/>
                    <a:pt x="166" y="2046"/>
                    <a:pt x="83" y="2115"/>
                  </a:cubicBezTo>
                  <a:cubicBezTo>
                    <a:pt x="1" y="2156"/>
                    <a:pt x="42" y="2267"/>
                    <a:pt x="97" y="2280"/>
                  </a:cubicBezTo>
                  <a:cubicBezTo>
                    <a:pt x="180" y="2515"/>
                    <a:pt x="235" y="2763"/>
                    <a:pt x="318" y="2997"/>
                  </a:cubicBezTo>
                  <a:cubicBezTo>
                    <a:pt x="326" y="3080"/>
                    <a:pt x="359" y="3138"/>
                    <a:pt x="399" y="3138"/>
                  </a:cubicBezTo>
                  <a:cubicBezTo>
                    <a:pt x="426" y="3138"/>
                    <a:pt x="455" y="3112"/>
                    <a:pt x="483" y="3052"/>
                  </a:cubicBezTo>
                  <a:cubicBezTo>
                    <a:pt x="579" y="2818"/>
                    <a:pt x="800" y="2597"/>
                    <a:pt x="993" y="2391"/>
                  </a:cubicBezTo>
                  <a:cubicBezTo>
                    <a:pt x="1213" y="2129"/>
                    <a:pt x="1365" y="1826"/>
                    <a:pt x="1530" y="1536"/>
                  </a:cubicBezTo>
                  <a:cubicBezTo>
                    <a:pt x="1792" y="1151"/>
                    <a:pt x="1957" y="710"/>
                    <a:pt x="2150" y="296"/>
                  </a:cubicBezTo>
                  <a:cubicBezTo>
                    <a:pt x="2246" y="131"/>
                    <a:pt x="2122" y="104"/>
                    <a:pt x="2040" y="90"/>
                  </a:cubicBezTo>
                  <a:lnTo>
                    <a:pt x="2054" y="90"/>
                  </a:lnTo>
                  <a:cubicBezTo>
                    <a:pt x="1954" y="65"/>
                    <a:pt x="1850" y="0"/>
                    <a:pt x="1780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9"/>
            <p:cNvSpPr/>
            <p:nvPr/>
          </p:nvSpPr>
          <p:spPr>
            <a:xfrm>
              <a:off x="2590325" y="3863525"/>
              <a:ext cx="248975" cy="105225"/>
            </a:xfrm>
            <a:custGeom>
              <a:avLst/>
              <a:gdLst/>
              <a:ahLst/>
              <a:cxnLst/>
              <a:rect l="l" t="t" r="r" b="b"/>
              <a:pathLst>
                <a:path w="9959" h="4209" extrusionOk="0">
                  <a:moveTo>
                    <a:pt x="4596" y="1"/>
                  </a:moveTo>
                  <a:cubicBezTo>
                    <a:pt x="4374" y="1"/>
                    <a:pt x="4148" y="118"/>
                    <a:pt x="4009" y="327"/>
                  </a:cubicBezTo>
                  <a:cubicBezTo>
                    <a:pt x="3850" y="298"/>
                    <a:pt x="3685" y="281"/>
                    <a:pt x="3522" y="281"/>
                  </a:cubicBezTo>
                  <a:cubicBezTo>
                    <a:pt x="3063" y="281"/>
                    <a:pt x="2617" y="412"/>
                    <a:pt x="2342" y="768"/>
                  </a:cubicBezTo>
                  <a:cubicBezTo>
                    <a:pt x="2287" y="878"/>
                    <a:pt x="2246" y="988"/>
                    <a:pt x="2218" y="1099"/>
                  </a:cubicBezTo>
                  <a:cubicBezTo>
                    <a:pt x="2140" y="1080"/>
                    <a:pt x="2059" y="1070"/>
                    <a:pt x="1978" y="1070"/>
                  </a:cubicBezTo>
                  <a:cubicBezTo>
                    <a:pt x="1760" y="1070"/>
                    <a:pt x="1543" y="1141"/>
                    <a:pt x="1392" y="1291"/>
                  </a:cubicBezTo>
                  <a:cubicBezTo>
                    <a:pt x="868" y="1705"/>
                    <a:pt x="0" y="3096"/>
                    <a:pt x="813" y="3551"/>
                  </a:cubicBezTo>
                  <a:cubicBezTo>
                    <a:pt x="971" y="3620"/>
                    <a:pt x="1138" y="3647"/>
                    <a:pt x="1307" y="3647"/>
                  </a:cubicBezTo>
                  <a:cubicBezTo>
                    <a:pt x="1609" y="3647"/>
                    <a:pt x="1917" y="3562"/>
                    <a:pt x="2191" y="3482"/>
                  </a:cubicBezTo>
                  <a:cubicBezTo>
                    <a:pt x="2494" y="3372"/>
                    <a:pt x="2632" y="3248"/>
                    <a:pt x="2811" y="3207"/>
                  </a:cubicBezTo>
                  <a:lnTo>
                    <a:pt x="2893" y="3207"/>
                  </a:lnTo>
                  <a:cubicBezTo>
                    <a:pt x="3004" y="3207"/>
                    <a:pt x="3114" y="3179"/>
                    <a:pt x="3238" y="3165"/>
                  </a:cubicBezTo>
                  <a:cubicBezTo>
                    <a:pt x="3307" y="3234"/>
                    <a:pt x="3582" y="3523"/>
                    <a:pt x="3720" y="3606"/>
                  </a:cubicBezTo>
                  <a:cubicBezTo>
                    <a:pt x="3900" y="3726"/>
                    <a:pt x="4122" y="3804"/>
                    <a:pt x="4349" y="3804"/>
                  </a:cubicBezTo>
                  <a:cubicBezTo>
                    <a:pt x="4383" y="3804"/>
                    <a:pt x="4416" y="3803"/>
                    <a:pt x="4450" y="3799"/>
                  </a:cubicBezTo>
                  <a:cubicBezTo>
                    <a:pt x="4753" y="3785"/>
                    <a:pt x="5001" y="3634"/>
                    <a:pt x="5222" y="3468"/>
                  </a:cubicBezTo>
                  <a:cubicBezTo>
                    <a:pt x="5222" y="3496"/>
                    <a:pt x="5236" y="3523"/>
                    <a:pt x="5249" y="3551"/>
                  </a:cubicBezTo>
                  <a:cubicBezTo>
                    <a:pt x="5399" y="4000"/>
                    <a:pt x="5905" y="4209"/>
                    <a:pt x="6389" y="4209"/>
                  </a:cubicBezTo>
                  <a:cubicBezTo>
                    <a:pt x="6484" y="4209"/>
                    <a:pt x="6578" y="4201"/>
                    <a:pt x="6669" y="4185"/>
                  </a:cubicBezTo>
                  <a:cubicBezTo>
                    <a:pt x="7109" y="4102"/>
                    <a:pt x="7592" y="3661"/>
                    <a:pt x="7784" y="3427"/>
                  </a:cubicBezTo>
                  <a:cubicBezTo>
                    <a:pt x="7812" y="3455"/>
                    <a:pt x="7853" y="3468"/>
                    <a:pt x="7895" y="3496"/>
                  </a:cubicBezTo>
                  <a:cubicBezTo>
                    <a:pt x="8245" y="3645"/>
                    <a:pt x="8541" y="3709"/>
                    <a:pt x="8781" y="3709"/>
                  </a:cubicBezTo>
                  <a:cubicBezTo>
                    <a:pt x="9958" y="3709"/>
                    <a:pt x="9807" y="2193"/>
                    <a:pt x="8239" y="1884"/>
                  </a:cubicBezTo>
                  <a:cubicBezTo>
                    <a:pt x="8170" y="1870"/>
                    <a:pt x="8046" y="1843"/>
                    <a:pt x="7950" y="1815"/>
                  </a:cubicBezTo>
                  <a:cubicBezTo>
                    <a:pt x="7964" y="1705"/>
                    <a:pt x="7991" y="1567"/>
                    <a:pt x="7991" y="1512"/>
                  </a:cubicBezTo>
                  <a:cubicBezTo>
                    <a:pt x="8005" y="1264"/>
                    <a:pt x="7784" y="1085"/>
                    <a:pt x="7564" y="988"/>
                  </a:cubicBezTo>
                  <a:cubicBezTo>
                    <a:pt x="7385" y="899"/>
                    <a:pt x="7193" y="856"/>
                    <a:pt x="6998" y="856"/>
                  </a:cubicBezTo>
                  <a:cubicBezTo>
                    <a:pt x="6894" y="856"/>
                    <a:pt x="6788" y="868"/>
                    <a:pt x="6682" y="892"/>
                  </a:cubicBezTo>
                  <a:cubicBezTo>
                    <a:pt x="6545" y="933"/>
                    <a:pt x="6393" y="1002"/>
                    <a:pt x="6255" y="1057"/>
                  </a:cubicBezTo>
                  <a:cubicBezTo>
                    <a:pt x="6255" y="809"/>
                    <a:pt x="6200" y="561"/>
                    <a:pt x="6007" y="396"/>
                  </a:cubicBezTo>
                  <a:cubicBezTo>
                    <a:pt x="5846" y="263"/>
                    <a:pt x="5598" y="169"/>
                    <a:pt x="5366" y="169"/>
                  </a:cubicBezTo>
                  <a:cubicBezTo>
                    <a:pt x="5261" y="169"/>
                    <a:pt x="5160" y="188"/>
                    <a:pt x="5070" y="231"/>
                  </a:cubicBezTo>
                  <a:cubicBezTo>
                    <a:pt x="4943" y="73"/>
                    <a:pt x="4771" y="1"/>
                    <a:pt x="459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9"/>
            <p:cNvSpPr/>
            <p:nvPr/>
          </p:nvSpPr>
          <p:spPr>
            <a:xfrm>
              <a:off x="2355400" y="3826900"/>
              <a:ext cx="307625" cy="141800"/>
            </a:xfrm>
            <a:custGeom>
              <a:avLst/>
              <a:gdLst/>
              <a:ahLst/>
              <a:cxnLst/>
              <a:rect l="l" t="t" r="r" b="b"/>
              <a:pathLst>
                <a:path w="12305" h="5672" extrusionOk="0">
                  <a:moveTo>
                    <a:pt x="9125" y="1"/>
                  </a:moveTo>
                  <a:cubicBezTo>
                    <a:pt x="8795" y="1"/>
                    <a:pt x="8449" y="77"/>
                    <a:pt x="8185" y="235"/>
                  </a:cubicBezTo>
                  <a:cubicBezTo>
                    <a:pt x="8033" y="304"/>
                    <a:pt x="7826" y="428"/>
                    <a:pt x="7634" y="580"/>
                  </a:cubicBezTo>
                  <a:cubicBezTo>
                    <a:pt x="7565" y="483"/>
                    <a:pt x="7468" y="400"/>
                    <a:pt x="7358" y="332"/>
                  </a:cubicBezTo>
                  <a:cubicBezTo>
                    <a:pt x="7141" y="197"/>
                    <a:pt x="6887" y="139"/>
                    <a:pt x="6658" y="139"/>
                  </a:cubicBezTo>
                  <a:cubicBezTo>
                    <a:pt x="6467" y="139"/>
                    <a:pt x="6293" y="180"/>
                    <a:pt x="6173" y="249"/>
                  </a:cubicBezTo>
                  <a:cubicBezTo>
                    <a:pt x="6073" y="287"/>
                    <a:pt x="5938" y="404"/>
                    <a:pt x="5936" y="404"/>
                  </a:cubicBezTo>
                  <a:cubicBezTo>
                    <a:pt x="5935" y="404"/>
                    <a:pt x="5936" y="403"/>
                    <a:pt x="5939" y="400"/>
                  </a:cubicBezTo>
                  <a:cubicBezTo>
                    <a:pt x="5911" y="400"/>
                    <a:pt x="5898" y="414"/>
                    <a:pt x="5884" y="428"/>
                  </a:cubicBezTo>
                  <a:lnTo>
                    <a:pt x="5870" y="428"/>
                  </a:lnTo>
                  <a:cubicBezTo>
                    <a:pt x="5866" y="425"/>
                    <a:pt x="5861" y="422"/>
                    <a:pt x="5857" y="419"/>
                  </a:cubicBezTo>
                  <a:lnTo>
                    <a:pt x="5857" y="419"/>
                  </a:lnTo>
                  <a:cubicBezTo>
                    <a:pt x="5856" y="418"/>
                    <a:pt x="5856" y="416"/>
                    <a:pt x="5856" y="414"/>
                  </a:cubicBezTo>
                  <a:lnTo>
                    <a:pt x="5856" y="414"/>
                  </a:lnTo>
                  <a:cubicBezTo>
                    <a:pt x="5856" y="416"/>
                    <a:pt x="5856" y="417"/>
                    <a:pt x="5856" y="419"/>
                  </a:cubicBezTo>
                  <a:lnTo>
                    <a:pt x="5856" y="419"/>
                  </a:lnTo>
                  <a:cubicBezTo>
                    <a:pt x="5632" y="269"/>
                    <a:pt x="5338" y="187"/>
                    <a:pt x="5045" y="187"/>
                  </a:cubicBezTo>
                  <a:cubicBezTo>
                    <a:pt x="4816" y="187"/>
                    <a:pt x="4588" y="238"/>
                    <a:pt x="4396" y="345"/>
                  </a:cubicBezTo>
                  <a:cubicBezTo>
                    <a:pt x="4134" y="469"/>
                    <a:pt x="3872" y="828"/>
                    <a:pt x="3721" y="1048"/>
                  </a:cubicBezTo>
                  <a:cubicBezTo>
                    <a:pt x="3666" y="1103"/>
                    <a:pt x="3610" y="1144"/>
                    <a:pt x="3569" y="1200"/>
                  </a:cubicBezTo>
                  <a:cubicBezTo>
                    <a:pt x="3500" y="1172"/>
                    <a:pt x="3445" y="1158"/>
                    <a:pt x="3376" y="1144"/>
                  </a:cubicBezTo>
                  <a:cubicBezTo>
                    <a:pt x="3293" y="1130"/>
                    <a:pt x="3217" y="1124"/>
                    <a:pt x="3148" y="1124"/>
                  </a:cubicBezTo>
                  <a:cubicBezTo>
                    <a:pt x="2679" y="1124"/>
                    <a:pt x="2518" y="1430"/>
                    <a:pt x="2494" y="1778"/>
                  </a:cubicBezTo>
                  <a:cubicBezTo>
                    <a:pt x="2426" y="1751"/>
                    <a:pt x="2343" y="1709"/>
                    <a:pt x="2260" y="1696"/>
                  </a:cubicBezTo>
                  <a:cubicBezTo>
                    <a:pt x="2065" y="1686"/>
                    <a:pt x="1852" y="1633"/>
                    <a:pt x="1645" y="1633"/>
                  </a:cubicBezTo>
                  <a:cubicBezTo>
                    <a:pt x="1544" y="1633"/>
                    <a:pt x="1445" y="1646"/>
                    <a:pt x="1351" y="1682"/>
                  </a:cubicBezTo>
                  <a:cubicBezTo>
                    <a:pt x="979" y="1875"/>
                    <a:pt x="1048" y="2247"/>
                    <a:pt x="1268" y="2508"/>
                  </a:cubicBezTo>
                  <a:cubicBezTo>
                    <a:pt x="1145" y="2500"/>
                    <a:pt x="1017" y="2468"/>
                    <a:pt x="889" y="2468"/>
                  </a:cubicBezTo>
                  <a:cubicBezTo>
                    <a:pt x="817" y="2468"/>
                    <a:pt x="746" y="2479"/>
                    <a:pt x="676" y="2508"/>
                  </a:cubicBezTo>
                  <a:cubicBezTo>
                    <a:pt x="249" y="2701"/>
                    <a:pt x="1" y="3142"/>
                    <a:pt x="56" y="3528"/>
                  </a:cubicBezTo>
                  <a:cubicBezTo>
                    <a:pt x="152" y="3804"/>
                    <a:pt x="345" y="4052"/>
                    <a:pt x="621" y="4217"/>
                  </a:cubicBezTo>
                  <a:cubicBezTo>
                    <a:pt x="648" y="4244"/>
                    <a:pt x="662" y="4258"/>
                    <a:pt x="690" y="4272"/>
                  </a:cubicBezTo>
                  <a:cubicBezTo>
                    <a:pt x="703" y="4286"/>
                    <a:pt x="717" y="4286"/>
                    <a:pt x="731" y="4286"/>
                  </a:cubicBezTo>
                  <a:cubicBezTo>
                    <a:pt x="786" y="4313"/>
                    <a:pt x="855" y="4341"/>
                    <a:pt x="910" y="4368"/>
                  </a:cubicBezTo>
                  <a:lnTo>
                    <a:pt x="924" y="4368"/>
                  </a:lnTo>
                  <a:cubicBezTo>
                    <a:pt x="491" y="4801"/>
                    <a:pt x="753" y="5471"/>
                    <a:pt x="1381" y="5471"/>
                  </a:cubicBezTo>
                  <a:cubicBezTo>
                    <a:pt x="1493" y="5471"/>
                    <a:pt x="1617" y="5450"/>
                    <a:pt x="1750" y="5402"/>
                  </a:cubicBezTo>
                  <a:cubicBezTo>
                    <a:pt x="1850" y="5585"/>
                    <a:pt x="2064" y="5671"/>
                    <a:pt x="2301" y="5671"/>
                  </a:cubicBezTo>
                  <a:cubicBezTo>
                    <a:pt x="2491" y="5671"/>
                    <a:pt x="2695" y="5616"/>
                    <a:pt x="2866" y="5512"/>
                  </a:cubicBezTo>
                  <a:cubicBezTo>
                    <a:pt x="3073" y="5416"/>
                    <a:pt x="3183" y="5223"/>
                    <a:pt x="3252" y="5112"/>
                  </a:cubicBezTo>
                  <a:cubicBezTo>
                    <a:pt x="3347" y="5140"/>
                    <a:pt x="3448" y="5155"/>
                    <a:pt x="3552" y="5155"/>
                  </a:cubicBezTo>
                  <a:cubicBezTo>
                    <a:pt x="3706" y="5155"/>
                    <a:pt x="3868" y="5123"/>
                    <a:pt x="4024" y="5057"/>
                  </a:cubicBezTo>
                  <a:cubicBezTo>
                    <a:pt x="4327" y="4920"/>
                    <a:pt x="4575" y="4713"/>
                    <a:pt x="4754" y="4479"/>
                  </a:cubicBezTo>
                  <a:cubicBezTo>
                    <a:pt x="4823" y="4396"/>
                    <a:pt x="4906" y="4313"/>
                    <a:pt x="4974" y="4231"/>
                  </a:cubicBezTo>
                  <a:cubicBezTo>
                    <a:pt x="5236" y="4327"/>
                    <a:pt x="5512" y="4437"/>
                    <a:pt x="5801" y="4437"/>
                  </a:cubicBezTo>
                  <a:cubicBezTo>
                    <a:pt x="5810" y="4438"/>
                    <a:pt x="5819" y="4438"/>
                    <a:pt x="5828" y="4438"/>
                  </a:cubicBezTo>
                  <a:cubicBezTo>
                    <a:pt x="6339" y="4438"/>
                    <a:pt x="6728" y="4060"/>
                    <a:pt x="6945" y="3776"/>
                  </a:cubicBezTo>
                  <a:cubicBezTo>
                    <a:pt x="6986" y="3817"/>
                    <a:pt x="7000" y="3831"/>
                    <a:pt x="7151" y="3928"/>
                  </a:cubicBezTo>
                  <a:cubicBezTo>
                    <a:pt x="7151" y="3928"/>
                    <a:pt x="7151" y="3941"/>
                    <a:pt x="7165" y="3941"/>
                  </a:cubicBezTo>
                  <a:cubicBezTo>
                    <a:pt x="7289" y="4038"/>
                    <a:pt x="7441" y="4120"/>
                    <a:pt x="7592" y="4162"/>
                  </a:cubicBezTo>
                  <a:cubicBezTo>
                    <a:pt x="7785" y="4217"/>
                    <a:pt x="7978" y="4217"/>
                    <a:pt x="8171" y="4231"/>
                  </a:cubicBezTo>
                  <a:cubicBezTo>
                    <a:pt x="8202" y="4234"/>
                    <a:pt x="8233" y="4235"/>
                    <a:pt x="8264" y="4235"/>
                  </a:cubicBezTo>
                  <a:cubicBezTo>
                    <a:pt x="8495" y="4235"/>
                    <a:pt x="8724" y="4152"/>
                    <a:pt x="8942" y="4079"/>
                  </a:cubicBezTo>
                  <a:cubicBezTo>
                    <a:pt x="9287" y="4024"/>
                    <a:pt x="9631" y="3666"/>
                    <a:pt x="9769" y="3514"/>
                  </a:cubicBezTo>
                  <a:cubicBezTo>
                    <a:pt x="9769" y="3528"/>
                    <a:pt x="9783" y="3528"/>
                    <a:pt x="9783" y="3528"/>
                  </a:cubicBezTo>
                  <a:cubicBezTo>
                    <a:pt x="10017" y="3666"/>
                    <a:pt x="10306" y="3762"/>
                    <a:pt x="10596" y="3776"/>
                  </a:cubicBezTo>
                  <a:cubicBezTo>
                    <a:pt x="10830" y="3776"/>
                    <a:pt x="11050" y="3693"/>
                    <a:pt x="11243" y="3597"/>
                  </a:cubicBezTo>
                  <a:cubicBezTo>
                    <a:pt x="11505" y="3459"/>
                    <a:pt x="11726" y="3266"/>
                    <a:pt x="11932" y="3087"/>
                  </a:cubicBezTo>
                  <a:cubicBezTo>
                    <a:pt x="12042" y="2963"/>
                    <a:pt x="12166" y="2853"/>
                    <a:pt x="12208" y="2701"/>
                  </a:cubicBezTo>
                  <a:cubicBezTo>
                    <a:pt x="12304" y="2357"/>
                    <a:pt x="12166" y="1930"/>
                    <a:pt x="11767" y="1764"/>
                  </a:cubicBezTo>
                  <a:lnTo>
                    <a:pt x="11753" y="1764"/>
                  </a:lnTo>
                  <a:cubicBezTo>
                    <a:pt x="11684" y="1723"/>
                    <a:pt x="11602" y="1709"/>
                    <a:pt x="11533" y="1682"/>
                  </a:cubicBezTo>
                  <a:cubicBezTo>
                    <a:pt x="11670" y="1351"/>
                    <a:pt x="11602" y="952"/>
                    <a:pt x="11257" y="731"/>
                  </a:cubicBezTo>
                  <a:cubicBezTo>
                    <a:pt x="11176" y="688"/>
                    <a:pt x="11084" y="672"/>
                    <a:pt x="10988" y="672"/>
                  </a:cubicBezTo>
                  <a:cubicBezTo>
                    <a:pt x="10872" y="672"/>
                    <a:pt x="10750" y="695"/>
                    <a:pt x="10637" y="717"/>
                  </a:cubicBezTo>
                  <a:cubicBezTo>
                    <a:pt x="10430" y="786"/>
                    <a:pt x="10210" y="855"/>
                    <a:pt x="10017" y="952"/>
                  </a:cubicBezTo>
                  <a:cubicBezTo>
                    <a:pt x="10114" y="772"/>
                    <a:pt x="10210" y="538"/>
                    <a:pt x="10072" y="318"/>
                  </a:cubicBezTo>
                  <a:cubicBezTo>
                    <a:pt x="9885" y="109"/>
                    <a:pt x="9516" y="1"/>
                    <a:pt x="9125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9"/>
            <p:cNvSpPr/>
            <p:nvPr/>
          </p:nvSpPr>
          <p:spPr>
            <a:xfrm>
              <a:off x="2524175" y="3840600"/>
              <a:ext cx="165025" cy="86575"/>
            </a:xfrm>
            <a:custGeom>
              <a:avLst/>
              <a:gdLst/>
              <a:ahLst/>
              <a:cxnLst/>
              <a:rect l="l" t="t" r="r" b="b"/>
              <a:pathLst>
                <a:path w="6601" h="3463" extrusionOk="0">
                  <a:moveTo>
                    <a:pt x="2941" y="1"/>
                  </a:moveTo>
                  <a:cubicBezTo>
                    <a:pt x="2867" y="1"/>
                    <a:pt x="2791" y="11"/>
                    <a:pt x="2715" y="18"/>
                  </a:cubicBezTo>
                  <a:cubicBezTo>
                    <a:pt x="2522" y="32"/>
                    <a:pt x="2343" y="100"/>
                    <a:pt x="2191" y="224"/>
                  </a:cubicBezTo>
                  <a:cubicBezTo>
                    <a:pt x="2067" y="307"/>
                    <a:pt x="1930" y="404"/>
                    <a:pt x="1792" y="569"/>
                  </a:cubicBezTo>
                  <a:cubicBezTo>
                    <a:pt x="1751" y="624"/>
                    <a:pt x="1709" y="665"/>
                    <a:pt x="1668" y="748"/>
                  </a:cubicBezTo>
                  <a:cubicBezTo>
                    <a:pt x="1475" y="789"/>
                    <a:pt x="1268" y="872"/>
                    <a:pt x="1144" y="1024"/>
                  </a:cubicBezTo>
                  <a:cubicBezTo>
                    <a:pt x="951" y="1272"/>
                    <a:pt x="1034" y="1506"/>
                    <a:pt x="1227" y="1699"/>
                  </a:cubicBezTo>
                  <a:cubicBezTo>
                    <a:pt x="745" y="1740"/>
                    <a:pt x="1" y="2222"/>
                    <a:pt x="414" y="2704"/>
                  </a:cubicBezTo>
                  <a:cubicBezTo>
                    <a:pt x="561" y="2884"/>
                    <a:pt x="803" y="2938"/>
                    <a:pt x="1032" y="2938"/>
                  </a:cubicBezTo>
                  <a:cubicBezTo>
                    <a:pt x="1189" y="2938"/>
                    <a:pt x="1340" y="2912"/>
                    <a:pt x="1447" y="2884"/>
                  </a:cubicBezTo>
                  <a:lnTo>
                    <a:pt x="1447" y="2884"/>
                  </a:lnTo>
                  <a:cubicBezTo>
                    <a:pt x="1420" y="3187"/>
                    <a:pt x="1627" y="3462"/>
                    <a:pt x="1985" y="3462"/>
                  </a:cubicBezTo>
                  <a:cubicBezTo>
                    <a:pt x="2343" y="3407"/>
                    <a:pt x="2591" y="3118"/>
                    <a:pt x="2839" y="2884"/>
                  </a:cubicBezTo>
                  <a:cubicBezTo>
                    <a:pt x="2880" y="3021"/>
                    <a:pt x="2991" y="3145"/>
                    <a:pt x="3101" y="3228"/>
                  </a:cubicBezTo>
                  <a:cubicBezTo>
                    <a:pt x="3214" y="3296"/>
                    <a:pt x="3346" y="3345"/>
                    <a:pt x="3481" y="3345"/>
                  </a:cubicBezTo>
                  <a:cubicBezTo>
                    <a:pt x="3511" y="3345"/>
                    <a:pt x="3540" y="3343"/>
                    <a:pt x="3569" y="3338"/>
                  </a:cubicBezTo>
                  <a:cubicBezTo>
                    <a:pt x="3803" y="3256"/>
                    <a:pt x="3983" y="3063"/>
                    <a:pt x="4120" y="2856"/>
                  </a:cubicBezTo>
                  <a:cubicBezTo>
                    <a:pt x="4231" y="2897"/>
                    <a:pt x="4437" y="2980"/>
                    <a:pt x="4575" y="2980"/>
                  </a:cubicBezTo>
                  <a:cubicBezTo>
                    <a:pt x="4593" y="2981"/>
                    <a:pt x="4611" y="2982"/>
                    <a:pt x="4629" y="2982"/>
                  </a:cubicBezTo>
                  <a:cubicBezTo>
                    <a:pt x="4817" y="2982"/>
                    <a:pt x="5005" y="2918"/>
                    <a:pt x="5181" y="2842"/>
                  </a:cubicBezTo>
                  <a:cubicBezTo>
                    <a:pt x="5402" y="2718"/>
                    <a:pt x="5608" y="2484"/>
                    <a:pt x="5553" y="2236"/>
                  </a:cubicBezTo>
                  <a:cubicBezTo>
                    <a:pt x="5967" y="2236"/>
                    <a:pt x="6600" y="2029"/>
                    <a:pt x="6587" y="1588"/>
                  </a:cubicBezTo>
                  <a:cubicBezTo>
                    <a:pt x="6545" y="1327"/>
                    <a:pt x="6215" y="1216"/>
                    <a:pt x="5980" y="1134"/>
                  </a:cubicBezTo>
                  <a:cubicBezTo>
                    <a:pt x="5815" y="1065"/>
                    <a:pt x="5636" y="1010"/>
                    <a:pt x="5457" y="996"/>
                  </a:cubicBezTo>
                  <a:cubicBezTo>
                    <a:pt x="5636" y="817"/>
                    <a:pt x="5732" y="569"/>
                    <a:pt x="5539" y="362"/>
                  </a:cubicBezTo>
                  <a:cubicBezTo>
                    <a:pt x="5457" y="266"/>
                    <a:pt x="5333" y="211"/>
                    <a:pt x="5209" y="183"/>
                  </a:cubicBezTo>
                  <a:cubicBezTo>
                    <a:pt x="5057" y="128"/>
                    <a:pt x="4919" y="100"/>
                    <a:pt x="4754" y="100"/>
                  </a:cubicBezTo>
                  <a:cubicBezTo>
                    <a:pt x="4741" y="100"/>
                    <a:pt x="4728" y="100"/>
                    <a:pt x="4715" y="100"/>
                  </a:cubicBezTo>
                  <a:cubicBezTo>
                    <a:pt x="4315" y="100"/>
                    <a:pt x="3726" y="298"/>
                    <a:pt x="3459" y="431"/>
                  </a:cubicBezTo>
                  <a:cubicBezTo>
                    <a:pt x="3431" y="266"/>
                    <a:pt x="3335" y="114"/>
                    <a:pt x="3156" y="45"/>
                  </a:cubicBezTo>
                  <a:cubicBezTo>
                    <a:pt x="3087" y="11"/>
                    <a:pt x="3015" y="1"/>
                    <a:pt x="294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9"/>
            <p:cNvSpPr/>
            <p:nvPr/>
          </p:nvSpPr>
          <p:spPr>
            <a:xfrm>
              <a:off x="2326125" y="3955325"/>
              <a:ext cx="170875" cy="98500"/>
            </a:xfrm>
            <a:custGeom>
              <a:avLst/>
              <a:gdLst/>
              <a:ahLst/>
              <a:cxnLst/>
              <a:rect l="l" t="t" r="r" b="b"/>
              <a:pathLst>
                <a:path w="6835" h="3940" extrusionOk="0">
                  <a:moveTo>
                    <a:pt x="4048" y="0"/>
                  </a:moveTo>
                  <a:cubicBezTo>
                    <a:pt x="3711" y="0"/>
                    <a:pt x="3325" y="110"/>
                    <a:pt x="3032" y="279"/>
                  </a:cubicBezTo>
                  <a:cubicBezTo>
                    <a:pt x="3018" y="279"/>
                    <a:pt x="3018" y="292"/>
                    <a:pt x="3018" y="292"/>
                  </a:cubicBezTo>
                  <a:cubicBezTo>
                    <a:pt x="2990" y="251"/>
                    <a:pt x="2977" y="223"/>
                    <a:pt x="2949" y="196"/>
                  </a:cubicBezTo>
                  <a:cubicBezTo>
                    <a:pt x="2830" y="69"/>
                    <a:pt x="2689" y="16"/>
                    <a:pt x="2546" y="16"/>
                  </a:cubicBezTo>
                  <a:cubicBezTo>
                    <a:pt x="2193" y="16"/>
                    <a:pt x="1829" y="337"/>
                    <a:pt x="1750" y="651"/>
                  </a:cubicBezTo>
                  <a:cubicBezTo>
                    <a:pt x="1365" y="664"/>
                    <a:pt x="979" y="747"/>
                    <a:pt x="703" y="967"/>
                  </a:cubicBezTo>
                  <a:cubicBezTo>
                    <a:pt x="97" y="1463"/>
                    <a:pt x="1" y="2249"/>
                    <a:pt x="745" y="2455"/>
                  </a:cubicBezTo>
                  <a:cubicBezTo>
                    <a:pt x="120" y="3187"/>
                    <a:pt x="498" y="3940"/>
                    <a:pt x="1207" y="3940"/>
                  </a:cubicBezTo>
                  <a:cubicBezTo>
                    <a:pt x="1499" y="3940"/>
                    <a:pt x="1847" y="3812"/>
                    <a:pt x="2205" y="3503"/>
                  </a:cubicBezTo>
                  <a:cubicBezTo>
                    <a:pt x="2494" y="3227"/>
                    <a:pt x="2756" y="2910"/>
                    <a:pt x="2894" y="2552"/>
                  </a:cubicBezTo>
                  <a:cubicBezTo>
                    <a:pt x="3018" y="2603"/>
                    <a:pt x="3162" y="2635"/>
                    <a:pt x="3305" y="2635"/>
                  </a:cubicBezTo>
                  <a:cubicBezTo>
                    <a:pt x="3431" y="2635"/>
                    <a:pt x="3556" y="2610"/>
                    <a:pt x="3665" y="2552"/>
                  </a:cubicBezTo>
                  <a:cubicBezTo>
                    <a:pt x="3996" y="2387"/>
                    <a:pt x="4148" y="2083"/>
                    <a:pt x="4258" y="1780"/>
                  </a:cubicBezTo>
                  <a:cubicBezTo>
                    <a:pt x="4433" y="1839"/>
                    <a:pt x="4732" y="1938"/>
                    <a:pt x="5004" y="1938"/>
                  </a:cubicBezTo>
                  <a:cubicBezTo>
                    <a:pt x="5117" y="1938"/>
                    <a:pt x="5226" y="1921"/>
                    <a:pt x="5319" y="1877"/>
                  </a:cubicBezTo>
                  <a:cubicBezTo>
                    <a:pt x="5512" y="1808"/>
                    <a:pt x="5649" y="1656"/>
                    <a:pt x="5691" y="1491"/>
                  </a:cubicBezTo>
                  <a:cubicBezTo>
                    <a:pt x="5728" y="1495"/>
                    <a:pt x="5766" y="1496"/>
                    <a:pt x="5803" y="1496"/>
                  </a:cubicBezTo>
                  <a:cubicBezTo>
                    <a:pt x="6204" y="1496"/>
                    <a:pt x="6585" y="1296"/>
                    <a:pt x="6724" y="981"/>
                  </a:cubicBezTo>
                  <a:cubicBezTo>
                    <a:pt x="6834" y="692"/>
                    <a:pt x="6559" y="403"/>
                    <a:pt x="6297" y="223"/>
                  </a:cubicBezTo>
                  <a:cubicBezTo>
                    <a:pt x="6122" y="136"/>
                    <a:pt x="5921" y="103"/>
                    <a:pt x="5717" y="103"/>
                  </a:cubicBezTo>
                  <a:cubicBezTo>
                    <a:pt x="5534" y="103"/>
                    <a:pt x="5350" y="129"/>
                    <a:pt x="5181" y="168"/>
                  </a:cubicBezTo>
                  <a:cubicBezTo>
                    <a:pt x="5029" y="210"/>
                    <a:pt x="4878" y="251"/>
                    <a:pt x="4726" y="292"/>
                  </a:cubicBezTo>
                  <a:cubicBezTo>
                    <a:pt x="4604" y="86"/>
                    <a:pt x="4345" y="0"/>
                    <a:pt x="4048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0" name="Google Shape;270;p29"/>
          <p:cNvGrpSpPr/>
          <p:nvPr/>
        </p:nvGrpSpPr>
        <p:grpSpPr>
          <a:xfrm>
            <a:off x="684525" y="3350528"/>
            <a:ext cx="3391005" cy="1886396"/>
            <a:chOff x="2409125" y="1116500"/>
            <a:chExt cx="1771500" cy="985475"/>
          </a:xfrm>
        </p:grpSpPr>
        <p:sp>
          <p:nvSpPr>
            <p:cNvPr id="271" name="Google Shape;271;p29"/>
            <p:cNvSpPr/>
            <p:nvPr/>
          </p:nvSpPr>
          <p:spPr>
            <a:xfrm>
              <a:off x="2595475" y="1418900"/>
              <a:ext cx="1405350" cy="616250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9"/>
            <p:cNvSpPr/>
            <p:nvPr/>
          </p:nvSpPr>
          <p:spPr>
            <a:xfrm>
              <a:off x="2523825" y="1951425"/>
              <a:ext cx="1549000" cy="83725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9"/>
            <p:cNvSpPr/>
            <p:nvPr/>
          </p:nvSpPr>
          <p:spPr>
            <a:xfrm>
              <a:off x="2409125" y="1151625"/>
              <a:ext cx="1771500" cy="376150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9"/>
            <p:cNvSpPr/>
            <p:nvPr/>
          </p:nvSpPr>
          <p:spPr>
            <a:xfrm>
              <a:off x="2949575" y="1116500"/>
              <a:ext cx="697525" cy="23775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9"/>
            <p:cNvSpPr/>
            <p:nvPr/>
          </p:nvSpPr>
          <p:spPr>
            <a:xfrm>
              <a:off x="3032575" y="1127850"/>
              <a:ext cx="12425" cy="60650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9"/>
            <p:cNvSpPr/>
            <p:nvPr/>
          </p:nvSpPr>
          <p:spPr>
            <a:xfrm>
              <a:off x="3551300" y="1127850"/>
              <a:ext cx="12775" cy="60650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3064625" y="1527750"/>
              <a:ext cx="81300" cy="507400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3450725" y="1527750"/>
              <a:ext cx="80975" cy="507400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9"/>
            <p:cNvSpPr/>
            <p:nvPr/>
          </p:nvSpPr>
          <p:spPr>
            <a:xfrm>
              <a:off x="2676425" y="1602850"/>
              <a:ext cx="128500" cy="233550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26922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9"/>
            <p:cNvSpPr/>
            <p:nvPr/>
          </p:nvSpPr>
          <p:spPr>
            <a:xfrm>
              <a:off x="286827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28837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379172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38075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3600225" y="1602850"/>
              <a:ext cx="128150" cy="233550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36160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9"/>
            <p:cNvSpPr/>
            <p:nvPr/>
          </p:nvSpPr>
          <p:spPr>
            <a:xfrm>
              <a:off x="3216175" y="1602850"/>
              <a:ext cx="157425" cy="348600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9"/>
            <p:cNvSpPr/>
            <p:nvPr/>
          </p:nvSpPr>
          <p:spPr>
            <a:xfrm>
              <a:off x="3232000" y="1619375"/>
              <a:ext cx="125750" cy="315525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9"/>
            <p:cNvSpPr/>
            <p:nvPr/>
          </p:nvSpPr>
          <p:spPr>
            <a:xfrm>
              <a:off x="2605825" y="2035125"/>
              <a:ext cx="77850" cy="66850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9"/>
            <p:cNvSpPr/>
            <p:nvPr/>
          </p:nvSpPr>
          <p:spPr>
            <a:xfrm>
              <a:off x="3906075" y="2035125"/>
              <a:ext cx="77875" cy="66850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9"/>
            <p:cNvSpPr/>
            <p:nvPr/>
          </p:nvSpPr>
          <p:spPr>
            <a:xfrm>
              <a:off x="3064625" y="2035125"/>
              <a:ext cx="81300" cy="66850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9"/>
            <p:cNvSpPr/>
            <p:nvPr/>
          </p:nvSpPr>
          <p:spPr>
            <a:xfrm>
              <a:off x="3450725" y="2035125"/>
              <a:ext cx="81325" cy="66850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9"/>
            <p:cNvSpPr/>
            <p:nvPr/>
          </p:nvSpPr>
          <p:spPr>
            <a:xfrm>
              <a:off x="266610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9"/>
            <p:cNvSpPr/>
            <p:nvPr/>
          </p:nvSpPr>
          <p:spPr>
            <a:xfrm>
              <a:off x="285760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9"/>
            <p:cNvSpPr/>
            <p:nvPr/>
          </p:nvSpPr>
          <p:spPr>
            <a:xfrm>
              <a:off x="266610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9"/>
            <p:cNvSpPr/>
            <p:nvPr/>
          </p:nvSpPr>
          <p:spPr>
            <a:xfrm>
              <a:off x="285760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358955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3204450" y="1602850"/>
              <a:ext cx="180875" cy="16550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9"/>
            <p:cNvSpPr/>
            <p:nvPr/>
          </p:nvSpPr>
          <p:spPr>
            <a:xfrm>
              <a:off x="378105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358955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9"/>
            <p:cNvSpPr/>
            <p:nvPr/>
          </p:nvSpPr>
          <p:spPr>
            <a:xfrm>
              <a:off x="378105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9"/>
            <p:cNvSpPr/>
            <p:nvPr/>
          </p:nvSpPr>
          <p:spPr>
            <a:xfrm>
              <a:off x="3295400" y="1618675"/>
              <a:ext cx="5875" cy="325525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9"/>
            <p:cNvSpPr/>
            <p:nvPr/>
          </p:nvSpPr>
          <p:spPr>
            <a:xfrm>
              <a:off x="2478025" y="1527750"/>
              <a:ext cx="1633725" cy="25850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9"/>
            <p:cNvSpPr/>
            <p:nvPr/>
          </p:nvSpPr>
          <p:spPr>
            <a:xfrm>
              <a:off x="3016400" y="1174700"/>
              <a:ext cx="25" cy="353075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9"/>
            <p:cNvSpPr/>
            <p:nvPr/>
          </p:nvSpPr>
          <p:spPr>
            <a:xfrm>
              <a:off x="2944750" y="1170900"/>
              <a:ext cx="25" cy="356875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9"/>
            <p:cNvSpPr/>
            <p:nvPr/>
          </p:nvSpPr>
          <p:spPr>
            <a:xfrm>
              <a:off x="3088025" y="1177800"/>
              <a:ext cx="25" cy="349975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9"/>
            <p:cNvSpPr/>
            <p:nvPr/>
          </p:nvSpPr>
          <p:spPr>
            <a:xfrm>
              <a:off x="2873450" y="1165750"/>
              <a:ext cx="25" cy="36202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9"/>
            <p:cNvSpPr/>
            <p:nvPr/>
          </p:nvSpPr>
          <p:spPr>
            <a:xfrm>
              <a:off x="3230975" y="1181250"/>
              <a:ext cx="25" cy="346525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9"/>
            <p:cNvSpPr/>
            <p:nvPr/>
          </p:nvSpPr>
          <p:spPr>
            <a:xfrm>
              <a:off x="2730150" y="1153350"/>
              <a:ext cx="25" cy="374425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9"/>
            <p:cNvSpPr/>
            <p:nvPr/>
          </p:nvSpPr>
          <p:spPr>
            <a:xfrm>
              <a:off x="4018025" y="1382750"/>
              <a:ext cx="25" cy="145025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9"/>
            <p:cNvSpPr/>
            <p:nvPr/>
          </p:nvSpPr>
          <p:spPr>
            <a:xfrm>
              <a:off x="3946375" y="1321425"/>
              <a:ext cx="25" cy="20635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9"/>
            <p:cNvSpPr/>
            <p:nvPr/>
          </p:nvSpPr>
          <p:spPr>
            <a:xfrm>
              <a:off x="3302625" y="1181575"/>
              <a:ext cx="25" cy="346200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9"/>
            <p:cNvSpPr/>
            <p:nvPr/>
          </p:nvSpPr>
          <p:spPr>
            <a:xfrm>
              <a:off x="3874750" y="1151975"/>
              <a:ext cx="25" cy="375800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9"/>
            <p:cNvSpPr/>
            <p:nvPr/>
          </p:nvSpPr>
          <p:spPr>
            <a:xfrm>
              <a:off x="2801800" y="1160225"/>
              <a:ext cx="25" cy="367550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9"/>
            <p:cNvSpPr/>
            <p:nvPr/>
          </p:nvSpPr>
          <p:spPr>
            <a:xfrm>
              <a:off x="3159325" y="1179875"/>
              <a:ext cx="25" cy="347900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9"/>
            <p:cNvSpPr/>
            <p:nvPr/>
          </p:nvSpPr>
          <p:spPr>
            <a:xfrm>
              <a:off x="2650250" y="1314550"/>
              <a:ext cx="25" cy="213225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9"/>
            <p:cNvSpPr/>
            <p:nvPr/>
          </p:nvSpPr>
          <p:spPr>
            <a:xfrm>
              <a:off x="3803450" y="1158850"/>
              <a:ext cx="25" cy="36892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9"/>
            <p:cNvSpPr/>
            <p:nvPr/>
          </p:nvSpPr>
          <p:spPr>
            <a:xfrm>
              <a:off x="2578600" y="1377575"/>
              <a:ext cx="25" cy="150200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9"/>
            <p:cNvSpPr/>
            <p:nvPr/>
          </p:nvSpPr>
          <p:spPr>
            <a:xfrm>
              <a:off x="4089325" y="1429250"/>
              <a:ext cx="25" cy="98525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9"/>
            <p:cNvSpPr/>
            <p:nvPr/>
          </p:nvSpPr>
          <p:spPr>
            <a:xfrm>
              <a:off x="2506950" y="1425100"/>
              <a:ext cx="25" cy="102675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9"/>
            <p:cNvSpPr/>
            <p:nvPr/>
          </p:nvSpPr>
          <p:spPr>
            <a:xfrm>
              <a:off x="3731800" y="1164700"/>
              <a:ext cx="25" cy="363075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9"/>
            <p:cNvSpPr/>
            <p:nvPr/>
          </p:nvSpPr>
          <p:spPr>
            <a:xfrm>
              <a:off x="3445575" y="1179525"/>
              <a:ext cx="25" cy="348250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9"/>
            <p:cNvSpPr/>
            <p:nvPr/>
          </p:nvSpPr>
          <p:spPr>
            <a:xfrm>
              <a:off x="3517200" y="1177100"/>
              <a:ext cx="25" cy="35067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9"/>
            <p:cNvSpPr/>
            <p:nvPr/>
          </p:nvSpPr>
          <p:spPr>
            <a:xfrm>
              <a:off x="3373925" y="1180900"/>
              <a:ext cx="25" cy="346875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9"/>
            <p:cNvSpPr/>
            <p:nvPr/>
          </p:nvSpPr>
          <p:spPr>
            <a:xfrm>
              <a:off x="3660150" y="1169875"/>
              <a:ext cx="25" cy="357900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9"/>
            <p:cNvSpPr/>
            <p:nvPr/>
          </p:nvSpPr>
          <p:spPr>
            <a:xfrm>
              <a:off x="3588850" y="1174000"/>
              <a:ext cx="25" cy="353775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" name="Google Shape;327;p29"/>
          <p:cNvGrpSpPr/>
          <p:nvPr/>
        </p:nvGrpSpPr>
        <p:grpSpPr>
          <a:xfrm>
            <a:off x="638701" y="3224797"/>
            <a:ext cx="611434" cy="1383691"/>
            <a:chOff x="2746900" y="547825"/>
            <a:chExt cx="1938600" cy="4387100"/>
          </a:xfrm>
        </p:grpSpPr>
        <p:sp>
          <p:nvSpPr>
            <p:cNvPr id="328" name="Google Shape;328;p29"/>
            <p:cNvSpPr/>
            <p:nvPr/>
          </p:nvSpPr>
          <p:spPr>
            <a:xfrm>
              <a:off x="3655925" y="4214250"/>
              <a:ext cx="36975" cy="663975"/>
            </a:xfrm>
            <a:custGeom>
              <a:avLst/>
              <a:gdLst/>
              <a:ahLst/>
              <a:cxnLst/>
              <a:rect l="l" t="t" r="r" b="b"/>
              <a:pathLst>
                <a:path w="1479" h="26559" extrusionOk="0">
                  <a:moveTo>
                    <a:pt x="241" y="0"/>
                  </a:moveTo>
                  <a:cubicBezTo>
                    <a:pt x="125" y="0"/>
                    <a:pt x="0" y="84"/>
                    <a:pt x="0" y="225"/>
                  </a:cubicBezTo>
                  <a:cubicBezTo>
                    <a:pt x="0" y="1044"/>
                    <a:pt x="114" y="1885"/>
                    <a:pt x="182" y="2727"/>
                  </a:cubicBezTo>
                  <a:cubicBezTo>
                    <a:pt x="251" y="3591"/>
                    <a:pt x="319" y="4478"/>
                    <a:pt x="364" y="5342"/>
                  </a:cubicBezTo>
                  <a:cubicBezTo>
                    <a:pt x="478" y="7047"/>
                    <a:pt x="569" y="8753"/>
                    <a:pt x="683" y="10458"/>
                  </a:cubicBezTo>
                  <a:cubicBezTo>
                    <a:pt x="887" y="13847"/>
                    <a:pt x="1024" y="17258"/>
                    <a:pt x="1092" y="20646"/>
                  </a:cubicBezTo>
                  <a:cubicBezTo>
                    <a:pt x="1137" y="22601"/>
                    <a:pt x="1183" y="24557"/>
                    <a:pt x="1206" y="26490"/>
                  </a:cubicBezTo>
                  <a:cubicBezTo>
                    <a:pt x="1206" y="26535"/>
                    <a:pt x="1240" y="26558"/>
                    <a:pt x="1274" y="26558"/>
                  </a:cubicBezTo>
                  <a:cubicBezTo>
                    <a:pt x="1308" y="26558"/>
                    <a:pt x="1342" y="26535"/>
                    <a:pt x="1342" y="26490"/>
                  </a:cubicBezTo>
                  <a:cubicBezTo>
                    <a:pt x="1479" y="19623"/>
                    <a:pt x="1342" y="12732"/>
                    <a:pt x="887" y="5888"/>
                  </a:cubicBezTo>
                  <a:cubicBezTo>
                    <a:pt x="819" y="4910"/>
                    <a:pt x="751" y="3955"/>
                    <a:pt x="683" y="3000"/>
                  </a:cubicBezTo>
                  <a:cubicBezTo>
                    <a:pt x="614" y="2067"/>
                    <a:pt x="592" y="1090"/>
                    <a:pt x="433" y="157"/>
                  </a:cubicBezTo>
                  <a:cubicBezTo>
                    <a:pt x="413" y="49"/>
                    <a:pt x="329" y="0"/>
                    <a:pt x="2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9"/>
            <p:cNvSpPr/>
            <p:nvPr/>
          </p:nvSpPr>
          <p:spPr>
            <a:xfrm>
              <a:off x="3699950" y="4201450"/>
              <a:ext cx="60600" cy="733475"/>
            </a:xfrm>
            <a:custGeom>
              <a:avLst/>
              <a:gdLst/>
              <a:ahLst/>
              <a:cxnLst/>
              <a:rect l="l" t="t" r="r" b="b"/>
              <a:pathLst>
                <a:path w="2424" h="29339" extrusionOk="0">
                  <a:moveTo>
                    <a:pt x="167" y="0"/>
                  </a:moveTo>
                  <a:cubicBezTo>
                    <a:pt x="83" y="0"/>
                    <a:pt x="1" y="58"/>
                    <a:pt x="13" y="169"/>
                  </a:cubicBezTo>
                  <a:cubicBezTo>
                    <a:pt x="104" y="2056"/>
                    <a:pt x="400" y="3967"/>
                    <a:pt x="604" y="5854"/>
                  </a:cubicBezTo>
                  <a:cubicBezTo>
                    <a:pt x="809" y="7719"/>
                    <a:pt x="991" y="9583"/>
                    <a:pt x="1150" y="11471"/>
                  </a:cubicBezTo>
                  <a:cubicBezTo>
                    <a:pt x="1491" y="15245"/>
                    <a:pt x="1719" y="19020"/>
                    <a:pt x="1923" y="22818"/>
                  </a:cubicBezTo>
                  <a:cubicBezTo>
                    <a:pt x="2037" y="24955"/>
                    <a:pt x="2105" y="27116"/>
                    <a:pt x="2219" y="29253"/>
                  </a:cubicBezTo>
                  <a:cubicBezTo>
                    <a:pt x="2219" y="29310"/>
                    <a:pt x="2253" y="29338"/>
                    <a:pt x="2287" y="29338"/>
                  </a:cubicBezTo>
                  <a:cubicBezTo>
                    <a:pt x="2321" y="29338"/>
                    <a:pt x="2355" y="29310"/>
                    <a:pt x="2355" y="29253"/>
                  </a:cubicBezTo>
                  <a:cubicBezTo>
                    <a:pt x="2424" y="21635"/>
                    <a:pt x="1901" y="13972"/>
                    <a:pt x="1127" y="6377"/>
                  </a:cubicBezTo>
                  <a:cubicBezTo>
                    <a:pt x="900" y="4308"/>
                    <a:pt x="741" y="2170"/>
                    <a:pt x="332" y="124"/>
                  </a:cubicBezTo>
                  <a:cubicBezTo>
                    <a:pt x="311" y="41"/>
                    <a:pt x="238" y="0"/>
                    <a:pt x="1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9"/>
            <p:cNvSpPr/>
            <p:nvPr/>
          </p:nvSpPr>
          <p:spPr>
            <a:xfrm>
              <a:off x="3738925" y="4205775"/>
              <a:ext cx="73075" cy="637625"/>
            </a:xfrm>
            <a:custGeom>
              <a:avLst/>
              <a:gdLst/>
              <a:ahLst/>
              <a:cxnLst/>
              <a:rect l="l" t="t" r="r" b="b"/>
              <a:pathLst>
                <a:path w="2923" h="25505" extrusionOk="0">
                  <a:moveTo>
                    <a:pt x="249" y="1"/>
                  </a:moveTo>
                  <a:cubicBezTo>
                    <a:pt x="208" y="1"/>
                    <a:pt x="170" y="25"/>
                    <a:pt x="160" y="87"/>
                  </a:cubicBezTo>
                  <a:cubicBezTo>
                    <a:pt x="1" y="837"/>
                    <a:pt x="205" y="1679"/>
                    <a:pt x="296" y="2452"/>
                  </a:cubicBezTo>
                  <a:cubicBezTo>
                    <a:pt x="364" y="3248"/>
                    <a:pt x="455" y="4066"/>
                    <a:pt x="546" y="4862"/>
                  </a:cubicBezTo>
                  <a:cubicBezTo>
                    <a:pt x="705" y="6545"/>
                    <a:pt x="887" y="8228"/>
                    <a:pt x="1069" y="9888"/>
                  </a:cubicBezTo>
                  <a:cubicBezTo>
                    <a:pt x="1410" y="13185"/>
                    <a:pt x="1751" y="16482"/>
                    <a:pt x="2115" y="19780"/>
                  </a:cubicBezTo>
                  <a:cubicBezTo>
                    <a:pt x="2320" y="21644"/>
                    <a:pt x="2547" y="23532"/>
                    <a:pt x="2752" y="25419"/>
                  </a:cubicBezTo>
                  <a:cubicBezTo>
                    <a:pt x="2763" y="25476"/>
                    <a:pt x="2809" y="25504"/>
                    <a:pt x="2849" y="25504"/>
                  </a:cubicBezTo>
                  <a:cubicBezTo>
                    <a:pt x="2888" y="25504"/>
                    <a:pt x="2923" y="25476"/>
                    <a:pt x="2911" y="25419"/>
                  </a:cubicBezTo>
                  <a:cubicBezTo>
                    <a:pt x="2320" y="18802"/>
                    <a:pt x="1683" y="12207"/>
                    <a:pt x="1024" y="5590"/>
                  </a:cubicBezTo>
                  <a:cubicBezTo>
                    <a:pt x="933" y="4658"/>
                    <a:pt x="842" y="3748"/>
                    <a:pt x="751" y="2816"/>
                  </a:cubicBezTo>
                  <a:cubicBezTo>
                    <a:pt x="660" y="1952"/>
                    <a:pt x="705" y="906"/>
                    <a:pt x="364" y="87"/>
                  </a:cubicBezTo>
                  <a:cubicBezTo>
                    <a:pt x="352" y="37"/>
                    <a:pt x="298" y="1"/>
                    <a:pt x="2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9"/>
            <p:cNvSpPr/>
            <p:nvPr/>
          </p:nvSpPr>
          <p:spPr>
            <a:xfrm>
              <a:off x="3779300" y="4188300"/>
              <a:ext cx="92675" cy="648575"/>
            </a:xfrm>
            <a:custGeom>
              <a:avLst/>
              <a:gdLst/>
              <a:ahLst/>
              <a:cxnLst/>
              <a:rect l="l" t="t" r="r" b="b"/>
              <a:pathLst>
                <a:path w="3707" h="25943" extrusionOk="0">
                  <a:moveTo>
                    <a:pt x="260" y="0"/>
                  </a:moveTo>
                  <a:cubicBezTo>
                    <a:pt x="205" y="0"/>
                    <a:pt x="149" y="30"/>
                    <a:pt x="136" y="81"/>
                  </a:cubicBezTo>
                  <a:cubicBezTo>
                    <a:pt x="0" y="854"/>
                    <a:pt x="227" y="1696"/>
                    <a:pt x="318" y="2469"/>
                  </a:cubicBezTo>
                  <a:cubicBezTo>
                    <a:pt x="432" y="3310"/>
                    <a:pt x="546" y="4151"/>
                    <a:pt x="637" y="4970"/>
                  </a:cubicBezTo>
                  <a:cubicBezTo>
                    <a:pt x="864" y="6653"/>
                    <a:pt x="1069" y="8313"/>
                    <a:pt x="1296" y="9996"/>
                  </a:cubicBezTo>
                  <a:cubicBezTo>
                    <a:pt x="1774" y="13361"/>
                    <a:pt x="2229" y="16749"/>
                    <a:pt x="2706" y="20138"/>
                  </a:cubicBezTo>
                  <a:cubicBezTo>
                    <a:pt x="2956" y="22048"/>
                    <a:pt x="3229" y="23958"/>
                    <a:pt x="3502" y="25868"/>
                  </a:cubicBezTo>
                  <a:cubicBezTo>
                    <a:pt x="3502" y="25919"/>
                    <a:pt x="3544" y="25943"/>
                    <a:pt x="3589" y="25943"/>
                  </a:cubicBezTo>
                  <a:cubicBezTo>
                    <a:pt x="3645" y="25943"/>
                    <a:pt x="3707" y="25908"/>
                    <a:pt x="3707" y="25845"/>
                  </a:cubicBezTo>
                  <a:cubicBezTo>
                    <a:pt x="2865" y="19069"/>
                    <a:pt x="2069" y="12292"/>
                    <a:pt x="1205" y="5516"/>
                  </a:cubicBezTo>
                  <a:cubicBezTo>
                    <a:pt x="1092" y="4583"/>
                    <a:pt x="955" y="3651"/>
                    <a:pt x="841" y="2719"/>
                  </a:cubicBezTo>
                  <a:cubicBezTo>
                    <a:pt x="728" y="1877"/>
                    <a:pt x="750" y="831"/>
                    <a:pt x="364" y="58"/>
                  </a:cubicBezTo>
                  <a:cubicBezTo>
                    <a:pt x="344" y="18"/>
                    <a:pt x="302" y="0"/>
                    <a:pt x="2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9"/>
            <p:cNvSpPr/>
            <p:nvPr/>
          </p:nvSpPr>
          <p:spPr>
            <a:xfrm>
              <a:off x="3824775" y="4227475"/>
              <a:ext cx="77900" cy="616275"/>
            </a:xfrm>
            <a:custGeom>
              <a:avLst/>
              <a:gdLst/>
              <a:ahLst/>
              <a:cxnLst/>
              <a:rect l="l" t="t" r="r" b="b"/>
              <a:pathLst>
                <a:path w="3116" h="24651" extrusionOk="0">
                  <a:moveTo>
                    <a:pt x="202" y="1"/>
                  </a:moveTo>
                  <a:cubicBezTo>
                    <a:pt x="145" y="1"/>
                    <a:pt x="91" y="49"/>
                    <a:pt x="91" y="106"/>
                  </a:cubicBezTo>
                  <a:cubicBezTo>
                    <a:pt x="0" y="833"/>
                    <a:pt x="250" y="1652"/>
                    <a:pt x="364" y="2357"/>
                  </a:cubicBezTo>
                  <a:cubicBezTo>
                    <a:pt x="501" y="3153"/>
                    <a:pt x="637" y="3949"/>
                    <a:pt x="751" y="4745"/>
                  </a:cubicBezTo>
                  <a:cubicBezTo>
                    <a:pt x="1001" y="6382"/>
                    <a:pt x="1228" y="7997"/>
                    <a:pt x="1456" y="9634"/>
                  </a:cubicBezTo>
                  <a:cubicBezTo>
                    <a:pt x="1865" y="12795"/>
                    <a:pt x="2229" y="15955"/>
                    <a:pt x="2524" y="19139"/>
                  </a:cubicBezTo>
                  <a:cubicBezTo>
                    <a:pt x="2684" y="20958"/>
                    <a:pt x="2820" y="22755"/>
                    <a:pt x="2934" y="24574"/>
                  </a:cubicBezTo>
                  <a:cubicBezTo>
                    <a:pt x="2946" y="24622"/>
                    <a:pt x="2996" y="24651"/>
                    <a:pt x="3040" y="24651"/>
                  </a:cubicBezTo>
                  <a:cubicBezTo>
                    <a:pt x="3080" y="24651"/>
                    <a:pt x="3116" y="24628"/>
                    <a:pt x="3116" y="24574"/>
                  </a:cubicBezTo>
                  <a:cubicBezTo>
                    <a:pt x="2797" y="18138"/>
                    <a:pt x="2183" y="11726"/>
                    <a:pt x="1251" y="5336"/>
                  </a:cubicBezTo>
                  <a:cubicBezTo>
                    <a:pt x="1115" y="4449"/>
                    <a:pt x="978" y="3585"/>
                    <a:pt x="842" y="2698"/>
                  </a:cubicBezTo>
                  <a:cubicBezTo>
                    <a:pt x="705" y="1857"/>
                    <a:pt x="682" y="811"/>
                    <a:pt x="296" y="60"/>
                  </a:cubicBezTo>
                  <a:cubicBezTo>
                    <a:pt x="270" y="18"/>
                    <a:pt x="235" y="1"/>
                    <a:pt x="2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3868550" y="4201200"/>
              <a:ext cx="71925" cy="543850"/>
            </a:xfrm>
            <a:custGeom>
              <a:avLst/>
              <a:gdLst/>
              <a:ahLst/>
              <a:cxnLst/>
              <a:rect l="l" t="t" r="r" b="b"/>
              <a:pathLst>
                <a:path w="2877" h="21754" extrusionOk="0">
                  <a:moveTo>
                    <a:pt x="216" y="1"/>
                  </a:moveTo>
                  <a:cubicBezTo>
                    <a:pt x="121" y="1"/>
                    <a:pt x="23" y="65"/>
                    <a:pt x="23" y="179"/>
                  </a:cubicBezTo>
                  <a:cubicBezTo>
                    <a:pt x="0" y="1066"/>
                    <a:pt x="205" y="1998"/>
                    <a:pt x="319" y="2862"/>
                  </a:cubicBezTo>
                  <a:cubicBezTo>
                    <a:pt x="432" y="3772"/>
                    <a:pt x="546" y="4659"/>
                    <a:pt x="637" y="5546"/>
                  </a:cubicBezTo>
                  <a:cubicBezTo>
                    <a:pt x="864" y="7342"/>
                    <a:pt x="1092" y="9138"/>
                    <a:pt x="1319" y="10935"/>
                  </a:cubicBezTo>
                  <a:cubicBezTo>
                    <a:pt x="1774" y="14505"/>
                    <a:pt x="2229" y="18075"/>
                    <a:pt x="2684" y="21668"/>
                  </a:cubicBezTo>
                  <a:cubicBezTo>
                    <a:pt x="2684" y="21725"/>
                    <a:pt x="2735" y="21753"/>
                    <a:pt x="2783" y="21753"/>
                  </a:cubicBezTo>
                  <a:cubicBezTo>
                    <a:pt x="2831" y="21753"/>
                    <a:pt x="2877" y="21725"/>
                    <a:pt x="2865" y="21668"/>
                  </a:cubicBezTo>
                  <a:cubicBezTo>
                    <a:pt x="2456" y="18052"/>
                    <a:pt x="2070" y="14437"/>
                    <a:pt x="1660" y="10844"/>
                  </a:cubicBezTo>
                  <a:cubicBezTo>
                    <a:pt x="1456" y="9048"/>
                    <a:pt x="1251" y="7251"/>
                    <a:pt x="1046" y="5455"/>
                  </a:cubicBezTo>
                  <a:lnTo>
                    <a:pt x="728" y="2771"/>
                  </a:lnTo>
                  <a:cubicBezTo>
                    <a:pt x="637" y="1907"/>
                    <a:pt x="614" y="975"/>
                    <a:pt x="387" y="134"/>
                  </a:cubicBezTo>
                  <a:cubicBezTo>
                    <a:pt x="367" y="42"/>
                    <a:pt x="292" y="1"/>
                    <a:pt x="2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3889275" y="4186850"/>
              <a:ext cx="95825" cy="540450"/>
            </a:xfrm>
            <a:custGeom>
              <a:avLst/>
              <a:gdLst/>
              <a:ahLst/>
              <a:cxnLst/>
              <a:rect l="l" t="t" r="r" b="b"/>
              <a:pathLst>
                <a:path w="3833" h="21618" extrusionOk="0">
                  <a:moveTo>
                    <a:pt x="199" y="1"/>
                  </a:moveTo>
                  <a:cubicBezTo>
                    <a:pt x="98" y="1"/>
                    <a:pt x="0" y="70"/>
                    <a:pt x="13" y="207"/>
                  </a:cubicBezTo>
                  <a:cubicBezTo>
                    <a:pt x="104" y="1117"/>
                    <a:pt x="331" y="2004"/>
                    <a:pt x="490" y="2891"/>
                  </a:cubicBezTo>
                  <a:cubicBezTo>
                    <a:pt x="672" y="3777"/>
                    <a:pt x="831" y="4641"/>
                    <a:pt x="990" y="5528"/>
                  </a:cubicBezTo>
                  <a:cubicBezTo>
                    <a:pt x="1332" y="7279"/>
                    <a:pt x="1650" y="9053"/>
                    <a:pt x="1945" y="10804"/>
                  </a:cubicBezTo>
                  <a:cubicBezTo>
                    <a:pt x="2582" y="14374"/>
                    <a:pt x="3151" y="17967"/>
                    <a:pt x="3674" y="21560"/>
                  </a:cubicBezTo>
                  <a:cubicBezTo>
                    <a:pt x="3674" y="21600"/>
                    <a:pt x="3704" y="21618"/>
                    <a:pt x="3739" y="21618"/>
                  </a:cubicBezTo>
                  <a:cubicBezTo>
                    <a:pt x="3783" y="21618"/>
                    <a:pt x="3833" y="21588"/>
                    <a:pt x="3833" y="21537"/>
                  </a:cubicBezTo>
                  <a:cubicBezTo>
                    <a:pt x="3424" y="17967"/>
                    <a:pt x="2923" y="14420"/>
                    <a:pt x="2378" y="10872"/>
                  </a:cubicBezTo>
                  <a:cubicBezTo>
                    <a:pt x="2105" y="9098"/>
                    <a:pt x="1809" y="7348"/>
                    <a:pt x="1491" y="5574"/>
                  </a:cubicBezTo>
                  <a:cubicBezTo>
                    <a:pt x="1332" y="4687"/>
                    <a:pt x="1172" y="3823"/>
                    <a:pt x="990" y="2936"/>
                  </a:cubicBezTo>
                  <a:cubicBezTo>
                    <a:pt x="808" y="2004"/>
                    <a:pt x="672" y="1049"/>
                    <a:pt x="399" y="139"/>
                  </a:cubicBezTo>
                  <a:cubicBezTo>
                    <a:pt x="368" y="47"/>
                    <a:pt x="283" y="1"/>
                    <a:pt x="1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3571775" y="4209050"/>
              <a:ext cx="47225" cy="602925"/>
            </a:xfrm>
            <a:custGeom>
              <a:avLst/>
              <a:gdLst/>
              <a:ahLst/>
              <a:cxnLst/>
              <a:rect l="l" t="t" r="r" b="b"/>
              <a:pathLst>
                <a:path w="1889" h="24117" extrusionOk="0">
                  <a:moveTo>
                    <a:pt x="264" y="0"/>
                  </a:moveTo>
                  <a:cubicBezTo>
                    <a:pt x="194" y="0"/>
                    <a:pt x="115" y="57"/>
                    <a:pt x="115" y="138"/>
                  </a:cubicBezTo>
                  <a:cubicBezTo>
                    <a:pt x="1" y="1661"/>
                    <a:pt x="183" y="3208"/>
                    <a:pt x="297" y="4754"/>
                  </a:cubicBezTo>
                  <a:cubicBezTo>
                    <a:pt x="388" y="6323"/>
                    <a:pt x="501" y="7892"/>
                    <a:pt x="615" y="9438"/>
                  </a:cubicBezTo>
                  <a:cubicBezTo>
                    <a:pt x="820" y="12531"/>
                    <a:pt x="1070" y="15601"/>
                    <a:pt x="1297" y="18671"/>
                  </a:cubicBezTo>
                  <a:cubicBezTo>
                    <a:pt x="1411" y="20467"/>
                    <a:pt x="1547" y="22241"/>
                    <a:pt x="1684" y="24015"/>
                  </a:cubicBezTo>
                  <a:cubicBezTo>
                    <a:pt x="1684" y="24083"/>
                    <a:pt x="1735" y="24117"/>
                    <a:pt x="1786" y="24117"/>
                  </a:cubicBezTo>
                  <a:cubicBezTo>
                    <a:pt x="1837" y="24117"/>
                    <a:pt x="1888" y="24083"/>
                    <a:pt x="1888" y="24015"/>
                  </a:cubicBezTo>
                  <a:cubicBezTo>
                    <a:pt x="1525" y="17761"/>
                    <a:pt x="1183" y="11531"/>
                    <a:pt x="820" y="5277"/>
                  </a:cubicBezTo>
                  <a:cubicBezTo>
                    <a:pt x="706" y="3572"/>
                    <a:pt x="706" y="1798"/>
                    <a:pt x="365" y="92"/>
                  </a:cubicBezTo>
                  <a:cubicBezTo>
                    <a:pt x="356" y="27"/>
                    <a:pt x="312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3518025" y="4205050"/>
              <a:ext cx="46400" cy="575250"/>
            </a:xfrm>
            <a:custGeom>
              <a:avLst/>
              <a:gdLst/>
              <a:ahLst/>
              <a:cxnLst/>
              <a:rect l="l" t="t" r="r" b="b"/>
              <a:pathLst>
                <a:path w="1856" h="23010" extrusionOk="0">
                  <a:moveTo>
                    <a:pt x="185" y="0"/>
                  </a:moveTo>
                  <a:cubicBezTo>
                    <a:pt x="95" y="0"/>
                    <a:pt x="1" y="59"/>
                    <a:pt x="13" y="161"/>
                  </a:cubicBezTo>
                  <a:cubicBezTo>
                    <a:pt x="377" y="3959"/>
                    <a:pt x="787" y="7734"/>
                    <a:pt x="1082" y="11531"/>
                  </a:cubicBezTo>
                  <a:cubicBezTo>
                    <a:pt x="1355" y="15329"/>
                    <a:pt x="1582" y="19126"/>
                    <a:pt x="1696" y="22924"/>
                  </a:cubicBezTo>
                  <a:cubicBezTo>
                    <a:pt x="1696" y="22981"/>
                    <a:pt x="1736" y="23009"/>
                    <a:pt x="1776" y="23009"/>
                  </a:cubicBezTo>
                  <a:cubicBezTo>
                    <a:pt x="1816" y="23009"/>
                    <a:pt x="1855" y="22981"/>
                    <a:pt x="1855" y="22924"/>
                  </a:cubicBezTo>
                  <a:cubicBezTo>
                    <a:pt x="1719" y="15329"/>
                    <a:pt x="1355" y="7666"/>
                    <a:pt x="332" y="116"/>
                  </a:cubicBezTo>
                  <a:cubicBezTo>
                    <a:pt x="322" y="36"/>
                    <a:pt x="255" y="0"/>
                    <a:pt x="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3476850" y="4170125"/>
              <a:ext cx="21050" cy="604200"/>
            </a:xfrm>
            <a:custGeom>
              <a:avLst/>
              <a:gdLst/>
              <a:ahLst/>
              <a:cxnLst/>
              <a:rect l="l" t="t" r="r" b="b"/>
              <a:pathLst>
                <a:path w="842" h="24168" extrusionOk="0">
                  <a:moveTo>
                    <a:pt x="342" y="1"/>
                  </a:moveTo>
                  <a:cubicBezTo>
                    <a:pt x="273" y="1"/>
                    <a:pt x="205" y="35"/>
                    <a:pt x="182" y="103"/>
                  </a:cubicBezTo>
                  <a:cubicBezTo>
                    <a:pt x="0" y="808"/>
                    <a:pt x="91" y="1604"/>
                    <a:pt x="91" y="2332"/>
                  </a:cubicBezTo>
                  <a:cubicBezTo>
                    <a:pt x="91" y="3105"/>
                    <a:pt x="91" y="3901"/>
                    <a:pt x="91" y="4674"/>
                  </a:cubicBezTo>
                  <a:cubicBezTo>
                    <a:pt x="91" y="6243"/>
                    <a:pt x="114" y="7812"/>
                    <a:pt x="137" y="9381"/>
                  </a:cubicBezTo>
                  <a:cubicBezTo>
                    <a:pt x="160" y="12496"/>
                    <a:pt x="251" y="15612"/>
                    <a:pt x="364" y="18704"/>
                  </a:cubicBezTo>
                  <a:cubicBezTo>
                    <a:pt x="455" y="20478"/>
                    <a:pt x="501" y="22274"/>
                    <a:pt x="592" y="24048"/>
                  </a:cubicBezTo>
                  <a:cubicBezTo>
                    <a:pt x="592" y="24128"/>
                    <a:pt x="654" y="24167"/>
                    <a:pt x="717" y="24167"/>
                  </a:cubicBezTo>
                  <a:cubicBezTo>
                    <a:pt x="779" y="24167"/>
                    <a:pt x="842" y="24128"/>
                    <a:pt x="842" y="24048"/>
                  </a:cubicBezTo>
                  <a:cubicBezTo>
                    <a:pt x="592" y="17795"/>
                    <a:pt x="501" y="11564"/>
                    <a:pt x="523" y="5310"/>
                  </a:cubicBezTo>
                  <a:cubicBezTo>
                    <a:pt x="523" y="4446"/>
                    <a:pt x="546" y="3560"/>
                    <a:pt x="546" y="2695"/>
                  </a:cubicBezTo>
                  <a:cubicBezTo>
                    <a:pt x="546" y="1854"/>
                    <a:pt x="683" y="944"/>
                    <a:pt x="501" y="103"/>
                  </a:cubicBezTo>
                  <a:cubicBezTo>
                    <a:pt x="478" y="35"/>
                    <a:pt x="410" y="1"/>
                    <a:pt x="3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3421125" y="4139975"/>
              <a:ext cx="31875" cy="528600"/>
            </a:xfrm>
            <a:custGeom>
              <a:avLst/>
              <a:gdLst/>
              <a:ahLst/>
              <a:cxnLst/>
              <a:rect l="l" t="t" r="r" b="b"/>
              <a:pathLst>
                <a:path w="1275" h="21144" extrusionOk="0">
                  <a:moveTo>
                    <a:pt x="292" y="0"/>
                  </a:moveTo>
                  <a:cubicBezTo>
                    <a:pt x="244" y="0"/>
                    <a:pt x="196" y="30"/>
                    <a:pt x="183" y="81"/>
                  </a:cubicBezTo>
                  <a:cubicBezTo>
                    <a:pt x="1" y="877"/>
                    <a:pt x="206" y="1832"/>
                    <a:pt x="274" y="2628"/>
                  </a:cubicBezTo>
                  <a:cubicBezTo>
                    <a:pt x="342" y="3469"/>
                    <a:pt x="410" y="4311"/>
                    <a:pt x="456" y="5152"/>
                  </a:cubicBezTo>
                  <a:cubicBezTo>
                    <a:pt x="569" y="6926"/>
                    <a:pt x="660" y="8700"/>
                    <a:pt x="751" y="10473"/>
                  </a:cubicBezTo>
                  <a:cubicBezTo>
                    <a:pt x="910" y="13998"/>
                    <a:pt x="979" y="17523"/>
                    <a:pt x="956" y="21024"/>
                  </a:cubicBezTo>
                  <a:cubicBezTo>
                    <a:pt x="956" y="21104"/>
                    <a:pt x="1013" y="21144"/>
                    <a:pt x="1070" y="21144"/>
                  </a:cubicBezTo>
                  <a:cubicBezTo>
                    <a:pt x="1127" y="21144"/>
                    <a:pt x="1183" y="21104"/>
                    <a:pt x="1183" y="21024"/>
                  </a:cubicBezTo>
                  <a:cubicBezTo>
                    <a:pt x="1274" y="17477"/>
                    <a:pt x="1252" y="13930"/>
                    <a:pt x="1138" y="10382"/>
                  </a:cubicBezTo>
                  <a:cubicBezTo>
                    <a:pt x="1092" y="8631"/>
                    <a:pt x="1001" y="6903"/>
                    <a:pt x="888" y="5152"/>
                  </a:cubicBezTo>
                  <a:cubicBezTo>
                    <a:pt x="842" y="4243"/>
                    <a:pt x="774" y="3356"/>
                    <a:pt x="706" y="2446"/>
                  </a:cubicBezTo>
                  <a:cubicBezTo>
                    <a:pt x="660" y="1696"/>
                    <a:pt x="683" y="763"/>
                    <a:pt x="387" y="58"/>
                  </a:cubicBezTo>
                  <a:cubicBezTo>
                    <a:pt x="368" y="19"/>
                    <a:pt x="330" y="0"/>
                    <a:pt x="2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3390425" y="4153500"/>
              <a:ext cx="14825" cy="437050"/>
            </a:xfrm>
            <a:custGeom>
              <a:avLst/>
              <a:gdLst/>
              <a:ahLst/>
              <a:cxnLst/>
              <a:rect l="l" t="t" r="r" b="b"/>
              <a:pathLst>
                <a:path w="593" h="17482" extrusionOk="0">
                  <a:moveTo>
                    <a:pt x="285" y="1"/>
                  </a:moveTo>
                  <a:cubicBezTo>
                    <a:pt x="240" y="1"/>
                    <a:pt x="194" y="29"/>
                    <a:pt x="183" y="86"/>
                  </a:cubicBezTo>
                  <a:cubicBezTo>
                    <a:pt x="1" y="700"/>
                    <a:pt x="137" y="1473"/>
                    <a:pt x="137" y="2110"/>
                  </a:cubicBezTo>
                  <a:cubicBezTo>
                    <a:pt x="137" y="2815"/>
                    <a:pt x="137" y="3542"/>
                    <a:pt x="160" y="4270"/>
                  </a:cubicBezTo>
                  <a:cubicBezTo>
                    <a:pt x="160" y="5725"/>
                    <a:pt x="183" y="7203"/>
                    <a:pt x="183" y="8682"/>
                  </a:cubicBezTo>
                  <a:cubicBezTo>
                    <a:pt x="228" y="11592"/>
                    <a:pt x="274" y="14503"/>
                    <a:pt x="319" y="17414"/>
                  </a:cubicBezTo>
                  <a:cubicBezTo>
                    <a:pt x="319" y="17459"/>
                    <a:pt x="359" y="17482"/>
                    <a:pt x="399" y="17482"/>
                  </a:cubicBezTo>
                  <a:cubicBezTo>
                    <a:pt x="439" y="17482"/>
                    <a:pt x="478" y="17459"/>
                    <a:pt x="478" y="17414"/>
                  </a:cubicBezTo>
                  <a:cubicBezTo>
                    <a:pt x="478" y="14503"/>
                    <a:pt x="501" y="11592"/>
                    <a:pt x="478" y="8682"/>
                  </a:cubicBezTo>
                  <a:lnTo>
                    <a:pt x="478" y="4338"/>
                  </a:lnTo>
                  <a:cubicBezTo>
                    <a:pt x="478" y="3633"/>
                    <a:pt x="478" y="2906"/>
                    <a:pt x="456" y="2178"/>
                  </a:cubicBezTo>
                  <a:cubicBezTo>
                    <a:pt x="456" y="1541"/>
                    <a:pt x="592" y="723"/>
                    <a:pt x="388" y="86"/>
                  </a:cubicBezTo>
                  <a:cubicBezTo>
                    <a:pt x="376" y="29"/>
                    <a:pt x="331" y="1"/>
                    <a:pt x="2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3365550" y="4057850"/>
              <a:ext cx="583175" cy="175650"/>
            </a:xfrm>
            <a:custGeom>
              <a:avLst/>
              <a:gdLst/>
              <a:ahLst/>
              <a:cxnLst/>
              <a:rect l="l" t="t" r="r" b="b"/>
              <a:pathLst>
                <a:path w="23327" h="7026" extrusionOk="0">
                  <a:moveTo>
                    <a:pt x="268" y="1"/>
                  </a:moveTo>
                  <a:cubicBezTo>
                    <a:pt x="268" y="887"/>
                    <a:pt x="314" y="1774"/>
                    <a:pt x="268" y="2638"/>
                  </a:cubicBezTo>
                  <a:cubicBezTo>
                    <a:pt x="268" y="3001"/>
                    <a:pt x="1" y="3988"/>
                    <a:pt x="82" y="3988"/>
                  </a:cubicBezTo>
                  <a:cubicBezTo>
                    <a:pt x="92" y="3988"/>
                    <a:pt x="108" y="3971"/>
                    <a:pt x="132" y="3935"/>
                  </a:cubicBezTo>
                  <a:cubicBezTo>
                    <a:pt x="2565" y="5731"/>
                    <a:pt x="5840" y="6391"/>
                    <a:pt x="8841" y="6618"/>
                  </a:cubicBezTo>
                  <a:cubicBezTo>
                    <a:pt x="11047" y="6777"/>
                    <a:pt x="13230" y="6891"/>
                    <a:pt x="15436" y="6982"/>
                  </a:cubicBezTo>
                  <a:cubicBezTo>
                    <a:pt x="16073" y="7005"/>
                    <a:pt x="16714" y="7025"/>
                    <a:pt x="17354" y="7025"/>
                  </a:cubicBezTo>
                  <a:cubicBezTo>
                    <a:pt x="19226" y="7025"/>
                    <a:pt x="21086" y="6852"/>
                    <a:pt x="22781" y="6072"/>
                  </a:cubicBezTo>
                  <a:cubicBezTo>
                    <a:pt x="23076" y="4662"/>
                    <a:pt x="23327" y="3161"/>
                    <a:pt x="23327" y="1683"/>
                  </a:cubicBezTo>
                  <a:cubicBezTo>
                    <a:pt x="15731" y="683"/>
                    <a:pt x="7932" y="114"/>
                    <a:pt x="2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3372250" y="4058425"/>
              <a:ext cx="576475" cy="132025"/>
            </a:xfrm>
            <a:custGeom>
              <a:avLst/>
              <a:gdLst/>
              <a:ahLst/>
              <a:cxnLst/>
              <a:rect l="l" t="t" r="r" b="b"/>
              <a:pathLst>
                <a:path w="23059" h="5281" extrusionOk="0">
                  <a:moveTo>
                    <a:pt x="0" y="0"/>
                  </a:moveTo>
                  <a:cubicBezTo>
                    <a:pt x="0" y="728"/>
                    <a:pt x="23" y="1478"/>
                    <a:pt x="23" y="2252"/>
                  </a:cubicBezTo>
                  <a:lnTo>
                    <a:pt x="23" y="2229"/>
                  </a:lnTo>
                  <a:cubicBezTo>
                    <a:pt x="751" y="2479"/>
                    <a:pt x="1478" y="2661"/>
                    <a:pt x="2183" y="2888"/>
                  </a:cubicBezTo>
                  <a:cubicBezTo>
                    <a:pt x="7027" y="4389"/>
                    <a:pt x="12075" y="5185"/>
                    <a:pt x="17123" y="5276"/>
                  </a:cubicBezTo>
                  <a:cubicBezTo>
                    <a:pt x="17369" y="5279"/>
                    <a:pt x="17613" y="5280"/>
                    <a:pt x="17858" y="5280"/>
                  </a:cubicBezTo>
                  <a:cubicBezTo>
                    <a:pt x="19473" y="5280"/>
                    <a:pt x="21075" y="5219"/>
                    <a:pt x="22695" y="5140"/>
                  </a:cubicBezTo>
                  <a:cubicBezTo>
                    <a:pt x="22899" y="3980"/>
                    <a:pt x="23059" y="2820"/>
                    <a:pt x="23059" y="1683"/>
                  </a:cubicBezTo>
                  <a:cubicBezTo>
                    <a:pt x="15463" y="660"/>
                    <a:pt x="7664" y="91"/>
                    <a:pt x="0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2746900" y="2601725"/>
              <a:ext cx="1938600" cy="1527800"/>
            </a:xfrm>
            <a:custGeom>
              <a:avLst/>
              <a:gdLst/>
              <a:ahLst/>
              <a:cxnLst/>
              <a:rect l="l" t="t" r="r" b="b"/>
              <a:pathLst>
                <a:path w="77544" h="61112" extrusionOk="0">
                  <a:moveTo>
                    <a:pt x="31724" y="1"/>
                  </a:moveTo>
                  <a:cubicBezTo>
                    <a:pt x="28167" y="1"/>
                    <a:pt x="24607" y="390"/>
                    <a:pt x="21148" y="1169"/>
                  </a:cubicBezTo>
                  <a:cubicBezTo>
                    <a:pt x="18420" y="1783"/>
                    <a:pt x="15714" y="2647"/>
                    <a:pt x="13349" y="4148"/>
                  </a:cubicBezTo>
                  <a:cubicBezTo>
                    <a:pt x="10688" y="5876"/>
                    <a:pt x="8619" y="8354"/>
                    <a:pt x="6595" y="10788"/>
                  </a:cubicBezTo>
                  <a:cubicBezTo>
                    <a:pt x="5390" y="12243"/>
                    <a:pt x="4162" y="13721"/>
                    <a:pt x="3252" y="15381"/>
                  </a:cubicBezTo>
                  <a:cubicBezTo>
                    <a:pt x="1547" y="18542"/>
                    <a:pt x="1092" y="22203"/>
                    <a:pt x="660" y="25773"/>
                  </a:cubicBezTo>
                  <a:cubicBezTo>
                    <a:pt x="319" y="28547"/>
                    <a:pt x="0" y="31344"/>
                    <a:pt x="182" y="34141"/>
                  </a:cubicBezTo>
                  <a:cubicBezTo>
                    <a:pt x="592" y="40258"/>
                    <a:pt x="3548" y="46080"/>
                    <a:pt x="7959" y="50332"/>
                  </a:cubicBezTo>
                  <a:cubicBezTo>
                    <a:pt x="12348" y="54585"/>
                    <a:pt x="18124" y="57313"/>
                    <a:pt x="24127" y="58473"/>
                  </a:cubicBezTo>
                  <a:cubicBezTo>
                    <a:pt x="31654" y="59951"/>
                    <a:pt x="39113" y="61065"/>
                    <a:pt x="46799" y="61111"/>
                  </a:cubicBezTo>
                  <a:cubicBezTo>
                    <a:pt x="46871" y="61111"/>
                    <a:pt x="46943" y="61112"/>
                    <a:pt x="47015" y="61112"/>
                  </a:cubicBezTo>
                  <a:cubicBezTo>
                    <a:pt x="53479" y="61112"/>
                    <a:pt x="60387" y="59090"/>
                    <a:pt x="65582" y="55267"/>
                  </a:cubicBezTo>
                  <a:cubicBezTo>
                    <a:pt x="70835" y="51401"/>
                    <a:pt x="74656" y="45648"/>
                    <a:pt x="76179" y="39303"/>
                  </a:cubicBezTo>
                  <a:cubicBezTo>
                    <a:pt x="76725" y="37075"/>
                    <a:pt x="76998" y="34755"/>
                    <a:pt x="77157" y="32459"/>
                  </a:cubicBezTo>
                  <a:cubicBezTo>
                    <a:pt x="77544" y="26501"/>
                    <a:pt x="77180" y="20202"/>
                    <a:pt x="74178" y="15040"/>
                  </a:cubicBezTo>
                  <a:cubicBezTo>
                    <a:pt x="72973" y="12925"/>
                    <a:pt x="71358" y="11083"/>
                    <a:pt x="69607" y="9423"/>
                  </a:cubicBezTo>
                  <a:cubicBezTo>
                    <a:pt x="65099" y="5137"/>
                    <a:pt x="59246" y="1914"/>
                    <a:pt x="53043" y="1914"/>
                  </a:cubicBezTo>
                  <a:cubicBezTo>
                    <a:pt x="52902" y="1914"/>
                    <a:pt x="52761" y="1915"/>
                    <a:pt x="52619" y="1919"/>
                  </a:cubicBezTo>
                  <a:lnTo>
                    <a:pt x="52619" y="1919"/>
                  </a:lnTo>
                  <a:cubicBezTo>
                    <a:pt x="52834" y="1906"/>
                    <a:pt x="51355" y="1669"/>
                    <a:pt x="51643" y="1669"/>
                  </a:cubicBezTo>
                  <a:cubicBezTo>
                    <a:pt x="49255" y="1100"/>
                    <a:pt x="46822" y="532"/>
                    <a:pt x="44389" y="236"/>
                  </a:cubicBezTo>
                  <a:cubicBezTo>
                    <a:pt x="43278" y="98"/>
                    <a:pt x="42164" y="59"/>
                    <a:pt x="41049" y="59"/>
                  </a:cubicBezTo>
                  <a:cubicBezTo>
                    <a:pt x="39525" y="59"/>
                    <a:pt x="37997" y="133"/>
                    <a:pt x="36469" y="133"/>
                  </a:cubicBezTo>
                  <a:cubicBezTo>
                    <a:pt x="35796" y="133"/>
                    <a:pt x="35124" y="119"/>
                    <a:pt x="34451" y="77"/>
                  </a:cubicBezTo>
                  <a:cubicBezTo>
                    <a:pt x="33543" y="26"/>
                    <a:pt x="32634" y="1"/>
                    <a:pt x="31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2965775" y="2662475"/>
              <a:ext cx="1579875" cy="1467025"/>
            </a:xfrm>
            <a:custGeom>
              <a:avLst/>
              <a:gdLst/>
              <a:ahLst/>
              <a:cxnLst/>
              <a:rect l="l" t="t" r="r" b="b"/>
              <a:pathLst>
                <a:path w="63195" h="58681" extrusionOk="0">
                  <a:moveTo>
                    <a:pt x="21990" y="0"/>
                  </a:moveTo>
                  <a:cubicBezTo>
                    <a:pt x="21976" y="0"/>
                    <a:pt x="21960" y="4"/>
                    <a:pt x="21944" y="12"/>
                  </a:cubicBezTo>
                  <a:cubicBezTo>
                    <a:pt x="17283" y="1581"/>
                    <a:pt x="13121" y="4128"/>
                    <a:pt x="9665" y="7630"/>
                  </a:cubicBezTo>
                  <a:cubicBezTo>
                    <a:pt x="6140" y="11200"/>
                    <a:pt x="3388" y="15657"/>
                    <a:pt x="1910" y="20432"/>
                  </a:cubicBezTo>
                  <a:cubicBezTo>
                    <a:pt x="250" y="25799"/>
                    <a:pt x="0" y="31484"/>
                    <a:pt x="1137" y="36964"/>
                  </a:cubicBezTo>
                  <a:cubicBezTo>
                    <a:pt x="2183" y="42013"/>
                    <a:pt x="4525" y="46697"/>
                    <a:pt x="7800" y="50654"/>
                  </a:cubicBezTo>
                  <a:cubicBezTo>
                    <a:pt x="9255" y="52405"/>
                    <a:pt x="10893" y="53996"/>
                    <a:pt x="12689" y="55406"/>
                  </a:cubicBezTo>
                  <a:cubicBezTo>
                    <a:pt x="13371" y="55588"/>
                    <a:pt x="14053" y="55770"/>
                    <a:pt x="14736" y="55907"/>
                  </a:cubicBezTo>
                  <a:cubicBezTo>
                    <a:pt x="12916" y="54633"/>
                    <a:pt x="11234" y="53155"/>
                    <a:pt x="9687" y="51495"/>
                  </a:cubicBezTo>
                  <a:cubicBezTo>
                    <a:pt x="6322" y="47879"/>
                    <a:pt x="3889" y="43536"/>
                    <a:pt x="2524" y="38784"/>
                  </a:cubicBezTo>
                  <a:cubicBezTo>
                    <a:pt x="1046" y="33599"/>
                    <a:pt x="933" y="27959"/>
                    <a:pt x="2183" y="22729"/>
                  </a:cubicBezTo>
                  <a:cubicBezTo>
                    <a:pt x="3366" y="17817"/>
                    <a:pt x="5662" y="13269"/>
                    <a:pt x="8982" y="9495"/>
                  </a:cubicBezTo>
                  <a:cubicBezTo>
                    <a:pt x="12075" y="5947"/>
                    <a:pt x="15986" y="2923"/>
                    <a:pt x="20261" y="967"/>
                  </a:cubicBezTo>
                  <a:cubicBezTo>
                    <a:pt x="20830" y="717"/>
                    <a:pt x="21421" y="467"/>
                    <a:pt x="22012" y="240"/>
                  </a:cubicBezTo>
                  <a:cubicBezTo>
                    <a:pt x="22133" y="199"/>
                    <a:pt x="22094" y="0"/>
                    <a:pt x="21990" y="0"/>
                  </a:cubicBezTo>
                  <a:close/>
                  <a:moveTo>
                    <a:pt x="24477" y="992"/>
                  </a:moveTo>
                  <a:cubicBezTo>
                    <a:pt x="24420" y="992"/>
                    <a:pt x="24361" y="1012"/>
                    <a:pt x="24309" y="1058"/>
                  </a:cubicBezTo>
                  <a:cubicBezTo>
                    <a:pt x="23513" y="1695"/>
                    <a:pt x="22899" y="2536"/>
                    <a:pt x="22285" y="3332"/>
                  </a:cubicBezTo>
                  <a:cubicBezTo>
                    <a:pt x="21671" y="4174"/>
                    <a:pt x="21057" y="5015"/>
                    <a:pt x="20489" y="5879"/>
                  </a:cubicBezTo>
                  <a:cubicBezTo>
                    <a:pt x="19375" y="7562"/>
                    <a:pt x="18397" y="9335"/>
                    <a:pt x="17487" y="11155"/>
                  </a:cubicBezTo>
                  <a:cubicBezTo>
                    <a:pt x="15668" y="14816"/>
                    <a:pt x="14372" y="18772"/>
                    <a:pt x="13599" y="22797"/>
                  </a:cubicBezTo>
                  <a:cubicBezTo>
                    <a:pt x="11984" y="30938"/>
                    <a:pt x="12666" y="39466"/>
                    <a:pt x="15418" y="47311"/>
                  </a:cubicBezTo>
                  <a:cubicBezTo>
                    <a:pt x="16168" y="49471"/>
                    <a:pt x="17101" y="51586"/>
                    <a:pt x="18169" y="53610"/>
                  </a:cubicBezTo>
                  <a:cubicBezTo>
                    <a:pt x="18783" y="54724"/>
                    <a:pt x="19420" y="55838"/>
                    <a:pt x="20102" y="56930"/>
                  </a:cubicBezTo>
                  <a:cubicBezTo>
                    <a:pt x="20330" y="56975"/>
                    <a:pt x="20557" y="56998"/>
                    <a:pt x="20785" y="57044"/>
                  </a:cubicBezTo>
                  <a:cubicBezTo>
                    <a:pt x="20171" y="56043"/>
                    <a:pt x="19557" y="55042"/>
                    <a:pt x="19011" y="54019"/>
                  </a:cubicBezTo>
                  <a:cubicBezTo>
                    <a:pt x="18033" y="52200"/>
                    <a:pt x="17169" y="50313"/>
                    <a:pt x="16441" y="48380"/>
                  </a:cubicBezTo>
                  <a:cubicBezTo>
                    <a:pt x="14986" y="44559"/>
                    <a:pt x="14008" y="40534"/>
                    <a:pt x="13599" y="36441"/>
                  </a:cubicBezTo>
                  <a:cubicBezTo>
                    <a:pt x="12757" y="28414"/>
                    <a:pt x="14167" y="20091"/>
                    <a:pt x="17533" y="12746"/>
                  </a:cubicBezTo>
                  <a:cubicBezTo>
                    <a:pt x="18465" y="10723"/>
                    <a:pt x="19511" y="8767"/>
                    <a:pt x="20716" y="6880"/>
                  </a:cubicBezTo>
                  <a:cubicBezTo>
                    <a:pt x="21308" y="5947"/>
                    <a:pt x="21944" y="5015"/>
                    <a:pt x="22604" y="4128"/>
                  </a:cubicBezTo>
                  <a:cubicBezTo>
                    <a:pt x="23286" y="3196"/>
                    <a:pt x="24105" y="2354"/>
                    <a:pt x="24696" y="1354"/>
                  </a:cubicBezTo>
                  <a:cubicBezTo>
                    <a:pt x="24798" y="1167"/>
                    <a:pt x="24646" y="992"/>
                    <a:pt x="24477" y="992"/>
                  </a:cubicBezTo>
                  <a:close/>
                  <a:moveTo>
                    <a:pt x="29203" y="2568"/>
                  </a:moveTo>
                  <a:cubicBezTo>
                    <a:pt x="29092" y="2568"/>
                    <a:pt x="28980" y="2628"/>
                    <a:pt x="28925" y="2764"/>
                  </a:cubicBezTo>
                  <a:cubicBezTo>
                    <a:pt x="28220" y="4515"/>
                    <a:pt x="27811" y="6357"/>
                    <a:pt x="27356" y="8176"/>
                  </a:cubicBezTo>
                  <a:cubicBezTo>
                    <a:pt x="26879" y="9995"/>
                    <a:pt x="26492" y="11814"/>
                    <a:pt x="26106" y="13656"/>
                  </a:cubicBezTo>
                  <a:cubicBezTo>
                    <a:pt x="25332" y="17272"/>
                    <a:pt x="24787" y="20933"/>
                    <a:pt x="24309" y="24617"/>
                  </a:cubicBezTo>
                  <a:cubicBezTo>
                    <a:pt x="23854" y="28300"/>
                    <a:pt x="23650" y="32030"/>
                    <a:pt x="23513" y="35759"/>
                  </a:cubicBezTo>
                  <a:cubicBezTo>
                    <a:pt x="23400" y="39488"/>
                    <a:pt x="23445" y="43263"/>
                    <a:pt x="23672" y="46993"/>
                  </a:cubicBezTo>
                  <a:cubicBezTo>
                    <a:pt x="23786" y="49107"/>
                    <a:pt x="23945" y="51199"/>
                    <a:pt x="24173" y="53292"/>
                  </a:cubicBezTo>
                  <a:cubicBezTo>
                    <a:pt x="24332" y="54724"/>
                    <a:pt x="24468" y="56202"/>
                    <a:pt x="24696" y="57635"/>
                  </a:cubicBezTo>
                  <a:cubicBezTo>
                    <a:pt x="24923" y="57680"/>
                    <a:pt x="25128" y="57703"/>
                    <a:pt x="25355" y="57726"/>
                  </a:cubicBezTo>
                  <a:cubicBezTo>
                    <a:pt x="25196" y="56407"/>
                    <a:pt x="24991" y="55111"/>
                    <a:pt x="24855" y="53792"/>
                  </a:cubicBezTo>
                  <a:cubicBezTo>
                    <a:pt x="24650" y="51995"/>
                    <a:pt x="24514" y="50176"/>
                    <a:pt x="24400" y="48357"/>
                  </a:cubicBezTo>
                  <a:cubicBezTo>
                    <a:pt x="24150" y="44650"/>
                    <a:pt x="24059" y="40921"/>
                    <a:pt x="24150" y="37192"/>
                  </a:cubicBezTo>
                  <a:cubicBezTo>
                    <a:pt x="24332" y="29779"/>
                    <a:pt x="25173" y="22411"/>
                    <a:pt x="26560" y="15111"/>
                  </a:cubicBezTo>
                  <a:cubicBezTo>
                    <a:pt x="26947" y="13065"/>
                    <a:pt x="27402" y="11041"/>
                    <a:pt x="27902" y="9040"/>
                  </a:cubicBezTo>
                  <a:cubicBezTo>
                    <a:pt x="28402" y="6993"/>
                    <a:pt x="29062" y="4992"/>
                    <a:pt x="29494" y="2923"/>
                  </a:cubicBezTo>
                  <a:cubicBezTo>
                    <a:pt x="29535" y="2704"/>
                    <a:pt x="29370" y="2568"/>
                    <a:pt x="29203" y="2568"/>
                  </a:cubicBezTo>
                  <a:close/>
                  <a:moveTo>
                    <a:pt x="34651" y="3832"/>
                  </a:moveTo>
                  <a:cubicBezTo>
                    <a:pt x="34449" y="3832"/>
                    <a:pt x="34256" y="3985"/>
                    <a:pt x="34338" y="4242"/>
                  </a:cubicBezTo>
                  <a:cubicBezTo>
                    <a:pt x="35588" y="7744"/>
                    <a:pt x="36634" y="11268"/>
                    <a:pt x="37362" y="14907"/>
                  </a:cubicBezTo>
                  <a:cubicBezTo>
                    <a:pt x="38112" y="18568"/>
                    <a:pt x="38522" y="22252"/>
                    <a:pt x="38658" y="25981"/>
                  </a:cubicBezTo>
                  <a:cubicBezTo>
                    <a:pt x="38885" y="33349"/>
                    <a:pt x="37908" y="40785"/>
                    <a:pt x="35747" y="47834"/>
                  </a:cubicBezTo>
                  <a:cubicBezTo>
                    <a:pt x="34633" y="51472"/>
                    <a:pt x="33178" y="54952"/>
                    <a:pt x="31609" y="58408"/>
                  </a:cubicBezTo>
                  <a:cubicBezTo>
                    <a:pt x="31745" y="58408"/>
                    <a:pt x="31882" y="58431"/>
                    <a:pt x="32018" y="58431"/>
                  </a:cubicBezTo>
                  <a:cubicBezTo>
                    <a:pt x="33633" y="55611"/>
                    <a:pt x="34906" y="52541"/>
                    <a:pt x="35929" y="49471"/>
                  </a:cubicBezTo>
                  <a:cubicBezTo>
                    <a:pt x="37112" y="45901"/>
                    <a:pt x="38021" y="42240"/>
                    <a:pt x="38613" y="38533"/>
                  </a:cubicBezTo>
                  <a:cubicBezTo>
                    <a:pt x="39772" y="31143"/>
                    <a:pt x="39704" y="23548"/>
                    <a:pt x="38431" y="16180"/>
                  </a:cubicBezTo>
                  <a:cubicBezTo>
                    <a:pt x="37726" y="12064"/>
                    <a:pt x="36611" y="7926"/>
                    <a:pt x="34997" y="4060"/>
                  </a:cubicBezTo>
                  <a:cubicBezTo>
                    <a:pt x="34932" y="3903"/>
                    <a:pt x="34790" y="3832"/>
                    <a:pt x="34651" y="3832"/>
                  </a:cubicBezTo>
                  <a:close/>
                  <a:moveTo>
                    <a:pt x="41168" y="2126"/>
                  </a:moveTo>
                  <a:cubicBezTo>
                    <a:pt x="41096" y="2126"/>
                    <a:pt x="41017" y="2200"/>
                    <a:pt x="41069" y="2286"/>
                  </a:cubicBezTo>
                  <a:cubicBezTo>
                    <a:pt x="41683" y="3287"/>
                    <a:pt x="42365" y="4242"/>
                    <a:pt x="42979" y="5242"/>
                  </a:cubicBezTo>
                  <a:cubicBezTo>
                    <a:pt x="43547" y="6197"/>
                    <a:pt x="44116" y="7175"/>
                    <a:pt x="44661" y="8153"/>
                  </a:cubicBezTo>
                  <a:cubicBezTo>
                    <a:pt x="45776" y="10131"/>
                    <a:pt x="46754" y="12201"/>
                    <a:pt x="47572" y="14315"/>
                  </a:cubicBezTo>
                  <a:cubicBezTo>
                    <a:pt x="49187" y="18522"/>
                    <a:pt x="50255" y="23048"/>
                    <a:pt x="50460" y="27573"/>
                  </a:cubicBezTo>
                  <a:cubicBezTo>
                    <a:pt x="50642" y="31802"/>
                    <a:pt x="50164" y="36032"/>
                    <a:pt x="48937" y="40102"/>
                  </a:cubicBezTo>
                  <a:cubicBezTo>
                    <a:pt x="47731" y="43968"/>
                    <a:pt x="45912" y="47561"/>
                    <a:pt x="43524" y="50836"/>
                  </a:cubicBezTo>
                  <a:cubicBezTo>
                    <a:pt x="42183" y="52678"/>
                    <a:pt x="40659" y="54360"/>
                    <a:pt x="38976" y="55861"/>
                  </a:cubicBezTo>
                  <a:cubicBezTo>
                    <a:pt x="37817" y="56884"/>
                    <a:pt x="36566" y="57794"/>
                    <a:pt x="35293" y="58635"/>
                  </a:cubicBezTo>
                  <a:cubicBezTo>
                    <a:pt x="35770" y="58635"/>
                    <a:pt x="36248" y="58658"/>
                    <a:pt x="36725" y="58681"/>
                  </a:cubicBezTo>
                  <a:cubicBezTo>
                    <a:pt x="37498" y="58135"/>
                    <a:pt x="38226" y="57567"/>
                    <a:pt x="38931" y="56975"/>
                  </a:cubicBezTo>
                  <a:cubicBezTo>
                    <a:pt x="40523" y="55634"/>
                    <a:pt x="41978" y="54156"/>
                    <a:pt x="43297" y="52541"/>
                  </a:cubicBezTo>
                  <a:cubicBezTo>
                    <a:pt x="45912" y="49358"/>
                    <a:pt x="47913" y="45696"/>
                    <a:pt x="49278" y="41808"/>
                  </a:cubicBezTo>
                  <a:cubicBezTo>
                    <a:pt x="52279" y="33394"/>
                    <a:pt x="51870" y="24048"/>
                    <a:pt x="48937" y="15657"/>
                  </a:cubicBezTo>
                  <a:cubicBezTo>
                    <a:pt x="48072" y="13224"/>
                    <a:pt x="47004" y="10859"/>
                    <a:pt x="45753" y="8585"/>
                  </a:cubicBezTo>
                  <a:cubicBezTo>
                    <a:pt x="45116" y="7403"/>
                    <a:pt x="44411" y="6288"/>
                    <a:pt x="43638" y="5197"/>
                  </a:cubicBezTo>
                  <a:cubicBezTo>
                    <a:pt x="42888" y="4151"/>
                    <a:pt x="42137" y="3082"/>
                    <a:pt x="41228" y="2150"/>
                  </a:cubicBezTo>
                  <a:cubicBezTo>
                    <a:pt x="41211" y="2133"/>
                    <a:pt x="41190" y="2126"/>
                    <a:pt x="41168" y="2126"/>
                  </a:cubicBezTo>
                  <a:close/>
                  <a:moveTo>
                    <a:pt x="43899" y="436"/>
                  </a:moveTo>
                  <a:cubicBezTo>
                    <a:pt x="43524" y="436"/>
                    <a:pt x="43372" y="1020"/>
                    <a:pt x="43797" y="1126"/>
                  </a:cubicBezTo>
                  <a:cubicBezTo>
                    <a:pt x="46685" y="1809"/>
                    <a:pt x="49573" y="2627"/>
                    <a:pt x="52052" y="4310"/>
                  </a:cubicBezTo>
                  <a:cubicBezTo>
                    <a:pt x="54280" y="5834"/>
                    <a:pt x="56054" y="7948"/>
                    <a:pt x="57509" y="10200"/>
                  </a:cubicBezTo>
                  <a:cubicBezTo>
                    <a:pt x="58988" y="12451"/>
                    <a:pt x="60125" y="14975"/>
                    <a:pt x="60920" y="17522"/>
                  </a:cubicBezTo>
                  <a:cubicBezTo>
                    <a:pt x="61694" y="20091"/>
                    <a:pt x="62262" y="22729"/>
                    <a:pt x="62399" y="25412"/>
                  </a:cubicBezTo>
                  <a:cubicBezTo>
                    <a:pt x="62649" y="30847"/>
                    <a:pt x="61785" y="36168"/>
                    <a:pt x="59511" y="41126"/>
                  </a:cubicBezTo>
                  <a:cubicBezTo>
                    <a:pt x="57487" y="45560"/>
                    <a:pt x="54280" y="49517"/>
                    <a:pt x="50483" y="52587"/>
                  </a:cubicBezTo>
                  <a:cubicBezTo>
                    <a:pt x="47049" y="55361"/>
                    <a:pt x="43092" y="57385"/>
                    <a:pt x="38908" y="58681"/>
                  </a:cubicBezTo>
                  <a:cubicBezTo>
                    <a:pt x="39659" y="58658"/>
                    <a:pt x="40432" y="58613"/>
                    <a:pt x="41205" y="58544"/>
                  </a:cubicBezTo>
                  <a:cubicBezTo>
                    <a:pt x="41751" y="58340"/>
                    <a:pt x="42319" y="58135"/>
                    <a:pt x="42865" y="57885"/>
                  </a:cubicBezTo>
                  <a:cubicBezTo>
                    <a:pt x="45184" y="56907"/>
                    <a:pt x="47390" y="55702"/>
                    <a:pt x="49437" y="54224"/>
                  </a:cubicBezTo>
                  <a:cubicBezTo>
                    <a:pt x="53530" y="51268"/>
                    <a:pt x="56964" y="47447"/>
                    <a:pt x="59351" y="42990"/>
                  </a:cubicBezTo>
                  <a:cubicBezTo>
                    <a:pt x="61967" y="38124"/>
                    <a:pt x="63194" y="32689"/>
                    <a:pt x="63194" y="27186"/>
                  </a:cubicBezTo>
                  <a:cubicBezTo>
                    <a:pt x="63194" y="21751"/>
                    <a:pt x="61739" y="16089"/>
                    <a:pt x="59056" y="11359"/>
                  </a:cubicBezTo>
                  <a:cubicBezTo>
                    <a:pt x="57691" y="8972"/>
                    <a:pt x="56100" y="6675"/>
                    <a:pt x="54030" y="4878"/>
                  </a:cubicBezTo>
                  <a:cubicBezTo>
                    <a:pt x="51779" y="2923"/>
                    <a:pt x="49096" y="1718"/>
                    <a:pt x="46230" y="967"/>
                  </a:cubicBezTo>
                  <a:cubicBezTo>
                    <a:pt x="45503" y="763"/>
                    <a:pt x="44730" y="603"/>
                    <a:pt x="43979" y="444"/>
                  </a:cubicBezTo>
                  <a:cubicBezTo>
                    <a:pt x="43952" y="438"/>
                    <a:pt x="43925" y="436"/>
                    <a:pt x="43899" y="4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3414325" y="2503400"/>
              <a:ext cx="699275" cy="267500"/>
            </a:xfrm>
            <a:custGeom>
              <a:avLst/>
              <a:gdLst/>
              <a:ahLst/>
              <a:cxnLst/>
              <a:rect l="l" t="t" r="r" b="b"/>
              <a:pathLst>
                <a:path w="27971" h="10700" extrusionOk="0">
                  <a:moveTo>
                    <a:pt x="11846" y="1"/>
                  </a:moveTo>
                  <a:cubicBezTo>
                    <a:pt x="8177" y="1"/>
                    <a:pt x="4514" y="543"/>
                    <a:pt x="1092" y="1600"/>
                  </a:cubicBezTo>
                  <a:cubicBezTo>
                    <a:pt x="1092" y="1600"/>
                    <a:pt x="1092" y="1622"/>
                    <a:pt x="1092" y="1622"/>
                  </a:cubicBezTo>
                  <a:lnTo>
                    <a:pt x="705" y="3464"/>
                  </a:lnTo>
                  <a:cubicBezTo>
                    <a:pt x="500" y="4510"/>
                    <a:pt x="273" y="5579"/>
                    <a:pt x="0" y="6603"/>
                  </a:cubicBezTo>
                  <a:cubicBezTo>
                    <a:pt x="5186" y="9280"/>
                    <a:pt x="11167" y="10700"/>
                    <a:pt x="17092" y="10700"/>
                  </a:cubicBezTo>
                  <a:cubicBezTo>
                    <a:pt x="20729" y="10700"/>
                    <a:pt x="24344" y="10165"/>
                    <a:pt x="27743" y="9058"/>
                  </a:cubicBezTo>
                  <a:cubicBezTo>
                    <a:pt x="27856" y="7467"/>
                    <a:pt x="27856" y="5534"/>
                    <a:pt x="27970" y="3942"/>
                  </a:cubicBezTo>
                  <a:cubicBezTo>
                    <a:pt x="23147" y="1282"/>
                    <a:pt x="17489" y="1"/>
                    <a:pt x="11846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3448425" y="2503175"/>
              <a:ext cx="662325" cy="114150"/>
            </a:xfrm>
            <a:custGeom>
              <a:avLst/>
              <a:gdLst/>
              <a:ahLst/>
              <a:cxnLst/>
              <a:rect l="l" t="t" r="r" b="b"/>
              <a:pathLst>
                <a:path w="26493" h="4566" extrusionOk="0">
                  <a:moveTo>
                    <a:pt x="10500" y="0"/>
                  </a:moveTo>
                  <a:cubicBezTo>
                    <a:pt x="6920" y="0"/>
                    <a:pt x="3348" y="515"/>
                    <a:pt x="0" y="1518"/>
                  </a:cubicBezTo>
                  <a:cubicBezTo>
                    <a:pt x="387" y="1950"/>
                    <a:pt x="978" y="2155"/>
                    <a:pt x="1524" y="2336"/>
                  </a:cubicBezTo>
                  <a:cubicBezTo>
                    <a:pt x="8028" y="4383"/>
                    <a:pt x="14941" y="4474"/>
                    <a:pt x="21740" y="4565"/>
                  </a:cubicBezTo>
                  <a:cubicBezTo>
                    <a:pt x="21866" y="4565"/>
                    <a:pt x="21992" y="4565"/>
                    <a:pt x="22119" y="4565"/>
                  </a:cubicBezTo>
                  <a:cubicBezTo>
                    <a:pt x="23386" y="4565"/>
                    <a:pt x="24679" y="4546"/>
                    <a:pt x="25878" y="4133"/>
                  </a:cubicBezTo>
                  <a:cubicBezTo>
                    <a:pt x="26083" y="4065"/>
                    <a:pt x="26288" y="3974"/>
                    <a:pt x="26492" y="3860"/>
                  </a:cubicBezTo>
                  <a:cubicBezTo>
                    <a:pt x="21696" y="1254"/>
                    <a:pt x="16089" y="0"/>
                    <a:pt x="10500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3534275" y="547825"/>
              <a:ext cx="634700" cy="2069475"/>
            </a:xfrm>
            <a:custGeom>
              <a:avLst/>
              <a:gdLst/>
              <a:ahLst/>
              <a:cxnLst/>
              <a:rect l="l" t="t" r="r" b="b"/>
              <a:pathLst>
                <a:path w="25388" h="82779" extrusionOk="0">
                  <a:moveTo>
                    <a:pt x="25293" y="0"/>
                  </a:moveTo>
                  <a:cubicBezTo>
                    <a:pt x="25274" y="0"/>
                    <a:pt x="25255" y="9"/>
                    <a:pt x="25241" y="29"/>
                  </a:cubicBezTo>
                  <a:cubicBezTo>
                    <a:pt x="23832" y="2075"/>
                    <a:pt x="22763" y="4508"/>
                    <a:pt x="21830" y="6805"/>
                  </a:cubicBezTo>
                  <a:cubicBezTo>
                    <a:pt x="21262" y="8283"/>
                    <a:pt x="20739" y="9784"/>
                    <a:pt x="20398" y="11330"/>
                  </a:cubicBezTo>
                  <a:cubicBezTo>
                    <a:pt x="20080" y="12899"/>
                    <a:pt x="19738" y="14469"/>
                    <a:pt x="19397" y="16060"/>
                  </a:cubicBezTo>
                  <a:cubicBezTo>
                    <a:pt x="18692" y="19358"/>
                    <a:pt x="18010" y="22678"/>
                    <a:pt x="17351" y="25975"/>
                  </a:cubicBezTo>
                  <a:cubicBezTo>
                    <a:pt x="16691" y="29295"/>
                    <a:pt x="16077" y="32615"/>
                    <a:pt x="15509" y="35958"/>
                  </a:cubicBezTo>
                  <a:cubicBezTo>
                    <a:pt x="14190" y="43553"/>
                    <a:pt x="13053" y="51171"/>
                    <a:pt x="12075" y="58811"/>
                  </a:cubicBezTo>
                  <a:cubicBezTo>
                    <a:pt x="11529" y="63064"/>
                    <a:pt x="10984" y="67293"/>
                    <a:pt x="10620" y="71545"/>
                  </a:cubicBezTo>
                  <a:cubicBezTo>
                    <a:pt x="8641" y="73274"/>
                    <a:pt x="6731" y="75025"/>
                    <a:pt x="4798" y="76776"/>
                  </a:cubicBezTo>
                  <a:cubicBezTo>
                    <a:pt x="4184" y="77321"/>
                    <a:pt x="3570" y="77890"/>
                    <a:pt x="2956" y="78436"/>
                  </a:cubicBezTo>
                  <a:cubicBezTo>
                    <a:pt x="2592" y="78754"/>
                    <a:pt x="2251" y="79072"/>
                    <a:pt x="1910" y="79368"/>
                  </a:cubicBezTo>
                  <a:cubicBezTo>
                    <a:pt x="1296" y="79936"/>
                    <a:pt x="614" y="80482"/>
                    <a:pt x="0" y="81096"/>
                  </a:cubicBezTo>
                  <a:cubicBezTo>
                    <a:pt x="228" y="81142"/>
                    <a:pt x="432" y="81187"/>
                    <a:pt x="637" y="81255"/>
                  </a:cubicBezTo>
                  <a:cubicBezTo>
                    <a:pt x="1137" y="80778"/>
                    <a:pt x="1637" y="80300"/>
                    <a:pt x="2138" y="79868"/>
                  </a:cubicBezTo>
                  <a:cubicBezTo>
                    <a:pt x="2706" y="79368"/>
                    <a:pt x="3252" y="78868"/>
                    <a:pt x="3798" y="78367"/>
                  </a:cubicBezTo>
                  <a:cubicBezTo>
                    <a:pt x="4230" y="77981"/>
                    <a:pt x="4662" y="77594"/>
                    <a:pt x="5094" y="77208"/>
                  </a:cubicBezTo>
                  <a:cubicBezTo>
                    <a:pt x="6981" y="75502"/>
                    <a:pt x="8891" y="73797"/>
                    <a:pt x="10756" y="72046"/>
                  </a:cubicBezTo>
                  <a:cubicBezTo>
                    <a:pt x="11029" y="72501"/>
                    <a:pt x="11416" y="72933"/>
                    <a:pt x="11757" y="73319"/>
                  </a:cubicBezTo>
                  <a:cubicBezTo>
                    <a:pt x="12166" y="73819"/>
                    <a:pt x="12575" y="74297"/>
                    <a:pt x="12985" y="74797"/>
                  </a:cubicBezTo>
                  <a:cubicBezTo>
                    <a:pt x="13803" y="75798"/>
                    <a:pt x="14599" y="76798"/>
                    <a:pt x="15395" y="77822"/>
                  </a:cubicBezTo>
                  <a:cubicBezTo>
                    <a:pt x="15827" y="78390"/>
                    <a:pt x="16282" y="78959"/>
                    <a:pt x="16714" y="79527"/>
                  </a:cubicBezTo>
                  <a:cubicBezTo>
                    <a:pt x="17510" y="80596"/>
                    <a:pt x="18306" y="81687"/>
                    <a:pt x="19079" y="82779"/>
                  </a:cubicBezTo>
                  <a:cubicBezTo>
                    <a:pt x="19284" y="82779"/>
                    <a:pt x="19466" y="82779"/>
                    <a:pt x="19647" y="82756"/>
                  </a:cubicBezTo>
                  <a:cubicBezTo>
                    <a:pt x="18920" y="81756"/>
                    <a:pt x="18192" y="80732"/>
                    <a:pt x="17442" y="79732"/>
                  </a:cubicBezTo>
                  <a:cubicBezTo>
                    <a:pt x="16919" y="79027"/>
                    <a:pt x="16373" y="78322"/>
                    <a:pt x="15827" y="77617"/>
                  </a:cubicBezTo>
                  <a:cubicBezTo>
                    <a:pt x="15031" y="76571"/>
                    <a:pt x="14190" y="75548"/>
                    <a:pt x="13348" y="74524"/>
                  </a:cubicBezTo>
                  <a:cubicBezTo>
                    <a:pt x="12962" y="74047"/>
                    <a:pt x="12553" y="73547"/>
                    <a:pt x="12143" y="73069"/>
                  </a:cubicBezTo>
                  <a:cubicBezTo>
                    <a:pt x="11802" y="72660"/>
                    <a:pt x="11438" y="72205"/>
                    <a:pt x="11029" y="71841"/>
                  </a:cubicBezTo>
                  <a:cubicBezTo>
                    <a:pt x="11029" y="71841"/>
                    <a:pt x="11029" y="71818"/>
                    <a:pt x="11029" y="71818"/>
                  </a:cubicBezTo>
                  <a:cubicBezTo>
                    <a:pt x="11529" y="67975"/>
                    <a:pt x="11916" y="64155"/>
                    <a:pt x="12416" y="60312"/>
                  </a:cubicBezTo>
                  <a:cubicBezTo>
                    <a:pt x="12916" y="56446"/>
                    <a:pt x="13439" y="52603"/>
                    <a:pt x="14008" y="48760"/>
                  </a:cubicBezTo>
                  <a:cubicBezTo>
                    <a:pt x="15145" y="41120"/>
                    <a:pt x="16441" y="33502"/>
                    <a:pt x="17851" y="25929"/>
                  </a:cubicBezTo>
                  <a:cubicBezTo>
                    <a:pt x="18329" y="23383"/>
                    <a:pt x="18829" y="20836"/>
                    <a:pt x="19352" y="18289"/>
                  </a:cubicBezTo>
                  <a:cubicBezTo>
                    <a:pt x="19670" y="16720"/>
                    <a:pt x="19898" y="15082"/>
                    <a:pt x="20398" y="13559"/>
                  </a:cubicBezTo>
                  <a:cubicBezTo>
                    <a:pt x="20512" y="13172"/>
                    <a:pt x="20534" y="12740"/>
                    <a:pt x="20603" y="12354"/>
                  </a:cubicBezTo>
                  <a:cubicBezTo>
                    <a:pt x="20693" y="11967"/>
                    <a:pt x="20784" y="11558"/>
                    <a:pt x="20875" y="11171"/>
                  </a:cubicBezTo>
                  <a:cubicBezTo>
                    <a:pt x="21080" y="10398"/>
                    <a:pt x="21307" y="9625"/>
                    <a:pt x="21558" y="8875"/>
                  </a:cubicBezTo>
                  <a:cubicBezTo>
                    <a:pt x="22604" y="5850"/>
                    <a:pt x="24059" y="3008"/>
                    <a:pt x="25355" y="97"/>
                  </a:cubicBezTo>
                  <a:cubicBezTo>
                    <a:pt x="25387" y="49"/>
                    <a:pt x="25340" y="0"/>
                    <a:pt x="25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347;p29"/>
          <p:cNvGrpSpPr/>
          <p:nvPr/>
        </p:nvGrpSpPr>
        <p:grpSpPr>
          <a:xfrm>
            <a:off x="4692557" y="354138"/>
            <a:ext cx="2315106" cy="742951"/>
            <a:chOff x="4398700" y="270500"/>
            <a:chExt cx="2315106" cy="742951"/>
          </a:xfrm>
        </p:grpSpPr>
        <p:sp>
          <p:nvSpPr>
            <p:cNvPr id="348" name="Google Shape;348;p29"/>
            <p:cNvSpPr/>
            <p:nvPr/>
          </p:nvSpPr>
          <p:spPr>
            <a:xfrm>
              <a:off x="5815380" y="270500"/>
              <a:ext cx="662437" cy="661697"/>
            </a:xfrm>
            <a:custGeom>
              <a:avLst/>
              <a:gdLst/>
              <a:ahLst/>
              <a:cxnLst/>
              <a:rect l="l" t="t" r="r" b="b"/>
              <a:pathLst>
                <a:path w="3579" h="3575" extrusionOk="0">
                  <a:moveTo>
                    <a:pt x="1789" y="1"/>
                  </a:moveTo>
                  <a:cubicBezTo>
                    <a:pt x="803" y="1"/>
                    <a:pt x="0" y="799"/>
                    <a:pt x="0" y="1790"/>
                  </a:cubicBezTo>
                  <a:cubicBezTo>
                    <a:pt x="0" y="2776"/>
                    <a:pt x="803" y="3575"/>
                    <a:pt x="1789" y="3575"/>
                  </a:cubicBezTo>
                  <a:cubicBezTo>
                    <a:pt x="2776" y="3575"/>
                    <a:pt x="3578" y="2776"/>
                    <a:pt x="3578" y="1790"/>
                  </a:cubicBezTo>
                  <a:cubicBezTo>
                    <a:pt x="3578" y="799"/>
                    <a:pt x="2776" y="1"/>
                    <a:pt x="17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398700" y="393400"/>
              <a:ext cx="2315106" cy="620051"/>
            </a:xfrm>
            <a:custGeom>
              <a:avLst/>
              <a:gdLst/>
              <a:ahLst/>
              <a:cxnLst/>
              <a:rect l="l" t="t" r="r" b="b"/>
              <a:pathLst>
                <a:path w="12508" h="3350" extrusionOk="0">
                  <a:moveTo>
                    <a:pt x="4500" y="1"/>
                  </a:moveTo>
                  <a:cubicBezTo>
                    <a:pt x="3685" y="1"/>
                    <a:pt x="2893" y="552"/>
                    <a:pt x="2613" y="1322"/>
                  </a:cubicBezTo>
                  <a:cubicBezTo>
                    <a:pt x="2538" y="1535"/>
                    <a:pt x="2496" y="1761"/>
                    <a:pt x="2388" y="1958"/>
                  </a:cubicBezTo>
                  <a:cubicBezTo>
                    <a:pt x="2284" y="2145"/>
                    <a:pt x="2096" y="2310"/>
                    <a:pt x="1883" y="2310"/>
                  </a:cubicBezTo>
                  <a:cubicBezTo>
                    <a:pt x="1873" y="2310"/>
                    <a:pt x="1863" y="2309"/>
                    <a:pt x="1852" y="2309"/>
                  </a:cubicBezTo>
                  <a:cubicBezTo>
                    <a:pt x="1635" y="2296"/>
                    <a:pt x="1468" y="2116"/>
                    <a:pt x="1259" y="2037"/>
                  </a:cubicBezTo>
                  <a:cubicBezTo>
                    <a:pt x="1184" y="2008"/>
                    <a:pt x="1105" y="1995"/>
                    <a:pt x="1025" y="1995"/>
                  </a:cubicBezTo>
                  <a:cubicBezTo>
                    <a:pt x="761" y="1995"/>
                    <a:pt x="490" y="2142"/>
                    <a:pt x="323" y="2355"/>
                  </a:cubicBezTo>
                  <a:cubicBezTo>
                    <a:pt x="105" y="2630"/>
                    <a:pt x="26" y="2994"/>
                    <a:pt x="1" y="3345"/>
                  </a:cubicBezTo>
                  <a:lnTo>
                    <a:pt x="105" y="3349"/>
                  </a:lnTo>
                  <a:lnTo>
                    <a:pt x="12507" y="3349"/>
                  </a:lnTo>
                  <a:cubicBezTo>
                    <a:pt x="12411" y="3178"/>
                    <a:pt x="12219" y="3040"/>
                    <a:pt x="12022" y="2998"/>
                  </a:cubicBezTo>
                  <a:cubicBezTo>
                    <a:pt x="11947" y="2982"/>
                    <a:pt x="11872" y="2976"/>
                    <a:pt x="11797" y="2976"/>
                  </a:cubicBezTo>
                  <a:cubicBezTo>
                    <a:pt x="11554" y="2976"/>
                    <a:pt x="11313" y="3045"/>
                    <a:pt x="11073" y="3103"/>
                  </a:cubicBezTo>
                  <a:cubicBezTo>
                    <a:pt x="10897" y="3148"/>
                    <a:pt x="10711" y="3186"/>
                    <a:pt x="10530" y="3186"/>
                  </a:cubicBezTo>
                  <a:cubicBezTo>
                    <a:pt x="10393" y="3186"/>
                    <a:pt x="10259" y="3165"/>
                    <a:pt x="10133" y="3107"/>
                  </a:cubicBezTo>
                  <a:cubicBezTo>
                    <a:pt x="9748" y="2936"/>
                    <a:pt x="9569" y="2497"/>
                    <a:pt x="9255" y="2221"/>
                  </a:cubicBezTo>
                  <a:cubicBezTo>
                    <a:pt x="9028" y="2021"/>
                    <a:pt x="8726" y="1917"/>
                    <a:pt x="8425" y="1917"/>
                  </a:cubicBezTo>
                  <a:cubicBezTo>
                    <a:pt x="8235" y="1917"/>
                    <a:pt x="8044" y="1959"/>
                    <a:pt x="7872" y="2045"/>
                  </a:cubicBezTo>
                  <a:cubicBezTo>
                    <a:pt x="7627" y="2169"/>
                    <a:pt x="7387" y="2384"/>
                    <a:pt x="7122" y="2384"/>
                  </a:cubicBezTo>
                  <a:cubicBezTo>
                    <a:pt x="7092" y="2384"/>
                    <a:pt x="7062" y="2381"/>
                    <a:pt x="7031" y="2375"/>
                  </a:cubicBezTo>
                  <a:cubicBezTo>
                    <a:pt x="6630" y="2296"/>
                    <a:pt x="6542" y="1778"/>
                    <a:pt x="6417" y="1389"/>
                  </a:cubicBezTo>
                  <a:cubicBezTo>
                    <a:pt x="6158" y="599"/>
                    <a:pt x="5368" y="14"/>
                    <a:pt x="4536" y="1"/>
                  </a:cubicBezTo>
                  <a:cubicBezTo>
                    <a:pt x="4524" y="1"/>
                    <a:pt x="4512" y="1"/>
                    <a:pt x="45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29"/>
          <p:cNvSpPr/>
          <p:nvPr/>
        </p:nvSpPr>
        <p:spPr>
          <a:xfrm>
            <a:off x="839650" y="535012"/>
            <a:ext cx="1528978" cy="409504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36"/>
          <p:cNvSpPr/>
          <p:nvPr/>
        </p:nvSpPr>
        <p:spPr>
          <a:xfrm flipH="1">
            <a:off x="7249360" y="2668600"/>
            <a:ext cx="1703715" cy="456304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36"/>
          <p:cNvSpPr/>
          <p:nvPr/>
        </p:nvSpPr>
        <p:spPr>
          <a:xfrm>
            <a:off x="5778834" y="892484"/>
            <a:ext cx="2454664" cy="657429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3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  <p:grpSp>
        <p:nvGrpSpPr>
          <p:cNvPr id="897" name="Google Shape;897;p36"/>
          <p:cNvGrpSpPr/>
          <p:nvPr/>
        </p:nvGrpSpPr>
        <p:grpSpPr>
          <a:xfrm>
            <a:off x="-20418" y="3513787"/>
            <a:ext cx="9164418" cy="1561244"/>
            <a:chOff x="4074621" y="1419133"/>
            <a:chExt cx="3429428" cy="541723"/>
          </a:xfrm>
        </p:grpSpPr>
        <p:sp>
          <p:nvSpPr>
            <p:cNvPr id="898" name="Google Shape;898;p36"/>
            <p:cNvSpPr/>
            <p:nvPr/>
          </p:nvSpPr>
          <p:spPr>
            <a:xfrm>
              <a:off x="4074621" y="1419133"/>
              <a:ext cx="3429428" cy="541723"/>
            </a:xfrm>
            <a:custGeom>
              <a:avLst/>
              <a:gdLst/>
              <a:ahLst/>
              <a:cxnLst/>
              <a:rect l="l" t="t" r="r" b="b"/>
              <a:pathLst>
                <a:path w="85634" h="13527" extrusionOk="0">
                  <a:moveTo>
                    <a:pt x="70890" y="0"/>
                  </a:moveTo>
                  <a:cubicBezTo>
                    <a:pt x="70644" y="0"/>
                    <a:pt x="70401" y="31"/>
                    <a:pt x="70168" y="96"/>
                  </a:cubicBezTo>
                  <a:cubicBezTo>
                    <a:pt x="69909" y="163"/>
                    <a:pt x="69667" y="276"/>
                    <a:pt x="69441" y="435"/>
                  </a:cubicBezTo>
                  <a:cubicBezTo>
                    <a:pt x="68827" y="869"/>
                    <a:pt x="68417" y="1618"/>
                    <a:pt x="67694" y="1839"/>
                  </a:cubicBezTo>
                  <a:cubicBezTo>
                    <a:pt x="67372" y="1944"/>
                    <a:pt x="67025" y="1923"/>
                    <a:pt x="66687" y="1935"/>
                  </a:cubicBezTo>
                  <a:cubicBezTo>
                    <a:pt x="66586" y="1939"/>
                    <a:pt x="66486" y="1948"/>
                    <a:pt x="66386" y="1960"/>
                  </a:cubicBezTo>
                  <a:cubicBezTo>
                    <a:pt x="65286" y="2107"/>
                    <a:pt x="64480" y="3035"/>
                    <a:pt x="63819" y="3929"/>
                  </a:cubicBezTo>
                  <a:cubicBezTo>
                    <a:pt x="63155" y="4819"/>
                    <a:pt x="62494" y="6140"/>
                    <a:pt x="61391" y="6236"/>
                  </a:cubicBezTo>
                  <a:cubicBezTo>
                    <a:pt x="61339" y="6241"/>
                    <a:pt x="61287" y="6243"/>
                    <a:pt x="61236" y="6243"/>
                  </a:cubicBezTo>
                  <a:cubicBezTo>
                    <a:pt x="59995" y="6243"/>
                    <a:pt x="58994" y="4898"/>
                    <a:pt x="57733" y="4898"/>
                  </a:cubicBezTo>
                  <a:cubicBezTo>
                    <a:pt x="57722" y="4898"/>
                    <a:pt x="57711" y="4899"/>
                    <a:pt x="57700" y="4899"/>
                  </a:cubicBezTo>
                  <a:cubicBezTo>
                    <a:pt x="56529" y="4916"/>
                    <a:pt x="55631" y="5965"/>
                    <a:pt x="54540" y="6404"/>
                  </a:cubicBezTo>
                  <a:cubicBezTo>
                    <a:pt x="54439" y="6445"/>
                    <a:pt x="54339" y="6479"/>
                    <a:pt x="54235" y="6508"/>
                  </a:cubicBezTo>
                  <a:cubicBezTo>
                    <a:pt x="54076" y="6552"/>
                    <a:pt x="53915" y="6571"/>
                    <a:pt x="53756" y="6571"/>
                  </a:cubicBezTo>
                  <a:cubicBezTo>
                    <a:pt x="53042" y="6571"/>
                    <a:pt x="52333" y="6177"/>
                    <a:pt x="51739" y="5743"/>
                  </a:cubicBezTo>
                  <a:cubicBezTo>
                    <a:pt x="51213" y="5363"/>
                    <a:pt x="50694" y="4928"/>
                    <a:pt x="50109" y="4673"/>
                  </a:cubicBezTo>
                  <a:cubicBezTo>
                    <a:pt x="49879" y="4569"/>
                    <a:pt x="49641" y="4498"/>
                    <a:pt x="49390" y="4460"/>
                  </a:cubicBezTo>
                  <a:cubicBezTo>
                    <a:pt x="49281" y="4445"/>
                    <a:pt x="49173" y="4438"/>
                    <a:pt x="49065" y="4438"/>
                  </a:cubicBezTo>
                  <a:cubicBezTo>
                    <a:pt x="48059" y="4438"/>
                    <a:pt x="47116" y="5057"/>
                    <a:pt x="46297" y="5680"/>
                  </a:cubicBezTo>
                  <a:cubicBezTo>
                    <a:pt x="45390" y="6370"/>
                    <a:pt x="44462" y="7164"/>
                    <a:pt x="43329" y="7248"/>
                  </a:cubicBezTo>
                  <a:cubicBezTo>
                    <a:pt x="43296" y="7250"/>
                    <a:pt x="43264" y="7251"/>
                    <a:pt x="43231" y="7251"/>
                  </a:cubicBezTo>
                  <a:cubicBezTo>
                    <a:pt x="42637" y="7251"/>
                    <a:pt x="42085" y="6899"/>
                    <a:pt x="41657" y="6479"/>
                  </a:cubicBezTo>
                  <a:cubicBezTo>
                    <a:pt x="41210" y="6032"/>
                    <a:pt x="40855" y="5497"/>
                    <a:pt x="40383" y="5079"/>
                  </a:cubicBezTo>
                  <a:cubicBezTo>
                    <a:pt x="40190" y="4907"/>
                    <a:pt x="39973" y="4753"/>
                    <a:pt x="39739" y="4644"/>
                  </a:cubicBezTo>
                  <a:cubicBezTo>
                    <a:pt x="39496" y="4527"/>
                    <a:pt x="39234" y="4453"/>
                    <a:pt x="38969" y="4453"/>
                  </a:cubicBezTo>
                  <a:cubicBezTo>
                    <a:pt x="38865" y="4453"/>
                    <a:pt x="38760" y="4464"/>
                    <a:pt x="38656" y="4489"/>
                  </a:cubicBezTo>
                  <a:cubicBezTo>
                    <a:pt x="38397" y="4548"/>
                    <a:pt x="38167" y="4677"/>
                    <a:pt x="37916" y="4761"/>
                  </a:cubicBezTo>
                  <a:cubicBezTo>
                    <a:pt x="37772" y="4809"/>
                    <a:pt x="37573" y="4866"/>
                    <a:pt x="37399" y="4866"/>
                  </a:cubicBezTo>
                  <a:cubicBezTo>
                    <a:pt x="37272" y="4866"/>
                    <a:pt x="37158" y="4835"/>
                    <a:pt x="37089" y="4748"/>
                  </a:cubicBezTo>
                  <a:cubicBezTo>
                    <a:pt x="37055" y="4711"/>
                    <a:pt x="37022" y="4673"/>
                    <a:pt x="36993" y="4635"/>
                  </a:cubicBezTo>
                  <a:cubicBezTo>
                    <a:pt x="36153" y="3639"/>
                    <a:pt x="35040" y="2721"/>
                    <a:pt x="33760" y="2721"/>
                  </a:cubicBezTo>
                  <a:cubicBezTo>
                    <a:pt x="33708" y="2721"/>
                    <a:pt x="33655" y="2722"/>
                    <a:pt x="33603" y="2725"/>
                  </a:cubicBezTo>
                  <a:cubicBezTo>
                    <a:pt x="32236" y="2805"/>
                    <a:pt x="31191" y="3908"/>
                    <a:pt x="30179" y="4828"/>
                  </a:cubicBezTo>
                  <a:cubicBezTo>
                    <a:pt x="28700" y="6178"/>
                    <a:pt x="27274" y="8038"/>
                    <a:pt x="25272" y="8042"/>
                  </a:cubicBezTo>
                  <a:cubicBezTo>
                    <a:pt x="25265" y="8042"/>
                    <a:pt x="25257" y="8042"/>
                    <a:pt x="25250" y="8042"/>
                  </a:cubicBezTo>
                  <a:cubicBezTo>
                    <a:pt x="23071" y="8042"/>
                    <a:pt x="20911" y="7440"/>
                    <a:pt x="19132" y="6182"/>
                  </a:cubicBezTo>
                  <a:cubicBezTo>
                    <a:pt x="18120" y="5463"/>
                    <a:pt x="17084" y="4732"/>
                    <a:pt x="15905" y="4343"/>
                  </a:cubicBezTo>
                  <a:cubicBezTo>
                    <a:pt x="15390" y="4173"/>
                    <a:pt x="14839" y="4076"/>
                    <a:pt x="14296" y="4076"/>
                  </a:cubicBezTo>
                  <a:cubicBezTo>
                    <a:pt x="13808" y="4076"/>
                    <a:pt x="13326" y="4154"/>
                    <a:pt x="12879" y="4330"/>
                  </a:cubicBezTo>
                  <a:cubicBezTo>
                    <a:pt x="12682" y="4406"/>
                    <a:pt x="12490" y="4506"/>
                    <a:pt x="12310" y="4623"/>
                  </a:cubicBezTo>
                  <a:cubicBezTo>
                    <a:pt x="11805" y="4949"/>
                    <a:pt x="11407" y="5409"/>
                    <a:pt x="10944" y="5781"/>
                  </a:cubicBezTo>
                  <a:cubicBezTo>
                    <a:pt x="10546" y="6098"/>
                    <a:pt x="10095" y="6406"/>
                    <a:pt x="9610" y="6406"/>
                  </a:cubicBezTo>
                  <a:cubicBezTo>
                    <a:pt x="9559" y="6406"/>
                    <a:pt x="9507" y="6402"/>
                    <a:pt x="9455" y="6395"/>
                  </a:cubicBezTo>
                  <a:cubicBezTo>
                    <a:pt x="9418" y="6391"/>
                    <a:pt x="9384" y="6383"/>
                    <a:pt x="9351" y="6374"/>
                  </a:cubicBezTo>
                  <a:cubicBezTo>
                    <a:pt x="9019" y="6298"/>
                    <a:pt x="8686" y="6263"/>
                    <a:pt x="8354" y="6263"/>
                  </a:cubicBezTo>
                  <a:cubicBezTo>
                    <a:pt x="6713" y="6263"/>
                    <a:pt x="5092" y="7120"/>
                    <a:pt x="3691" y="8059"/>
                  </a:cubicBezTo>
                  <a:cubicBezTo>
                    <a:pt x="2500" y="8861"/>
                    <a:pt x="1309" y="9756"/>
                    <a:pt x="1" y="10303"/>
                  </a:cubicBezTo>
                  <a:lnTo>
                    <a:pt x="1" y="13468"/>
                  </a:lnTo>
                  <a:lnTo>
                    <a:pt x="29435" y="13468"/>
                  </a:lnTo>
                  <a:cubicBezTo>
                    <a:pt x="29603" y="13468"/>
                    <a:pt x="29757" y="13526"/>
                    <a:pt x="29924" y="13526"/>
                  </a:cubicBezTo>
                  <a:lnTo>
                    <a:pt x="85634" y="13526"/>
                  </a:lnTo>
                  <a:lnTo>
                    <a:pt x="85634" y="8439"/>
                  </a:lnTo>
                  <a:cubicBezTo>
                    <a:pt x="85634" y="8435"/>
                    <a:pt x="85630" y="8427"/>
                    <a:pt x="85630" y="8422"/>
                  </a:cubicBezTo>
                  <a:cubicBezTo>
                    <a:pt x="85346" y="7319"/>
                    <a:pt x="84831" y="6098"/>
                    <a:pt x="83745" y="5764"/>
                  </a:cubicBezTo>
                  <a:cubicBezTo>
                    <a:pt x="83538" y="5701"/>
                    <a:pt x="83331" y="5674"/>
                    <a:pt x="83124" y="5674"/>
                  </a:cubicBezTo>
                  <a:cubicBezTo>
                    <a:pt x="81860" y="5674"/>
                    <a:pt x="80585" y="6680"/>
                    <a:pt x="79320" y="6680"/>
                  </a:cubicBezTo>
                  <a:cubicBezTo>
                    <a:pt x="79110" y="6680"/>
                    <a:pt x="78901" y="6652"/>
                    <a:pt x="78691" y="6587"/>
                  </a:cubicBezTo>
                  <a:cubicBezTo>
                    <a:pt x="77404" y="6190"/>
                    <a:pt x="76463" y="5099"/>
                    <a:pt x="75698" y="3988"/>
                  </a:cubicBezTo>
                  <a:cubicBezTo>
                    <a:pt x="74938" y="2876"/>
                    <a:pt x="74252" y="1668"/>
                    <a:pt x="73190" y="840"/>
                  </a:cubicBezTo>
                  <a:cubicBezTo>
                    <a:pt x="72543" y="331"/>
                    <a:pt x="71699" y="0"/>
                    <a:pt x="708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6"/>
            <p:cNvSpPr/>
            <p:nvPr/>
          </p:nvSpPr>
          <p:spPr>
            <a:xfrm>
              <a:off x="6081354" y="1606273"/>
              <a:ext cx="177290" cy="93711"/>
            </a:xfrm>
            <a:custGeom>
              <a:avLst/>
              <a:gdLst/>
              <a:ahLst/>
              <a:cxnLst/>
              <a:rect l="l" t="t" r="r" b="b"/>
              <a:pathLst>
                <a:path w="4427" h="2340" extrusionOk="0">
                  <a:moveTo>
                    <a:pt x="0" y="0"/>
                  </a:moveTo>
                  <a:lnTo>
                    <a:pt x="0" y="0"/>
                  </a:lnTo>
                  <a:cubicBezTo>
                    <a:pt x="477" y="385"/>
                    <a:pt x="874" y="849"/>
                    <a:pt x="1317" y="1271"/>
                  </a:cubicBezTo>
                  <a:cubicBezTo>
                    <a:pt x="1785" y="1726"/>
                    <a:pt x="2328" y="2136"/>
                    <a:pt x="2964" y="2286"/>
                  </a:cubicBezTo>
                  <a:cubicBezTo>
                    <a:pt x="3104" y="2320"/>
                    <a:pt x="3250" y="2340"/>
                    <a:pt x="3396" y="2340"/>
                  </a:cubicBezTo>
                  <a:cubicBezTo>
                    <a:pt x="3542" y="2340"/>
                    <a:pt x="3687" y="2320"/>
                    <a:pt x="3825" y="2274"/>
                  </a:cubicBezTo>
                  <a:cubicBezTo>
                    <a:pt x="4088" y="2186"/>
                    <a:pt x="4326" y="1990"/>
                    <a:pt x="4427" y="1731"/>
                  </a:cubicBezTo>
                  <a:lnTo>
                    <a:pt x="4427" y="1731"/>
                  </a:lnTo>
                  <a:cubicBezTo>
                    <a:pt x="4330" y="1772"/>
                    <a:pt x="4230" y="1806"/>
                    <a:pt x="4126" y="1835"/>
                  </a:cubicBezTo>
                  <a:cubicBezTo>
                    <a:pt x="3967" y="1879"/>
                    <a:pt x="3806" y="1898"/>
                    <a:pt x="3647" y="1898"/>
                  </a:cubicBezTo>
                  <a:cubicBezTo>
                    <a:pt x="2933" y="1898"/>
                    <a:pt x="2224" y="1504"/>
                    <a:pt x="1626" y="1070"/>
                  </a:cubicBezTo>
                  <a:cubicBezTo>
                    <a:pt x="1104" y="690"/>
                    <a:pt x="581" y="25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6"/>
            <p:cNvSpPr/>
            <p:nvPr/>
          </p:nvSpPr>
          <p:spPr>
            <a:xfrm>
              <a:off x="5556053" y="1597422"/>
              <a:ext cx="110010" cy="82858"/>
            </a:xfrm>
            <a:custGeom>
              <a:avLst/>
              <a:gdLst/>
              <a:ahLst/>
              <a:cxnLst/>
              <a:rect l="l" t="t" r="r" b="b"/>
              <a:pathLst>
                <a:path w="2747" h="2069" extrusionOk="0">
                  <a:moveTo>
                    <a:pt x="1973" y="1"/>
                  </a:moveTo>
                  <a:cubicBezTo>
                    <a:pt x="1868" y="1"/>
                    <a:pt x="1764" y="12"/>
                    <a:pt x="1660" y="37"/>
                  </a:cubicBezTo>
                  <a:cubicBezTo>
                    <a:pt x="1405" y="96"/>
                    <a:pt x="1171" y="225"/>
                    <a:pt x="924" y="309"/>
                  </a:cubicBezTo>
                  <a:cubicBezTo>
                    <a:pt x="780" y="357"/>
                    <a:pt x="581" y="414"/>
                    <a:pt x="407" y="414"/>
                  </a:cubicBezTo>
                  <a:cubicBezTo>
                    <a:pt x="278" y="414"/>
                    <a:pt x="163" y="383"/>
                    <a:pt x="93" y="296"/>
                  </a:cubicBezTo>
                  <a:cubicBezTo>
                    <a:pt x="63" y="259"/>
                    <a:pt x="30" y="221"/>
                    <a:pt x="1" y="183"/>
                  </a:cubicBezTo>
                  <a:lnTo>
                    <a:pt x="1" y="183"/>
                  </a:lnTo>
                  <a:cubicBezTo>
                    <a:pt x="30" y="284"/>
                    <a:pt x="80" y="384"/>
                    <a:pt x="126" y="484"/>
                  </a:cubicBezTo>
                  <a:cubicBezTo>
                    <a:pt x="331" y="911"/>
                    <a:pt x="544" y="1333"/>
                    <a:pt x="749" y="1759"/>
                  </a:cubicBezTo>
                  <a:cubicBezTo>
                    <a:pt x="816" y="1893"/>
                    <a:pt x="903" y="2044"/>
                    <a:pt x="1050" y="2064"/>
                  </a:cubicBezTo>
                  <a:cubicBezTo>
                    <a:pt x="1064" y="2067"/>
                    <a:pt x="1078" y="2068"/>
                    <a:pt x="1092" y="2068"/>
                  </a:cubicBezTo>
                  <a:cubicBezTo>
                    <a:pt x="1256" y="2068"/>
                    <a:pt x="1384" y="1892"/>
                    <a:pt x="1430" y="1730"/>
                  </a:cubicBezTo>
                  <a:cubicBezTo>
                    <a:pt x="1493" y="1496"/>
                    <a:pt x="1476" y="1254"/>
                    <a:pt x="1518" y="1015"/>
                  </a:cubicBezTo>
                  <a:cubicBezTo>
                    <a:pt x="1556" y="777"/>
                    <a:pt x="1673" y="526"/>
                    <a:pt x="1898" y="443"/>
                  </a:cubicBezTo>
                  <a:cubicBezTo>
                    <a:pt x="1984" y="411"/>
                    <a:pt x="2078" y="407"/>
                    <a:pt x="2172" y="407"/>
                  </a:cubicBezTo>
                  <a:cubicBezTo>
                    <a:pt x="2209" y="407"/>
                    <a:pt x="2246" y="408"/>
                    <a:pt x="2282" y="408"/>
                  </a:cubicBezTo>
                  <a:cubicBezTo>
                    <a:pt x="2403" y="408"/>
                    <a:pt x="2521" y="400"/>
                    <a:pt x="2621" y="338"/>
                  </a:cubicBezTo>
                  <a:cubicBezTo>
                    <a:pt x="2676" y="301"/>
                    <a:pt x="2718" y="250"/>
                    <a:pt x="2747" y="192"/>
                  </a:cubicBezTo>
                  <a:cubicBezTo>
                    <a:pt x="2501" y="75"/>
                    <a:pt x="2238" y="1"/>
                    <a:pt x="1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6"/>
            <p:cNvSpPr/>
            <p:nvPr/>
          </p:nvSpPr>
          <p:spPr>
            <a:xfrm>
              <a:off x="6745220" y="1422977"/>
              <a:ext cx="139646" cy="98837"/>
            </a:xfrm>
            <a:custGeom>
              <a:avLst/>
              <a:gdLst/>
              <a:ahLst/>
              <a:cxnLst/>
              <a:rect l="l" t="t" r="r" b="b"/>
              <a:pathLst>
                <a:path w="3487" h="2468" extrusionOk="0">
                  <a:moveTo>
                    <a:pt x="3478" y="0"/>
                  </a:moveTo>
                  <a:lnTo>
                    <a:pt x="3478" y="0"/>
                  </a:lnTo>
                  <a:cubicBezTo>
                    <a:pt x="3223" y="67"/>
                    <a:pt x="2981" y="180"/>
                    <a:pt x="2755" y="339"/>
                  </a:cubicBezTo>
                  <a:cubicBezTo>
                    <a:pt x="2141" y="778"/>
                    <a:pt x="1727" y="1522"/>
                    <a:pt x="1008" y="1747"/>
                  </a:cubicBezTo>
                  <a:cubicBezTo>
                    <a:pt x="682" y="1848"/>
                    <a:pt x="339" y="1827"/>
                    <a:pt x="1" y="1839"/>
                  </a:cubicBezTo>
                  <a:cubicBezTo>
                    <a:pt x="251" y="1952"/>
                    <a:pt x="644" y="1998"/>
                    <a:pt x="828" y="2052"/>
                  </a:cubicBezTo>
                  <a:cubicBezTo>
                    <a:pt x="1250" y="2169"/>
                    <a:pt x="1673" y="2287"/>
                    <a:pt x="2091" y="2408"/>
                  </a:cubicBezTo>
                  <a:cubicBezTo>
                    <a:pt x="2199" y="2439"/>
                    <a:pt x="2319" y="2468"/>
                    <a:pt x="2432" y="2468"/>
                  </a:cubicBezTo>
                  <a:cubicBezTo>
                    <a:pt x="2531" y="2468"/>
                    <a:pt x="2624" y="2445"/>
                    <a:pt x="2701" y="2383"/>
                  </a:cubicBezTo>
                  <a:cubicBezTo>
                    <a:pt x="2789" y="2312"/>
                    <a:pt x="2835" y="2203"/>
                    <a:pt x="2876" y="2103"/>
                  </a:cubicBezTo>
                  <a:cubicBezTo>
                    <a:pt x="3098" y="1538"/>
                    <a:pt x="3282" y="957"/>
                    <a:pt x="3428" y="372"/>
                  </a:cubicBezTo>
                  <a:cubicBezTo>
                    <a:pt x="3457" y="251"/>
                    <a:pt x="3487" y="121"/>
                    <a:pt x="34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6"/>
            <p:cNvSpPr/>
            <p:nvPr/>
          </p:nvSpPr>
          <p:spPr>
            <a:xfrm>
              <a:off x="4453269" y="1592536"/>
              <a:ext cx="142329" cy="151179"/>
            </a:xfrm>
            <a:custGeom>
              <a:avLst/>
              <a:gdLst/>
              <a:ahLst/>
              <a:cxnLst/>
              <a:rect l="l" t="t" r="r" b="b"/>
              <a:pathLst>
                <a:path w="3554" h="3775" extrusionOk="0">
                  <a:moveTo>
                    <a:pt x="3424" y="0"/>
                  </a:moveTo>
                  <a:cubicBezTo>
                    <a:pt x="3227" y="76"/>
                    <a:pt x="3035" y="176"/>
                    <a:pt x="2851" y="293"/>
                  </a:cubicBezTo>
                  <a:cubicBezTo>
                    <a:pt x="2350" y="619"/>
                    <a:pt x="1952" y="1079"/>
                    <a:pt x="1484" y="1451"/>
                  </a:cubicBezTo>
                  <a:cubicBezTo>
                    <a:pt x="1091" y="1768"/>
                    <a:pt x="640" y="2076"/>
                    <a:pt x="155" y="2076"/>
                  </a:cubicBezTo>
                  <a:cubicBezTo>
                    <a:pt x="104" y="2076"/>
                    <a:pt x="52" y="2072"/>
                    <a:pt x="0" y="2065"/>
                  </a:cubicBezTo>
                  <a:lnTo>
                    <a:pt x="0" y="2065"/>
                  </a:lnTo>
                  <a:cubicBezTo>
                    <a:pt x="97" y="2211"/>
                    <a:pt x="239" y="2337"/>
                    <a:pt x="385" y="2450"/>
                  </a:cubicBezTo>
                  <a:cubicBezTo>
                    <a:pt x="849" y="2822"/>
                    <a:pt x="1330" y="3177"/>
                    <a:pt x="1802" y="3545"/>
                  </a:cubicBezTo>
                  <a:cubicBezTo>
                    <a:pt x="1946" y="3656"/>
                    <a:pt x="2110" y="3775"/>
                    <a:pt x="2294" y="3775"/>
                  </a:cubicBezTo>
                  <a:cubicBezTo>
                    <a:pt x="2297" y="3775"/>
                    <a:pt x="2300" y="3775"/>
                    <a:pt x="2304" y="3775"/>
                  </a:cubicBezTo>
                  <a:cubicBezTo>
                    <a:pt x="2529" y="3766"/>
                    <a:pt x="2705" y="3582"/>
                    <a:pt x="2855" y="3415"/>
                  </a:cubicBezTo>
                  <a:cubicBezTo>
                    <a:pt x="2981" y="3273"/>
                    <a:pt x="3110" y="3127"/>
                    <a:pt x="3173" y="2947"/>
                  </a:cubicBezTo>
                  <a:cubicBezTo>
                    <a:pt x="3236" y="2767"/>
                    <a:pt x="3215" y="2546"/>
                    <a:pt x="3073" y="2416"/>
                  </a:cubicBezTo>
                  <a:cubicBezTo>
                    <a:pt x="2951" y="2308"/>
                    <a:pt x="2772" y="2291"/>
                    <a:pt x="2642" y="2191"/>
                  </a:cubicBezTo>
                  <a:cubicBezTo>
                    <a:pt x="2421" y="2011"/>
                    <a:pt x="2454" y="1651"/>
                    <a:pt x="2613" y="1413"/>
                  </a:cubicBezTo>
                  <a:cubicBezTo>
                    <a:pt x="2772" y="1175"/>
                    <a:pt x="3018" y="1016"/>
                    <a:pt x="3215" y="807"/>
                  </a:cubicBezTo>
                  <a:cubicBezTo>
                    <a:pt x="3411" y="598"/>
                    <a:pt x="3553" y="293"/>
                    <a:pt x="3441" y="30"/>
                  </a:cubicBezTo>
                  <a:cubicBezTo>
                    <a:pt x="3436" y="21"/>
                    <a:pt x="3432" y="9"/>
                    <a:pt x="34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6" name="Google Shape;906;p36"/>
          <p:cNvGrpSpPr/>
          <p:nvPr/>
        </p:nvGrpSpPr>
        <p:grpSpPr>
          <a:xfrm>
            <a:off x="7148844" y="511566"/>
            <a:ext cx="2061841" cy="3812183"/>
            <a:chOff x="2354025" y="2893125"/>
            <a:chExt cx="337575" cy="624150"/>
          </a:xfrm>
        </p:grpSpPr>
        <p:sp>
          <p:nvSpPr>
            <p:cNvPr id="907" name="Google Shape;907;p36"/>
            <p:cNvSpPr/>
            <p:nvPr/>
          </p:nvSpPr>
          <p:spPr>
            <a:xfrm>
              <a:off x="2519700" y="351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6"/>
            <p:cNvSpPr/>
            <p:nvPr/>
          </p:nvSpPr>
          <p:spPr>
            <a:xfrm>
              <a:off x="2506275" y="2910700"/>
              <a:ext cx="40675" cy="602825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6"/>
            <p:cNvSpPr/>
            <p:nvPr/>
          </p:nvSpPr>
          <p:spPr>
            <a:xfrm>
              <a:off x="2403075" y="3195175"/>
              <a:ext cx="112875" cy="62475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6"/>
            <p:cNvSpPr/>
            <p:nvPr/>
          </p:nvSpPr>
          <p:spPr>
            <a:xfrm>
              <a:off x="2534525" y="3208175"/>
              <a:ext cx="121950" cy="52425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6"/>
            <p:cNvSpPr/>
            <p:nvPr/>
          </p:nvSpPr>
          <p:spPr>
            <a:xfrm>
              <a:off x="2508000" y="317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6"/>
            <p:cNvSpPr/>
            <p:nvPr/>
          </p:nvSpPr>
          <p:spPr>
            <a:xfrm>
              <a:off x="2443575" y="314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6"/>
            <p:cNvSpPr/>
            <p:nvPr/>
          </p:nvSpPr>
          <p:spPr>
            <a:xfrm>
              <a:off x="2410225" y="3131675"/>
              <a:ext cx="108000" cy="49075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6"/>
            <p:cNvSpPr/>
            <p:nvPr/>
          </p:nvSpPr>
          <p:spPr>
            <a:xfrm>
              <a:off x="2532500" y="3137150"/>
              <a:ext cx="128450" cy="49875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6"/>
            <p:cNvSpPr/>
            <p:nvPr/>
          </p:nvSpPr>
          <p:spPr>
            <a:xfrm>
              <a:off x="2437425" y="3053900"/>
              <a:ext cx="86100" cy="60375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6"/>
            <p:cNvSpPr/>
            <p:nvPr/>
          </p:nvSpPr>
          <p:spPr>
            <a:xfrm>
              <a:off x="2530300" y="3064100"/>
              <a:ext cx="99300" cy="58400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6"/>
            <p:cNvSpPr/>
            <p:nvPr/>
          </p:nvSpPr>
          <p:spPr>
            <a:xfrm>
              <a:off x="2457150" y="2994025"/>
              <a:ext cx="67250" cy="6097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6"/>
            <p:cNvSpPr/>
            <p:nvPr/>
          </p:nvSpPr>
          <p:spPr>
            <a:xfrm>
              <a:off x="2526600" y="2999850"/>
              <a:ext cx="85325" cy="46175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6"/>
            <p:cNvSpPr/>
            <p:nvPr/>
          </p:nvSpPr>
          <p:spPr>
            <a:xfrm>
              <a:off x="2479750" y="2948900"/>
              <a:ext cx="45125" cy="43600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6"/>
            <p:cNvSpPr/>
            <p:nvPr/>
          </p:nvSpPr>
          <p:spPr>
            <a:xfrm>
              <a:off x="2526600" y="2948875"/>
              <a:ext cx="56500" cy="59325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6"/>
            <p:cNvSpPr/>
            <p:nvPr/>
          </p:nvSpPr>
          <p:spPr>
            <a:xfrm>
              <a:off x="2499025" y="2918550"/>
              <a:ext cx="27700" cy="29275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6"/>
            <p:cNvSpPr/>
            <p:nvPr/>
          </p:nvSpPr>
          <p:spPr>
            <a:xfrm>
              <a:off x="2525125" y="2917475"/>
              <a:ext cx="25250" cy="19275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6"/>
            <p:cNvSpPr/>
            <p:nvPr/>
          </p:nvSpPr>
          <p:spPr>
            <a:xfrm>
              <a:off x="2631300" y="3191075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6"/>
            <p:cNvSpPr/>
            <p:nvPr/>
          </p:nvSpPr>
          <p:spPr>
            <a:xfrm>
              <a:off x="2549675" y="296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6"/>
            <p:cNvSpPr/>
            <p:nvPr/>
          </p:nvSpPr>
          <p:spPr>
            <a:xfrm>
              <a:off x="2616500" y="3078775"/>
              <a:ext cx="350" cy="375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6"/>
            <p:cNvSpPr/>
            <p:nvPr/>
          </p:nvSpPr>
          <p:spPr>
            <a:xfrm>
              <a:off x="2532100" y="3051075"/>
              <a:ext cx="128150" cy="5217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6"/>
            <p:cNvSpPr/>
            <p:nvPr/>
          </p:nvSpPr>
          <p:spPr>
            <a:xfrm>
              <a:off x="2354025" y="3182450"/>
              <a:ext cx="154000" cy="7062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6"/>
            <p:cNvSpPr/>
            <p:nvPr/>
          </p:nvSpPr>
          <p:spPr>
            <a:xfrm>
              <a:off x="2537000" y="3114500"/>
              <a:ext cx="147025" cy="59375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6"/>
            <p:cNvSpPr/>
            <p:nvPr/>
          </p:nvSpPr>
          <p:spPr>
            <a:xfrm>
              <a:off x="2394675" y="3044400"/>
              <a:ext cx="114025" cy="54100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6"/>
            <p:cNvSpPr/>
            <p:nvPr/>
          </p:nvSpPr>
          <p:spPr>
            <a:xfrm>
              <a:off x="2490075" y="2893125"/>
              <a:ext cx="75575" cy="36125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6"/>
            <p:cNvSpPr/>
            <p:nvPr/>
          </p:nvSpPr>
          <p:spPr>
            <a:xfrm>
              <a:off x="2547250" y="3185225"/>
              <a:ext cx="144350" cy="59600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6"/>
            <p:cNvSpPr/>
            <p:nvPr/>
          </p:nvSpPr>
          <p:spPr>
            <a:xfrm>
              <a:off x="2376075" y="3115225"/>
              <a:ext cx="129525" cy="52750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6"/>
            <p:cNvSpPr/>
            <p:nvPr/>
          </p:nvSpPr>
          <p:spPr>
            <a:xfrm>
              <a:off x="2546575" y="2984950"/>
              <a:ext cx="93375" cy="54900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6"/>
            <p:cNvSpPr/>
            <p:nvPr/>
          </p:nvSpPr>
          <p:spPr>
            <a:xfrm>
              <a:off x="2415000" y="2983375"/>
              <a:ext cx="106450" cy="44175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6"/>
            <p:cNvSpPr/>
            <p:nvPr/>
          </p:nvSpPr>
          <p:spPr>
            <a:xfrm>
              <a:off x="2464600" y="2940950"/>
              <a:ext cx="139525" cy="32100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6" name="Google Shape;936;p36"/>
          <p:cNvSpPr/>
          <p:nvPr/>
        </p:nvSpPr>
        <p:spPr>
          <a:xfrm flipH="1">
            <a:off x="247650" y="294378"/>
            <a:ext cx="2507291" cy="655268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7" name="Google Shape;937;p36"/>
          <p:cNvGrpSpPr/>
          <p:nvPr/>
        </p:nvGrpSpPr>
        <p:grpSpPr>
          <a:xfrm>
            <a:off x="6190613" y="1741424"/>
            <a:ext cx="1631095" cy="2605596"/>
            <a:chOff x="1369600" y="1217925"/>
            <a:chExt cx="433675" cy="692775"/>
          </a:xfrm>
        </p:grpSpPr>
        <p:sp>
          <p:nvSpPr>
            <p:cNvPr id="938" name="Google Shape;938;p36"/>
            <p:cNvSpPr/>
            <p:nvPr/>
          </p:nvSpPr>
          <p:spPr>
            <a:xfrm>
              <a:off x="1500625" y="1308675"/>
              <a:ext cx="87375" cy="602025"/>
            </a:xfrm>
            <a:custGeom>
              <a:avLst/>
              <a:gdLst/>
              <a:ahLst/>
              <a:cxnLst/>
              <a:rect l="l" t="t" r="r" b="b"/>
              <a:pathLst>
                <a:path w="3495" h="24081" extrusionOk="0">
                  <a:moveTo>
                    <a:pt x="1910" y="1"/>
                  </a:moveTo>
                  <a:cubicBezTo>
                    <a:pt x="1883" y="1"/>
                    <a:pt x="1855" y="15"/>
                    <a:pt x="1842" y="29"/>
                  </a:cubicBezTo>
                  <a:cubicBezTo>
                    <a:pt x="1828" y="29"/>
                    <a:pt x="1814" y="29"/>
                    <a:pt x="1814" y="42"/>
                  </a:cubicBezTo>
                  <a:cubicBezTo>
                    <a:pt x="1745" y="111"/>
                    <a:pt x="1773" y="70"/>
                    <a:pt x="1759" y="153"/>
                  </a:cubicBezTo>
                  <a:cubicBezTo>
                    <a:pt x="1759" y="263"/>
                    <a:pt x="1773" y="359"/>
                    <a:pt x="1773" y="442"/>
                  </a:cubicBezTo>
                  <a:cubicBezTo>
                    <a:pt x="1718" y="1365"/>
                    <a:pt x="1842" y="2261"/>
                    <a:pt x="1924" y="3115"/>
                  </a:cubicBezTo>
                  <a:cubicBezTo>
                    <a:pt x="1979" y="3666"/>
                    <a:pt x="1924" y="4644"/>
                    <a:pt x="2007" y="5250"/>
                  </a:cubicBezTo>
                  <a:cubicBezTo>
                    <a:pt x="2034" y="5788"/>
                    <a:pt x="1938" y="6325"/>
                    <a:pt x="1952" y="6862"/>
                  </a:cubicBezTo>
                  <a:cubicBezTo>
                    <a:pt x="2007" y="7138"/>
                    <a:pt x="1938" y="7468"/>
                    <a:pt x="1952" y="7854"/>
                  </a:cubicBezTo>
                  <a:cubicBezTo>
                    <a:pt x="1966" y="8006"/>
                    <a:pt x="1910" y="8336"/>
                    <a:pt x="1952" y="8571"/>
                  </a:cubicBezTo>
                  <a:cubicBezTo>
                    <a:pt x="1993" y="9163"/>
                    <a:pt x="2282" y="9576"/>
                    <a:pt x="2324" y="10141"/>
                  </a:cubicBezTo>
                  <a:cubicBezTo>
                    <a:pt x="2351" y="10582"/>
                    <a:pt x="2365" y="11230"/>
                    <a:pt x="2296" y="11753"/>
                  </a:cubicBezTo>
                  <a:cubicBezTo>
                    <a:pt x="2200" y="12236"/>
                    <a:pt x="1952" y="12814"/>
                    <a:pt x="1718" y="13352"/>
                  </a:cubicBezTo>
                  <a:cubicBezTo>
                    <a:pt x="1525" y="13820"/>
                    <a:pt x="1222" y="14247"/>
                    <a:pt x="1056" y="14729"/>
                  </a:cubicBezTo>
                  <a:cubicBezTo>
                    <a:pt x="767" y="15597"/>
                    <a:pt x="684" y="16507"/>
                    <a:pt x="505" y="17402"/>
                  </a:cubicBezTo>
                  <a:cubicBezTo>
                    <a:pt x="354" y="18091"/>
                    <a:pt x="243" y="18780"/>
                    <a:pt x="174" y="19469"/>
                  </a:cubicBezTo>
                  <a:cubicBezTo>
                    <a:pt x="133" y="19758"/>
                    <a:pt x="50" y="20034"/>
                    <a:pt x="37" y="20323"/>
                  </a:cubicBezTo>
                  <a:cubicBezTo>
                    <a:pt x="23" y="21439"/>
                    <a:pt x="78" y="22555"/>
                    <a:pt x="23" y="23657"/>
                  </a:cubicBezTo>
                  <a:cubicBezTo>
                    <a:pt x="0" y="24010"/>
                    <a:pt x="80" y="24081"/>
                    <a:pt x="236" y="24081"/>
                  </a:cubicBezTo>
                  <a:cubicBezTo>
                    <a:pt x="339" y="24081"/>
                    <a:pt x="476" y="24050"/>
                    <a:pt x="638" y="24050"/>
                  </a:cubicBezTo>
                  <a:cubicBezTo>
                    <a:pt x="679" y="24050"/>
                    <a:pt x="722" y="24052"/>
                    <a:pt x="767" y="24057"/>
                  </a:cubicBezTo>
                  <a:cubicBezTo>
                    <a:pt x="820" y="24064"/>
                    <a:pt x="872" y="24066"/>
                    <a:pt x="924" y="24066"/>
                  </a:cubicBezTo>
                  <a:cubicBezTo>
                    <a:pt x="1088" y="24066"/>
                    <a:pt x="1247" y="24040"/>
                    <a:pt x="1414" y="24029"/>
                  </a:cubicBezTo>
                  <a:cubicBezTo>
                    <a:pt x="1428" y="24025"/>
                    <a:pt x="1436" y="24023"/>
                    <a:pt x="1439" y="24023"/>
                  </a:cubicBezTo>
                  <a:cubicBezTo>
                    <a:pt x="1447" y="24023"/>
                    <a:pt x="1437" y="24029"/>
                    <a:pt x="1428" y="24029"/>
                  </a:cubicBezTo>
                  <a:cubicBezTo>
                    <a:pt x="1456" y="24029"/>
                    <a:pt x="1483" y="24029"/>
                    <a:pt x="1511" y="24016"/>
                  </a:cubicBezTo>
                  <a:cubicBezTo>
                    <a:pt x="1525" y="24016"/>
                    <a:pt x="1552" y="24016"/>
                    <a:pt x="1552" y="24002"/>
                  </a:cubicBezTo>
                  <a:cubicBezTo>
                    <a:pt x="1566" y="24002"/>
                    <a:pt x="1580" y="24002"/>
                    <a:pt x="1594" y="23988"/>
                  </a:cubicBezTo>
                  <a:cubicBezTo>
                    <a:pt x="1690" y="23947"/>
                    <a:pt x="1731" y="23836"/>
                    <a:pt x="1731" y="23740"/>
                  </a:cubicBezTo>
                  <a:cubicBezTo>
                    <a:pt x="1676" y="23024"/>
                    <a:pt x="1704" y="22114"/>
                    <a:pt x="1676" y="21301"/>
                  </a:cubicBezTo>
                  <a:cubicBezTo>
                    <a:pt x="1718" y="20819"/>
                    <a:pt x="1745" y="20337"/>
                    <a:pt x="1759" y="19855"/>
                  </a:cubicBezTo>
                  <a:cubicBezTo>
                    <a:pt x="1786" y="19056"/>
                    <a:pt x="1676" y="18353"/>
                    <a:pt x="1800" y="17512"/>
                  </a:cubicBezTo>
                  <a:cubicBezTo>
                    <a:pt x="1828" y="16906"/>
                    <a:pt x="1938" y="16465"/>
                    <a:pt x="2117" y="15914"/>
                  </a:cubicBezTo>
                  <a:cubicBezTo>
                    <a:pt x="2365" y="14729"/>
                    <a:pt x="2847" y="13531"/>
                    <a:pt x="3206" y="12291"/>
                  </a:cubicBezTo>
                  <a:cubicBezTo>
                    <a:pt x="3316" y="11850"/>
                    <a:pt x="3385" y="11560"/>
                    <a:pt x="3467" y="11120"/>
                  </a:cubicBezTo>
                  <a:cubicBezTo>
                    <a:pt x="3495" y="10789"/>
                    <a:pt x="3481" y="10444"/>
                    <a:pt x="3426" y="10114"/>
                  </a:cubicBezTo>
                  <a:cubicBezTo>
                    <a:pt x="3398" y="9811"/>
                    <a:pt x="3247" y="9521"/>
                    <a:pt x="3164" y="9204"/>
                  </a:cubicBezTo>
                  <a:cubicBezTo>
                    <a:pt x="3109" y="9039"/>
                    <a:pt x="3026" y="8943"/>
                    <a:pt x="3026" y="8832"/>
                  </a:cubicBezTo>
                  <a:cubicBezTo>
                    <a:pt x="3013" y="8543"/>
                    <a:pt x="2902" y="8088"/>
                    <a:pt x="2889" y="7923"/>
                  </a:cubicBezTo>
                  <a:cubicBezTo>
                    <a:pt x="2889" y="7592"/>
                    <a:pt x="2971" y="7262"/>
                    <a:pt x="2999" y="6931"/>
                  </a:cubicBezTo>
                  <a:cubicBezTo>
                    <a:pt x="3040" y="6421"/>
                    <a:pt x="2861" y="5925"/>
                    <a:pt x="2820" y="5416"/>
                  </a:cubicBezTo>
                  <a:cubicBezTo>
                    <a:pt x="2834" y="4782"/>
                    <a:pt x="2530" y="3914"/>
                    <a:pt x="2434" y="3184"/>
                  </a:cubicBezTo>
                  <a:cubicBezTo>
                    <a:pt x="2393" y="2881"/>
                    <a:pt x="2406" y="2564"/>
                    <a:pt x="2379" y="2233"/>
                  </a:cubicBezTo>
                  <a:cubicBezTo>
                    <a:pt x="2310" y="1861"/>
                    <a:pt x="2131" y="1337"/>
                    <a:pt x="2117" y="1062"/>
                  </a:cubicBezTo>
                  <a:cubicBezTo>
                    <a:pt x="2131" y="717"/>
                    <a:pt x="1979" y="345"/>
                    <a:pt x="2007" y="125"/>
                  </a:cubicBezTo>
                  <a:cubicBezTo>
                    <a:pt x="2021" y="111"/>
                    <a:pt x="2007" y="84"/>
                    <a:pt x="1993" y="70"/>
                  </a:cubicBezTo>
                  <a:cubicBezTo>
                    <a:pt x="1979" y="29"/>
                    <a:pt x="1952" y="1"/>
                    <a:pt x="191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6"/>
            <p:cNvSpPr/>
            <p:nvPr/>
          </p:nvSpPr>
          <p:spPr>
            <a:xfrm>
              <a:off x="1483725" y="1264850"/>
              <a:ext cx="131800" cy="51550"/>
            </a:xfrm>
            <a:custGeom>
              <a:avLst/>
              <a:gdLst/>
              <a:ahLst/>
              <a:cxnLst/>
              <a:rect l="l" t="t" r="r" b="b"/>
              <a:pathLst>
                <a:path w="5272" h="2062" extrusionOk="0">
                  <a:moveTo>
                    <a:pt x="4760" y="0"/>
                  </a:moveTo>
                  <a:cubicBezTo>
                    <a:pt x="4690" y="0"/>
                    <a:pt x="4639" y="8"/>
                    <a:pt x="4588" y="8"/>
                  </a:cubicBezTo>
                  <a:cubicBezTo>
                    <a:pt x="4569" y="8"/>
                    <a:pt x="4550" y="7"/>
                    <a:pt x="4529" y="4"/>
                  </a:cubicBezTo>
                  <a:cubicBezTo>
                    <a:pt x="3840" y="73"/>
                    <a:pt x="3275" y="721"/>
                    <a:pt x="2931" y="1286"/>
                  </a:cubicBezTo>
                  <a:cubicBezTo>
                    <a:pt x="2821" y="1465"/>
                    <a:pt x="2724" y="1658"/>
                    <a:pt x="2642" y="1850"/>
                  </a:cubicBezTo>
                  <a:cubicBezTo>
                    <a:pt x="2573" y="1506"/>
                    <a:pt x="2462" y="1175"/>
                    <a:pt x="2283" y="872"/>
                  </a:cubicBezTo>
                  <a:cubicBezTo>
                    <a:pt x="2187" y="707"/>
                    <a:pt x="1980" y="555"/>
                    <a:pt x="1898" y="486"/>
                  </a:cubicBezTo>
                  <a:cubicBezTo>
                    <a:pt x="1663" y="307"/>
                    <a:pt x="1333" y="252"/>
                    <a:pt x="1057" y="156"/>
                  </a:cubicBezTo>
                  <a:cubicBezTo>
                    <a:pt x="893" y="119"/>
                    <a:pt x="777" y="107"/>
                    <a:pt x="670" y="107"/>
                  </a:cubicBezTo>
                  <a:cubicBezTo>
                    <a:pt x="535" y="107"/>
                    <a:pt x="415" y="127"/>
                    <a:pt x="230" y="142"/>
                  </a:cubicBezTo>
                  <a:cubicBezTo>
                    <a:pt x="148" y="156"/>
                    <a:pt x="38" y="156"/>
                    <a:pt x="10" y="238"/>
                  </a:cubicBezTo>
                  <a:cubicBezTo>
                    <a:pt x="10" y="332"/>
                    <a:pt x="58" y="355"/>
                    <a:pt x="120" y="355"/>
                  </a:cubicBezTo>
                  <a:cubicBezTo>
                    <a:pt x="168" y="355"/>
                    <a:pt x="224" y="341"/>
                    <a:pt x="272" y="335"/>
                  </a:cubicBezTo>
                  <a:cubicBezTo>
                    <a:pt x="432" y="311"/>
                    <a:pt x="564" y="296"/>
                    <a:pt x="687" y="296"/>
                  </a:cubicBezTo>
                  <a:cubicBezTo>
                    <a:pt x="776" y="296"/>
                    <a:pt x="860" y="304"/>
                    <a:pt x="947" y="321"/>
                  </a:cubicBezTo>
                  <a:cubicBezTo>
                    <a:pt x="906" y="321"/>
                    <a:pt x="850" y="335"/>
                    <a:pt x="809" y="349"/>
                  </a:cubicBezTo>
                  <a:cubicBezTo>
                    <a:pt x="575" y="445"/>
                    <a:pt x="368" y="597"/>
                    <a:pt x="148" y="734"/>
                  </a:cubicBezTo>
                  <a:cubicBezTo>
                    <a:pt x="93" y="776"/>
                    <a:pt x="10" y="817"/>
                    <a:pt x="10" y="872"/>
                  </a:cubicBezTo>
                  <a:cubicBezTo>
                    <a:pt x="0" y="921"/>
                    <a:pt x="47" y="964"/>
                    <a:pt x="94" y="964"/>
                  </a:cubicBezTo>
                  <a:cubicBezTo>
                    <a:pt x="113" y="964"/>
                    <a:pt x="132" y="957"/>
                    <a:pt x="148" y="941"/>
                  </a:cubicBezTo>
                  <a:cubicBezTo>
                    <a:pt x="410" y="748"/>
                    <a:pt x="658" y="583"/>
                    <a:pt x="919" y="486"/>
                  </a:cubicBezTo>
                  <a:cubicBezTo>
                    <a:pt x="979" y="469"/>
                    <a:pt x="1091" y="458"/>
                    <a:pt x="1188" y="458"/>
                  </a:cubicBezTo>
                  <a:cubicBezTo>
                    <a:pt x="1247" y="458"/>
                    <a:pt x="1301" y="462"/>
                    <a:pt x="1333" y="473"/>
                  </a:cubicBezTo>
                  <a:cubicBezTo>
                    <a:pt x="1345" y="477"/>
                    <a:pt x="1357" y="478"/>
                    <a:pt x="1368" y="478"/>
                  </a:cubicBezTo>
                  <a:cubicBezTo>
                    <a:pt x="1396" y="478"/>
                    <a:pt x="1419" y="469"/>
                    <a:pt x="1429" y="459"/>
                  </a:cubicBezTo>
                  <a:cubicBezTo>
                    <a:pt x="1650" y="528"/>
                    <a:pt x="1801" y="624"/>
                    <a:pt x="1953" y="762"/>
                  </a:cubicBezTo>
                  <a:cubicBezTo>
                    <a:pt x="2214" y="996"/>
                    <a:pt x="2283" y="1286"/>
                    <a:pt x="2394" y="1602"/>
                  </a:cubicBezTo>
                  <a:cubicBezTo>
                    <a:pt x="2435" y="1726"/>
                    <a:pt x="2462" y="1850"/>
                    <a:pt x="2490" y="1974"/>
                  </a:cubicBezTo>
                  <a:cubicBezTo>
                    <a:pt x="2490" y="2002"/>
                    <a:pt x="2504" y="2016"/>
                    <a:pt x="2518" y="2030"/>
                  </a:cubicBezTo>
                  <a:cubicBezTo>
                    <a:pt x="2545" y="2043"/>
                    <a:pt x="2573" y="2043"/>
                    <a:pt x="2600" y="2043"/>
                  </a:cubicBezTo>
                  <a:cubicBezTo>
                    <a:pt x="2612" y="2055"/>
                    <a:pt x="2633" y="2061"/>
                    <a:pt x="2654" y="2061"/>
                  </a:cubicBezTo>
                  <a:cubicBezTo>
                    <a:pt x="2684" y="2061"/>
                    <a:pt x="2716" y="2048"/>
                    <a:pt x="2724" y="2016"/>
                  </a:cubicBezTo>
                  <a:cubicBezTo>
                    <a:pt x="2903" y="1602"/>
                    <a:pt x="3151" y="1162"/>
                    <a:pt x="3468" y="803"/>
                  </a:cubicBezTo>
                  <a:cubicBezTo>
                    <a:pt x="3485" y="820"/>
                    <a:pt x="3513" y="832"/>
                    <a:pt x="3538" y="832"/>
                  </a:cubicBezTo>
                  <a:cubicBezTo>
                    <a:pt x="3553" y="832"/>
                    <a:pt x="3568" y="828"/>
                    <a:pt x="3578" y="817"/>
                  </a:cubicBezTo>
                  <a:cubicBezTo>
                    <a:pt x="3730" y="707"/>
                    <a:pt x="3923" y="610"/>
                    <a:pt x="4088" y="583"/>
                  </a:cubicBezTo>
                  <a:cubicBezTo>
                    <a:pt x="4107" y="582"/>
                    <a:pt x="4126" y="581"/>
                    <a:pt x="4146" y="581"/>
                  </a:cubicBezTo>
                  <a:cubicBezTo>
                    <a:pt x="4363" y="581"/>
                    <a:pt x="4650" y="650"/>
                    <a:pt x="4763" y="776"/>
                  </a:cubicBezTo>
                  <a:cubicBezTo>
                    <a:pt x="4763" y="776"/>
                    <a:pt x="4860" y="914"/>
                    <a:pt x="4887" y="914"/>
                  </a:cubicBezTo>
                  <a:cubicBezTo>
                    <a:pt x="4900" y="920"/>
                    <a:pt x="4913" y="923"/>
                    <a:pt x="4925" y="923"/>
                  </a:cubicBezTo>
                  <a:cubicBezTo>
                    <a:pt x="4996" y="923"/>
                    <a:pt x="5058" y="834"/>
                    <a:pt x="5011" y="776"/>
                  </a:cubicBezTo>
                  <a:cubicBezTo>
                    <a:pt x="4929" y="707"/>
                    <a:pt x="4901" y="638"/>
                    <a:pt x="4763" y="555"/>
                  </a:cubicBezTo>
                  <a:cubicBezTo>
                    <a:pt x="4598" y="467"/>
                    <a:pt x="4397" y="423"/>
                    <a:pt x="4197" y="423"/>
                  </a:cubicBezTo>
                  <a:cubicBezTo>
                    <a:pt x="4147" y="423"/>
                    <a:pt x="4097" y="426"/>
                    <a:pt x="4047" y="431"/>
                  </a:cubicBezTo>
                  <a:cubicBezTo>
                    <a:pt x="3937" y="459"/>
                    <a:pt x="3840" y="500"/>
                    <a:pt x="3744" y="542"/>
                  </a:cubicBezTo>
                  <a:cubicBezTo>
                    <a:pt x="3964" y="362"/>
                    <a:pt x="4198" y="225"/>
                    <a:pt x="4446" y="170"/>
                  </a:cubicBezTo>
                  <a:cubicBezTo>
                    <a:pt x="4515" y="170"/>
                    <a:pt x="4570" y="170"/>
                    <a:pt x="4708" y="156"/>
                  </a:cubicBezTo>
                  <a:cubicBezTo>
                    <a:pt x="4818" y="156"/>
                    <a:pt x="4818" y="156"/>
                    <a:pt x="4956" y="197"/>
                  </a:cubicBezTo>
                  <a:cubicBezTo>
                    <a:pt x="4979" y="209"/>
                    <a:pt x="5079" y="259"/>
                    <a:pt x="5087" y="259"/>
                  </a:cubicBezTo>
                  <a:cubicBezTo>
                    <a:pt x="5089" y="259"/>
                    <a:pt x="5087" y="257"/>
                    <a:pt x="5080" y="252"/>
                  </a:cubicBezTo>
                  <a:lnTo>
                    <a:pt x="5094" y="252"/>
                  </a:lnTo>
                  <a:cubicBezTo>
                    <a:pt x="5106" y="257"/>
                    <a:pt x="5119" y="260"/>
                    <a:pt x="5130" y="260"/>
                  </a:cubicBezTo>
                  <a:cubicBezTo>
                    <a:pt x="5211" y="260"/>
                    <a:pt x="5271" y="149"/>
                    <a:pt x="5163" y="101"/>
                  </a:cubicBezTo>
                  <a:lnTo>
                    <a:pt x="5163" y="101"/>
                  </a:lnTo>
                  <a:lnTo>
                    <a:pt x="5163" y="114"/>
                  </a:lnTo>
                  <a:cubicBezTo>
                    <a:pt x="5066" y="73"/>
                    <a:pt x="4956" y="18"/>
                    <a:pt x="4846" y="4"/>
                  </a:cubicBezTo>
                  <a:cubicBezTo>
                    <a:pt x="4814" y="1"/>
                    <a:pt x="4786" y="0"/>
                    <a:pt x="4760" y="0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6"/>
            <p:cNvSpPr/>
            <p:nvPr/>
          </p:nvSpPr>
          <p:spPr>
            <a:xfrm>
              <a:off x="1612775" y="1267700"/>
              <a:ext cx="725" cy="25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cubicBezTo>
                    <a:pt x="28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6"/>
            <p:cNvSpPr/>
            <p:nvPr/>
          </p:nvSpPr>
          <p:spPr>
            <a:xfrm>
              <a:off x="1612775" y="1267700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6"/>
            <p:cNvSpPr/>
            <p:nvPr/>
          </p:nvSpPr>
          <p:spPr>
            <a:xfrm>
              <a:off x="1705450" y="143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6"/>
            <p:cNvSpPr/>
            <p:nvPr/>
          </p:nvSpPr>
          <p:spPr>
            <a:xfrm>
              <a:off x="1704975" y="1437350"/>
              <a:ext cx="500" cy="175"/>
            </a:xfrm>
            <a:custGeom>
              <a:avLst/>
              <a:gdLst/>
              <a:ahLst/>
              <a:cxnLst/>
              <a:rect l="l" t="t" r="r" b="b"/>
              <a:pathLst>
                <a:path w="20" h="7" extrusionOk="0">
                  <a:moveTo>
                    <a:pt x="4" y="1"/>
                  </a:moveTo>
                  <a:cubicBezTo>
                    <a:pt x="1" y="1"/>
                    <a:pt x="10" y="7"/>
                    <a:pt x="19" y="7"/>
                  </a:cubicBezTo>
                  <a:cubicBezTo>
                    <a:pt x="10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6"/>
            <p:cNvSpPr/>
            <p:nvPr/>
          </p:nvSpPr>
          <p:spPr>
            <a:xfrm>
              <a:off x="1568000" y="1401475"/>
              <a:ext cx="146075" cy="83800"/>
            </a:xfrm>
            <a:custGeom>
              <a:avLst/>
              <a:gdLst/>
              <a:ahLst/>
              <a:cxnLst/>
              <a:rect l="l" t="t" r="r" b="b"/>
              <a:pathLst>
                <a:path w="5843" h="3352" extrusionOk="0">
                  <a:moveTo>
                    <a:pt x="4308" y="1"/>
                  </a:moveTo>
                  <a:cubicBezTo>
                    <a:pt x="4281" y="1"/>
                    <a:pt x="4254" y="8"/>
                    <a:pt x="4231" y="23"/>
                  </a:cubicBezTo>
                  <a:cubicBezTo>
                    <a:pt x="4217" y="23"/>
                    <a:pt x="4203" y="9"/>
                    <a:pt x="4189" y="9"/>
                  </a:cubicBezTo>
                  <a:cubicBezTo>
                    <a:pt x="3941" y="9"/>
                    <a:pt x="3693" y="64"/>
                    <a:pt x="3459" y="133"/>
                  </a:cubicBezTo>
                  <a:cubicBezTo>
                    <a:pt x="3225" y="202"/>
                    <a:pt x="2798" y="340"/>
                    <a:pt x="2508" y="464"/>
                  </a:cubicBezTo>
                  <a:cubicBezTo>
                    <a:pt x="2012" y="767"/>
                    <a:pt x="1489" y="1304"/>
                    <a:pt x="1158" y="1635"/>
                  </a:cubicBezTo>
                  <a:cubicBezTo>
                    <a:pt x="841" y="1924"/>
                    <a:pt x="607" y="2269"/>
                    <a:pt x="318" y="2585"/>
                  </a:cubicBezTo>
                  <a:cubicBezTo>
                    <a:pt x="263" y="2668"/>
                    <a:pt x="139" y="2765"/>
                    <a:pt x="83" y="2861"/>
                  </a:cubicBezTo>
                  <a:cubicBezTo>
                    <a:pt x="42" y="2861"/>
                    <a:pt x="15" y="2889"/>
                    <a:pt x="15" y="2930"/>
                  </a:cubicBezTo>
                  <a:cubicBezTo>
                    <a:pt x="28" y="3054"/>
                    <a:pt x="1" y="3205"/>
                    <a:pt x="83" y="3316"/>
                  </a:cubicBezTo>
                  <a:cubicBezTo>
                    <a:pt x="118" y="3341"/>
                    <a:pt x="148" y="3352"/>
                    <a:pt x="176" y="3352"/>
                  </a:cubicBezTo>
                  <a:cubicBezTo>
                    <a:pt x="281" y="3352"/>
                    <a:pt x="340" y="3200"/>
                    <a:pt x="373" y="3178"/>
                  </a:cubicBezTo>
                  <a:cubicBezTo>
                    <a:pt x="497" y="3026"/>
                    <a:pt x="635" y="2889"/>
                    <a:pt x="772" y="2737"/>
                  </a:cubicBezTo>
                  <a:cubicBezTo>
                    <a:pt x="924" y="2530"/>
                    <a:pt x="1075" y="2310"/>
                    <a:pt x="1268" y="2117"/>
                  </a:cubicBezTo>
                  <a:cubicBezTo>
                    <a:pt x="1379" y="1979"/>
                    <a:pt x="1475" y="1869"/>
                    <a:pt x="1585" y="1759"/>
                  </a:cubicBezTo>
                  <a:cubicBezTo>
                    <a:pt x="1916" y="1428"/>
                    <a:pt x="2247" y="1166"/>
                    <a:pt x="2743" y="987"/>
                  </a:cubicBezTo>
                  <a:cubicBezTo>
                    <a:pt x="3034" y="862"/>
                    <a:pt x="3346" y="803"/>
                    <a:pt x="3654" y="803"/>
                  </a:cubicBezTo>
                  <a:cubicBezTo>
                    <a:pt x="3855" y="803"/>
                    <a:pt x="4054" y="828"/>
                    <a:pt x="4244" y="877"/>
                  </a:cubicBezTo>
                  <a:cubicBezTo>
                    <a:pt x="4396" y="905"/>
                    <a:pt x="4727" y="1015"/>
                    <a:pt x="4782" y="1042"/>
                  </a:cubicBezTo>
                  <a:cubicBezTo>
                    <a:pt x="4933" y="1111"/>
                    <a:pt x="5140" y="1249"/>
                    <a:pt x="5223" y="1277"/>
                  </a:cubicBezTo>
                  <a:cubicBezTo>
                    <a:pt x="5319" y="1332"/>
                    <a:pt x="5388" y="1401"/>
                    <a:pt x="5498" y="1442"/>
                  </a:cubicBezTo>
                  <a:cubicBezTo>
                    <a:pt x="5508" y="1447"/>
                    <a:pt x="5522" y="1450"/>
                    <a:pt x="5537" y="1450"/>
                  </a:cubicBezTo>
                  <a:cubicBezTo>
                    <a:pt x="5564" y="1450"/>
                    <a:pt x="5596" y="1440"/>
                    <a:pt x="5622" y="1414"/>
                  </a:cubicBezTo>
                  <a:cubicBezTo>
                    <a:pt x="5719" y="1249"/>
                    <a:pt x="5539" y="1263"/>
                    <a:pt x="5498" y="1221"/>
                  </a:cubicBezTo>
                  <a:lnTo>
                    <a:pt x="5512" y="1221"/>
                  </a:lnTo>
                  <a:cubicBezTo>
                    <a:pt x="5415" y="1166"/>
                    <a:pt x="5319" y="1111"/>
                    <a:pt x="5223" y="1070"/>
                  </a:cubicBezTo>
                  <a:cubicBezTo>
                    <a:pt x="5181" y="1042"/>
                    <a:pt x="4892" y="877"/>
                    <a:pt x="4740" y="836"/>
                  </a:cubicBezTo>
                  <a:cubicBezTo>
                    <a:pt x="4492" y="767"/>
                    <a:pt x="4258" y="684"/>
                    <a:pt x="3996" y="657"/>
                  </a:cubicBezTo>
                  <a:cubicBezTo>
                    <a:pt x="3903" y="648"/>
                    <a:pt x="3810" y="643"/>
                    <a:pt x="3716" y="643"/>
                  </a:cubicBezTo>
                  <a:cubicBezTo>
                    <a:pt x="3381" y="643"/>
                    <a:pt x="3047" y="700"/>
                    <a:pt x="2756" y="808"/>
                  </a:cubicBezTo>
                  <a:cubicBezTo>
                    <a:pt x="2660" y="849"/>
                    <a:pt x="2550" y="877"/>
                    <a:pt x="2453" y="932"/>
                  </a:cubicBezTo>
                  <a:cubicBezTo>
                    <a:pt x="2563" y="822"/>
                    <a:pt x="2715" y="670"/>
                    <a:pt x="2894" y="615"/>
                  </a:cubicBezTo>
                  <a:cubicBezTo>
                    <a:pt x="3211" y="477"/>
                    <a:pt x="3500" y="409"/>
                    <a:pt x="3735" y="353"/>
                  </a:cubicBezTo>
                  <a:cubicBezTo>
                    <a:pt x="3927" y="285"/>
                    <a:pt x="4010" y="298"/>
                    <a:pt x="4175" y="257"/>
                  </a:cubicBezTo>
                  <a:cubicBezTo>
                    <a:pt x="4203" y="250"/>
                    <a:pt x="4220" y="250"/>
                    <a:pt x="4251" y="250"/>
                  </a:cubicBezTo>
                  <a:cubicBezTo>
                    <a:pt x="4282" y="250"/>
                    <a:pt x="4327" y="250"/>
                    <a:pt x="4410" y="243"/>
                  </a:cubicBezTo>
                  <a:cubicBezTo>
                    <a:pt x="4419" y="243"/>
                    <a:pt x="4428" y="249"/>
                    <a:pt x="4433" y="249"/>
                  </a:cubicBezTo>
                  <a:cubicBezTo>
                    <a:pt x="4436" y="249"/>
                    <a:pt x="4437" y="248"/>
                    <a:pt x="4437" y="243"/>
                  </a:cubicBezTo>
                  <a:cubicBezTo>
                    <a:pt x="4498" y="263"/>
                    <a:pt x="4558" y="276"/>
                    <a:pt x="4619" y="276"/>
                  </a:cubicBezTo>
                  <a:cubicBezTo>
                    <a:pt x="4641" y="276"/>
                    <a:pt x="4663" y="274"/>
                    <a:pt x="4685" y="271"/>
                  </a:cubicBezTo>
                  <a:cubicBezTo>
                    <a:pt x="4713" y="285"/>
                    <a:pt x="4727" y="285"/>
                    <a:pt x="4754" y="298"/>
                  </a:cubicBezTo>
                  <a:cubicBezTo>
                    <a:pt x="4809" y="326"/>
                    <a:pt x="4864" y="326"/>
                    <a:pt x="4919" y="353"/>
                  </a:cubicBezTo>
                  <a:cubicBezTo>
                    <a:pt x="5043" y="409"/>
                    <a:pt x="5167" y="436"/>
                    <a:pt x="5278" y="477"/>
                  </a:cubicBezTo>
                  <a:cubicBezTo>
                    <a:pt x="5394" y="516"/>
                    <a:pt x="5497" y="603"/>
                    <a:pt x="5600" y="603"/>
                  </a:cubicBezTo>
                  <a:cubicBezTo>
                    <a:pt x="5608" y="603"/>
                    <a:pt x="5615" y="602"/>
                    <a:pt x="5622" y="601"/>
                  </a:cubicBezTo>
                  <a:cubicBezTo>
                    <a:pt x="5843" y="464"/>
                    <a:pt x="5374" y="353"/>
                    <a:pt x="5264" y="298"/>
                  </a:cubicBezTo>
                  <a:cubicBezTo>
                    <a:pt x="5154" y="271"/>
                    <a:pt x="5057" y="229"/>
                    <a:pt x="4961" y="188"/>
                  </a:cubicBezTo>
                  <a:cubicBezTo>
                    <a:pt x="4906" y="174"/>
                    <a:pt x="4851" y="174"/>
                    <a:pt x="4795" y="147"/>
                  </a:cubicBezTo>
                  <a:cubicBezTo>
                    <a:pt x="4733" y="119"/>
                    <a:pt x="4702" y="116"/>
                    <a:pt x="4671" y="116"/>
                  </a:cubicBezTo>
                  <a:cubicBezTo>
                    <a:pt x="4661" y="116"/>
                    <a:pt x="4651" y="116"/>
                    <a:pt x="4639" y="116"/>
                  </a:cubicBezTo>
                  <a:cubicBezTo>
                    <a:pt x="4616" y="116"/>
                    <a:pt x="4589" y="115"/>
                    <a:pt x="4547" y="105"/>
                  </a:cubicBezTo>
                  <a:cubicBezTo>
                    <a:pt x="4545" y="108"/>
                    <a:pt x="4541" y="109"/>
                    <a:pt x="4536" y="109"/>
                  </a:cubicBezTo>
                  <a:cubicBezTo>
                    <a:pt x="4516" y="109"/>
                    <a:pt x="4479" y="92"/>
                    <a:pt x="4423" y="92"/>
                  </a:cubicBezTo>
                  <a:cubicBezTo>
                    <a:pt x="4405" y="28"/>
                    <a:pt x="4358" y="1"/>
                    <a:pt x="4308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6"/>
            <p:cNvSpPr/>
            <p:nvPr/>
          </p:nvSpPr>
          <p:spPr>
            <a:xfrm>
              <a:off x="1376500" y="1594575"/>
              <a:ext cx="166400" cy="53425"/>
            </a:xfrm>
            <a:custGeom>
              <a:avLst/>
              <a:gdLst/>
              <a:ahLst/>
              <a:cxnLst/>
              <a:rect l="l" t="t" r="r" b="b"/>
              <a:pathLst>
                <a:path w="6656" h="2137" extrusionOk="0">
                  <a:moveTo>
                    <a:pt x="2260" y="0"/>
                  </a:moveTo>
                  <a:cubicBezTo>
                    <a:pt x="1994" y="10"/>
                    <a:pt x="1800" y="26"/>
                    <a:pt x="1583" y="26"/>
                  </a:cubicBezTo>
                  <a:cubicBezTo>
                    <a:pt x="1485" y="26"/>
                    <a:pt x="1383" y="23"/>
                    <a:pt x="1268" y="14"/>
                  </a:cubicBezTo>
                  <a:cubicBezTo>
                    <a:pt x="1239" y="10"/>
                    <a:pt x="1209" y="8"/>
                    <a:pt x="1179" y="8"/>
                  </a:cubicBezTo>
                  <a:cubicBezTo>
                    <a:pt x="1022" y="8"/>
                    <a:pt x="857" y="60"/>
                    <a:pt x="799" y="83"/>
                  </a:cubicBezTo>
                  <a:cubicBezTo>
                    <a:pt x="524" y="138"/>
                    <a:pt x="276" y="304"/>
                    <a:pt x="193" y="538"/>
                  </a:cubicBezTo>
                  <a:cubicBezTo>
                    <a:pt x="111" y="703"/>
                    <a:pt x="14" y="882"/>
                    <a:pt x="14" y="1061"/>
                  </a:cubicBezTo>
                  <a:cubicBezTo>
                    <a:pt x="0" y="1103"/>
                    <a:pt x="14" y="1158"/>
                    <a:pt x="83" y="1172"/>
                  </a:cubicBezTo>
                  <a:cubicBezTo>
                    <a:pt x="90" y="1173"/>
                    <a:pt x="97" y="1174"/>
                    <a:pt x="104" y="1174"/>
                  </a:cubicBezTo>
                  <a:cubicBezTo>
                    <a:pt x="160" y="1174"/>
                    <a:pt x="192" y="1124"/>
                    <a:pt x="179" y="1075"/>
                  </a:cubicBezTo>
                  <a:cubicBezTo>
                    <a:pt x="179" y="1061"/>
                    <a:pt x="179" y="1020"/>
                    <a:pt x="179" y="1020"/>
                  </a:cubicBezTo>
                  <a:cubicBezTo>
                    <a:pt x="193" y="1006"/>
                    <a:pt x="193" y="1006"/>
                    <a:pt x="193" y="1006"/>
                  </a:cubicBezTo>
                  <a:cubicBezTo>
                    <a:pt x="193" y="979"/>
                    <a:pt x="207" y="951"/>
                    <a:pt x="207" y="924"/>
                  </a:cubicBezTo>
                  <a:cubicBezTo>
                    <a:pt x="276" y="731"/>
                    <a:pt x="386" y="483"/>
                    <a:pt x="469" y="414"/>
                  </a:cubicBezTo>
                  <a:cubicBezTo>
                    <a:pt x="593" y="304"/>
                    <a:pt x="744" y="248"/>
                    <a:pt x="868" y="221"/>
                  </a:cubicBezTo>
                  <a:cubicBezTo>
                    <a:pt x="993" y="187"/>
                    <a:pt x="1062" y="162"/>
                    <a:pt x="1151" y="162"/>
                  </a:cubicBezTo>
                  <a:cubicBezTo>
                    <a:pt x="1171" y="162"/>
                    <a:pt x="1191" y="163"/>
                    <a:pt x="1213" y="166"/>
                  </a:cubicBezTo>
                  <a:cubicBezTo>
                    <a:pt x="1314" y="176"/>
                    <a:pt x="1408" y="179"/>
                    <a:pt x="1497" y="179"/>
                  </a:cubicBezTo>
                  <a:cubicBezTo>
                    <a:pt x="1752" y="179"/>
                    <a:pt x="1971" y="150"/>
                    <a:pt x="2212" y="150"/>
                  </a:cubicBezTo>
                  <a:cubicBezTo>
                    <a:pt x="2246" y="150"/>
                    <a:pt x="2280" y="151"/>
                    <a:pt x="2315" y="152"/>
                  </a:cubicBezTo>
                  <a:cubicBezTo>
                    <a:pt x="2260" y="166"/>
                    <a:pt x="2205" y="166"/>
                    <a:pt x="2163" y="193"/>
                  </a:cubicBezTo>
                  <a:cubicBezTo>
                    <a:pt x="1943" y="276"/>
                    <a:pt x="1750" y="414"/>
                    <a:pt x="1612" y="579"/>
                  </a:cubicBezTo>
                  <a:cubicBezTo>
                    <a:pt x="1419" y="841"/>
                    <a:pt x="1240" y="1116"/>
                    <a:pt x="1130" y="1406"/>
                  </a:cubicBezTo>
                  <a:cubicBezTo>
                    <a:pt x="1130" y="1446"/>
                    <a:pt x="1168" y="1467"/>
                    <a:pt x="1204" y="1467"/>
                  </a:cubicBezTo>
                  <a:cubicBezTo>
                    <a:pt x="1231" y="1467"/>
                    <a:pt x="1256" y="1456"/>
                    <a:pt x="1268" y="1433"/>
                  </a:cubicBezTo>
                  <a:cubicBezTo>
                    <a:pt x="1447" y="1048"/>
                    <a:pt x="1626" y="689"/>
                    <a:pt x="1943" y="455"/>
                  </a:cubicBezTo>
                  <a:cubicBezTo>
                    <a:pt x="2012" y="386"/>
                    <a:pt x="2122" y="359"/>
                    <a:pt x="2232" y="317"/>
                  </a:cubicBezTo>
                  <a:lnTo>
                    <a:pt x="2260" y="317"/>
                  </a:lnTo>
                  <a:cubicBezTo>
                    <a:pt x="2411" y="290"/>
                    <a:pt x="2549" y="276"/>
                    <a:pt x="2687" y="276"/>
                  </a:cubicBezTo>
                  <a:cubicBezTo>
                    <a:pt x="2701" y="290"/>
                    <a:pt x="2742" y="304"/>
                    <a:pt x="2783" y="304"/>
                  </a:cubicBezTo>
                  <a:cubicBezTo>
                    <a:pt x="2811" y="304"/>
                    <a:pt x="2839" y="304"/>
                    <a:pt x="2852" y="276"/>
                  </a:cubicBezTo>
                  <a:cubicBezTo>
                    <a:pt x="2949" y="290"/>
                    <a:pt x="3031" y="304"/>
                    <a:pt x="3142" y="317"/>
                  </a:cubicBezTo>
                  <a:cubicBezTo>
                    <a:pt x="2797" y="469"/>
                    <a:pt x="2535" y="758"/>
                    <a:pt x="2343" y="1061"/>
                  </a:cubicBezTo>
                  <a:cubicBezTo>
                    <a:pt x="2260" y="1199"/>
                    <a:pt x="2150" y="1351"/>
                    <a:pt x="2108" y="1516"/>
                  </a:cubicBezTo>
                  <a:cubicBezTo>
                    <a:pt x="2108" y="1530"/>
                    <a:pt x="2122" y="1544"/>
                    <a:pt x="2136" y="1557"/>
                  </a:cubicBezTo>
                  <a:cubicBezTo>
                    <a:pt x="2151" y="1567"/>
                    <a:pt x="2169" y="1572"/>
                    <a:pt x="2187" y="1572"/>
                  </a:cubicBezTo>
                  <a:cubicBezTo>
                    <a:pt x="2219" y="1572"/>
                    <a:pt x="2251" y="1556"/>
                    <a:pt x="2260" y="1530"/>
                  </a:cubicBezTo>
                  <a:cubicBezTo>
                    <a:pt x="2494" y="992"/>
                    <a:pt x="2880" y="483"/>
                    <a:pt x="3459" y="359"/>
                  </a:cubicBezTo>
                  <a:cubicBezTo>
                    <a:pt x="3500" y="345"/>
                    <a:pt x="3527" y="331"/>
                    <a:pt x="3541" y="331"/>
                  </a:cubicBezTo>
                  <a:lnTo>
                    <a:pt x="3872" y="331"/>
                  </a:lnTo>
                  <a:cubicBezTo>
                    <a:pt x="3886" y="331"/>
                    <a:pt x="3927" y="317"/>
                    <a:pt x="3941" y="317"/>
                  </a:cubicBezTo>
                  <a:cubicBezTo>
                    <a:pt x="3973" y="334"/>
                    <a:pt x="3996" y="340"/>
                    <a:pt x="4020" y="340"/>
                  </a:cubicBezTo>
                  <a:cubicBezTo>
                    <a:pt x="4038" y="340"/>
                    <a:pt x="4056" y="337"/>
                    <a:pt x="4079" y="331"/>
                  </a:cubicBezTo>
                  <a:cubicBezTo>
                    <a:pt x="4092" y="331"/>
                    <a:pt x="4134" y="331"/>
                    <a:pt x="4161" y="317"/>
                  </a:cubicBezTo>
                  <a:lnTo>
                    <a:pt x="4175" y="317"/>
                  </a:lnTo>
                  <a:cubicBezTo>
                    <a:pt x="4206" y="320"/>
                    <a:pt x="4236" y="321"/>
                    <a:pt x="4265" y="321"/>
                  </a:cubicBezTo>
                  <a:cubicBezTo>
                    <a:pt x="4318" y="321"/>
                    <a:pt x="4369" y="318"/>
                    <a:pt x="4424" y="318"/>
                  </a:cubicBezTo>
                  <a:cubicBezTo>
                    <a:pt x="4474" y="318"/>
                    <a:pt x="4527" y="321"/>
                    <a:pt x="4588" y="331"/>
                  </a:cubicBezTo>
                  <a:cubicBezTo>
                    <a:pt x="4781" y="359"/>
                    <a:pt x="5002" y="469"/>
                    <a:pt x="5195" y="593"/>
                  </a:cubicBezTo>
                  <a:cubicBezTo>
                    <a:pt x="5374" y="676"/>
                    <a:pt x="5498" y="800"/>
                    <a:pt x="5622" y="937"/>
                  </a:cubicBezTo>
                  <a:cubicBezTo>
                    <a:pt x="5773" y="1116"/>
                    <a:pt x="5897" y="1296"/>
                    <a:pt x="6063" y="1502"/>
                  </a:cubicBezTo>
                  <a:cubicBezTo>
                    <a:pt x="6131" y="1612"/>
                    <a:pt x="6311" y="1874"/>
                    <a:pt x="6435" y="2026"/>
                  </a:cubicBezTo>
                  <a:cubicBezTo>
                    <a:pt x="6476" y="2053"/>
                    <a:pt x="6490" y="2122"/>
                    <a:pt x="6545" y="2136"/>
                  </a:cubicBezTo>
                  <a:cubicBezTo>
                    <a:pt x="6614" y="2136"/>
                    <a:pt x="6655" y="2067"/>
                    <a:pt x="6614" y="2026"/>
                  </a:cubicBezTo>
                  <a:cubicBezTo>
                    <a:pt x="6255" y="1571"/>
                    <a:pt x="6007" y="1130"/>
                    <a:pt x="5594" y="689"/>
                  </a:cubicBezTo>
                  <a:cubicBezTo>
                    <a:pt x="5346" y="483"/>
                    <a:pt x="5029" y="304"/>
                    <a:pt x="4699" y="221"/>
                  </a:cubicBezTo>
                  <a:cubicBezTo>
                    <a:pt x="4492" y="193"/>
                    <a:pt x="4340" y="193"/>
                    <a:pt x="4189" y="193"/>
                  </a:cubicBezTo>
                  <a:cubicBezTo>
                    <a:pt x="4169" y="173"/>
                    <a:pt x="4141" y="160"/>
                    <a:pt x="4112" y="160"/>
                  </a:cubicBezTo>
                  <a:cubicBezTo>
                    <a:pt x="4101" y="160"/>
                    <a:pt x="4090" y="162"/>
                    <a:pt x="4079" y="166"/>
                  </a:cubicBezTo>
                  <a:lnTo>
                    <a:pt x="4037" y="166"/>
                  </a:lnTo>
                  <a:cubicBezTo>
                    <a:pt x="4010" y="166"/>
                    <a:pt x="3996" y="152"/>
                    <a:pt x="3968" y="152"/>
                  </a:cubicBezTo>
                  <a:lnTo>
                    <a:pt x="3899" y="152"/>
                  </a:lnTo>
                  <a:cubicBezTo>
                    <a:pt x="3734" y="138"/>
                    <a:pt x="3555" y="111"/>
                    <a:pt x="3459" y="97"/>
                  </a:cubicBezTo>
                  <a:cubicBezTo>
                    <a:pt x="3224" y="83"/>
                    <a:pt x="3004" y="97"/>
                    <a:pt x="2728" y="69"/>
                  </a:cubicBezTo>
                  <a:cubicBezTo>
                    <a:pt x="2591" y="42"/>
                    <a:pt x="2411" y="14"/>
                    <a:pt x="226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6"/>
            <p:cNvSpPr/>
            <p:nvPr/>
          </p:nvSpPr>
          <p:spPr>
            <a:xfrm>
              <a:off x="1563175" y="1593900"/>
              <a:ext cx="216000" cy="60000"/>
            </a:xfrm>
            <a:custGeom>
              <a:avLst/>
              <a:gdLst/>
              <a:ahLst/>
              <a:cxnLst/>
              <a:rect l="l" t="t" r="r" b="b"/>
              <a:pathLst>
                <a:path w="8640" h="2400" extrusionOk="0">
                  <a:moveTo>
                    <a:pt x="6212" y="0"/>
                  </a:moveTo>
                  <a:cubicBezTo>
                    <a:pt x="6099" y="0"/>
                    <a:pt x="5989" y="5"/>
                    <a:pt x="5884" y="14"/>
                  </a:cubicBezTo>
                  <a:cubicBezTo>
                    <a:pt x="5498" y="55"/>
                    <a:pt x="5112" y="69"/>
                    <a:pt x="4727" y="138"/>
                  </a:cubicBezTo>
                  <a:cubicBezTo>
                    <a:pt x="4699" y="124"/>
                    <a:pt x="4658" y="110"/>
                    <a:pt x="4616" y="96"/>
                  </a:cubicBezTo>
                  <a:cubicBezTo>
                    <a:pt x="4464" y="37"/>
                    <a:pt x="4292" y="30"/>
                    <a:pt x="4120" y="30"/>
                  </a:cubicBezTo>
                  <a:cubicBezTo>
                    <a:pt x="4064" y="30"/>
                    <a:pt x="4008" y="31"/>
                    <a:pt x="3952" y="31"/>
                  </a:cubicBezTo>
                  <a:cubicBezTo>
                    <a:pt x="3902" y="31"/>
                    <a:pt x="3852" y="30"/>
                    <a:pt x="3804" y="27"/>
                  </a:cubicBezTo>
                  <a:cubicBezTo>
                    <a:pt x="2812" y="138"/>
                    <a:pt x="1971" y="661"/>
                    <a:pt x="1255" y="1240"/>
                  </a:cubicBezTo>
                  <a:cubicBezTo>
                    <a:pt x="1007" y="1460"/>
                    <a:pt x="690" y="1626"/>
                    <a:pt x="442" y="1846"/>
                  </a:cubicBezTo>
                  <a:cubicBezTo>
                    <a:pt x="318" y="1970"/>
                    <a:pt x="194" y="2094"/>
                    <a:pt x="70" y="2232"/>
                  </a:cubicBezTo>
                  <a:cubicBezTo>
                    <a:pt x="42" y="2259"/>
                    <a:pt x="1" y="2287"/>
                    <a:pt x="1" y="2342"/>
                  </a:cubicBezTo>
                  <a:cubicBezTo>
                    <a:pt x="9" y="2376"/>
                    <a:pt x="55" y="2400"/>
                    <a:pt x="98" y="2400"/>
                  </a:cubicBezTo>
                  <a:cubicBezTo>
                    <a:pt x="125" y="2400"/>
                    <a:pt x="150" y="2391"/>
                    <a:pt x="166" y="2370"/>
                  </a:cubicBezTo>
                  <a:cubicBezTo>
                    <a:pt x="483" y="1998"/>
                    <a:pt x="841" y="1736"/>
                    <a:pt x="1282" y="1433"/>
                  </a:cubicBezTo>
                  <a:cubicBezTo>
                    <a:pt x="1696" y="1088"/>
                    <a:pt x="2095" y="799"/>
                    <a:pt x="2564" y="579"/>
                  </a:cubicBezTo>
                  <a:cubicBezTo>
                    <a:pt x="3026" y="353"/>
                    <a:pt x="3547" y="194"/>
                    <a:pt x="4028" y="194"/>
                  </a:cubicBezTo>
                  <a:cubicBezTo>
                    <a:pt x="4164" y="194"/>
                    <a:pt x="4296" y="207"/>
                    <a:pt x="4424" y="234"/>
                  </a:cubicBezTo>
                  <a:cubicBezTo>
                    <a:pt x="4575" y="303"/>
                    <a:pt x="4878" y="372"/>
                    <a:pt x="5030" y="468"/>
                  </a:cubicBezTo>
                  <a:cubicBezTo>
                    <a:pt x="5264" y="551"/>
                    <a:pt x="5429" y="785"/>
                    <a:pt x="5540" y="923"/>
                  </a:cubicBezTo>
                  <a:cubicBezTo>
                    <a:pt x="5664" y="1075"/>
                    <a:pt x="5719" y="1130"/>
                    <a:pt x="5801" y="1281"/>
                  </a:cubicBezTo>
                  <a:cubicBezTo>
                    <a:pt x="5925" y="1433"/>
                    <a:pt x="5967" y="1474"/>
                    <a:pt x="6049" y="1626"/>
                  </a:cubicBezTo>
                  <a:cubicBezTo>
                    <a:pt x="6104" y="1708"/>
                    <a:pt x="6173" y="1777"/>
                    <a:pt x="6228" y="1846"/>
                  </a:cubicBezTo>
                  <a:cubicBezTo>
                    <a:pt x="6249" y="1866"/>
                    <a:pt x="6276" y="1879"/>
                    <a:pt x="6306" y="1879"/>
                  </a:cubicBezTo>
                  <a:cubicBezTo>
                    <a:pt x="6317" y="1879"/>
                    <a:pt x="6328" y="1877"/>
                    <a:pt x="6339" y="1874"/>
                  </a:cubicBezTo>
                  <a:cubicBezTo>
                    <a:pt x="6532" y="1805"/>
                    <a:pt x="6242" y="1584"/>
                    <a:pt x="6256" y="1571"/>
                  </a:cubicBezTo>
                  <a:cubicBezTo>
                    <a:pt x="6201" y="1474"/>
                    <a:pt x="6022" y="1226"/>
                    <a:pt x="5994" y="1212"/>
                  </a:cubicBezTo>
                  <a:cubicBezTo>
                    <a:pt x="5939" y="1102"/>
                    <a:pt x="5856" y="992"/>
                    <a:pt x="5774" y="882"/>
                  </a:cubicBezTo>
                  <a:cubicBezTo>
                    <a:pt x="5664" y="771"/>
                    <a:pt x="5484" y="496"/>
                    <a:pt x="5264" y="358"/>
                  </a:cubicBezTo>
                  <a:cubicBezTo>
                    <a:pt x="5195" y="317"/>
                    <a:pt x="5126" y="289"/>
                    <a:pt x="5044" y="248"/>
                  </a:cubicBezTo>
                  <a:cubicBezTo>
                    <a:pt x="5472" y="207"/>
                    <a:pt x="5856" y="166"/>
                    <a:pt x="6222" y="166"/>
                  </a:cubicBezTo>
                  <a:cubicBezTo>
                    <a:pt x="6468" y="166"/>
                    <a:pt x="6706" y="184"/>
                    <a:pt x="6945" y="234"/>
                  </a:cubicBezTo>
                  <a:cubicBezTo>
                    <a:pt x="7344" y="275"/>
                    <a:pt x="7606" y="331"/>
                    <a:pt x="7840" y="592"/>
                  </a:cubicBezTo>
                  <a:cubicBezTo>
                    <a:pt x="7964" y="703"/>
                    <a:pt x="8212" y="937"/>
                    <a:pt x="8268" y="992"/>
                  </a:cubicBezTo>
                  <a:cubicBezTo>
                    <a:pt x="8350" y="1102"/>
                    <a:pt x="8364" y="1143"/>
                    <a:pt x="8460" y="1254"/>
                  </a:cubicBezTo>
                  <a:cubicBezTo>
                    <a:pt x="8474" y="1267"/>
                    <a:pt x="8494" y="1274"/>
                    <a:pt x="8515" y="1274"/>
                  </a:cubicBezTo>
                  <a:cubicBezTo>
                    <a:pt x="8557" y="1274"/>
                    <a:pt x="8603" y="1249"/>
                    <a:pt x="8612" y="1212"/>
                  </a:cubicBezTo>
                  <a:cubicBezTo>
                    <a:pt x="8640" y="1143"/>
                    <a:pt x="8543" y="1075"/>
                    <a:pt x="8516" y="1019"/>
                  </a:cubicBezTo>
                  <a:cubicBezTo>
                    <a:pt x="8433" y="909"/>
                    <a:pt x="8350" y="813"/>
                    <a:pt x="8254" y="730"/>
                  </a:cubicBezTo>
                  <a:cubicBezTo>
                    <a:pt x="8061" y="551"/>
                    <a:pt x="7951" y="413"/>
                    <a:pt x="7716" y="262"/>
                  </a:cubicBezTo>
                  <a:cubicBezTo>
                    <a:pt x="7482" y="124"/>
                    <a:pt x="7207" y="96"/>
                    <a:pt x="6945" y="69"/>
                  </a:cubicBezTo>
                  <a:cubicBezTo>
                    <a:pt x="6709" y="22"/>
                    <a:pt x="6455" y="0"/>
                    <a:pt x="6212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6"/>
            <p:cNvSpPr/>
            <p:nvPr/>
          </p:nvSpPr>
          <p:spPr>
            <a:xfrm>
              <a:off x="1574250" y="1474425"/>
              <a:ext cx="177025" cy="83000"/>
            </a:xfrm>
            <a:custGeom>
              <a:avLst/>
              <a:gdLst/>
              <a:ahLst/>
              <a:cxnLst/>
              <a:rect l="l" t="t" r="r" b="b"/>
              <a:pathLst>
                <a:path w="7081" h="3320" extrusionOk="0">
                  <a:moveTo>
                    <a:pt x="5029" y="1"/>
                  </a:moveTo>
                  <a:cubicBezTo>
                    <a:pt x="4839" y="1"/>
                    <a:pt x="4642" y="15"/>
                    <a:pt x="4463" y="39"/>
                  </a:cubicBezTo>
                  <a:cubicBezTo>
                    <a:pt x="3815" y="150"/>
                    <a:pt x="3264" y="398"/>
                    <a:pt x="2768" y="714"/>
                  </a:cubicBezTo>
                  <a:cubicBezTo>
                    <a:pt x="2630" y="797"/>
                    <a:pt x="2382" y="935"/>
                    <a:pt x="2189" y="1059"/>
                  </a:cubicBezTo>
                  <a:cubicBezTo>
                    <a:pt x="2024" y="1197"/>
                    <a:pt x="1873" y="1334"/>
                    <a:pt x="1707" y="1458"/>
                  </a:cubicBezTo>
                  <a:cubicBezTo>
                    <a:pt x="1445" y="1706"/>
                    <a:pt x="1115" y="1899"/>
                    <a:pt x="881" y="2161"/>
                  </a:cubicBezTo>
                  <a:cubicBezTo>
                    <a:pt x="867" y="2189"/>
                    <a:pt x="839" y="2216"/>
                    <a:pt x="825" y="2230"/>
                  </a:cubicBezTo>
                  <a:cubicBezTo>
                    <a:pt x="660" y="2382"/>
                    <a:pt x="509" y="2547"/>
                    <a:pt x="357" y="2740"/>
                  </a:cubicBezTo>
                  <a:cubicBezTo>
                    <a:pt x="302" y="2795"/>
                    <a:pt x="247" y="2836"/>
                    <a:pt x="261" y="2891"/>
                  </a:cubicBezTo>
                  <a:cubicBezTo>
                    <a:pt x="205" y="2960"/>
                    <a:pt x="150" y="3043"/>
                    <a:pt x="95" y="3112"/>
                  </a:cubicBezTo>
                  <a:cubicBezTo>
                    <a:pt x="68" y="3139"/>
                    <a:pt x="68" y="3153"/>
                    <a:pt x="81" y="3181"/>
                  </a:cubicBezTo>
                  <a:cubicBezTo>
                    <a:pt x="81" y="3181"/>
                    <a:pt x="81" y="3181"/>
                    <a:pt x="68" y="3194"/>
                  </a:cubicBezTo>
                  <a:cubicBezTo>
                    <a:pt x="1" y="3239"/>
                    <a:pt x="60" y="3320"/>
                    <a:pt x="129" y="3320"/>
                  </a:cubicBezTo>
                  <a:cubicBezTo>
                    <a:pt x="145" y="3320"/>
                    <a:pt x="162" y="3315"/>
                    <a:pt x="178" y="3305"/>
                  </a:cubicBezTo>
                  <a:cubicBezTo>
                    <a:pt x="812" y="2822"/>
                    <a:pt x="1170" y="2340"/>
                    <a:pt x="1707" y="1913"/>
                  </a:cubicBezTo>
                  <a:cubicBezTo>
                    <a:pt x="2176" y="1527"/>
                    <a:pt x="2713" y="1114"/>
                    <a:pt x="3195" y="838"/>
                  </a:cubicBezTo>
                  <a:cubicBezTo>
                    <a:pt x="3278" y="783"/>
                    <a:pt x="3361" y="714"/>
                    <a:pt x="3443" y="659"/>
                  </a:cubicBezTo>
                  <a:cubicBezTo>
                    <a:pt x="3498" y="632"/>
                    <a:pt x="3567" y="604"/>
                    <a:pt x="3622" y="577"/>
                  </a:cubicBezTo>
                  <a:lnTo>
                    <a:pt x="3650" y="577"/>
                  </a:lnTo>
                  <a:cubicBezTo>
                    <a:pt x="3801" y="549"/>
                    <a:pt x="4008" y="522"/>
                    <a:pt x="4160" y="522"/>
                  </a:cubicBezTo>
                  <a:cubicBezTo>
                    <a:pt x="4421" y="535"/>
                    <a:pt x="4518" y="577"/>
                    <a:pt x="4766" y="604"/>
                  </a:cubicBezTo>
                  <a:cubicBezTo>
                    <a:pt x="5221" y="646"/>
                    <a:pt x="5854" y="1031"/>
                    <a:pt x="6226" y="1417"/>
                  </a:cubicBezTo>
                  <a:cubicBezTo>
                    <a:pt x="6364" y="1569"/>
                    <a:pt x="6557" y="1762"/>
                    <a:pt x="6626" y="1858"/>
                  </a:cubicBezTo>
                  <a:cubicBezTo>
                    <a:pt x="6691" y="1936"/>
                    <a:pt x="6781" y="2052"/>
                    <a:pt x="6790" y="2052"/>
                  </a:cubicBezTo>
                  <a:cubicBezTo>
                    <a:pt x="6791" y="2052"/>
                    <a:pt x="6791" y="2052"/>
                    <a:pt x="6791" y="2051"/>
                  </a:cubicBezTo>
                  <a:cubicBezTo>
                    <a:pt x="6818" y="2078"/>
                    <a:pt x="6857" y="2099"/>
                    <a:pt x="6892" y="2099"/>
                  </a:cubicBezTo>
                  <a:cubicBezTo>
                    <a:pt x="6911" y="2099"/>
                    <a:pt x="6928" y="2093"/>
                    <a:pt x="6943" y="2078"/>
                  </a:cubicBezTo>
                  <a:cubicBezTo>
                    <a:pt x="7081" y="1968"/>
                    <a:pt x="6915" y="1913"/>
                    <a:pt x="6901" y="1858"/>
                  </a:cubicBezTo>
                  <a:cubicBezTo>
                    <a:pt x="6777" y="1706"/>
                    <a:pt x="6626" y="1569"/>
                    <a:pt x="6461" y="1376"/>
                  </a:cubicBezTo>
                  <a:cubicBezTo>
                    <a:pt x="6116" y="990"/>
                    <a:pt x="5661" y="687"/>
                    <a:pt x="5138" y="494"/>
                  </a:cubicBezTo>
                  <a:cubicBezTo>
                    <a:pt x="4959" y="439"/>
                    <a:pt x="4862" y="453"/>
                    <a:pt x="4725" y="411"/>
                  </a:cubicBezTo>
                  <a:cubicBezTo>
                    <a:pt x="4577" y="387"/>
                    <a:pt x="4342" y="340"/>
                    <a:pt x="4107" y="340"/>
                  </a:cubicBezTo>
                  <a:cubicBezTo>
                    <a:pt x="4079" y="340"/>
                    <a:pt x="4050" y="341"/>
                    <a:pt x="4022" y="342"/>
                  </a:cubicBezTo>
                  <a:cubicBezTo>
                    <a:pt x="4022" y="329"/>
                    <a:pt x="4022" y="315"/>
                    <a:pt x="4022" y="301"/>
                  </a:cubicBezTo>
                  <a:cubicBezTo>
                    <a:pt x="4268" y="219"/>
                    <a:pt x="4672" y="157"/>
                    <a:pt x="4991" y="157"/>
                  </a:cubicBezTo>
                  <a:cubicBezTo>
                    <a:pt x="5048" y="157"/>
                    <a:pt x="5102" y="159"/>
                    <a:pt x="5152" y="163"/>
                  </a:cubicBezTo>
                  <a:cubicBezTo>
                    <a:pt x="5193" y="163"/>
                    <a:pt x="5234" y="177"/>
                    <a:pt x="5276" y="177"/>
                  </a:cubicBezTo>
                  <a:cubicBezTo>
                    <a:pt x="5358" y="177"/>
                    <a:pt x="5455" y="191"/>
                    <a:pt x="5469" y="191"/>
                  </a:cubicBezTo>
                  <a:cubicBezTo>
                    <a:pt x="5648" y="232"/>
                    <a:pt x="5909" y="301"/>
                    <a:pt x="5937" y="301"/>
                  </a:cubicBezTo>
                  <a:cubicBezTo>
                    <a:pt x="6185" y="370"/>
                    <a:pt x="6295" y="508"/>
                    <a:pt x="6419" y="604"/>
                  </a:cubicBezTo>
                  <a:cubicBezTo>
                    <a:pt x="6433" y="618"/>
                    <a:pt x="6461" y="646"/>
                    <a:pt x="6474" y="659"/>
                  </a:cubicBezTo>
                  <a:cubicBezTo>
                    <a:pt x="6529" y="714"/>
                    <a:pt x="6598" y="783"/>
                    <a:pt x="6681" y="811"/>
                  </a:cubicBezTo>
                  <a:cubicBezTo>
                    <a:pt x="6709" y="811"/>
                    <a:pt x="6736" y="838"/>
                    <a:pt x="6764" y="838"/>
                  </a:cubicBezTo>
                  <a:cubicBezTo>
                    <a:pt x="6764" y="852"/>
                    <a:pt x="6764" y="852"/>
                    <a:pt x="6764" y="852"/>
                  </a:cubicBezTo>
                  <a:cubicBezTo>
                    <a:pt x="6791" y="880"/>
                    <a:pt x="6819" y="894"/>
                    <a:pt x="6846" y="894"/>
                  </a:cubicBezTo>
                  <a:cubicBezTo>
                    <a:pt x="6984" y="894"/>
                    <a:pt x="6998" y="756"/>
                    <a:pt x="6888" y="701"/>
                  </a:cubicBezTo>
                  <a:cubicBezTo>
                    <a:pt x="6805" y="659"/>
                    <a:pt x="6777" y="646"/>
                    <a:pt x="6736" y="632"/>
                  </a:cubicBezTo>
                  <a:cubicBezTo>
                    <a:pt x="6722" y="618"/>
                    <a:pt x="6709" y="618"/>
                    <a:pt x="6709" y="604"/>
                  </a:cubicBezTo>
                  <a:cubicBezTo>
                    <a:pt x="6502" y="425"/>
                    <a:pt x="6516" y="425"/>
                    <a:pt x="6309" y="274"/>
                  </a:cubicBezTo>
                  <a:cubicBezTo>
                    <a:pt x="6020" y="81"/>
                    <a:pt x="5937" y="136"/>
                    <a:pt x="5661" y="67"/>
                  </a:cubicBezTo>
                  <a:cubicBezTo>
                    <a:pt x="5487" y="21"/>
                    <a:pt x="5262" y="1"/>
                    <a:pt x="5029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6"/>
            <p:cNvSpPr/>
            <p:nvPr/>
          </p:nvSpPr>
          <p:spPr>
            <a:xfrm>
              <a:off x="1409325" y="1397075"/>
              <a:ext cx="148375" cy="60400"/>
            </a:xfrm>
            <a:custGeom>
              <a:avLst/>
              <a:gdLst/>
              <a:ahLst/>
              <a:cxnLst/>
              <a:rect l="l" t="t" r="r" b="b"/>
              <a:pathLst>
                <a:path w="5935" h="2416" extrusionOk="0">
                  <a:moveTo>
                    <a:pt x="2764" y="1"/>
                  </a:moveTo>
                  <a:cubicBezTo>
                    <a:pt x="2491" y="1"/>
                    <a:pt x="2210" y="19"/>
                    <a:pt x="2022" y="33"/>
                  </a:cubicBezTo>
                  <a:cubicBezTo>
                    <a:pt x="1889" y="33"/>
                    <a:pt x="1766" y="16"/>
                    <a:pt x="1644" y="16"/>
                  </a:cubicBezTo>
                  <a:cubicBezTo>
                    <a:pt x="1614" y="16"/>
                    <a:pt x="1583" y="17"/>
                    <a:pt x="1553" y="20"/>
                  </a:cubicBezTo>
                  <a:cubicBezTo>
                    <a:pt x="1140" y="102"/>
                    <a:pt x="630" y="281"/>
                    <a:pt x="244" y="571"/>
                  </a:cubicBezTo>
                  <a:cubicBezTo>
                    <a:pt x="175" y="626"/>
                    <a:pt x="38" y="667"/>
                    <a:pt x="10" y="764"/>
                  </a:cubicBezTo>
                  <a:cubicBezTo>
                    <a:pt x="0" y="814"/>
                    <a:pt x="48" y="849"/>
                    <a:pt x="96" y="849"/>
                  </a:cubicBezTo>
                  <a:cubicBezTo>
                    <a:pt x="114" y="849"/>
                    <a:pt x="133" y="844"/>
                    <a:pt x="148" y="833"/>
                  </a:cubicBezTo>
                  <a:cubicBezTo>
                    <a:pt x="575" y="488"/>
                    <a:pt x="1098" y="254"/>
                    <a:pt x="1581" y="185"/>
                  </a:cubicBezTo>
                  <a:cubicBezTo>
                    <a:pt x="1663" y="185"/>
                    <a:pt x="1850" y="197"/>
                    <a:pt x="2047" y="197"/>
                  </a:cubicBezTo>
                  <a:cubicBezTo>
                    <a:pt x="2146" y="197"/>
                    <a:pt x="2247" y="194"/>
                    <a:pt x="2338" y="185"/>
                  </a:cubicBezTo>
                  <a:lnTo>
                    <a:pt x="2421" y="185"/>
                  </a:lnTo>
                  <a:cubicBezTo>
                    <a:pt x="2435" y="185"/>
                    <a:pt x="2435" y="199"/>
                    <a:pt x="2449" y="213"/>
                  </a:cubicBezTo>
                  <a:lnTo>
                    <a:pt x="2462" y="213"/>
                  </a:lnTo>
                  <a:cubicBezTo>
                    <a:pt x="2022" y="350"/>
                    <a:pt x="1663" y="695"/>
                    <a:pt x="1291" y="929"/>
                  </a:cubicBezTo>
                  <a:cubicBezTo>
                    <a:pt x="1030" y="1136"/>
                    <a:pt x="823" y="1397"/>
                    <a:pt x="658" y="1645"/>
                  </a:cubicBezTo>
                  <a:cubicBezTo>
                    <a:pt x="639" y="1692"/>
                    <a:pt x="683" y="1726"/>
                    <a:pt x="727" y="1726"/>
                  </a:cubicBezTo>
                  <a:cubicBezTo>
                    <a:pt x="748" y="1726"/>
                    <a:pt x="768" y="1718"/>
                    <a:pt x="782" y="1701"/>
                  </a:cubicBezTo>
                  <a:cubicBezTo>
                    <a:pt x="933" y="1494"/>
                    <a:pt x="1112" y="1260"/>
                    <a:pt x="1291" y="1094"/>
                  </a:cubicBezTo>
                  <a:cubicBezTo>
                    <a:pt x="1539" y="929"/>
                    <a:pt x="1774" y="736"/>
                    <a:pt x="2035" y="571"/>
                  </a:cubicBezTo>
                  <a:cubicBezTo>
                    <a:pt x="2270" y="433"/>
                    <a:pt x="2421" y="350"/>
                    <a:pt x="2683" y="295"/>
                  </a:cubicBezTo>
                  <a:lnTo>
                    <a:pt x="2697" y="295"/>
                  </a:lnTo>
                  <a:cubicBezTo>
                    <a:pt x="2706" y="295"/>
                    <a:pt x="2758" y="301"/>
                    <a:pt x="2796" y="301"/>
                  </a:cubicBezTo>
                  <a:cubicBezTo>
                    <a:pt x="2815" y="301"/>
                    <a:pt x="2830" y="300"/>
                    <a:pt x="2834" y="295"/>
                  </a:cubicBezTo>
                  <a:cubicBezTo>
                    <a:pt x="2876" y="281"/>
                    <a:pt x="2917" y="281"/>
                    <a:pt x="2945" y="240"/>
                  </a:cubicBezTo>
                  <a:cubicBezTo>
                    <a:pt x="2986" y="254"/>
                    <a:pt x="3027" y="254"/>
                    <a:pt x="3055" y="268"/>
                  </a:cubicBezTo>
                  <a:cubicBezTo>
                    <a:pt x="3206" y="309"/>
                    <a:pt x="3344" y="392"/>
                    <a:pt x="3496" y="433"/>
                  </a:cubicBezTo>
                  <a:cubicBezTo>
                    <a:pt x="3592" y="474"/>
                    <a:pt x="3689" y="474"/>
                    <a:pt x="3785" y="516"/>
                  </a:cubicBezTo>
                  <a:cubicBezTo>
                    <a:pt x="3826" y="529"/>
                    <a:pt x="3854" y="557"/>
                    <a:pt x="3895" y="571"/>
                  </a:cubicBezTo>
                  <a:cubicBezTo>
                    <a:pt x="3950" y="612"/>
                    <a:pt x="4006" y="640"/>
                    <a:pt x="4061" y="681"/>
                  </a:cubicBezTo>
                  <a:cubicBezTo>
                    <a:pt x="4143" y="736"/>
                    <a:pt x="4198" y="791"/>
                    <a:pt x="4240" y="819"/>
                  </a:cubicBezTo>
                  <a:cubicBezTo>
                    <a:pt x="4364" y="929"/>
                    <a:pt x="4502" y="1012"/>
                    <a:pt x="4639" y="1108"/>
                  </a:cubicBezTo>
                  <a:cubicBezTo>
                    <a:pt x="4653" y="1136"/>
                    <a:pt x="4681" y="1149"/>
                    <a:pt x="4708" y="1177"/>
                  </a:cubicBezTo>
                  <a:cubicBezTo>
                    <a:pt x="4722" y="1191"/>
                    <a:pt x="4736" y="1205"/>
                    <a:pt x="4750" y="1205"/>
                  </a:cubicBezTo>
                  <a:cubicBezTo>
                    <a:pt x="4777" y="1246"/>
                    <a:pt x="4805" y="1273"/>
                    <a:pt x="4832" y="1301"/>
                  </a:cubicBezTo>
                  <a:cubicBezTo>
                    <a:pt x="4956" y="1439"/>
                    <a:pt x="5080" y="1604"/>
                    <a:pt x="5232" y="1769"/>
                  </a:cubicBezTo>
                  <a:cubicBezTo>
                    <a:pt x="5411" y="1935"/>
                    <a:pt x="5562" y="2114"/>
                    <a:pt x="5645" y="2238"/>
                  </a:cubicBezTo>
                  <a:cubicBezTo>
                    <a:pt x="5673" y="2279"/>
                    <a:pt x="5659" y="2321"/>
                    <a:pt x="5700" y="2389"/>
                  </a:cubicBezTo>
                  <a:cubicBezTo>
                    <a:pt x="5724" y="2408"/>
                    <a:pt x="5745" y="2416"/>
                    <a:pt x="5763" y="2416"/>
                  </a:cubicBezTo>
                  <a:cubicBezTo>
                    <a:pt x="5839" y="2416"/>
                    <a:pt x="5868" y="2277"/>
                    <a:pt x="5879" y="2210"/>
                  </a:cubicBezTo>
                  <a:cubicBezTo>
                    <a:pt x="5879" y="2169"/>
                    <a:pt x="5879" y="2183"/>
                    <a:pt x="5893" y="2128"/>
                  </a:cubicBezTo>
                  <a:cubicBezTo>
                    <a:pt x="5893" y="2114"/>
                    <a:pt x="5907" y="2086"/>
                    <a:pt x="5907" y="2073"/>
                  </a:cubicBezTo>
                  <a:cubicBezTo>
                    <a:pt x="5921" y="2031"/>
                    <a:pt x="5934" y="1962"/>
                    <a:pt x="5879" y="1935"/>
                  </a:cubicBezTo>
                  <a:lnTo>
                    <a:pt x="5893" y="1921"/>
                  </a:lnTo>
                  <a:cubicBezTo>
                    <a:pt x="5893" y="1921"/>
                    <a:pt x="5879" y="1907"/>
                    <a:pt x="5866" y="1893"/>
                  </a:cubicBezTo>
                  <a:cubicBezTo>
                    <a:pt x="5852" y="1852"/>
                    <a:pt x="5838" y="1811"/>
                    <a:pt x="5797" y="1783"/>
                  </a:cubicBezTo>
                  <a:cubicBezTo>
                    <a:pt x="5755" y="1742"/>
                    <a:pt x="5728" y="1728"/>
                    <a:pt x="5700" y="1714"/>
                  </a:cubicBezTo>
                  <a:cubicBezTo>
                    <a:pt x="5604" y="1590"/>
                    <a:pt x="5494" y="1549"/>
                    <a:pt x="5452" y="1480"/>
                  </a:cubicBezTo>
                  <a:cubicBezTo>
                    <a:pt x="5383" y="1384"/>
                    <a:pt x="5232" y="1287"/>
                    <a:pt x="5177" y="1246"/>
                  </a:cubicBezTo>
                  <a:cubicBezTo>
                    <a:pt x="4942" y="998"/>
                    <a:pt x="4708" y="736"/>
                    <a:pt x="4419" y="543"/>
                  </a:cubicBezTo>
                  <a:cubicBezTo>
                    <a:pt x="4267" y="405"/>
                    <a:pt x="3813" y="102"/>
                    <a:pt x="3413" y="61"/>
                  </a:cubicBezTo>
                  <a:cubicBezTo>
                    <a:pt x="3250" y="15"/>
                    <a:pt x="3010" y="1"/>
                    <a:pt x="276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6"/>
            <p:cNvSpPr/>
            <p:nvPr/>
          </p:nvSpPr>
          <p:spPr>
            <a:xfrm>
              <a:off x="1432975" y="1507325"/>
              <a:ext cx="125425" cy="41075"/>
            </a:xfrm>
            <a:custGeom>
              <a:avLst/>
              <a:gdLst/>
              <a:ahLst/>
              <a:cxnLst/>
              <a:rect l="l" t="t" r="r" b="b"/>
              <a:pathLst>
                <a:path w="5017" h="1643" extrusionOk="0">
                  <a:moveTo>
                    <a:pt x="1904" y="1"/>
                  </a:moveTo>
                  <a:cubicBezTo>
                    <a:pt x="1344" y="1"/>
                    <a:pt x="823" y="259"/>
                    <a:pt x="373" y="542"/>
                  </a:cubicBezTo>
                  <a:cubicBezTo>
                    <a:pt x="345" y="556"/>
                    <a:pt x="345" y="583"/>
                    <a:pt x="345" y="597"/>
                  </a:cubicBezTo>
                  <a:cubicBezTo>
                    <a:pt x="304" y="638"/>
                    <a:pt x="249" y="680"/>
                    <a:pt x="221" y="707"/>
                  </a:cubicBezTo>
                  <a:cubicBezTo>
                    <a:pt x="152" y="776"/>
                    <a:pt x="97" y="859"/>
                    <a:pt x="84" y="886"/>
                  </a:cubicBezTo>
                  <a:cubicBezTo>
                    <a:pt x="42" y="997"/>
                    <a:pt x="28" y="983"/>
                    <a:pt x="1" y="1093"/>
                  </a:cubicBezTo>
                  <a:cubicBezTo>
                    <a:pt x="1" y="1143"/>
                    <a:pt x="52" y="1179"/>
                    <a:pt x="100" y="1179"/>
                  </a:cubicBezTo>
                  <a:cubicBezTo>
                    <a:pt x="119" y="1179"/>
                    <a:pt x="137" y="1173"/>
                    <a:pt x="152" y="1162"/>
                  </a:cubicBezTo>
                  <a:cubicBezTo>
                    <a:pt x="235" y="1066"/>
                    <a:pt x="235" y="1010"/>
                    <a:pt x="318" y="928"/>
                  </a:cubicBezTo>
                  <a:cubicBezTo>
                    <a:pt x="387" y="859"/>
                    <a:pt x="359" y="859"/>
                    <a:pt x="414" y="831"/>
                  </a:cubicBezTo>
                  <a:cubicBezTo>
                    <a:pt x="483" y="749"/>
                    <a:pt x="580" y="680"/>
                    <a:pt x="621" y="638"/>
                  </a:cubicBezTo>
                  <a:cubicBezTo>
                    <a:pt x="635" y="638"/>
                    <a:pt x="648" y="638"/>
                    <a:pt x="648" y="625"/>
                  </a:cubicBezTo>
                  <a:cubicBezTo>
                    <a:pt x="731" y="597"/>
                    <a:pt x="814" y="528"/>
                    <a:pt x="938" y="487"/>
                  </a:cubicBezTo>
                  <a:cubicBezTo>
                    <a:pt x="1062" y="390"/>
                    <a:pt x="1310" y="322"/>
                    <a:pt x="1406" y="294"/>
                  </a:cubicBezTo>
                  <a:lnTo>
                    <a:pt x="1461" y="294"/>
                  </a:lnTo>
                  <a:cubicBezTo>
                    <a:pt x="1268" y="473"/>
                    <a:pt x="1034" y="749"/>
                    <a:pt x="841" y="997"/>
                  </a:cubicBezTo>
                  <a:cubicBezTo>
                    <a:pt x="772" y="1162"/>
                    <a:pt x="593" y="1438"/>
                    <a:pt x="607" y="1603"/>
                  </a:cubicBezTo>
                  <a:cubicBezTo>
                    <a:pt x="620" y="1629"/>
                    <a:pt x="649" y="1643"/>
                    <a:pt x="678" y="1643"/>
                  </a:cubicBezTo>
                  <a:cubicBezTo>
                    <a:pt x="710" y="1643"/>
                    <a:pt x="744" y="1626"/>
                    <a:pt x="759" y="1589"/>
                  </a:cubicBezTo>
                  <a:cubicBezTo>
                    <a:pt x="828" y="1410"/>
                    <a:pt x="938" y="1148"/>
                    <a:pt x="1020" y="1024"/>
                  </a:cubicBezTo>
                  <a:cubicBezTo>
                    <a:pt x="1255" y="762"/>
                    <a:pt x="1420" y="542"/>
                    <a:pt x="1654" y="322"/>
                  </a:cubicBezTo>
                  <a:cubicBezTo>
                    <a:pt x="1654" y="322"/>
                    <a:pt x="1709" y="308"/>
                    <a:pt x="1778" y="280"/>
                  </a:cubicBezTo>
                  <a:cubicBezTo>
                    <a:pt x="2026" y="294"/>
                    <a:pt x="2302" y="308"/>
                    <a:pt x="2536" y="322"/>
                  </a:cubicBezTo>
                  <a:cubicBezTo>
                    <a:pt x="2770" y="322"/>
                    <a:pt x="3018" y="377"/>
                    <a:pt x="3156" y="404"/>
                  </a:cubicBezTo>
                  <a:cubicBezTo>
                    <a:pt x="3473" y="514"/>
                    <a:pt x="3638" y="597"/>
                    <a:pt x="3928" y="762"/>
                  </a:cubicBezTo>
                  <a:cubicBezTo>
                    <a:pt x="4093" y="873"/>
                    <a:pt x="4244" y="1010"/>
                    <a:pt x="4424" y="1107"/>
                  </a:cubicBezTo>
                  <a:cubicBezTo>
                    <a:pt x="4520" y="1190"/>
                    <a:pt x="4658" y="1314"/>
                    <a:pt x="4782" y="1424"/>
                  </a:cubicBezTo>
                  <a:cubicBezTo>
                    <a:pt x="4823" y="1465"/>
                    <a:pt x="4796" y="1479"/>
                    <a:pt x="4878" y="1534"/>
                  </a:cubicBezTo>
                  <a:cubicBezTo>
                    <a:pt x="4887" y="1536"/>
                    <a:pt x="4896" y="1537"/>
                    <a:pt x="4905" y="1537"/>
                  </a:cubicBezTo>
                  <a:cubicBezTo>
                    <a:pt x="4964" y="1537"/>
                    <a:pt x="5016" y="1498"/>
                    <a:pt x="5016" y="1438"/>
                  </a:cubicBezTo>
                  <a:cubicBezTo>
                    <a:pt x="5016" y="1369"/>
                    <a:pt x="4988" y="1286"/>
                    <a:pt x="4975" y="1217"/>
                  </a:cubicBezTo>
                  <a:cubicBezTo>
                    <a:pt x="4961" y="1162"/>
                    <a:pt x="4961" y="1107"/>
                    <a:pt x="4920" y="1079"/>
                  </a:cubicBezTo>
                  <a:cubicBezTo>
                    <a:pt x="4906" y="1066"/>
                    <a:pt x="4892" y="1052"/>
                    <a:pt x="4878" y="1038"/>
                  </a:cubicBezTo>
                  <a:cubicBezTo>
                    <a:pt x="4878" y="1024"/>
                    <a:pt x="4864" y="1024"/>
                    <a:pt x="4851" y="1010"/>
                  </a:cubicBezTo>
                  <a:cubicBezTo>
                    <a:pt x="4768" y="969"/>
                    <a:pt x="4699" y="914"/>
                    <a:pt x="4616" y="873"/>
                  </a:cubicBezTo>
                  <a:cubicBezTo>
                    <a:pt x="4286" y="652"/>
                    <a:pt x="4024" y="514"/>
                    <a:pt x="3693" y="335"/>
                  </a:cubicBezTo>
                  <a:cubicBezTo>
                    <a:pt x="3390" y="198"/>
                    <a:pt x="3060" y="87"/>
                    <a:pt x="2729" y="18"/>
                  </a:cubicBezTo>
                  <a:cubicBezTo>
                    <a:pt x="2642" y="8"/>
                    <a:pt x="2556" y="6"/>
                    <a:pt x="2469" y="6"/>
                  </a:cubicBezTo>
                  <a:cubicBezTo>
                    <a:pt x="2375" y="6"/>
                    <a:pt x="2280" y="9"/>
                    <a:pt x="2185" y="9"/>
                  </a:cubicBezTo>
                  <a:cubicBezTo>
                    <a:pt x="2132" y="9"/>
                    <a:pt x="2079" y="8"/>
                    <a:pt x="2026" y="5"/>
                  </a:cubicBezTo>
                  <a:cubicBezTo>
                    <a:pt x="1985" y="2"/>
                    <a:pt x="1945" y="1"/>
                    <a:pt x="190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6"/>
            <p:cNvSpPr/>
            <p:nvPr/>
          </p:nvSpPr>
          <p:spPr>
            <a:xfrm>
              <a:off x="1571100" y="1625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6"/>
            <p:cNvSpPr/>
            <p:nvPr/>
          </p:nvSpPr>
          <p:spPr>
            <a:xfrm>
              <a:off x="1570775" y="1625575"/>
              <a:ext cx="350" cy="25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0"/>
                  </a:moveTo>
                  <a:cubicBezTo>
                    <a:pt x="14" y="0"/>
                    <a:pt x="0" y="0"/>
                    <a:pt x="14" y="0"/>
                  </a:cubicBez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6"/>
            <p:cNvSpPr/>
            <p:nvPr/>
          </p:nvSpPr>
          <p:spPr>
            <a:xfrm>
              <a:off x="1554925" y="1681375"/>
              <a:ext cx="700" cy="25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cubicBezTo>
                    <a:pt x="28" y="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6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6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6"/>
            <p:cNvSpPr/>
            <p:nvPr/>
          </p:nvSpPr>
          <p:spPr>
            <a:xfrm>
              <a:off x="1476725" y="1217925"/>
              <a:ext cx="150900" cy="90800"/>
            </a:xfrm>
            <a:custGeom>
              <a:avLst/>
              <a:gdLst/>
              <a:ahLst/>
              <a:cxnLst/>
              <a:rect l="l" t="t" r="r" b="b"/>
              <a:pathLst>
                <a:path w="6036" h="3632" extrusionOk="0">
                  <a:moveTo>
                    <a:pt x="2571" y="1"/>
                  </a:moveTo>
                  <a:cubicBezTo>
                    <a:pt x="2476" y="1"/>
                    <a:pt x="2383" y="16"/>
                    <a:pt x="2302" y="49"/>
                  </a:cubicBezTo>
                  <a:cubicBezTo>
                    <a:pt x="2081" y="118"/>
                    <a:pt x="1985" y="311"/>
                    <a:pt x="1916" y="490"/>
                  </a:cubicBezTo>
                  <a:cubicBezTo>
                    <a:pt x="1888" y="572"/>
                    <a:pt x="1833" y="669"/>
                    <a:pt x="1806" y="779"/>
                  </a:cubicBezTo>
                  <a:cubicBezTo>
                    <a:pt x="1757" y="758"/>
                    <a:pt x="1709" y="748"/>
                    <a:pt x="1661" y="748"/>
                  </a:cubicBezTo>
                  <a:cubicBezTo>
                    <a:pt x="1613" y="748"/>
                    <a:pt x="1564" y="758"/>
                    <a:pt x="1516" y="779"/>
                  </a:cubicBezTo>
                  <a:cubicBezTo>
                    <a:pt x="1186" y="917"/>
                    <a:pt x="1089" y="1234"/>
                    <a:pt x="1075" y="1537"/>
                  </a:cubicBezTo>
                  <a:cubicBezTo>
                    <a:pt x="1020" y="1495"/>
                    <a:pt x="951" y="1454"/>
                    <a:pt x="869" y="1440"/>
                  </a:cubicBezTo>
                  <a:cubicBezTo>
                    <a:pt x="822" y="1429"/>
                    <a:pt x="778" y="1423"/>
                    <a:pt x="736" y="1423"/>
                  </a:cubicBezTo>
                  <a:cubicBezTo>
                    <a:pt x="234" y="1423"/>
                    <a:pt x="67" y="2212"/>
                    <a:pt x="42" y="2543"/>
                  </a:cubicBezTo>
                  <a:cubicBezTo>
                    <a:pt x="14" y="2777"/>
                    <a:pt x="1" y="3025"/>
                    <a:pt x="14" y="3273"/>
                  </a:cubicBezTo>
                  <a:cubicBezTo>
                    <a:pt x="42" y="3383"/>
                    <a:pt x="70" y="3521"/>
                    <a:pt x="194" y="3603"/>
                  </a:cubicBezTo>
                  <a:cubicBezTo>
                    <a:pt x="243" y="3623"/>
                    <a:pt x="289" y="3631"/>
                    <a:pt x="333" y="3631"/>
                  </a:cubicBezTo>
                  <a:cubicBezTo>
                    <a:pt x="569" y="3631"/>
                    <a:pt x="721" y="3378"/>
                    <a:pt x="814" y="3204"/>
                  </a:cubicBezTo>
                  <a:cubicBezTo>
                    <a:pt x="841" y="3149"/>
                    <a:pt x="910" y="3039"/>
                    <a:pt x="993" y="2928"/>
                  </a:cubicBezTo>
                  <a:cubicBezTo>
                    <a:pt x="1053" y="3341"/>
                    <a:pt x="1202" y="3561"/>
                    <a:pt x="1380" y="3561"/>
                  </a:cubicBezTo>
                  <a:cubicBezTo>
                    <a:pt x="1528" y="3561"/>
                    <a:pt x="1696" y="3406"/>
                    <a:pt x="1847" y="3080"/>
                  </a:cubicBezTo>
                  <a:cubicBezTo>
                    <a:pt x="1861" y="3107"/>
                    <a:pt x="1874" y="3149"/>
                    <a:pt x="1888" y="3190"/>
                  </a:cubicBezTo>
                  <a:cubicBezTo>
                    <a:pt x="1930" y="3314"/>
                    <a:pt x="1998" y="3424"/>
                    <a:pt x="2136" y="3466"/>
                  </a:cubicBezTo>
                  <a:cubicBezTo>
                    <a:pt x="2165" y="3473"/>
                    <a:pt x="2193" y="3477"/>
                    <a:pt x="2220" y="3477"/>
                  </a:cubicBezTo>
                  <a:cubicBezTo>
                    <a:pt x="2497" y="3477"/>
                    <a:pt x="2716" y="3118"/>
                    <a:pt x="2866" y="2804"/>
                  </a:cubicBezTo>
                  <a:cubicBezTo>
                    <a:pt x="2908" y="2887"/>
                    <a:pt x="2963" y="2983"/>
                    <a:pt x="3032" y="3052"/>
                  </a:cubicBezTo>
                  <a:cubicBezTo>
                    <a:pt x="3127" y="3136"/>
                    <a:pt x="3219" y="3171"/>
                    <a:pt x="3304" y="3171"/>
                  </a:cubicBezTo>
                  <a:cubicBezTo>
                    <a:pt x="3526" y="3171"/>
                    <a:pt x="3708" y="2938"/>
                    <a:pt x="3817" y="2749"/>
                  </a:cubicBezTo>
                  <a:cubicBezTo>
                    <a:pt x="3882" y="2868"/>
                    <a:pt x="4014" y="2986"/>
                    <a:pt x="4160" y="2986"/>
                  </a:cubicBezTo>
                  <a:cubicBezTo>
                    <a:pt x="4201" y="2986"/>
                    <a:pt x="4243" y="2977"/>
                    <a:pt x="4286" y="2956"/>
                  </a:cubicBezTo>
                  <a:cubicBezTo>
                    <a:pt x="4368" y="2915"/>
                    <a:pt x="4410" y="2859"/>
                    <a:pt x="4465" y="2804"/>
                  </a:cubicBezTo>
                  <a:cubicBezTo>
                    <a:pt x="4561" y="2956"/>
                    <a:pt x="4685" y="3094"/>
                    <a:pt x="4864" y="3190"/>
                  </a:cubicBezTo>
                  <a:cubicBezTo>
                    <a:pt x="4906" y="3204"/>
                    <a:pt x="4919" y="3218"/>
                    <a:pt x="4933" y="3218"/>
                  </a:cubicBezTo>
                  <a:cubicBezTo>
                    <a:pt x="4933" y="3231"/>
                    <a:pt x="4947" y="3231"/>
                    <a:pt x="4947" y="3231"/>
                  </a:cubicBezTo>
                  <a:cubicBezTo>
                    <a:pt x="4974" y="3259"/>
                    <a:pt x="4974" y="3259"/>
                    <a:pt x="5030" y="3328"/>
                  </a:cubicBezTo>
                  <a:cubicBezTo>
                    <a:pt x="5073" y="3354"/>
                    <a:pt x="5112" y="3366"/>
                    <a:pt x="5146" y="3366"/>
                  </a:cubicBezTo>
                  <a:cubicBezTo>
                    <a:pt x="5310" y="3366"/>
                    <a:pt x="5381" y="3105"/>
                    <a:pt x="5415" y="2901"/>
                  </a:cubicBezTo>
                  <a:lnTo>
                    <a:pt x="5429" y="2901"/>
                  </a:lnTo>
                  <a:cubicBezTo>
                    <a:pt x="5514" y="3028"/>
                    <a:pt x="5628" y="3101"/>
                    <a:pt x="5731" y="3101"/>
                  </a:cubicBezTo>
                  <a:cubicBezTo>
                    <a:pt x="5830" y="3101"/>
                    <a:pt x="5919" y="3035"/>
                    <a:pt x="5966" y="2887"/>
                  </a:cubicBezTo>
                  <a:cubicBezTo>
                    <a:pt x="6035" y="2722"/>
                    <a:pt x="6008" y="2556"/>
                    <a:pt x="5994" y="2405"/>
                  </a:cubicBezTo>
                  <a:cubicBezTo>
                    <a:pt x="6008" y="2047"/>
                    <a:pt x="5884" y="1716"/>
                    <a:pt x="5691" y="1399"/>
                  </a:cubicBezTo>
                  <a:cubicBezTo>
                    <a:pt x="5567" y="1179"/>
                    <a:pt x="5457" y="944"/>
                    <a:pt x="5305" y="738"/>
                  </a:cubicBezTo>
                  <a:cubicBezTo>
                    <a:pt x="5209" y="641"/>
                    <a:pt x="5098" y="559"/>
                    <a:pt x="5002" y="448"/>
                  </a:cubicBezTo>
                  <a:cubicBezTo>
                    <a:pt x="4919" y="379"/>
                    <a:pt x="4850" y="297"/>
                    <a:pt x="4726" y="242"/>
                  </a:cubicBezTo>
                  <a:cubicBezTo>
                    <a:pt x="4670" y="230"/>
                    <a:pt x="4427" y="135"/>
                    <a:pt x="4381" y="117"/>
                  </a:cubicBezTo>
                  <a:lnTo>
                    <a:pt x="4381" y="117"/>
                  </a:lnTo>
                  <a:cubicBezTo>
                    <a:pt x="4192" y="31"/>
                    <a:pt x="4024" y="15"/>
                    <a:pt x="3888" y="15"/>
                  </a:cubicBezTo>
                  <a:cubicBezTo>
                    <a:pt x="3807" y="15"/>
                    <a:pt x="3736" y="21"/>
                    <a:pt x="3679" y="21"/>
                  </a:cubicBezTo>
                  <a:cubicBezTo>
                    <a:pt x="3668" y="21"/>
                    <a:pt x="3658" y="20"/>
                    <a:pt x="3647" y="20"/>
                  </a:cubicBezTo>
                  <a:cubicBezTo>
                    <a:pt x="3431" y="20"/>
                    <a:pt x="3286" y="150"/>
                    <a:pt x="3142" y="255"/>
                  </a:cubicBezTo>
                  <a:cubicBezTo>
                    <a:pt x="3035" y="90"/>
                    <a:pt x="2798" y="1"/>
                    <a:pt x="2571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6"/>
            <p:cNvSpPr/>
            <p:nvPr/>
          </p:nvSpPr>
          <p:spPr>
            <a:xfrm>
              <a:off x="1647225" y="1381275"/>
              <a:ext cx="131600" cy="94200"/>
            </a:xfrm>
            <a:custGeom>
              <a:avLst/>
              <a:gdLst/>
              <a:ahLst/>
              <a:cxnLst/>
              <a:rect l="l" t="t" r="r" b="b"/>
              <a:pathLst>
                <a:path w="5264" h="3768" extrusionOk="0">
                  <a:moveTo>
                    <a:pt x="3368" y="0"/>
                  </a:moveTo>
                  <a:cubicBezTo>
                    <a:pt x="3254" y="0"/>
                    <a:pt x="3022" y="84"/>
                    <a:pt x="3026" y="88"/>
                  </a:cubicBezTo>
                  <a:lnTo>
                    <a:pt x="3026" y="88"/>
                  </a:lnTo>
                  <a:cubicBezTo>
                    <a:pt x="2850" y="116"/>
                    <a:pt x="2713" y="198"/>
                    <a:pt x="2563" y="266"/>
                  </a:cubicBezTo>
                  <a:lnTo>
                    <a:pt x="2453" y="266"/>
                  </a:lnTo>
                  <a:cubicBezTo>
                    <a:pt x="2439" y="266"/>
                    <a:pt x="2426" y="252"/>
                    <a:pt x="2426" y="252"/>
                  </a:cubicBezTo>
                  <a:cubicBezTo>
                    <a:pt x="2229" y="117"/>
                    <a:pt x="1969" y="6"/>
                    <a:pt x="1718" y="6"/>
                  </a:cubicBezTo>
                  <a:cubicBezTo>
                    <a:pt x="1635" y="6"/>
                    <a:pt x="1553" y="18"/>
                    <a:pt x="1475" y="45"/>
                  </a:cubicBezTo>
                  <a:cubicBezTo>
                    <a:pt x="1447" y="59"/>
                    <a:pt x="1420" y="73"/>
                    <a:pt x="1392" y="87"/>
                  </a:cubicBezTo>
                  <a:cubicBezTo>
                    <a:pt x="1301" y="75"/>
                    <a:pt x="1207" y="69"/>
                    <a:pt x="1115" y="69"/>
                  </a:cubicBezTo>
                  <a:cubicBezTo>
                    <a:pt x="985" y="69"/>
                    <a:pt x="858" y="82"/>
                    <a:pt x="745" y="114"/>
                  </a:cubicBezTo>
                  <a:cubicBezTo>
                    <a:pt x="552" y="183"/>
                    <a:pt x="469" y="349"/>
                    <a:pt x="442" y="514"/>
                  </a:cubicBezTo>
                  <a:cubicBezTo>
                    <a:pt x="386" y="845"/>
                    <a:pt x="552" y="1161"/>
                    <a:pt x="524" y="1423"/>
                  </a:cubicBezTo>
                  <a:cubicBezTo>
                    <a:pt x="455" y="1850"/>
                    <a:pt x="1" y="2443"/>
                    <a:pt x="138" y="2966"/>
                  </a:cubicBezTo>
                  <a:cubicBezTo>
                    <a:pt x="180" y="3132"/>
                    <a:pt x="304" y="3366"/>
                    <a:pt x="566" y="3449"/>
                  </a:cubicBezTo>
                  <a:cubicBezTo>
                    <a:pt x="587" y="3453"/>
                    <a:pt x="607" y="3455"/>
                    <a:pt x="627" y="3455"/>
                  </a:cubicBezTo>
                  <a:cubicBezTo>
                    <a:pt x="1013" y="3455"/>
                    <a:pt x="1209" y="2732"/>
                    <a:pt x="1392" y="2470"/>
                  </a:cubicBezTo>
                  <a:cubicBezTo>
                    <a:pt x="1406" y="2457"/>
                    <a:pt x="1406" y="2443"/>
                    <a:pt x="1420" y="2415"/>
                  </a:cubicBezTo>
                  <a:cubicBezTo>
                    <a:pt x="1433" y="2831"/>
                    <a:pt x="1421" y="3768"/>
                    <a:pt x="1927" y="3768"/>
                  </a:cubicBezTo>
                  <a:cubicBezTo>
                    <a:pt x="1941" y="3768"/>
                    <a:pt x="1956" y="3767"/>
                    <a:pt x="1971" y="3765"/>
                  </a:cubicBezTo>
                  <a:cubicBezTo>
                    <a:pt x="2095" y="3724"/>
                    <a:pt x="2136" y="3628"/>
                    <a:pt x="2178" y="3531"/>
                  </a:cubicBezTo>
                  <a:cubicBezTo>
                    <a:pt x="2260" y="3311"/>
                    <a:pt x="2329" y="3077"/>
                    <a:pt x="2412" y="2842"/>
                  </a:cubicBezTo>
                  <a:cubicBezTo>
                    <a:pt x="2426" y="2829"/>
                    <a:pt x="2426" y="2815"/>
                    <a:pt x="2439" y="2787"/>
                  </a:cubicBezTo>
                  <a:cubicBezTo>
                    <a:pt x="2453" y="2953"/>
                    <a:pt x="2467" y="3132"/>
                    <a:pt x="2508" y="3325"/>
                  </a:cubicBezTo>
                  <a:cubicBezTo>
                    <a:pt x="2522" y="3407"/>
                    <a:pt x="2563" y="3476"/>
                    <a:pt x="2618" y="3545"/>
                  </a:cubicBezTo>
                  <a:cubicBezTo>
                    <a:pt x="2671" y="3598"/>
                    <a:pt x="2747" y="3623"/>
                    <a:pt x="2824" y="3623"/>
                  </a:cubicBezTo>
                  <a:cubicBezTo>
                    <a:pt x="2866" y="3623"/>
                    <a:pt x="2910" y="3615"/>
                    <a:pt x="2949" y="3600"/>
                  </a:cubicBezTo>
                  <a:cubicBezTo>
                    <a:pt x="3197" y="3476"/>
                    <a:pt x="3280" y="3228"/>
                    <a:pt x="3362" y="3008"/>
                  </a:cubicBezTo>
                  <a:cubicBezTo>
                    <a:pt x="3404" y="2911"/>
                    <a:pt x="3431" y="2815"/>
                    <a:pt x="3473" y="2705"/>
                  </a:cubicBezTo>
                  <a:cubicBezTo>
                    <a:pt x="3486" y="2870"/>
                    <a:pt x="3486" y="3021"/>
                    <a:pt x="3542" y="3187"/>
                  </a:cubicBezTo>
                  <a:cubicBezTo>
                    <a:pt x="3572" y="3359"/>
                    <a:pt x="3737" y="3592"/>
                    <a:pt x="3927" y="3592"/>
                  </a:cubicBezTo>
                  <a:cubicBezTo>
                    <a:pt x="3994" y="3592"/>
                    <a:pt x="4065" y="3562"/>
                    <a:pt x="4134" y="3490"/>
                  </a:cubicBezTo>
                  <a:cubicBezTo>
                    <a:pt x="4286" y="3297"/>
                    <a:pt x="4368" y="3077"/>
                    <a:pt x="4410" y="2842"/>
                  </a:cubicBezTo>
                  <a:cubicBezTo>
                    <a:pt x="4465" y="2994"/>
                    <a:pt x="4534" y="3132"/>
                    <a:pt x="4602" y="3269"/>
                  </a:cubicBezTo>
                  <a:cubicBezTo>
                    <a:pt x="4658" y="3366"/>
                    <a:pt x="4726" y="3462"/>
                    <a:pt x="4850" y="3517"/>
                  </a:cubicBezTo>
                  <a:cubicBezTo>
                    <a:pt x="4871" y="3523"/>
                    <a:pt x="4891" y="3526"/>
                    <a:pt x="4910" y="3526"/>
                  </a:cubicBezTo>
                  <a:cubicBezTo>
                    <a:pt x="4985" y="3526"/>
                    <a:pt x="5052" y="3486"/>
                    <a:pt x="5085" y="3421"/>
                  </a:cubicBezTo>
                  <a:cubicBezTo>
                    <a:pt x="5264" y="2760"/>
                    <a:pt x="5264" y="1892"/>
                    <a:pt x="5016" y="1327"/>
                  </a:cubicBezTo>
                  <a:cubicBezTo>
                    <a:pt x="4961" y="1203"/>
                    <a:pt x="4933" y="1037"/>
                    <a:pt x="4823" y="858"/>
                  </a:cubicBezTo>
                  <a:cubicBezTo>
                    <a:pt x="4658" y="624"/>
                    <a:pt x="4478" y="404"/>
                    <a:pt x="4203" y="266"/>
                  </a:cubicBezTo>
                  <a:cubicBezTo>
                    <a:pt x="3965" y="147"/>
                    <a:pt x="3728" y="3"/>
                    <a:pt x="3442" y="3"/>
                  </a:cubicBezTo>
                  <a:cubicBezTo>
                    <a:pt x="3430" y="3"/>
                    <a:pt x="3417" y="3"/>
                    <a:pt x="3404" y="4"/>
                  </a:cubicBezTo>
                  <a:cubicBezTo>
                    <a:pt x="3394" y="1"/>
                    <a:pt x="3382" y="0"/>
                    <a:pt x="3368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6"/>
            <p:cNvSpPr/>
            <p:nvPr/>
          </p:nvSpPr>
          <p:spPr>
            <a:xfrm>
              <a:off x="1409575" y="1307575"/>
              <a:ext cx="126425" cy="132350"/>
            </a:xfrm>
            <a:custGeom>
              <a:avLst/>
              <a:gdLst/>
              <a:ahLst/>
              <a:cxnLst/>
              <a:rect l="l" t="t" r="r" b="b"/>
              <a:pathLst>
                <a:path w="5057" h="5294" extrusionOk="0">
                  <a:moveTo>
                    <a:pt x="1371" y="1"/>
                  </a:moveTo>
                  <a:cubicBezTo>
                    <a:pt x="1355" y="1"/>
                    <a:pt x="1339" y="2"/>
                    <a:pt x="1323" y="4"/>
                  </a:cubicBezTo>
                  <a:cubicBezTo>
                    <a:pt x="1240" y="17"/>
                    <a:pt x="1157" y="45"/>
                    <a:pt x="1088" y="86"/>
                  </a:cubicBezTo>
                  <a:cubicBezTo>
                    <a:pt x="1075" y="100"/>
                    <a:pt x="1047" y="114"/>
                    <a:pt x="1047" y="114"/>
                  </a:cubicBezTo>
                  <a:lnTo>
                    <a:pt x="1033" y="128"/>
                  </a:lnTo>
                  <a:cubicBezTo>
                    <a:pt x="1020" y="114"/>
                    <a:pt x="1006" y="100"/>
                    <a:pt x="978" y="100"/>
                  </a:cubicBezTo>
                  <a:cubicBezTo>
                    <a:pt x="969" y="99"/>
                    <a:pt x="959" y="99"/>
                    <a:pt x="950" y="99"/>
                  </a:cubicBezTo>
                  <a:cubicBezTo>
                    <a:pt x="797" y="99"/>
                    <a:pt x="668" y="201"/>
                    <a:pt x="551" y="265"/>
                  </a:cubicBezTo>
                  <a:cubicBezTo>
                    <a:pt x="317" y="403"/>
                    <a:pt x="248" y="637"/>
                    <a:pt x="193" y="858"/>
                  </a:cubicBezTo>
                  <a:cubicBezTo>
                    <a:pt x="0" y="1505"/>
                    <a:pt x="83" y="2125"/>
                    <a:pt x="152" y="2677"/>
                  </a:cubicBezTo>
                  <a:cubicBezTo>
                    <a:pt x="172" y="2780"/>
                    <a:pt x="240" y="2946"/>
                    <a:pt x="354" y="2946"/>
                  </a:cubicBezTo>
                  <a:cubicBezTo>
                    <a:pt x="391" y="2946"/>
                    <a:pt x="434" y="2928"/>
                    <a:pt x="482" y="2883"/>
                  </a:cubicBezTo>
                  <a:cubicBezTo>
                    <a:pt x="496" y="2842"/>
                    <a:pt x="510" y="2801"/>
                    <a:pt x="537" y="2759"/>
                  </a:cubicBezTo>
                  <a:cubicBezTo>
                    <a:pt x="537" y="2828"/>
                    <a:pt x="551" y="2897"/>
                    <a:pt x="565" y="2966"/>
                  </a:cubicBezTo>
                  <a:cubicBezTo>
                    <a:pt x="592" y="3117"/>
                    <a:pt x="648" y="3310"/>
                    <a:pt x="827" y="3393"/>
                  </a:cubicBezTo>
                  <a:cubicBezTo>
                    <a:pt x="839" y="3395"/>
                    <a:pt x="851" y="3396"/>
                    <a:pt x="863" y="3396"/>
                  </a:cubicBezTo>
                  <a:cubicBezTo>
                    <a:pt x="1030" y="3396"/>
                    <a:pt x="1105" y="3220"/>
                    <a:pt x="1144" y="3104"/>
                  </a:cubicBezTo>
                  <a:cubicBezTo>
                    <a:pt x="1199" y="2938"/>
                    <a:pt x="1281" y="2704"/>
                    <a:pt x="1309" y="2566"/>
                  </a:cubicBezTo>
                  <a:cubicBezTo>
                    <a:pt x="1460" y="3214"/>
                    <a:pt x="1433" y="3999"/>
                    <a:pt x="1529" y="4647"/>
                  </a:cubicBezTo>
                  <a:cubicBezTo>
                    <a:pt x="1551" y="4840"/>
                    <a:pt x="1648" y="5294"/>
                    <a:pt x="1873" y="5294"/>
                  </a:cubicBezTo>
                  <a:cubicBezTo>
                    <a:pt x="1936" y="5294"/>
                    <a:pt x="2010" y="5258"/>
                    <a:pt x="2094" y="5170"/>
                  </a:cubicBezTo>
                  <a:cubicBezTo>
                    <a:pt x="2301" y="4867"/>
                    <a:pt x="2287" y="4509"/>
                    <a:pt x="2328" y="4165"/>
                  </a:cubicBezTo>
                  <a:cubicBezTo>
                    <a:pt x="2342" y="3958"/>
                    <a:pt x="2356" y="3751"/>
                    <a:pt x="2370" y="3545"/>
                  </a:cubicBezTo>
                  <a:cubicBezTo>
                    <a:pt x="2475" y="3744"/>
                    <a:pt x="2612" y="3895"/>
                    <a:pt x="2787" y="3895"/>
                  </a:cubicBezTo>
                  <a:cubicBezTo>
                    <a:pt x="2841" y="3895"/>
                    <a:pt x="2900" y="3880"/>
                    <a:pt x="2962" y="3848"/>
                  </a:cubicBezTo>
                  <a:cubicBezTo>
                    <a:pt x="3320" y="3462"/>
                    <a:pt x="3320" y="2952"/>
                    <a:pt x="3389" y="2484"/>
                  </a:cubicBezTo>
                  <a:cubicBezTo>
                    <a:pt x="3444" y="2635"/>
                    <a:pt x="3527" y="2773"/>
                    <a:pt x="3692" y="2842"/>
                  </a:cubicBezTo>
                  <a:cubicBezTo>
                    <a:pt x="3723" y="2851"/>
                    <a:pt x="3756" y="2855"/>
                    <a:pt x="3789" y="2855"/>
                  </a:cubicBezTo>
                  <a:cubicBezTo>
                    <a:pt x="3861" y="2855"/>
                    <a:pt x="3930" y="2834"/>
                    <a:pt x="3968" y="2787"/>
                  </a:cubicBezTo>
                  <a:cubicBezTo>
                    <a:pt x="4175" y="2553"/>
                    <a:pt x="4244" y="2112"/>
                    <a:pt x="4271" y="1864"/>
                  </a:cubicBezTo>
                  <a:cubicBezTo>
                    <a:pt x="4374" y="2044"/>
                    <a:pt x="4478" y="2322"/>
                    <a:pt x="4717" y="2322"/>
                  </a:cubicBezTo>
                  <a:cubicBezTo>
                    <a:pt x="4733" y="2322"/>
                    <a:pt x="4750" y="2321"/>
                    <a:pt x="4767" y="2318"/>
                  </a:cubicBezTo>
                  <a:cubicBezTo>
                    <a:pt x="4891" y="2277"/>
                    <a:pt x="4932" y="2167"/>
                    <a:pt x="4960" y="2070"/>
                  </a:cubicBezTo>
                  <a:cubicBezTo>
                    <a:pt x="5056" y="1809"/>
                    <a:pt x="5043" y="1340"/>
                    <a:pt x="5001" y="1189"/>
                  </a:cubicBezTo>
                  <a:cubicBezTo>
                    <a:pt x="5001" y="982"/>
                    <a:pt x="4988" y="775"/>
                    <a:pt x="4850" y="610"/>
                  </a:cubicBezTo>
                  <a:cubicBezTo>
                    <a:pt x="4634" y="346"/>
                    <a:pt x="4260" y="186"/>
                    <a:pt x="3885" y="186"/>
                  </a:cubicBezTo>
                  <a:cubicBezTo>
                    <a:pt x="3830" y="186"/>
                    <a:pt x="3775" y="189"/>
                    <a:pt x="3720" y="197"/>
                  </a:cubicBezTo>
                  <a:cubicBezTo>
                    <a:pt x="3568" y="224"/>
                    <a:pt x="3403" y="265"/>
                    <a:pt x="3279" y="348"/>
                  </a:cubicBezTo>
                  <a:cubicBezTo>
                    <a:pt x="3196" y="389"/>
                    <a:pt x="3045" y="527"/>
                    <a:pt x="2935" y="624"/>
                  </a:cubicBezTo>
                  <a:cubicBezTo>
                    <a:pt x="2935" y="610"/>
                    <a:pt x="2935" y="596"/>
                    <a:pt x="2921" y="569"/>
                  </a:cubicBezTo>
                  <a:cubicBezTo>
                    <a:pt x="2833" y="251"/>
                    <a:pt x="2536" y="154"/>
                    <a:pt x="2265" y="154"/>
                  </a:cubicBezTo>
                  <a:cubicBezTo>
                    <a:pt x="2112" y="154"/>
                    <a:pt x="1968" y="184"/>
                    <a:pt x="1874" y="224"/>
                  </a:cubicBezTo>
                  <a:cubicBezTo>
                    <a:pt x="1819" y="197"/>
                    <a:pt x="1791" y="155"/>
                    <a:pt x="1681" y="100"/>
                  </a:cubicBezTo>
                  <a:cubicBezTo>
                    <a:pt x="1597" y="40"/>
                    <a:pt x="1482" y="1"/>
                    <a:pt x="137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6"/>
            <p:cNvSpPr/>
            <p:nvPr/>
          </p:nvSpPr>
          <p:spPr>
            <a:xfrm>
              <a:off x="1628625" y="1459900"/>
              <a:ext cx="147450" cy="149950"/>
            </a:xfrm>
            <a:custGeom>
              <a:avLst/>
              <a:gdLst/>
              <a:ahLst/>
              <a:cxnLst/>
              <a:rect l="l" t="t" r="r" b="b"/>
              <a:pathLst>
                <a:path w="5898" h="5998" extrusionOk="0">
                  <a:moveTo>
                    <a:pt x="1530" y="0"/>
                  </a:moveTo>
                  <a:cubicBezTo>
                    <a:pt x="1434" y="14"/>
                    <a:pt x="1351" y="56"/>
                    <a:pt x="1268" y="97"/>
                  </a:cubicBezTo>
                  <a:cubicBezTo>
                    <a:pt x="1241" y="111"/>
                    <a:pt x="1227" y="124"/>
                    <a:pt x="1213" y="138"/>
                  </a:cubicBezTo>
                  <a:lnTo>
                    <a:pt x="1199" y="138"/>
                  </a:lnTo>
                  <a:cubicBezTo>
                    <a:pt x="1186" y="124"/>
                    <a:pt x="1172" y="124"/>
                    <a:pt x="1144" y="124"/>
                  </a:cubicBezTo>
                  <a:cubicBezTo>
                    <a:pt x="1124" y="122"/>
                    <a:pt x="1105" y="120"/>
                    <a:pt x="1086" y="120"/>
                  </a:cubicBezTo>
                  <a:cubicBezTo>
                    <a:pt x="908" y="120"/>
                    <a:pt x="771" y="230"/>
                    <a:pt x="634" y="317"/>
                  </a:cubicBezTo>
                  <a:cubicBezTo>
                    <a:pt x="373" y="469"/>
                    <a:pt x="290" y="731"/>
                    <a:pt x="221" y="979"/>
                  </a:cubicBezTo>
                  <a:cubicBezTo>
                    <a:pt x="1" y="1695"/>
                    <a:pt x="97" y="2411"/>
                    <a:pt x="180" y="3031"/>
                  </a:cubicBezTo>
                  <a:cubicBezTo>
                    <a:pt x="211" y="3147"/>
                    <a:pt x="291" y="3344"/>
                    <a:pt x="419" y="3344"/>
                  </a:cubicBezTo>
                  <a:cubicBezTo>
                    <a:pt x="459" y="3344"/>
                    <a:pt x="503" y="3325"/>
                    <a:pt x="552" y="3279"/>
                  </a:cubicBezTo>
                  <a:cubicBezTo>
                    <a:pt x="579" y="3224"/>
                    <a:pt x="607" y="3169"/>
                    <a:pt x="621" y="3128"/>
                  </a:cubicBezTo>
                  <a:cubicBezTo>
                    <a:pt x="634" y="3197"/>
                    <a:pt x="648" y="3279"/>
                    <a:pt x="662" y="3362"/>
                  </a:cubicBezTo>
                  <a:cubicBezTo>
                    <a:pt x="703" y="3527"/>
                    <a:pt x="758" y="3748"/>
                    <a:pt x="965" y="3844"/>
                  </a:cubicBezTo>
                  <a:cubicBezTo>
                    <a:pt x="978" y="3846"/>
                    <a:pt x="990" y="3847"/>
                    <a:pt x="1002" y="3847"/>
                  </a:cubicBezTo>
                  <a:cubicBezTo>
                    <a:pt x="1197" y="3847"/>
                    <a:pt x="1285" y="3644"/>
                    <a:pt x="1337" y="3514"/>
                  </a:cubicBezTo>
                  <a:cubicBezTo>
                    <a:pt x="1406" y="3321"/>
                    <a:pt x="1489" y="3059"/>
                    <a:pt x="1530" y="2907"/>
                  </a:cubicBezTo>
                  <a:cubicBezTo>
                    <a:pt x="1709" y="3651"/>
                    <a:pt x="1682" y="4519"/>
                    <a:pt x="1792" y="5263"/>
                  </a:cubicBezTo>
                  <a:cubicBezTo>
                    <a:pt x="1803" y="5489"/>
                    <a:pt x="1922" y="5998"/>
                    <a:pt x="2189" y="5998"/>
                  </a:cubicBezTo>
                  <a:cubicBezTo>
                    <a:pt x="2265" y="5998"/>
                    <a:pt x="2352" y="5957"/>
                    <a:pt x="2453" y="5856"/>
                  </a:cubicBezTo>
                  <a:cubicBezTo>
                    <a:pt x="2687" y="5511"/>
                    <a:pt x="2660" y="5098"/>
                    <a:pt x="2715" y="4712"/>
                  </a:cubicBezTo>
                  <a:cubicBezTo>
                    <a:pt x="2742" y="4478"/>
                    <a:pt x="2756" y="4244"/>
                    <a:pt x="2770" y="4010"/>
                  </a:cubicBezTo>
                  <a:cubicBezTo>
                    <a:pt x="2885" y="4239"/>
                    <a:pt x="3046" y="4413"/>
                    <a:pt x="3249" y="4413"/>
                  </a:cubicBezTo>
                  <a:cubicBezTo>
                    <a:pt x="3315" y="4413"/>
                    <a:pt x="3385" y="4395"/>
                    <a:pt x="3459" y="4354"/>
                  </a:cubicBezTo>
                  <a:cubicBezTo>
                    <a:pt x="3872" y="3913"/>
                    <a:pt x="3872" y="3348"/>
                    <a:pt x="3955" y="2811"/>
                  </a:cubicBezTo>
                  <a:cubicBezTo>
                    <a:pt x="4024" y="2976"/>
                    <a:pt x="4120" y="3142"/>
                    <a:pt x="4313" y="3211"/>
                  </a:cubicBezTo>
                  <a:cubicBezTo>
                    <a:pt x="4353" y="3225"/>
                    <a:pt x="4396" y="3233"/>
                    <a:pt x="4439" y="3233"/>
                  </a:cubicBezTo>
                  <a:cubicBezTo>
                    <a:pt x="4515" y="3233"/>
                    <a:pt x="4591" y="3208"/>
                    <a:pt x="4644" y="3155"/>
                  </a:cubicBezTo>
                  <a:cubicBezTo>
                    <a:pt x="4878" y="2894"/>
                    <a:pt x="4947" y="2398"/>
                    <a:pt x="4988" y="2108"/>
                  </a:cubicBezTo>
                  <a:cubicBezTo>
                    <a:pt x="5103" y="2313"/>
                    <a:pt x="5218" y="2624"/>
                    <a:pt x="5498" y="2624"/>
                  </a:cubicBezTo>
                  <a:cubicBezTo>
                    <a:pt x="5520" y="2624"/>
                    <a:pt x="5543" y="2622"/>
                    <a:pt x="5567" y="2618"/>
                  </a:cubicBezTo>
                  <a:cubicBezTo>
                    <a:pt x="5705" y="2591"/>
                    <a:pt x="5760" y="2453"/>
                    <a:pt x="5787" y="2343"/>
                  </a:cubicBezTo>
                  <a:cubicBezTo>
                    <a:pt x="5898" y="2053"/>
                    <a:pt x="5884" y="1530"/>
                    <a:pt x="5829" y="1351"/>
                  </a:cubicBezTo>
                  <a:cubicBezTo>
                    <a:pt x="5829" y="1116"/>
                    <a:pt x="5815" y="882"/>
                    <a:pt x="5636" y="689"/>
                  </a:cubicBezTo>
                  <a:cubicBezTo>
                    <a:pt x="5393" y="398"/>
                    <a:pt x="4948" y="225"/>
                    <a:pt x="4516" y="225"/>
                  </a:cubicBezTo>
                  <a:cubicBezTo>
                    <a:pt x="4457" y="225"/>
                    <a:pt x="4399" y="228"/>
                    <a:pt x="4341" y="235"/>
                  </a:cubicBezTo>
                  <a:cubicBezTo>
                    <a:pt x="4148" y="262"/>
                    <a:pt x="3969" y="304"/>
                    <a:pt x="3817" y="400"/>
                  </a:cubicBezTo>
                  <a:cubicBezTo>
                    <a:pt x="3721" y="455"/>
                    <a:pt x="3542" y="607"/>
                    <a:pt x="3431" y="703"/>
                  </a:cubicBezTo>
                  <a:cubicBezTo>
                    <a:pt x="3418" y="689"/>
                    <a:pt x="3418" y="676"/>
                    <a:pt x="3404" y="648"/>
                  </a:cubicBezTo>
                  <a:cubicBezTo>
                    <a:pt x="3305" y="287"/>
                    <a:pt x="2940" y="180"/>
                    <a:pt x="2615" y="180"/>
                  </a:cubicBezTo>
                  <a:cubicBezTo>
                    <a:pt x="2443" y="180"/>
                    <a:pt x="2282" y="210"/>
                    <a:pt x="2178" y="248"/>
                  </a:cubicBezTo>
                  <a:cubicBezTo>
                    <a:pt x="2122" y="221"/>
                    <a:pt x="2081" y="180"/>
                    <a:pt x="1957" y="111"/>
                  </a:cubicBezTo>
                  <a:cubicBezTo>
                    <a:pt x="1833" y="42"/>
                    <a:pt x="1682" y="0"/>
                    <a:pt x="153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6"/>
            <p:cNvSpPr/>
            <p:nvPr/>
          </p:nvSpPr>
          <p:spPr>
            <a:xfrm>
              <a:off x="1369600" y="1524650"/>
              <a:ext cx="111975" cy="135025"/>
            </a:xfrm>
            <a:custGeom>
              <a:avLst/>
              <a:gdLst/>
              <a:ahLst/>
              <a:cxnLst/>
              <a:rect l="l" t="t" r="r" b="b"/>
              <a:pathLst>
                <a:path w="4479" h="5401" extrusionOk="0">
                  <a:moveTo>
                    <a:pt x="3183" y="1"/>
                  </a:moveTo>
                  <a:cubicBezTo>
                    <a:pt x="3039" y="21"/>
                    <a:pt x="2939" y="25"/>
                    <a:pt x="2839" y="25"/>
                  </a:cubicBezTo>
                  <a:cubicBezTo>
                    <a:pt x="2789" y="25"/>
                    <a:pt x="2739" y="24"/>
                    <a:pt x="2684" y="24"/>
                  </a:cubicBezTo>
                  <a:cubicBezTo>
                    <a:pt x="2628" y="24"/>
                    <a:pt x="2567" y="25"/>
                    <a:pt x="2495" y="28"/>
                  </a:cubicBezTo>
                  <a:cubicBezTo>
                    <a:pt x="2446" y="40"/>
                    <a:pt x="2393" y="44"/>
                    <a:pt x="2337" y="44"/>
                  </a:cubicBezTo>
                  <a:cubicBezTo>
                    <a:pt x="2245" y="44"/>
                    <a:pt x="2143" y="34"/>
                    <a:pt x="2031" y="34"/>
                  </a:cubicBezTo>
                  <a:cubicBezTo>
                    <a:pt x="1981" y="34"/>
                    <a:pt x="1929" y="36"/>
                    <a:pt x="1875" y="42"/>
                  </a:cubicBezTo>
                  <a:cubicBezTo>
                    <a:pt x="1861" y="42"/>
                    <a:pt x="1819" y="56"/>
                    <a:pt x="1764" y="69"/>
                  </a:cubicBezTo>
                  <a:cubicBezTo>
                    <a:pt x="1654" y="65"/>
                    <a:pt x="1540" y="60"/>
                    <a:pt x="1428" y="60"/>
                  </a:cubicBezTo>
                  <a:cubicBezTo>
                    <a:pt x="1163" y="60"/>
                    <a:pt x="903" y="90"/>
                    <a:pt x="690" y="235"/>
                  </a:cubicBezTo>
                  <a:cubicBezTo>
                    <a:pt x="373" y="510"/>
                    <a:pt x="194" y="910"/>
                    <a:pt x="180" y="1282"/>
                  </a:cubicBezTo>
                  <a:cubicBezTo>
                    <a:pt x="180" y="1475"/>
                    <a:pt x="249" y="1668"/>
                    <a:pt x="331" y="1833"/>
                  </a:cubicBezTo>
                  <a:cubicBezTo>
                    <a:pt x="345" y="1847"/>
                    <a:pt x="359" y="1874"/>
                    <a:pt x="359" y="1888"/>
                  </a:cubicBezTo>
                  <a:cubicBezTo>
                    <a:pt x="359" y="1902"/>
                    <a:pt x="373" y="1902"/>
                    <a:pt x="373" y="1902"/>
                  </a:cubicBezTo>
                  <a:cubicBezTo>
                    <a:pt x="331" y="1998"/>
                    <a:pt x="1" y="2439"/>
                    <a:pt x="15" y="2729"/>
                  </a:cubicBezTo>
                  <a:cubicBezTo>
                    <a:pt x="28" y="3114"/>
                    <a:pt x="1" y="3514"/>
                    <a:pt x="152" y="3886"/>
                  </a:cubicBezTo>
                  <a:cubicBezTo>
                    <a:pt x="225" y="4042"/>
                    <a:pt x="349" y="4303"/>
                    <a:pt x="563" y="4303"/>
                  </a:cubicBezTo>
                  <a:cubicBezTo>
                    <a:pt x="594" y="4303"/>
                    <a:pt x="627" y="4298"/>
                    <a:pt x="662" y="4285"/>
                  </a:cubicBezTo>
                  <a:cubicBezTo>
                    <a:pt x="869" y="4161"/>
                    <a:pt x="910" y="3955"/>
                    <a:pt x="1020" y="3721"/>
                  </a:cubicBezTo>
                  <a:cubicBezTo>
                    <a:pt x="1103" y="3486"/>
                    <a:pt x="1172" y="3238"/>
                    <a:pt x="1255" y="3004"/>
                  </a:cubicBezTo>
                  <a:lnTo>
                    <a:pt x="1255" y="3004"/>
                  </a:lnTo>
                  <a:cubicBezTo>
                    <a:pt x="1255" y="3445"/>
                    <a:pt x="1241" y="4010"/>
                    <a:pt x="1323" y="4382"/>
                  </a:cubicBezTo>
                  <a:cubicBezTo>
                    <a:pt x="1368" y="4560"/>
                    <a:pt x="1511" y="5059"/>
                    <a:pt x="1759" y="5059"/>
                  </a:cubicBezTo>
                  <a:cubicBezTo>
                    <a:pt x="1819" y="5059"/>
                    <a:pt x="1885" y="5030"/>
                    <a:pt x="1957" y="4961"/>
                  </a:cubicBezTo>
                  <a:cubicBezTo>
                    <a:pt x="2095" y="4616"/>
                    <a:pt x="2136" y="4258"/>
                    <a:pt x="2191" y="3886"/>
                  </a:cubicBezTo>
                  <a:cubicBezTo>
                    <a:pt x="2191" y="4148"/>
                    <a:pt x="2205" y="4396"/>
                    <a:pt x="2247" y="4630"/>
                  </a:cubicBezTo>
                  <a:cubicBezTo>
                    <a:pt x="2288" y="4795"/>
                    <a:pt x="2302" y="4974"/>
                    <a:pt x="2398" y="5112"/>
                  </a:cubicBezTo>
                  <a:cubicBezTo>
                    <a:pt x="2436" y="5150"/>
                    <a:pt x="2488" y="5168"/>
                    <a:pt x="2541" y="5168"/>
                  </a:cubicBezTo>
                  <a:cubicBezTo>
                    <a:pt x="2602" y="5168"/>
                    <a:pt x="2664" y="5143"/>
                    <a:pt x="2701" y="5098"/>
                  </a:cubicBezTo>
                  <a:cubicBezTo>
                    <a:pt x="2825" y="4905"/>
                    <a:pt x="2922" y="4685"/>
                    <a:pt x="2991" y="4465"/>
                  </a:cubicBezTo>
                  <a:cubicBezTo>
                    <a:pt x="3032" y="4768"/>
                    <a:pt x="3059" y="5085"/>
                    <a:pt x="3239" y="5346"/>
                  </a:cubicBezTo>
                  <a:cubicBezTo>
                    <a:pt x="3293" y="5384"/>
                    <a:pt x="3342" y="5400"/>
                    <a:pt x="3386" y="5400"/>
                  </a:cubicBezTo>
                  <a:cubicBezTo>
                    <a:pt x="3633" y="5400"/>
                    <a:pt x="3727" y="4890"/>
                    <a:pt x="3762" y="4726"/>
                  </a:cubicBezTo>
                  <a:cubicBezTo>
                    <a:pt x="3817" y="4244"/>
                    <a:pt x="3941" y="3789"/>
                    <a:pt x="3969" y="3307"/>
                  </a:cubicBezTo>
                  <a:cubicBezTo>
                    <a:pt x="3983" y="2977"/>
                    <a:pt x="3927" y="2439"/>
                    <a:pt x="3969" y="2177"/>
                  </a:cubicBezTo>
                  <a:lnTo>
                    <a:pt x="3969" y="2177"/>
                  </a:lnTo>
                  <a:cubicBezTo>
                    <a:pt x="4024" y="2246"/>
                    <a:pt x="4093" y="2315"/>
                    <a:pt x="4231" y="2315"/>
                  </a:cubicBezTo>
                  <a:cubicBezTo>
                    <a:pt x="4355" y="2301"/>
                    <a:pt x="4382" y="2177"/>
                    <a:pt x="4410" y="2095"/>
                  </a:cubicBezTo>
                  <a:cubicBezTo>
                    <a:pt x="4479" y="1916"/>
                    <a:pt x="4437" y="1585"/>
                    <a:pt x="4423" y="1502"/>
                  </a:cubicBezTo>
                  <a:cubicBezTo>
                    <a:pt x="4451" y="1213"/>
                    <a:pt x="4313" y="800"/>
                    <a:pt x="4217" y="634"/>
                  </a:cubicBezTo>
                  <a:cubicBezTo>
                    <a:pt x="4175" y="483"/>
                    <a:pt x="4079" y="345"/>
                    <a:pt x="3955" y="235"/>
                  </a:cubicBezTo>
                  <a:cubicBezTo>
                    <a:pt x="3872" y="166"/>
                    <a:pt x="3776" y="125"/>
                    <a:pt x="3666" y="97"/>
                  </a:cubicBezTo>
                  <a:cubicBezTo>
                    <a:pt x="3514" y="28"/>
                    <a:pt x="3349" y="1"/>
                    <a:pt x="318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6"/>
            <p:cNvSpPr/>
            <p:nvPr/>
          </p:nvSpPr>
          <p:spPr>
            <a:xfrm>
              <a:off x="1431950" y="1464025"/>
              <a:ext cx="264550" cy="128000"/>
            </a:xfrm>
            <a:custGeom>
              <a:avLst/>
              <a:gdLst/>
              <a:ahLst/>
              <a:cxnLst/>
              <a:rect l="l" t="t" r="r" b="b"/>
              <a:pathLst>
                <a:path w="10582" h="5120" extrusionOk="0">
                  <a:moveTo>
                    <a:pt x="9053" y="1"/>
                  </a:moveTo>
                  <a:cubicBezTo>
                    <a:pt x="8681" y="1"/>
                    <a:pt x="8474" y="194"/>
                    <a:pt x="8336" y="414"/>
                  </a:cubicBezTo>
                  <a:cubicBezTo>
                    <a:pt x="8226" y="621"/>
                    <a:pt x="8116" y="841"/>
                    <a:pt x="8019" y="1062"/>
                  </a:cubicBezTo>
                  <a:cubicBezTo>
                    <a:pt x="7881" y="772"/>
                    <a:pt x="7578" y="483"/>
                    <a:pt x="7137" y="455"/>
                  </a:cubicBezTo>
                  <a:cubicBezTo>
                    <a:pt x="6517" y="511"/>
                    <a:pt x="6173" y="1048"/>
                    <a:pt x="5842" y="1254"/>
                  </a:cubicBezTo>
                  <a:cubicBezTo>
                    <a:pt x="5842" y="1268"/>
                    <a:pt x="5829" y="1268"/>
                    <a:pt x="5829" y="1282"/>
                  </a:cubicBezTo>
                  <a:cubicBezTo>
                    <a:pt x="5773" y="1130"/>
                    <a:pt x="5718" y="938"/>
                    <a:pt x="5553" y="800"/>
                  </a:cubicBezTo>
                  <a:cubicBezTo>
                    <a:pt x="5444" y="703"/>
                    <a:pt x="5270" y="616"/>
                    <a:pt x="5098" y="616"/>
                  </a:cubicBezTo>
                  <a:cubicBezTo>
                    <a:pt x="5075" y="616"/>
                    <a:pt x="5052" y="617"/>
                    <a:pt x="5029" y="621"/>
                  </a:cubicBezTo>
                  <a:cubicBezTo>
                    <a:pt x="4478" y="731"/>
                    <a:pt x="4217" y="1144"/>
                    <a:pt x="3941" y="1475"/>
                  </a:cubicBezTo>
                  <a:cubicBezTo>
                    <a:pt x="3872" y="1434"/>
                    <a:pt x="3845" y="1392"/>
                    <a:pt x="3748" y="1282"/>
                  </a:cubicBezTo>
                  <a:cubicBezTo>
                    <a:pt x="3638" y="1158"/>
                    <a:pt x="3569" y="1006"/>
                    <a:pt x="3431" y="910"/>
                  </a:cubicBezTo>
                  <a:cubicBezTo>
                    <a:pt x="3323" y="843"/>
                    <a:pt x="3224" y="812"/>
                    <a:pt x="3134" y="812"/>
                  </a:cubicBezTo>
                  <a:cubicBezTo>
                    <a:pt x="2986" y="812"/>
                    <a:pt x="2865" y="896"/>
                    <a:pt x="2770" y="1034"/>
                  </a:cubicBezTo>
                  <a:cubicBezTo>
                    <a:pt x="2687" y="1144"/>
                    <a:pt x="2605" y="1254"/>
                    <a:pt x="2508" y="1351"/>
                  </a:cubicBezTo>
                  <a:cubicBezTo>
                    <a:pt x="2439" y="1282"/>
                    <a:pt x="2398" y="1199"/>
                    <a:pt x="2301" y="1089"/>
                  </a:cubicBezTo>
                  <a:cubicBezTo>
                    <a:pt x="2147" y="919"/>
                    <a:pt x="1997" y="849"/>
                    <a:pt x="1851" y="849"/>
                  </a:cubicBezTo>
                  <a:cubicBezTo>
                    <a:pt x="1737" y="849"/>
                    <a:pt x="1625" y="892"/>
                    <a:pt x="1516" y="965"/>
                  </a:cubicBezTo>
                  <a:cubicBezTo>
                    <a:pt x="1516" y="951"/>
                    <a:pt x="1516" y="938"/>
                    <a:pt x="1502" y="938"/>
                  </a:cubicBezTo>
                  <a:cubicBezTo>
                    <a:pt x="1433" y="758"/>
                    <a:pt x="1475" y="552"/>
                    <a:pt x="1337" y="387"/>
                  </a:cubicBezTo>
                  <a:cubicBezTo>
                    <a:pt x="1248" y="297"/>
                    <a:pt x="1094" y="260"/>
                    <a:pt x="949" y="260"/>
                  </a:cubicBezTo>
                  <a:cubicBezTo>
                    <a:pt x="870" y="260"/>
                    <a:pt x="794" y="271"/>
                    <a:pt x="731" y="290"/>
                  </a:cubicBezTo>
                  <a:cubicBezTo>
                    <a:pt x="579" y="359"/>
                    <a:pt x="552" y="497"/>
                    <a:pt x="497" y="607"/>
                  </a:cubicBezTo>
                  <a:cubicBezTo>
                    <a:pt x="483" y="648"/>
                    <a:pt x="469" y="690"/>
                    <a:pt x="455" y="731"/>
                  </a:cubicBezTo>
                  <a:cubicBezTo>
                    <a:pt x="180" y="1254"/>
                    <a:pt x="1" y="1806"/>
                    <a:pt x="56" y="2357"/>
                  </a:cubicBezTo>
                  <a:cubicBezTo>
                    <a:pt x="56" y="2524"/>
                    <a:pt x="201" y="2775"/>
                    <a:pt x="456" y="2775"/>
                  </a:cubicBezTo>
                  <a:cubicBezTo>
                    <a:pt x="495" y="2775"/>
                    <a:pt x="536" y="2769"/>
                    <a:pt x="579" y="2756"/>
                  </a:cubicBezTo>
                  <a:cubicBezTo>
                    <a:pt x="827" y="2660"/>
                    <a:pt x="993" y="2481"/>
                    <a:pt x="1130" y="2315"/>
                  </a:cubicBezTo>
                  <a:lnTo>
                    <a:pt x="1130" y="2315"/>
                  </a:lnTo>
                  <a:cubicBezTo>
                    <a:pt x="1089" y="2550"/>
                    <a:pt x="1089" y="2784"/>
                    <a:pt x="1172" y="3018"/>
                  </a:cubicBezTo>
                  <a:cubicBezTo>
                    <a:pt x="1304" y="3387"/>
                    <a:pt x="1547" y="3659"/>
                    <a:pt x="1811" y="3659"/>
                  </a:cubicBezTo>
                  <a:cubicBezTo>
                    <a:pt x="1932" y="3659"/>
                    <a:pt x="2057" y="3602"/>
                    <a:pt x="2177" y="3473"/>
                  </a:cubicBezTo>
                  <a:cubicBezTo>
                    <a:pt x="2191" y="3693"/>
                    <a:pt x="2260" y="3900"/>
                    <a:pt x="2425" y="4079"/>
                  </a:cubicBezTo>
                  <a:cubicBezTo>
                    <a:pt x="2512" y="4178"/>
                    <a:pt x="2631" y="4276"/>
                    <a:pt x="2783" y="4276"/>
                  </a:cubicBezTo>
                  <a:cubicBezTo>
                    <a:pt x="2801" y="4276"/>
                    <a:pt x="2820" y="4275"/>
                    <a:pt x="2839" y="4272"/>
                  </a:cubicBezTo>
                  <a:cubicBezTo>
                    <a:pt x="3059" y="4217"/>
                    <a:pt x="3197" y="4038"/>
                    <a:pt x="3280" y="3886"/>
                  </a:cubicBezTo>
                  <a:cubicBezTo>
                    <a:pt x="3307" y="3845"/>
                    <a:pt x="3321" y="3803"/>
                    <a:pt x="3349" y="3776"/>
                  </a:cubicBezTo>
                  <a:lnTo>
                    <a:pt x="3349" y="3776"/>
                  </a:lnTo>
                  <a:cubicBezTo>
                    <a:pt x="3321" y="4244"/>
                    <a:pt x="3362" y="4795"/>
                    <a:pt x="3748" y="4850"/>
                  </a:cubicBezTo>
                  <a:cubicBezTo>
                    <a:pt x="3760" y="4852"/>
                    <a:pt x="3772" y="4852"/>
                    <a:pt x="3784" y="4852"/>
                  </a:cubicBezTo>
                  <a:cubicBezTo>
                    <a:pt x="3908" y="4852"/>
                    <a:pt x="4020" y="4791"/>
                    <a:pt x="4120" y="4740"/>
                  </a:cubicBezTo>
                  <a:cubicBezTo>
                    <a:pt x="4341" y="4602"/>
                    <a:pt x="4478" y="4423"/>
                    <a:pt x="4630" y="4244"/>
                  </a:cubicBezTo>
                  <a:cubicBezTo>
                    <a:pt x="4657" y="4203"/>
                    <a:pt x="4685" y="4162"/>
                    <a:pt x="4713" y="4120"/>
                  </a:cubicBezTo>
                  <a:cubicBezTo>
                    <a:pt x="4754" y="4437"/>
                    <a:pt x="4864" y="4768"/>
                    <a:pt x="5167" y="5016"/>
                  </a:cubicBezTo>
                  <a:cubicBezTo>
                    <a:pt x="5285" y="5088"/>
                    <a:pt x="5400" y="5119"/>
                    <a:pt x="5507" y="5119"/>
                  </a:cubicBezTo>
                  <a:cubicBezTo>
                    <a:pt x="5687" y="5119"/>
                    <a:pt x="5845" y="5030"/>
                    <a:pt x="5966" y="4892"/>
                  </a:cubicBezTo>
                  <a:cubicBezTo>
                    <a:pt x="6242" y="4602"/>
                    <a:pt x="6490" y="4299"/>
                    <a:pt x="6655" y="3969"/>
                  </a:cubicBezTo>
                  <a:cubicBezTo>
                    <a:pt x="6765" y="3762"/>
                    <a:pt x="6876" y="3500"/>
                    <a:pt x="6986" y="3266"/>
                  </a:cubicBezTo>
                  <a:cubicBezTo>
                    <a:pt x="7013" y="3486"/>
                    <a:pt x="7082" y="3693"/>
                    <a:pt x="7234" y="3886"/>
                  </a:cubicBezTo>
                  <a:cubicBezTo>
                    <a:pt x="7300" y="3974"/>
                    <a:pt x="7388" y="4012"/>
                    <a:pt x="7476" y="4012"/>
                  </a:cubicBezTo>
                  <a:cubicBezTo>
                    <a:pt x="7606" y="4012"/>
                    <a:pt x="7735" y="3927"/>
                    <a:pt x="7785" y="3803"/>
                  </a:cubicBezTo>
                  <a:cubicBezTo>
                    <a:pt x="7950" y="3514"/>
                    <a:pt x="8047" y="3225"/>
                    <a:pt x="8116" y="2963"/>
                  </a:cubicBezTo>
                  <a:cubicBezTo>
                    <a:pt x="8226" y="3128"/>
                    <a:pt x="8350" y="3280"/>
                    <a:pt x="8598" y="3349"/>
                  </a:cubicBezTo>
                  <a:cubicBezTo>
                    <a:pt x="8652" y="3363"/>
                    <a:pt x="8705" y="3370"/>
                    <a:pt x="8754" y="3370"/>
                  </a:cubicBezTo>
                  <a:cubicBezTo>
                    <a:pt x="9031" y="3370"/>
                    <a:pt x="9224" y="3162"/>
                    <a:pt x="9259" y="2963"/>
                  </a:cubicBezTo>
                  <a:cubicBezTo>
                    <a:pt x="9342" y="2742"/>
                    <a:pt x="9369" y="2494"/>
                    <a:pt x="9397" y="2260"/>
                  </a:cubicBezTo>
                  <a:cubicBezTo>
                    <a:pt x="9507" y="2357"/>
                    <a:pt x="9604" y="2453"/>
                    <a:pt x="9741" y="2522"/>
                  </a:cubicBezTo>
                  <a:cubicBezTo>
                    <a:pt x="9836" y="2579"/>
                    <a:pt x="9962" y="2612"/>
                    <a:pt x="10081" y="2612"/>
                  </a:cubicBezTo>
                  <a:cubicBezTo>
                    <a:pt x="10221" y="2612"/>
                    <a:pt x="10350" y="2565"/>
                    <a:pt x="10403" y="2453"/>
                  </a:cubicBezTo>
                  <a:cubicBezTo>
                    <a:pt x="10582" y="2054"/>
                    <a:pt x="10320" y="1640"/>
                    <a:pt x="10169" y="1254"/>
                  </a:cubicBezTo>
                  <a:cubicBezTo>
                    <a:pt x="9962" y="827"/>
                    <a:pt x="9769" y="111"/>
                    <a:pt x="905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6"/>
            <p:cNvSpPr/>
            <p:nvPr/>
          </p:nvSpPr>
          <p:spPr>
            <a:xfrm>
              <a:off x="1491550" y="1263525"/>
              <a:ext cx="127450" cy="121575"/>
            </a:xfrm>
            <a:custGeom>
              <a:avLst/>
              <a:gdLst/>
              <a:ahLst/>
              <a:cxnLst/>
              <a:rect l="l" t="t" r="r" b="b"/>
              <a:pathLst>
                <a:path w="5098" h="4863" extrusionOk="0">
                  <a:moveTo>
                    <a:pt x="2469" y="0"/>
                  </a:moveTo>
                  <a:cubicBezTo>
                    <a:pt x="2121" y="0"/>
                    <a:pt x="1582" y="261"/>
                    <a:pt x="1254" y="443"/>
                  </a:cubicBezTo>
                  <a:cubicBezTo>
                    <a:pt x="965" y="622"/>
                    <a:pt x="593" y="787"/>
                    <a:pt x="413" y="1035"/>
                  </a:cubicBezTo>
                  <a:cubicBezTo>
                    <a:pt x="358" y="1104"/>
                    <a:pt x="262" y="1380"/>
                    <a:pt x="248" y="1573"/>
                  </a:cubicBezTo>
                  <a:cubicBezTo>
                    <a:pt x="124" y="1807"/>
                    <a:pt x="41" y="2041"/>
                    <a:pt x="14" y="2262"/>
                  </a:cubicBezTo>
                  <a:cubicBezTo>
                    <a:pt x="0" y="2358"/>
                    <a:pt x="14" y="2482"/>
                    <a:pt x="138" y="2523"/>
                  </a:cubicBezTo>
                  <a:cubicBezTo>
                    <a:pt x="161" y="2532"/>
                    <a:pt x="186" y="2536"/>
                    <a:pt x="212" y="2536"/>
                  </a:cubicBezTo>
                  <a:cubicBezTo>
                    <a:pt x="310" y="2536"/>
                    <a:pt x="423" y="2481"/>
                    <a:pt x="510" y="2427"/>
                  </a:cubicBezTo>
                  <a:cubicBezTo>
                    <a:pt x="551" y="2399"/>
                    <a:pt x="606" y="2358"/>
                    <a:pt x="634" y="2331"/>
                  </a:cubicBezTo>
                  <a:lnTo>
                    <a:pt x="634" y="2331"/>
                  </a:lnTo>
                  <a:cubicBezTo>
                    <a:pt x="622" y="2655"/>
                    <a:pt x="463" y="3327"/>
                    <a:pt x="982" y="3327"/>
                  </a:cubicBezTo>
                  <a:cubicBezTo>
                    <a:pt x="1058" y="3327"/>
                    <a:pt x="1147" y="3313"/>
                    <a:pt x="1254" y="3281"/>
                  </a:cubicBezTo>
                  <a:cubicBezTo>
                    <a:pt x="1305" y="3273"/>
                    <a:pt x="1342" y="3269"/>
                    <a:pt x="1369" y="3269"/>
                  </a:cubicBezTo>
                  <a:cubicBezTo>
                    <a:pt x="1429" y="3269"/>
                    <a:pt x="1442" y="3285"/>
                    <a:pt x="1461" y="3295"/>
                  </a:cubicBezTo>
                  <a:cubicBezTo>
                    <a:pt x="1626" y="3460"/>
                    <a:pt x="1640" y="3612"/>
                    <a:pt x="1736" y="3832"/>
                  </a:cubicBezTo>
                  <a:cubicBezTo>
                    <a:pt x="1819" y="4025"/>
                    <a:pt x="1957" y="4191"/>
                    <a:pt x="2094" y="4356"/>
                  </a:cubicBezTo>
                  <a:cubicBezTo>
                    <a:pt x="2209" y="4471"/>
                    <a:pt x="2496" y="4863"/>
                    <a:pt x="2828" y="4863"/>
                  </a:cubicBezTo>
                  <a:cubicBezTo>
                    <a:pt x="2894" y="4863"/>
                    <a:pt x="2962" y="4847"/>
                    <a:pt x="3031" y="4811"/>
                  </a:cubicBezTo>
                  <a:cubicBezTo>
                    <a:pt x="3265" y="4659"/>
                    <a:pt x="3224" y="4466"/>
                    <a:pt x="3252" y="4301"/>
                  </a:cubicBezTo>
                  <a:cubicBezTo>
                    <a:pt x="3265" y="3943"/>
                    <a:pt x="3238" y="3612"/>
                    <a:pt x="3224" y="3295"/>
                  </a:cubicBezTo>
                  <a:lnTo>
                    <a:pt x="3224" y="3295"/>
                  </a:lnTo>
                  <a:cubicBezTo>
                    <a:pt x="3332" y="3412"/>
                    <a:pt x="3492" y="3557"/>
                    <a:pt x="3678" y="3557"/>
                  </a:cubicBezTo>
                  <a:cubicBezTo>
                    <a:pt x="3778" y="3557"/>
                    <a:pt x="3885" y="3516"/>
                    <a:pt x="3996" y="3405"/>
                  </a:cubicBezTo>
                  <a:cubicBezTo>
                    <a:pt x="4189" y="3157"/>
                    <a:pt x="4147" y="2909"/>
                    <a:pt x="4175" y="2675"/>
                  </a:cubicBezTo>
                  <a:lnTo>
                    <a:pt x="4175" y="2661"/>
                  </a:lnTo>
                  <a:cubicBezTo>
                    <a:pt x="4257" y="2703"/>
                    <a:pt x="4340" y="2758"/>
                    <a:pt x="4437" y="2771"/>
                  </a:cubicBezTo>
                  <a:cubicBezTo>
                    <a:pt x="4561" y="2771"/>
                    <a:pt x="4740" y="2744"/>
                    <a:pt x="4864" y="2661"/>
                  </a:cubicBezTo>
                  <a:cubicBezTo>
                    <a:pt x="5043" y="2523"/>
                    <a:pt x="5043" y="2344"/>
                    <a:pt x="5043" y="2193"/>
                  </a:cubicBezTo>
                  <a:cubicBezTo>
                    <a:pt x="5001" y="1945"/>
                    <a:pt x="4864" y="1711"/>
                    <a:pt x="4685" y="1518"/>
                  </a:cubicBezTo>
                  <a:cubicBezTo>
                    <a:pt x="4657" y="1476"/>
                    <a:pt x="4629" y="1407"/>
                    <a:pt x="4616" y="1339"/>
                  </a:cubicBezTo>
                  <a:lnTo>
                    <a:pt x="4616" y="1339"/>
                  </a:lnTo>
                  <a:cubicBezTo>
                    <a:pt x="4657" y="1352"/>
                    <a:pt x="4712" y="1366"/>
                    <a:pt x="4781" y="1366"/>
                  </a:cubicBezTo>
                  <a:cubicBezTo>
                    <a:pt x="5043" y="1325"/>
                    <a:pt x="5098" y="1091"/>
                    <a:pt x="5084" y="967"/>
                  </a:cubicBezTo>
                  <a:cubicBezTo>
                    <a:pt x="5070" y="774"/>
                    <a:pt x="4919" y="650"/>
                    <a:pt x="4753" y="553"/>
                  </a:cubicBezTo>
                  <a:cubicBezTo>
                    <a:pt x="4547" y="443"/>
                    <a:pt x="4313" y="333"/>
                    <a:pt x="4023" y="291"/>
                  </a:cubicBezTo>
                  <a:cubicBezTo>
                    <a:pt x="3948" y="282"/>
                    <a:pt x="3858" y="277"/>
                    <a:pt x="3762" y="277"/>
                  </a:cubicBezTo>
                  <a:cubicBezTo>
                    <a:pt x="3456" y="277"/>
                    <a:pt x="3086" y="322"/>
                    <a:pt x="2907" y="374"/>
                  </a:cubicBezTo>
                  <a:cubicBezTo>
                    <a:pt x="2811" y="347"/>
                    <a:pt x="2852" y="374"/>
                    <a:pt x="2797" y="250"/>
                  </a:cubicBezTo>
                  <a:cubicBezTo>
                    <a:pt x="2774" y="68"/>
                    <a:pt x="2646" y="0"/>
                    <a:pt x="246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6"/>
            <p:cNvSpPr/>
            <p:nvPr/>
          </p:nvSpPr>
          <p:spPr>
            <a:xfrm>
              <a:off x="1386475" y="1380125"/>
              <a:ext cx="118875" cy="93325"/>
            </a:xfrm>
            <a:custGeom>
              <a:avLst/>
              <a:gdLst/>
              <a:ahLst/>
              <a:cxnLst/>
              <a:rect l="l" t="t" r="r" b="b"/>
              <a:pathLst>
                <a:path w="4755" h="3733" extrusionOk="0">
                  <a:moveTo>
                    <a:pt x="3702" y="0"/>
                  </a:moveTo>
                  <a:cubicBezTo>
                    <a:pt x="3354" y="0"/>
                    <a:pt x="3109" y="198"/>
                    <a:pt x="2894" y="463"/>
                  </a:cubicBezTo>
                  <a:cubicBezTo>
                    <a:pt x="2867" y="395"/>
                    <a:pt x="2839" y="339"/>
                    <a:pt x="2784" y="284"/>
                  </a:cubicBezTo>
                  <a:cubicBezTo>
                    <a:pt x="2674" y="174"/>
                    <a:pt x="2508" y="105"/>
                    <a:pt x="2329" y="91"/>
                  </a:cubicBezTo>
                  <a:cubicBezTo>
                    <a:pt x="2150" y="105"/>
                    <a:pt x="1971" y="147"/>
                    <a:pt x="1806" y="215"/>
                  </a:cubicBezTo>
                  <a:cubicBezTo>
                    <a:pt x="1709" y="271"/>
                    <a:pt x="1696" y="284"/>
                    <a:pt x="1613" y="312"/>
                  </a:cubicBezTo>
                  <a:cubicBezTo>
                    <a:pt x="1613" y="312"/>
                    <a:pt x="1599" y="298"/>
                    <a:pt x="1599" y="284"/>
                  </a:cubicBezTo>
                  <a:cubicBezTo>
                    <a:pt x="1507" y="179"/>
                    <a:pt x="1373" y="133"/>
                    <a:pt x="1238" y="133"/>
                  </a:cubicBezTo>
                  <a:cubicBezTo>
                    <a:pt x="1072" y="133"/>
                    <a:pt x="905" y="204"/>
                    <a:pt x="814" y="326"/>
                  </a:cubicBezTo>
                  <a:cubicBezTo>
                    <a:pt x="800" y="339"/>
                    <a:pt x="786" y="353"/>
                    <a:pt x="786" y="367"/>
                  </a:cubicBezTo>
                  <a:cubicBezTo>
                    <a:pt x="717" y="381"/>
                    <a:pt x="662" y="408"/>
                    <a:pt x="621" y="436"/>
                  </a:cubicBezTo>
                  <a:cubicBezTo>
                    <a:pt x="345" y="725"/>
                    <a:pt x="400" y="1070"/>
                    <a:pt x="276" y="1359"/>
                  </a:cubicBezTo>
                  <a:cubicBezTo>
                    <a:pt x="139" y="1841"/>
                    <a:pt x="28" y="2282"/>
                    <a:pt x="15" y="2819"/>
                  </a:cubicBezTo>
                  <a:cubicBezTo>
                    <a:pt x="15" y="3081"/>
                    <a:pt x="1" y="3357"/>
                    <a:pt x="194" y="3495"/>
                  </a:cubicBezTo>
                  <a:cubicBezTo>
                    <a:pt x="231" y="3521"/>
                    <a:pt x="273" y="3534"/>
                    <a:pt x="315" y="3534"/>
                  </a:cubicBezTo>
                  <a:cubicBezTo>
                    <a:pt x="381" y="3534"/>
                    <a:pt x="446" y="3504"/>
                    <a:pt x="497" y="3453"/>
                  </a:cubicBezTo>
                  <a:cubicBezTo>
                    <a:pt x="690" y="3288"/>
                    <a:pt x="690" y="3026"/>
                    <a:pt x="800" y="2819"/>
                  </a:cubicBezTo>
                  <a:cubicBezTo>
                    <a:pt x="965" y="2406"/>
                    <a:pt x="1144" y="1993"/>
                    <a:pt x="1310" y="1579"/>
                  </a:cubicBezTo>
                  <a:cubicBezTo>
                    <a:pt x="1310" y="1607"/>
                    <a:pt x="1310" y="1635"/>
                    <a:pt x="1310" y="1662"/>
                  </a:cubicBezTo>
                  <a:cubicBezTo>
                    <a:pt x="1268" y="2117"/>
                    <a:pt x="1172" y="2585"/>
                    <a:pt x="1241" y="3040"/>
                  </a:cubicBezTo>
                  <a:cubicBezTo>
                    <a:pt x="1287" y="3214"/>
                    <a:pt x="1363" y="3732"/>
                    <a:pt x="1610" y="3732"/>
                  </a:cubicBezTo>
                  <a:cubicBezTo>
                    <a:pt x="1655" y="3732"/>
                    <a:pt x="1706" y="3714"/>
                    <a:pt x="1764" y="3674"/>
                  </a:cubicBezTo>
                  <a:cubicBezTo>
                    <a:pt x="1902" y="3536"/>
                    <a:pt x="2054" y="3150"/>
                    <a:pt x="2109" y="3095"/>
                  </a:cubicBezTo>
                  <a:cubicBezTo>
                    <a:pt x="2164" y="2971"/>
                    <a:pt x="2233" y="2875"/>
                    <a:pt x="2316" y="2764"/>
                  </a:cubicBezTo>
                  <a:cubicBezTo>
                    <a:pt x="2329" y="2999"/>
                    <a:pt x="2398" y="3247"/>
                    <a:pt x="2605" y="3412"/>
                  </a:cubicBezTo>
                  <a:cubicBezTo>
                    <a:pt x="2652" y="3438"/>
                    <a:pt x="2695" y="3450"/>
                    <a:pt x="2736" y="3450"/>
                  </a:cubicBezTo>
                  <a:cubicBezTo>
                    <a:pt x="3055" y="3450"/>
                    <a:pt x="3199" y="2707"/>
                    <a:pt x="3321" y="2365"/>
                  </a:cubicBezTo>
                  <a:cubicBezTo>
                    <a:pt x="3349" y="2640"/>
                    <a:pt x="3390" y="2930"/>
                    <a:pt x="3542" y="3081"/>
                  </a:cubicBezTo>
                  <a:cubicBezTo>
                    <a:pt x="3579" y="3129"/>
                    <a:pt x="3635" y="3150"/>
                    <a:pt x="3692" y="3150"/>
                  </a:cubicBezTo>
                  <a:cubicBezTo>
                    <a:pt x="3784" y="3150"/>
                    <a:pt x="3880" y="3097"/>
                    <a:pt x="3914" y="3012"/>
                  </a:cubicBezTo>
                  <a:cubicBezTo>
                    <a:pt x="4079" y="2654"/>
                    <a:pt x="4162" y="2268"/>
                    <a:pt x="4203" y="1883"/>
                  </a:cubicBezTo>
                  <a:cubicBezTo>
                    <a:pt x="4203" y="1841"/>
                    <a:pt x="4217" y="1814"/>
                    <a:pt x="4231" y="1772"/>
                  </a:cubicBezTo>
                  <a:cubicBezTo>
                    <a:pt x="4287" y="1819"/>
                    <a:pt x="4355" y="1853"/>
                    <a:pt x="4428" y="1853"/>
                  </a:cubicBezTo>
                  <a:cubicBezTo>
                    <a:pt x="4463" y="1853"/>
                    <a:pt x="4498" y="1845"/>
                    <a:pt x="4534" y="1827"/>
                  </a:cubicBezTo>
                  <a:cubicBezTo>
                    <a:pt x="4754" y="1579"/>
                    <a:pt x="4685" y="1221"/>
                    <a:pt x="4616" y="932"/>
                  </a:cubicBezTo>
                  <a:cubicBezTo>
                    <a:pt x="4534" y="670"/>
                    <a:pt x="4589" y="532"/>
                    <a:pt x="4479" y="312"/>
                  </a:cubicBezTo>
                  <a:cubicBezTo>
                    <a:pt x="4396" y="215"/>
                    <a:pt x="4231" y="133"/>
                    <a:pt x="4107" y="78"/>
                  </a:cubicBezTo>
                  <a:cubicBezTo>
                    <a:pt x="3957" y="24"/>
                    <a:pt x="3823" y="0"/>
                    <a:pt x="370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6"/>
            <p:cNvSpPr/>
            <p:nvPr/>
          </p:nvSpPr>
          <p:spPr>
            <a:xfrm>
              <a:off x="1557325" y="1289400"/>
              <a:ext cx="171550" cy="144825"/>
            </a:xfrm>
            <a:custGeom>
              <a:avLst/>
              <a:gdLst/>
              <a:ahLst/>
              <a:cxnLst/>
              <a:rect l="l" t="t" r="r" b="b"/>
              <a:pathLst>
                <a:path w="6862" h="5793" extrusionOk="0">
                  <a:moveTo>
                    <a:pt x="5043" y="0"/>
                  </a:moveTo>
                  <a:cubicBezTo>
                    <a:pt x="4864" y="0"/>
                    <a:pt x="4671" y="0"/>
                    <a:pt x="4506" y="42"/>
                  </a:cubicBezTo>
                  <a:cubicBezTo>
                    <a:pt x="4244" y="83"/>
                    <a:pt x="3982" y="248"/>
                    <a:pt x="3900" y="345"/>
                  </a:cubicBezTo>
                  <a:cubicBezTo>
                    <a:pt x="3817" y="428"/>
                    <a:pt x="3831" y="428"/>
                    <a:pt x="3762" y="469"/>
                  </a:cubicBezTo>
                  <a:cubicBezTo>
                    <a:pt x="3734" y="441"/>
                    <a:pt x="3679" y="372"/>
                    <a:pt x="3597" y="290"/>
                  </a:cubicBezTo>
                  <a:cubicBezTo>
                    <a:pt x="3514" y="207"/>
                    <a:pt x="3404" y="138"/>
                    <a:pt x="3294" y="111"/>
                  </a:cubicBezTo>
                  <a:cubicBezTo>
                    <a:pt x="3224" y="84"/>
                    <a:pt x="3155" y="72"/>
                    <a:pt x="3088" y="72"/>
                  </a:cubicBezTo>
                  <a:cubicBezTo>
                    <a:pt x="2849" y="72"/>
                    <a:pt x="2642" y="217"/>
                    <a:pt x="2577" y="304"/>
                  </a:cubicBezTo>
                  <a:cubicBezTo>
                    <a:pt x="2536" y="331"/>
                    <a:pt x="2494" y="372"/>
                    <a:pt x="2453" y="400"/>
                  </a:cubicBezTo>
                  <a:cubicBezTo>
                    <a:pt x="2439" y="372"/>
                    <a:pt x="2398" y="331"/>
                    <a:pt x="2357" y="290"/>
                  </a:cubicBezTo>
                  <a:cubicBezTo>
                    <a:pt x="2246" y="166"/>
                    <a:pt x="2054" y="124"/>
                    <a:pt x="1874" y="111"/>
                  </a:cubicBezTo>
                  <a:cubicBezTo>
                    <a:pt x="1626" y="111"/>
                    <a:pt x="1406" y="193"/>
                    <a:pt x="1268" y="317"/>
                  </a:cubicBezTo>
                  <a:cubicBezTo>
                    <a:pt x="1235" y="313"/>
                    <a:pt x="1201" y="310"/>
                    <a:pt x="1168" y="310"/>
                  </a:cubicBezTo>
                  <a:cubicBezTo>
                    <a:pt x="1010" y="310"/>
                    <a:pt x="861" y="362"/>
                    <a:pt x="758" y="441"/>
                  </a:cubicBezTo>
                  <a:cubicBezTo>
                    <a:pt x="621" y="579"/>
                    <a:pt x="593" y="689"/>
                    <a:pt x="497" y="855"/>
                  </a:cubicBezTo>
                  <a:cubicBezTo>
                    <a:pt x="276" y="1461"/>
                    <a:pt x="1" y="2136"/>
                    <a:pt x="235" y="2784"/>
                  </a:cubicBezTo>
                  <a:cubicBezTo>
                    <a:pt x="313" y="2886"/>
                    <a:pt x="396" y="2926"/>
                    <a:pt x="478" y="2926"/>
                  </a:cubicBezTo>
                  <a:cubicBezTo>
                    <a:pt x="625" y="2926"/>
                    <a:pt x="766" y="2793"/>
                    <a:pt x="855" y="2660"/>
                  </a:cubicBezTo>
                  <a:cubicBezTo>
                    <a:pt x="855" y="2646"/>
                    <a:pt x="882" y="2618"/>
                    <a:pt x="896" y="2591"/>
                  </a:cubicBezTo>
                  <a:lnTo>
                    <a:pt x="896" y="2591"/>
                  </a:lnTo>
                  <a:cubicBezTo>
                    <a:pt x="910" y="2839"/>
                    <a:pt x="882" y="3114"/>
                    <a:pt x="1006" y="3348"/>
                  </a:cubicBezTo>
                  <a:cubicBezTo>
                    <a:pt x="1067" y="3470"/>
                    <a:pt x="1225" y="3560"/>
                    <a:pt x="1385" y="3560"/>
                  </a:cubicBezTo>
                  <a:cubicBezTo>
                    <a:pt x="1406" y="3560"/>
                    <a:pt x="1427" y="3558"/>
                    <a:pt x="1447" y="3555"/>
                  </a:cubicBezTo>
                  <a:cubicBezTo>
                    <a:pt x="1520" y="3539"/>
                    <a:pt x="1541" y="3532"/>
                    <a:pt x="1562" y="3532"/>
                  </a:cubicBezTo>
                  <a:cubicBezTo>
                    <a:pt x="1577" y="3532"/>
                    <a:pt x="1592" y="3536"/>
                    <a:pt x="1626" y="3541"/>
                  </a:cubicBezTo>
                  <a:lnTo>
                    <a:pt x="1640" y="3541"/>
                  </a:lnTo>
                  <a:cubicBezTo>
                    <a:pt x="1654" y="3583"/>
                    <a:pt x="1682" y="3665"/>
                    <a:pt x="1682" y="3734"/>
                  </a:cubicBezTo>
                  <a:cubicBezTo>
                    <a:pt x="1737" y="4244"/>
                    <a:pt x="1613" y="5084"/>
                    <a:pt x="1943" y="5677"/>
                  </a:cubicBezTo>
                  <a:cubicBezTo>
                    <a:pt x="2000" y="5754"/>
                    <a:pt x="2096" y="5792"/>
                    <a:pt x="2191" y="5792"/>
                  </a:cubicBezTo>
                  <a:cubicBezTo>
                    <a:pt x="2282" y="5792"/>
                    <a:pt x="2372" y="5758"/>
                    <a:pt x="2426" y="5691"/>
                  </a:cubicBezTo>
                  <a:cubicBezTo>
                    <a:pt x="2646" y="5388"/>
                    <a:pt x="2729" y="5029"/>
                    <a:pt x="2880" y="4699"/>
                  </a:cubicBezTo>
                  <a:lnTo>
                    <a:pt x="2894" y="4644"/>
                  </a:lnTo>
                  <a:cubicBezTo>
                    <a:pt x="2977" y="4809"/>
                    <a:pt x="3101" y="4947"/>
                    <a:pt x="3376" y="4960"/>
                  </a:cubicBezTo>
                  <a:cubicBezTo>
                    <a:pt x="3583" y="4960"/>
                    <a:pt x="3693" y="4795"/>
                    <a:pt x="3776" y="4657"/>
                  </a:cubicBezTo>
                  <a:cubicBezTo>
                    <a:pt x="3831" y="4588"/>
                    <a:pt x="3886" y="4464"/>
                    <a:pt x="3941" y="4354"/>
                  </a:cubicBezTo>
                  <a:cubicBezTo>
                    <a:pt x="4024" y="4547"/>
                    <a:pt x="4093" y="4754"/>
                    <a:pt x="4286" y="4892"/>
                  </a:cubicBezTo>
                  <a:cubicBezTo>
                    <a:pt x="4414" y="4973"/>
                    <a:pt x="4548" y="5009"/>
                    <a:pt x="4673" y="5009"/>
                  </a:cubicBezTo>
                  <a:cubicBezTo>
                    <a:pt x="4953" y="5009"/>
                    <a:pt x="5193" y="4831"/>
                    <a:pt x="5250" y="4575"/>
                  </a:cubicBezTo>
                  <a:cubicBezTo>
                    <a:pt x="5278" y="4451"/>
                    <a:pt x="5305" y="4340"/>
                    <a:pt x="5346" y="4230"/>
                  </a:cubicBezTo>
                  <a:cubicBezTo>
                    <a:pt x="5528" y="4505"/>
                    <a:pt x="5668" y="4610"/>
                    <a:pt x="5779" y="4610"/>
                  </a:cubicBezTo>
                  <a:cubicBezTo>
                    <a:pt x="6047" y="4610"/>
                    <a:pt x="6145" y="3996"/>
                    <a:pt x="6242" y="3665"/>
                  </a:cubicBezTo>
                  <a:cubicBezTo>
                    <a:pt x="6242" y="3638"/>
                    <a:pt x="6256" y="3624"/>
                    <a:pt x="6256" y="3610"/>
                  </a:cubicBezTo>
                  <a:cubicBezTo>
                    <a:pt x="6306" y="3702"/>
                    <a:pt x="6423" y="3764"/>
                    <a:pt x="6534" y="3764"/>
                  </a:cubicBezTo>
                  <a:cubicBezTo>
                    <a:pt x="6606" y="3764"/>
                    <a:pt x="6676" y="3738"/>
                    <a:pt x="6724" y="3679"/>
                  </a:cubicBezTo>
                  <a:cubicBezTo>
                    <a:pt x="6821" y="3514"/>
                    <a:pt x="6862" y="3321"/>
                    <a:pt x="6848" y="3128"/>
                  </a:cubicBezTo>
                  <a:cubicBezTo>
                    <a:pt x="6834" y="2908"/>
                    <a:pt x="6683" y="2591"/>
                    <a:pt x="6683" y="2480"/>
                  </a:cubicBezTo>
                  <a:cubicBezTo>
                    <a:pt x="6710" y="2108"/>
                    <a:pt x="6669" y="1599"/>
                    <a:pt x="6600" y="1337"/>
                  </a:cubicBezTo>
                  <a:cubicBezTo>
                    <a:pt x="6559" y="1144"/>
                    <a:pt x="6600" y="1061"/>
                    <a:pt x="6462" y="882"/>
                  </a:cubicBezTo>
                  <a:cubicBezTo>
                    <a:pt x="6394" y="772"/>
                    <a:pt x="6394" y="731"/>
                    <a:pt x="6297" y="593"/>
                  </a:cubicBezTo>
                  <a:cubicBezTo>
                    <a:pt x="6201" y="469"/>
                    <a:pt x="6077" y="386"/>
                    <a:pt x="5939" y="290"/>
                  </a:cubicBezTo>
                  <a:cubicBezTo>
                    <a:pt x="5677" y="152"/>
                    <a:pt x="5360" y="42"/>
                    <a:pt x="5043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6"/>
            <p:cNvSpPr/>
            <p:nvPr/>
          </p:nvSpPr>
          <p:spPr>
            <a:xfrm>
              <a:off x="1671675" y="1561325"/>
              <a:ext cx="131600" cy="142550"/>
            </a:xfrm>
            <a:custGeom>
              <a:avLst/>
              <a:gdLst/>
              <a:ahLst/>
              <a:cxnLst/>
              <a:rect l="l" t="t" r="r" b="b"/>
              <a:pathLst>
                <a:path w="5264" h="5702" extrusionOk="0">
                  <a:moveTo>
                    <a:pt x="2921" y="0"/>
                  </a:moveTo>
                  <a:cubicBezTo>
                    <a:pt x="2876" y="0"/>
                    <a:pt x="2835" y="3"/>
                    <a:pt x="2798" y="8"/>
                  </a:cubicBezTo>
                  <a:cubicBezTo>
                    <a:pt x="2646" y="22"/>
                    <a:pt x="2550" y="63"/>
                    <a:pt x="2467" y="77"/>
                  </a:cubicBezTo>
                  <a:cubicBezTo>
                    <a:pt x="2247" y="104"/>
                    <a:pt x="2040" y="187"/>
                    <a:pt x="1833" y="270"/>
                  </a:cubicBezTo>
                  <a:cubicBezTo>
                    <a:pt x="1572" y="394"/>
                    <a:pt x="1627" y="462"/>
                    <a:pt x="1392" y="531"/>
                  </a:cubicBezTo>
                  <a:cubicBezTo>
                    <a:pt x="1255" y="586"/>
                    <a:pt x="1117" y="669"/>
                    <a:pt x="1062" y="697"/>
                  </a:cubicBezTo>
                  <a:cubicBezTo>
                    <a:pt x="1048" y="697"/>
                    <a:pt x="1034" y="710"/>
                    <a:pt x="1007" y="710"/>
                  </a:cubicBezTo>
                  <a:cubicBezTo>
                    <a:pt x="800" y="738"/>
                    <a:pt x="593" y="793"/>
                    <a:pt x="497" y="945"/>
                  </a:cubicBezTo>
                  <a:cubicBezTo>
                    <a:pt x="359" y="1344"/>
                    <a:pt x="345" y="1758"/>
                    <a:pt x="263" y="2102"/>
                  </a:cubicBezTo>
                  <a:cubicBezTo>
                    <a:pt x="125" y="2474"/>
                    <a:pt x="70" y="2860"/>
                    <a:pt x="70" y="3246"/>
                  </a:cubicBezTo>
                  <a:cubicBezTo>
                    <a:pt x="70" y="3452"/>
                    <a:pt x="1" y="3879"/>
                    <a:pt x="359" y="3879"/>
                  </a:cubicBezTo>
                  <a:cubicBezTo>
                    <a:pt x="538" y="3838"/>
                    <a:pt x="580" y="3645"/>
                    <a:pt x="621" y="3521"/>
                  </a:cubicBezTo>
                  <a:cubicBezTo>
                    <a:pt x="745" y="3204"/>
                    <a:pt x="759" y="2860"/>
                    <a:pt x="855" y="2584"/>
                  </a:cubicBezTo>
                  <a:lnTo>
                    <a:pt x="855" y="2584"/>
                  </a:lnTo>
                  <a:cubicBezTo>
                    <a:pt x="855" y="2763"/>
                    <a:pt x="800" y="3011"/>
                    <a:pt x="772" y="3204"/>
                  </a:cubicBezTo>
                  <a:cubicBezTo>
                    <a:pt x="704" y="3590"/>
                    <a:pt x="676" y="3990"/>
                    <a:pt x="648" y="4389"/>
                  </a:cubicBezTo>
                  <a:cubicBezTo>
                    <a:pt x="621" y="4678"/>
                    <a:pt x="524" y="5009"/>
                    <a:pt x="717" y="5285"/>
                  </a:cubicBezTo>
                  <a:cubicBezTo>
                    <a:pt x="758" y="5351"/>
                    <a:pt x="807" y="5378"/>
                    <a:pt x="854" y="5378"/>
                  </a:cubicBezTo>
                  <a:cubicBezTo>
                    <a:pt x="933" y="5378"/>
                    <a:pt x="1008" y="5302"/>
                    <a:pt x="1034" y="5216"/>
                  </a:cubicBezTo>
                  <a:cubicBezTo>
                    <a:pt x="1158" y="4885"/>
                    <a:pt x="1144" y="4527"/>
                    <a:pt x="1227" y="4182"/>
                  </a:cubicBezTo>
                  <a:cubicBezTo>
                    <a:pt x="1255" y="3962"/>
                    <a:pt x="1310" y="3755"/>
                    <a:pt x="1351" y="3562"/>
                  </a:cubicBezTo>
                  <a:cubicBezTo>
                    <a:pt x="1351" y="3590"/>
                    <a:pt x="1351" y="3631"/>
                    <a:pt x="1351" y="3673"/>
                  </a:cubicBezTo>
                  <a:cubicBezTo>
                    <a:pt x="1324" y="3934"/>
                    <a:pt x="1379" y="4279"/>
                    <a:pt x="1420" y="4472"/>
                  </a:cubicBezTo>
                  <a:cubicBezTo>
                    <a:pt x="1443" y="4599"/>
                    <a:pt x="1505" y="4862"/>
                    <a:pt x="1679" y="4862"/>
                  </a:cubicBezTo>
                  <a:cubicBezTo>
                    <a:pt x="1712" y="4862"/>
                    <a:pt x="1750" y="4852"/>
                    <a:pt x="1792" y="4830"/>
                  </a:cubicBezTo>
                  <a:cubicBezTo>
                    <a:pt x="1861" y="4775"/>
                    <a:pt x="1902" y="4706"/>
                    <a:pt x="1930" y="4637"/>
                  </a:cubicBezTo>
                  <a:cubicBezTo>
                    <a:pt x="1930" y="4802"/>
                    <a:pt x="1944" y="4940"/>
                    <a:pt x="1971" y="5037"/>
                  </a:cubicBezTo>
                  <a:cubicBezTo>
                    <a:pt x="1982" y="5194"/>
                    <a:pt x="2067" y="5701"/>
                    <a:pt x="2286" y="5701"/>
                  </a:cubicBezTo>
                  <a:cubicBezTo>
                    <a:pt x="2335" y="5701"/>
                    <a:pt x="2390" y="5676"/>
                    <a:pt x="2453" y="5615"/>
                  </a:cubicBezTo>
                  <a:cubicBezTo>
                    <a:pt x="2619" y="5422"/>
                    <a:pt x="2632" y="5161"/>
                    <a:pt x="2701" y="4940"/>
                  </a:cubicBezTo>
                  <a:cubicBezTo>
                    <a:pt x="2756" y="4513"/>
                    <a:pt x="2853" y="4100"/>
                    <a:pt x="2894" y="3673"/>
                  </a:cubicBezTo>
                  <a:cubicBezTo>
                    <a:pt x="2936" y="3383"/>
                    <a:pt x="2908" y="3080"/>
                    <a:pt x="2949" y="2791"/>
                  </a:cubicBezTo>
                  <a:cubicBezTo>
                    <a:pt x="2977" y="2653"/>
                    <a:pt x="3018" y="2502"/>
                    <a:pt x="3004" y="2364"/>
                  </a:cubicBezTo>
                  <a:cubicBezTo>
                    <a:pt x="2991" y="2185"/>
                    <a:pt x="2991" y="2074"/>
                    <a:pt x="3032" y="1868"/>
                  </a:cubicBezTo>
                  <a:cubicBezTo>
                    <a:pt x="3046" y="1854"/>
                    <a:pt x="3060" y="1785"/>
                    <a:pt x="3073" y="1758"/>
                  </a:cubicBezTo>
                  <a:cubicBezTo>
                    <a:pt x="3101" y="1950"/>
                    <a:pt x="3128" y="2226"/>
                    <a:pt x="3115" y="2433"/>
                  </a:cubicBezTo>
                  <a:cubicBezTo>
                    <a:pt x="3087" y="2750"/>
                    <a:pt x="3142" y="3053"/>
                    <a:pt x="3184" y="3370"/>
                  </a:cubicBezTo>
                  <a:cubicBezTo>
                    <a:pt x="3170" y="3521"/>
                    <a:pt x="3184" y="3990"/>
                    <a:pt x="3211" y="4155"/>
                  </a:cubicBezTo>
                  <a:cubicBezTo>
                    <a:pt x="3211" y="4279"/>
                    <a:pt x="3330" y="4410"/>
                    <a:pt x="3449" y="4410"/>
                  </a:cubicBezTo>
                  <a:cubicBezTo>
                    <a:pt x="3502" y="4410"/>
                    <a:pt x="3555" y="4384"/>
                    <a:pt x="3597" y="4320"/>
                  </a:cubicBezTo>
                  <a:cubicBezTo>
                    <a:pt x="3735" y="4100"/>
                    <a:pt x="3735" y="3838"/>
                    <a:pt x="3790" y="3604"/>
                  </a:cubicBezTo>
                  <a:cubicBezTo>
                    <a:pt x="3817" y="3494"/>
                    <a:pt x="3831" y="3356"/>
                    <a:pt x="3831" y="3232"/>
                  </a:cubicBezTo>
                  <a:cubicBezTo>
                    <a:pt x="3900" y="3397"/>
                    <a:pt x="3969" y="3562"/>
                    <a:pt x="4079" y="3714"/>
                  </a:cubicBezTo>
                  <a:cubicBezTo>
                    <a:pt x="4144" y="3754"/>
                    <a:pt x="4200" y="3772"/>
                    <a:pt x="4250" y="3772"/>
                  </a:cubicBezTo>
                  <a:cubicBezTo>
                    <a:pt x="4559" y="3772"/>
                    <a:pt x="4595" y="3082"/>
                    <a:pt x="4630" y="2832"/>
                  </a:cubicBezTo>
                  <a:cubicBezTo>
                    <a:pt x="4658" y="2956"/>
                    <a:pt x="4699" y="3080"/>
                    <a:pt x="4727" y="3204"/>
                  </a:cubicBezTo>
                  <a:cubicBezTo>
                    <a:pt x="4762" y="3286"/>
                    <a:pt x="4797" y="3426"/>
                    <a:pt x="4906" y="3426"/>
                  </a:cubicBezTo>
                  <a:cubicBezTo>
                    <a:pt x="4926" y="3426"/>
                    <a:pt x="4949" y="3422"/>
                    <a:pt x="4975" y="3411"/>
                  </a:cubicBezTo>
                  <a:cubicBezTo>
                    <a:pt x="5085" y="3370"/>
                    <a:pt x="5099" y="3259"/>
                    <a:pt x="5140" y="3177"/>
                  </a:cubicBezTo>
                  <a:cubicBezTo>
                    <a:pt x="5264" y="2860"/>
                    <a:pt x="5154" y="2419"/>
                    <a:pt x="5085" y="2019"/>
                  </a:cubicBezTo>
                  <a:lnTo>
                    <a:pt x="5071" y="2019"/>
                  </a:lnTo>
                  <a:cubicBezTo>
                    <a:pt x="5002" y="1620"/>
                    <a:pt x="4961" y="1206"/>
                    <a:pt x="4727" y="848"/>
                  </a:cubicBezTo>
                  <a:cubicBezTo>
                    <a:pt x="4644" y="724"/>
                    <a:pt x="4479" y="531"/>
                    <a:pt x="4479" y="531"/>
                  </a:cubicBezTo>
                  <a:cubicBezTo>
                    <a:pt x="4451" y="449"/>
                    <a:pt x="4327" y="352"/>
                    <a:pt x="4176" y="270"/>
                  </a:cubicBezTo>
                  <a:cubicBezTo>
                    <a:pt x="3955" y="173"/>
                    <a:pt x="3707" y="104"/>
                    <a:pt x="3459" y="63"/>
                  </a:cubicBezTo>
                  <a:cubicBezTo>
                    <a:pt x="3348" y="41"/>
                    <a:pt x="3110" y="0"/>
                    <a:pt x="2921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6"/>
            <p:cNvSpPr/>
            <p:nvPr/>
          </p:nvSpPr>
          <p:spPr>
            <a:xfrm>
              <a:off x="1413700" y="1500525"/>
              <a:ext cx="133325" cy="126675"/>
            </a:xfrm>
            <a:custGeom>
              <a:avLst/>
              <a:gdLst/>
              <a:ahLst/>
              <a:cxnLst/>
              <a:rect l="l" t="t" r="r" b="b"/>
              <a:pathLst>
                <a:path w="5333" h="5067" extrusionOk="0">
                  <a:moveTo>
                    <a:pt x="4308" y="1"/>
                  </a:moveTo>
                  <a:cubicBezTo>
                    <a:pt x="3989" y="1"/>
                    <a:pt x="3837" y="354"/>
                    <a:pt x="3651" y="552"/>
                  </a:cubicBezTo>
                  <a:cubicBezTo>
                    <a:pt x="3610" y="456"/>
                    <a:pt x="3583" y="318"/>
                    <a:pt x="3486" y="222"/>
                  </a:cubicBezTo>
                  <a:cubicBezTo>
                    <a:pt x="3403" y="111"/>
                    <a:pt x="3266" y="70"/>
                    <a:pt x="3128" y="56"/>
                  </a:cubicBezTo>
                  <a:cubicBezTo>
                    <a:pt x="3081" y="50"/>
                    <a:pt x="3034" y="46"/>
                    <a:pt x="2988" y="46"/>
                  </a:cubicBezTo>
                  <a:cubicBezTo>
                    <a:pt x="2843" y="46"/>
                    <a:pt x="2702" y="80"/>
                    <a:pt x="2577" y="153"/>
                  </a:cubicBezTo>
                  <a:cubicBezTo>
                    <a:pt x="2425" y="235"/>
                    <a:pt x="2315" y="332"/>
                    <a:pt x="2219" y="359"/>
                  </a:cubicBezTo>
                  <a:cubicBezTo>
                    <a:pt x="2219" y="373"/>
                    <a:pt x="2205" y="373"/>
                    <a:pt x="2191" y="373"/>
                  </a:cubicBezTo>
                  <a:lnTo>
                    <a:pt x="2163" y="373"/>
                  </a:lnTo>
                  <a:cubicBezTo>
                    <a:pt x="2150" y="359"/>
                    <a:pt x="2122" y="346"/>
                    <a:pt x="2108" y="346"/>
                  </a:cubicBezTo>
                  <a:cubicBezTo>
                    <a:pt x="2022" y="309"/>
                    <a:pt x="1929" y="293"/>
                    <a:pt x="1835" y="293"/>
                  </a:cubicBezTo>
                  <a:cubicBezTo>
                    <a:pt x="1644" y="293"/>
                    <a:pt x="1453" y="363"/>
                    <a:pt x="1323" y="483"/>
                  </a:cubicBezTo>
                  <a:cubicBezTo>
                    <a:pt x="1089" y="676"/>
                    <a:pt x="758" y="938"/>
                    <a:pt x="648" y="1172"/>
                  </a:cubicBezTo>
                  <a:cubicBezTo>
                    <a:pt x="634" y="1186"/>
                    <a:pt x="620" y="1200"/>
                    <a:pt x="607" y="1227"/>
                  </a:cubicBezTo>
                  <a:cubicBezTo>
                    <a:pt x="565" y="1269"/>
                    <a:pt x="510" y="1324"/>
                    <a:pt x="483" y="1379"/>
                  </a:cubicBezTo>
                  <a:cubicBezTo>
                    <a:pt x="469" y="1406"/>
                    <a:pt x="455" y="1420"/>
                    <a:pt x="455" y="1448"/>
                  </a:cubicBezTo>
                  <a:cubicBezTo>
                    <a:pt x="276" y="1710"/>
                    <a:pt x="138" y="2026"/>
                    <a:pt x="55" y="2371"/>
                  </a:cubicBezTo>
                  <a:cubicBezTo>
                    <a:pt x="0" y="2633"/>
                    <a:pt x="55" y="2950"/>
                    <a:pt x="207" y="3266"/>
                  </a:cubicBezTo>
                  <a:cubicBezTo>
                    <a:pt x="353" y="3464"/>
                    <a:pt x="482" y="3544"/>
                    <a:pt x="596" y="3544"/>
                  </a:cubicBezTo>
                  <a:cubicBezTo>
                    <a:pt x="783" y="3544"/>
                    <a:pt x="926" y="3326"/>
                    <a:pt x="1020" y="3060"/>
                  </a:cubicBezTo>
                  <a:cubicBezTo>
                    <a:pt x="1075" y="2894"/>
                    <a:pt x="1144" y="2757"/>
                    <a:pt x="1213" y="2605"/>
                  </a:cubicBezTo>
                  <a:cubicBezTo>
                    <a:pt x="1224" y="2907"/>
                    <a:pt x="1314" y="3266"/>
                    <a:pt x="1555" y="3266"/>
                  </a:cubicBezTo>
                  <a:cubicBezTo>
                    <a:pt x="1601" y="3266"/>
                    <a:pt x="1652" y="3254"/>
                    <a:pt x="1709" y="3225"/>
                  </a:cubicBezTo>
                  <a:lnTo>
                    <a:pt x="1709" y="3225"/>
                  </a:lnTo>
                  <a:cubicBezTo>
                    <a:pt x="1667" y="3528"/>
                    <a:pt x="1654" y="3845"/>
                    <a:pt x="1626" y="4148"/>
                  </a:cubicBezTo>
                  <a:cubicBezTo>
                    <a:pt x="1571" y="4410"/>
                    <a:pt x="1612" y="4699"/>
                    <a:pt x="1805" y="4920"/>
                  </a:cubicBezTo>
                  <a:cubicBezTo>
                    <a:pt x="1875" y="5013"/>
                    <a:pt x="1953" y="5066"/>
                    <a:pt x="2035" y="5066"/>
                  </a:cubicBezTo>
                  <a:cubicBezTo>
                    <a:pt x="2099" y="5066"/>
                    <a:pt x="2166" y="5034"/>
                    <a:pt x="2232" y="4961"/>
                  </a:cubicBezTo>
                  <a:cubicBezTo>
                    <a:pt x="2384" y="4713"/>
                    <a:pt x="2425" y="4424"/>
                    <a:pt x="2535" y="4162"/>
                  </a:cubicBezTo>
                  <a:cubicBezTo>
                    <a:pt x="2604" y="3914"/>
                    <a:pt x="2687" y="3652"/>
                    <a:pt x="2756" y="3404"/>
                  </a:cubicBezTo>
                  <a:cubicBezTo>
                    <a:pt x="2792" y="3610"/>
                    <a:pt x="2850" y="3816"/>
                    <a:pt x="3060" y="3816"/>
                  </a:cubicBezTo>
                  <a:cubicBezTo>
                    <a:pt x="3089" y="3816"/>
                    <a:pt x="3120" y="3812"/>
                    <a:pt x="3155" y="3804"/>
                  </a:cubicBezTo>
                  <a:cubicBezTo>
                    <a:pt x="3555" y="3556"/>
                    <a:pt x="3527" y="3060"/>
                    <a:pt x="3693" y="2688"/>
                  </a:cubicBezTo>
                  <a:cubicBezTo>
                    <a:pt x="3734" y="2826"/>
                    <a:pt x="3775" y="2977"/>
                    <a:pt x="3858" y="3101"/>
                  </a:cubicBezTo>
                  <a:lnTo>
                    <a:pt x="3858" y="3115"/>
                  </a:lnTo>
                  <a:cubicBezTo>
                    <a:pt x="3872" y="3142"/>
                    <a:pt x="3886" y="3170"/>
                    <a:pt x="3913" y="3184"/>
                  </a:cubicBezTo>
                  <a:cubicBezTo>
                    <a:pt x="3913" y="3184"/>
                    <a:pt x="3913" y="3198"/>
                    <a:pt x="3927" y="3198"/>
                  </a:cubicBezTo>
                  <a:cubicBezTo>
                    <a:pt x="3986" y="3246"/>
                    <a:pt x="4039" y="3266"/>
                    <a:pt x="4086" y="3266"/>
                  </a:cubicBezTo>
                  <a:cubicBezTo>
                    <a:pt x="4284" y="3266"/>
                    <a:pt x="4387" y="2915"/>
                    <a:pt x="4409" y="2770"/>
                  </a:cubicBezTo>
                  <a:cubicBezTo>
                    <a:pt x="4451" y="2578"/>
                    <a:pt x="4492" y="2385"/>
                    <a:pt x="4519" y="2192"/>
                  </a:cubicBezTo>
                  <a:cubicBezTo>
                    <a:pt x="4519" y="2192"/>
                    <a:pt x="4519" y="2206"/>
                    <a:pt x="4533" y="2206"/>
                  </a:cubicBezTo>
                  <a:cubicBezTo>
                    <a:pt x="4575" y="2330"/>
                    <a:pt x="4588" y="2481"/>
                    <a:pt x="4699" y="2591"/>
                  </a:cubicBezTo>
                  <a:cubicBezTo>
                    <a:pt x="4743" y="2645"/>
                    <a:pt x="4795" y="2668"/>
                    <a:pt x="4847" y="2668"/>
                  </a:cubicBezTo>
                  <a:cubicBezTo>
                    <a:pt x="4942" y="2668"/>
                    <a:pt x="5035" y="2593"/>
                    <a:pt x="5071" y="2495"/>
                  </a:cubicBezTo>
                  <a:cubicBezTo>
                    <a:pt x="5291" y="1958"/>
                    <a:pt x="5332" y="1338"/>
                    <a:pt x="5250" y="855"/>
                  </a:cubicBezTo>
                  <a:cubicBezTo>
                    <a:pt x="5181" y="607"/>
                    <a:pt x="5057" y="359"/>
                    <a:pt x="4781" y="222"/>
                  </a:cubicBezTo>
                  <a:cubicBezTo>
                    <a:pt x="4630" y="139"/>
                    <a:pt x="4616" y="70"/>
                    <a:pt x="4423" y="15"/>
                  </a:cubicBezTo>
                  <a:cubicBezTo>
                    <a:pt x="4382" y="5"/>
                    <a:pt x="4344" y="1"/>
                    <a:pt x="430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6" name="Google Shape;966;p36"/>
          <p:cNvGrpSpPr/>
          <p:nvPr/>
        </p:nvGrpSpPr>
        <p:grpSpPr>
          <a:xfrm>
            <a:off x="6874674" y="1695769"/>
            <a:ext cx="548734" cy="544368"/>
            <a:chOff x="-3114539" y="1593254"/>
            <a:chExt cx="829907" cy="823427"/>
          </a:xfrm>
        </p:grpSpPr>
        <p:sp>
          <p:nvSpPr>
            <p:cNvPr id="967" name="Google Shape;967;p36"/>
            <p:cNvSpPr/>
            <p:nvPr/>
          </p:nvSpPr>
          <p:spPr>
            <a:xfrm>
              <a:off x="-2753239" y="219072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6"/>
            <p:cNvSpPr/>
            <p:nvPr/>
          </p:nvSpPr>
          <p:spPr>
            <a:xfrm>
              <a:off x="-2539064" y="206924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6"/>
            <p:cNvSpPr/>
            <p:nvPr/>
          </p:nvSpPr>
          <p:spPr>
            <a:xfrm>
              <a:off x="-3103426" y="206830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6"/>
            <p:cNvSpPr/>
            <p:nvPr/>
          </p:nvSpPr>
          <p:spPr>
            <a:xfrm>
              <a:off x="-3114539" y="207341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6"/>
            <p:cNvSpPr/>
            <p:nvPr/>
          </p:nvSpPr>
          <p:spPr>
            <a:xfrm>
              <a:off x="-2626057" y="219320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6"/>
            <p:cNvSpPr/>
            <p:nvPr/>
          </p:nvSpPr>
          <p:spPr>
            <a:xfrm>
              <a:off x="-2638983" y="238424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6"/>
            <p:cNvSpPr/>
            <p:nvPr/>
          </p:nvSpPr>
          <p:spPr>
            <a:xfrm>
              <a:off x="-2547860" y="219320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6"/>
            <p:cNvSpPr/>
            <p:nvPr/>
          </p:nvSpPr>
          <p:spPr>
            <a:xfrm>
              <a:off x="-2560820" y="238424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6"/>
            <p:cNvSpPr/>
            <p:nvPr/>
          </p:nvSpPr>
          <p:spPr>
            <a:xfrm>
              <a:off x="-2673699" y="214788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6"/>
            <p:cNvSpPr/>
            <p:nvPr/>
          </p:nvSpPr>
          <p:spPr>
            <a:xfrm>
              <a:off x="-2835128" y="189945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6"/>
            <p:cNvSpPr/>
            <p:nvPr/>
          </p:nvSpPr>
          <p:spPr>
            <a:xfrm>
              <a:off x="-2827271" y="173524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6"/>
            <p:cNvSpPr/>
            <p:nvPr/>
          </p:nvSpPr>
          <p:spPr>
            <a:xfrm>
              <a:off x="-2609403" y="159325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6"/>
            <p:cNvSpPr/>
            <p:nvPr/>
          </p:nvSpPr>
          <p:spPr>
            <a:xfrm>
              <a:off x="-2832341" y="206139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6"/>
            <p:cNvSpPr/>
            <p:nvPr/>
          </p:nvSpPr>
          <p:spPr>
            <a:xfrm>
              <a:off x="-2834222" y="209886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6"/>
            <p:cNvSpPr/>
            <p:nvPr/>
          </p:nvSpPr>
          <p:spPr>
            <a:xfrm>
              <a:off x="-2832811" y="212011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6"/>
            <p:cNvSpPr/>
            <p:nvPr/>
          </p:nvSpPr>
          <p:spPr>
            <a:xfrm>
              <a:off x="-2833751" y="208543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6"/>
            <p:cNvSpPr/>
            <p:nvPr/>
          </p:nvSpPr>
          <p:spPr>
            <a:xfrm>
              <a:off x="-2827271" y="185691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6"/>
            <p:cNvSpPr/>
            <p:nvPr/>
          </p:nvSpPr>
          <p:spPr>
            <a:xfrm>
              <a:off x="-2945220" y="186155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6"/>
            <p:cNvSpPr/>
            <p:nvPr/>
          </p:nvSpPr>
          <p:spPr>
            <a:xfrm>
              <a:off x="-2441461" y="181850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6"/>
            <p:cNvSpPr/>
            <p:nvPr/>
          </p:nvSpPr>
          <p:spPr>
            <a:xfrm>
              <a:off x="-2358195" y="177633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6"/>
            <p:cNvSpPr/>
            <p:nvPr/>
          </p:nvSpPr>
          <p:spPr>
            <a:xfrm>
              <a:off x="-2492831" y="179346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6"/>
            <p:cNvSpPr/>
            <p:nvPr/>
          </p:nvSpPr>
          <p:spPr>
            <a:xfrm>
              <a:off x="-2334626" y="181260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6"/>
            <p:cNvSpPr/>
            <p:nvPr/>
          </p:nvSpPr>
          <p:spPr>
            <a:xfrm>
              <a:off x="-2536311" y="183989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8" name="Google Shape;679;p33"/>
          <p:cNvSpPr txBox="1">
            <a:spLocks/>
          </p:cNvSpPr>
          <p:nvPr/>
        </p:nvSpPr>
        <p:spPr>
          <a:xfrm>
            <a:off x="115838" y="411480"/>
            <a:ext cx="7579960" cy="735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7200" b="0" i="0" u="none" strike="noStrike" cap="none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vi-VN" sz="4800" dirty="0">
                <a:latin typeface="SVN-Berkshire Swash" panose="02040603050506020204" pitchFamily="18" charset="0"/>
              </a:rPr>
              <a:t>3. Sinh hoạt theo chủ </a:t>
            </a:r>
            <a:r>
              <a:rPr lang="en-US" sz="4800" dirty="0" err="1">
                <a:latin typeface="SVN-Berkshire Swash" panose="02040603050506020204" pitchFamily="18" charset="0"/>
              </a:rPr>
              <a:t>điểm</a:t>
            </a:r>
            <a:r>
              <a:rPr lang="vi-VN" sz="4800" dirty="0">
                <a:latin typeface="SVN-Berkshire Swash" panose="02040603050506020204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09" y="2240136"/>
            <a:ext cx="4572827" cy="217828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118C9FC-0EC3-3C95-B9AF-FE340EFA8326}"/>
              </a:ext>
            </a:extLst>
          </p:cNvPr>
          <p:cNvSpPr/>
          <p:nvPr/>
        </p:nvSpPr>
        <p:spPr>
          <a:xfrm>
            <a:off x="1617785" y="1316064"/>
            <a:ext cx="4572827" cy="6782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TÔN SƯ TRỌNG ĐẠO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78" y="248963"/>
            <a:ext cx="4638347" cy="4638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071" y="248963"/>
            <a:ext cx="3724603" cy="4638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2">
                <a:lumMod val="9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5421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307524" flipH="1">
            <a:off x="7316298" y="1894088"/>
            <a:ext cx="2095969" cy="221275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46" y="303495"/>
            <a:ext cx="3143580" cy="19118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757" y="303495"/>
            <a:ext cx="2133612" cy="23735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664" y="3095101"/>
            <a:ext cx="2581275" cy="1771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273" y="2615459"/>
            <a:ext cx="2251292" cy="2251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60552">
            <a:off x="4500440" y="1078968"/>
            <a:ext cx="1202501" cy="7352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5047" flipH="1">
            <a:off x="4112295" y="3483119"/>
            <a:ext cx="1143975" cy="1207716"/>
          </a:xfrm>
          <a:prstGeom prst="rect">
            <a:avLst/>
          </a:prstGeom>
        </p:spPr>
      </p:pic>
      <p:sp>
        <p:nvSpPr>
          <p:cNvPr id="13" name="Rounded Rectangular Callout 12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78071" y="691726"/>
            <a:ext cx="1371465" cy="3916774"/>
          </a:xfrm>
          <a:prstGeom prst="wedgeRoundRectCallout">
            <a:avLst>
              <a:gd name="adj1" fmla="val 81703"/>
              <a:gd name="adj2" fmla="val 5385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Tôn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ko-KR" sz="3000" b="1" kern="1200" dirty="0">
                <a:solidFill>
                  <a:schemeClr val="bg2">
                    <a:lumMod val="75000"/>
                  </a:schemeClr>
                </a:solidFill>
                <a:latin typeface="SVN-Taiga" pitchFamily="2" charset="0"/>
              </a:rPr>
              <a:t>Sư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Trọng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ko-KR" sz="3000" b="1" kern="1200" dirty="0">
                <a:solidFill>
                  <a:schemeClr val="bg2">
                    <a:lumMod val="75000"/>
                  </a:schemeClr>
                </a:solidFill>
                <a:latin typeface="SVN-Taiga" pitchFamily="2" charset="0"/>
              </a:rPr>
              <a:t>Đạo </a:t>
            </a:r>
            <a:endParaRPr kumimoji="0" lang="ko-KR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SVN-Taig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18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84" y="387100"/>
            <a:ext cx="3373821" cy="26193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186" y="2202334"/>
            <a:ext cx="4900529" cy="2817804"/>
          </a:xfrm>
          <a:prstGeom prst="rect">
            <a:avLst/>
          </a:prstGeom>
        </p:spPr>
      </p:pic>
      <p:sp>
        <p:nvSpPr>
          <p:cNvPr id="6" name="Rounded Rectangular Callout 5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4226970" y="371447"/>
            <a:ext cx="4380461" cy="1325321"/>
          </a:xfrm>
          <a:prstGeom prst="wedgeRoundRectCallout">
            <a:avLst>
              <a:gd name="adj1" fmla="val -49865"/>
              <a:gd name="adj2" fmla="val 854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KIẾN THỨC </a:t>
            </a:r>
            <a:endParaRPr kumimoji="0" lang="ko-KR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SVN-Taig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1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4" y="230316"/>
            <a:ext cx="2793171" cy="18621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616" y="2661199"/>
            <a:ext cx="3862135" cy="2268151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3468414" y="290537"/>
            <a:ext cx="5496911" cy="870836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UỐNG NƯỚC NHỚ</a:t>
            </a:r>
            <a:r>
              <a:rPr kumimoji="0" lang="vi-VN" altLang="ko-KR" sz="3000" b="1" i="0" u="none" strike="noStrike" kern="1200" cap="none" spc="0" normalizeH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 </a:t>
            </a: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NGUỒN </a:t>
            </a:r>
            <a:endParaRPr kumimoji="0" lang="ko-KR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SVN-Taiga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0"/>
          <a:stretch/>
        </p:blipFill>
        <p:spPr>
          <a:xfrm>
            <a:off x="2301765" y="1589488"/>
            <a:ext cx="3163614" cy="21434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dung-6">
            <a:hlinkClick r:id="" action="ppaction://media"/>
            <a:extLst>
              <a:ext uri="{FF2B5EF4-FFF2-40B4-BE49-F238E27FC236}">
                <a16:creationId xmlns="" xmlns:a16="http://schemas.microsoft.com/office/drawing/2014/main" id="{3837AD0B-9F2F-5637-EE57-8623B70688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16785" y="4689231"/>
            <a:ext cx="446942" cy="44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7"/>
          <a:stretch/>
        </p:blipFill>
        <p:spPr>
          <a:xfrm>
            <a:off x="304799" y="203966"/>
            <a:ext cx="3710153" cy="1719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763" y="2564524"/>
            <a:ext cx="3028378" cy="19023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397" y="3203191"/>
            <a:ext cx="2619375" cy="1743075"/>
          </a:xfrm>
          <a:prstGeom prst="rect">
            <a:avLst/>
          </a:prstGeom>
        </p:spPr>
      </p:pic>
      <p:sp>
        <p:nvSpPr>
          <p:cNvPr id="10" name="Rounded Rectangular Callout 9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4405646" y="508082"/>
            <a:ext cx="4380461" cy="1325321"/>
          </a:xfrm>
          <a:prstGeom prst="wedgeRoundRectCallout">
            <a:avLst>
              <a:gd name="adj1" fmla="val -49865"/>
              <a:gd name="adj2" fmla="val 85498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SVN-Taiga" pitchFamily="2" charset="0"/>
              </a:rPr>
              <a:t>Người đưa đò </a:t>
            </a:r>
            <a:endParaRPr kumimoji="0" lang="ko-KR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SVN-Taiga" pitchFamily="2" charset="0"/>
            </a:endParaRPr>
          </a:p>
        </p:txBody>
      </p:sp>
      <p:pic>
        <p:nvPicPr>
          <p:cNvPr id="2" name="dung-6">
            <a:hlinkClick r:id="" action="ppaction://media"/>
            <a:extLst>
              <a:ext uri="{FF2B5EF4-FFF2-40B4-BE49-F238E27FC236}">
                <a16:creationId xmlns="" xmlns:a16="http://schemas.microsoft.com/office/drawing/2014/main" id="{7822C0CE-0D6A-D030-D72F-84F9111018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29141" y="4749710"/>
            <a:ext cx="480646" cy="48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0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1" y="318951"/>
            <a:ext cx="2847975" cy="16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59" y="1140752"/>
            <a:ext cx="2143125" cy="214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177" y="318951"/>
            <a:ext cx="2853648" cy="14947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177" y="2212314"/>
            <a:ext cx="3372668" cy="2365978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121155" y="3510770"/>
            <a:ext cx="5496911" cy="870836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VN-Taiga" pitchFamily="2" charset="0"/>
              </a:rPr>
              <a:t>Không thầy đố mày làm nên </a:t>
            </a:r>
            <a:endParaRPr kumimoji="0" lang="ko-KR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SVN-Taiga" pitchFamily="2" charset="0"/>
            </a:endParaRPr>
          </a:p>
        </p:txBody>
      </p:sp>
      <p:pic>
        <p:nvPicPr>
          <p:cNvPr id="3" name="dung-6">
            <a:hlinkClick r:id="" action="ppaction://media"/>
            <a:extLst>
              <a:ext uri="{FF2B5EF4-FFF2-40B4-BE49-F238E27FC236}">
                <a16:creationId xmlns="" xmlns:a16="http://schemas.microsoft.com/office/drawing/2014/main" id="{5FC73B10-A818-5629-B72D-3E9541D13B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425" y="467214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0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8" y="214283"/>
            <a:ext cx="2822328" cy="1414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24" y="1801346"/>
            <a:ext cx="5190316" cy="31278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702" y="1801345"/>
            <a:ext cx="2945498" cy="3127871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2F126EEB-7A2E-48DA-B208-BF255B979AD3}"/>
              </a:ext>
            </a:extLst>
          </p:cNvPr>
          <p:cNvSpPr/>
          <p:nvPr/>
        </p:nvSpPr>
        <p:spPr>
          <a:xfrm>
            <a:off x="3240351" y="126124"/>
            <a:ext cx="5809056" cy="1502979"/>
          </a:xfrm>
          <a:prstGeom prst="roundRect">
            <a:avLst>
              <a:gd name="adj" fmla="val 50000"/>
            </a:avLst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ko-KR" sz="2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VN-Taiga" pitchFamily="2" charset="0"/>
              </a:rPr>
              <a:t>Muốn sang thì bắc cầu 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VN-Taiga" pitchFamily="2" charset="0"/>
              </a:rPr>
              <a:t>K</a:t>
            </a:r>
            <a:r>
              <a:rPr kumimoji="0" lang="vi-VN" altLang="ko-KR" sz="2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VN-Taiga" pitchFamily="2" charset="0"/>
              </a:rPr>
              <a:t>iều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ko-KR" sz="2500" b="1" kern="1200" dirty="0">
                <a:solidFill>
                  <a:schemeClr val="bg1"/>
                </a:solidFill>
                <a:latin typeface="SVN-Taiga" pitchFamily="2" charset="0"/>
              </a:rPr>
              <a:t>Muốn con hay chữ phải yêu lấy thầy. </a:t>
            </a:r>
            <a:endParaRPr kumimoji="0" lang="ko-KR" altLang="en-US" sz="2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VN-Taiga" pitchFamily="2" charset="0"/>
            </a:endParaRPr>
          </a:p>
        </p:txBody>
      </p:sp>
      <p:pic>
        <p:nvPicPr>
          <p:cNvPr id="2" name="dung-6">
            <a:hlinkClick r:id="" action="ppaction://media"/>
            <a:extLst>
              <a:ext uri="{FF2B5EF4-FFF2-40B4-BE49-F238E27FC236}">
                <a16:creationId xmlns="" xmlns:a16="http://schemas.microsoft.com/office/drawing/2014/main" id="{E4891536-834F-78AD-3A3E-BD8B863536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57138" y="4813434"/>
            <a:ext cx="386862" cy="3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2"/>
          <p:cNvSpPr/>
          <p:nvPr/>
        </p:nvSpPr>
        <p:spPr>
          <a:xfrm>
            <a:off x="715100" y="1237150"/>
            <a:ext cx="7704000" cy="3366600"/>
          </a:xfrm>
          <a:prstGeom prst="roundRect">
            <a:avLst>
              <a:gd name="adj" fmla="val 54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32"/>
          <p:cNvSpPr/>
          <p:nvPr/>
        </p:nvSpPr>
        <p:spPr>
          <a:xfrm>
            <a:off x="715200" y="1237150"/>
            <a:ext cx="7704000" cy="506700"/>
          </a:xfrm>
          <a:prstGeom prst="round2SameRect">
            <a:avLst>
              <a:gd name="adj1" fmla="val 35437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99" name="Google Shape;499;p32"/>
          <p:cNvGraphicFramePr/>
          <p:nvPr>
            <p:extLst>
              <p:ext uri="{D42A27DB-BD31-4B8C-83A1-F6EECF244321}">
                <p14:modId xmlns:p14="http://schemas.microsoft.com/office/powerpoint/2010/main" val="27483258"/>
              </p:ext>
            </p:extLst>
          </p:nvPr>
        </p:nvGraphicFramePr>
        <p:xfrm>
          <a:off x="720063" y="1237210"/>
          <a:ext cx="7704025" cy="3352750"/>
        </p:xfrm>
        <a:graphic>
          <a:graphicData uri="http://schemas.openxmlformats.org/drawingml/2006/table">
            <a:tbl>
              <a:tblPr>
                <a:noFill/>
                <a:tableStyleId>{BD26B98B-CC1D-4E60-9A32-99609C44E70D}</a:tableStyleId>
              </a:tblPr>
              <a:tblGrid>
                <a:gridCol w="11005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005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506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lt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Mon</a:t>
                      </a:r>
                      <a:endParaRPr sz="2100">
                        <a:solidFill>
                          <a:schemeClr val="lt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Tue</a:t>
                      </a:r>
                      <a:endParaRPr sz="2100">
                        <a:solidFill>
                          <a:schemeClr val="dk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lt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Wed</a:t>
                      </a:r>
                      <a:endParaRPr sz="2100">
                        <a:solidFill>
                          <a:schemeClr val="lt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Thu</a:t>
                      </a:r>
                      <a:endParaRPr sz="2100">
                        <a:solidFill>
                          <a:schemeClr val="dk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lt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Fri</a:t>
                      </a:r>
                      <a:endParaRPr sz="2100">
                        <a:solidFill>
                          <a:schemeClr val="lt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Sat</a:t>
                      </a:r>
                      <a:endParaRPr sz="2100">
                        <a:solidFill>
                          <a:schemeClr val="dk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lt1"/>
                          </a:solidFill>
                          <a:latin typeface="Fredoka One"/>
                          <a:ea typeface="Fredoka One"/>
                          <a:cs typeface="Fredoka One"/>
                          <a:sym typeface="Fredoka One"/>
                        </a:rPr>
                        <a:t>Sun</a:t>
                      </a:r>
                      <a:endParaRPr sz="2100">
                        <a:solidFill>
                          <a:schemeClr val="lt1"/>
                        </a:solidFill>
                        <a:latin typeface="Fredoka One"/>
                        <a:ea typeface="Fredoka One"/>
                        <a:cs typeface="Fredoka One"/>
                        <a:sym typeface="Fredoka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4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alpha val="5833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4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4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14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16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17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18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19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4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21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22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23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24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25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26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27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4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28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29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30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27</a:t>
                      </a:r>
                      <a:endParaRPr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28</a:t>
                      </a:r>
                      <a:endParaRPr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29</a:t>
                      </a: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30</a:t>
                      </a:r>
                      <a:endParaRPr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74350"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5E7DA">
                        <a:alpha val="5833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0" name="Google Shape;500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90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Tháng 11/2022 </a:t>
            </a:r>
            <a:endParaRPr dirty="0"/>
          </a:p>
        </p:txBody>
      </p:sp>
      <p:grpSp>
        <p:nvGrpSpPr>
          <p:cNvPr id="501" name="Google Shape;501;p32"/>
          <p:cNvGrpSpPr/>
          <p:nvPr/>
        </p:nvGrpSpPr>
        <p:grpSpPr>
          <a:xfrm>
            <a:off x="80470" y="4406792"/>
            <a:ext cx="1269259" cy="660461"/>
            <a:chOff x="721375" y="3644650"/>
            <a:chExt cx="866625" cy="450950"/>
          </a:xfrm>
        </p:grpSpPr>
        <p:sp>
          <p:nvSpPr>
            <p:cNvPr id="502" name="Google Shape;502;p32"/>
            <p:cNvSpPr/>
            <p:nvPr/>
          </p:nvSpPr>
          <p:spPr>
            <a:xfrm>
              <a:off x="952475" y="3644650"/>
              <a:ext cx="635525" cy="450950"/>
            </a:xfrm>
            <a:custGeom>
              <a:avLst/>
              <a:gdLst/>
              <a:ahLst/>
              <a:cxnLst/>
              <a:rect l="l" t="t" r="r" b="b"/>
              <a:pathLst>
                <a:path w="25421" h="18038" extrusionOk="0">
                  <a:moveTo>
                    <a:pt x="10346" y="1"/>
                  </a:moveTo>
                  <a:cubicBezTo>
                    <a:pt x="7406" y="1"/>
                    <a:pt x="4557" y="1440"/>
                    <a:pt x="2839" y="3978"/>
                  </a:cubicBezTo>
                  <a:cubicBezTo>
                    <a:pt x="2646" y="4268"/>
                    <a:pt x="2467" y="4571"/>
                    <a:pt x="2302" y="4888"/>
                  </a:cubicBezTo>
                  <a:cubicBezTo>
                    <a:pt x="1" y="9324"/>
                    <a:pt x="1737" y="14766"/>
                    <a:pt x="6173" y="17067"/>
                  </a:cubicBezTo>
                  <a:cubicBezTo>
                    <a:pt x="6311" y="17136"/>
                    <a:pt x="6449" y="17205"/>
                    <a:pt x="6600" y="17274"/>
                  </a:cubicBezTo>
                  <a:cubicBezTo>
                    <a:pt x="6394" y="16971"/>
                    <a:pt x="6201" y="16654"/>
                    <a:pt x="6049" y="16323"/>
                  </a:cubicBezTo>
                  <a:lnTo>
                    <a:pt x="6049" y="16323"/>
                  </a:lnTo>
                  <a:cubicBezTo>
                    <a:pt x="7413" y="16860"/>
                    <a:pt x="8777" y="17398"/>
                    <a:pt x="10128" y="17949"/>
                  </a:cubicBezTo>
                  <a:cubicBezTo>
                    <a:pt x="10943" y="18010"/>
                    <a:pt x="11819" y="18038"/>
                    <a:pt x="12719" y="18038"/>
                  </a:cubicBezTo>
                  <a:cubicBezTo>
                    <a:pt x="13430" y="18038"/>
                    <a:pt x="14157" y="18021"/>
                    <a:pt x="14881" y="17990"/>
                  </a:cubicBezTo>
                  <a:cubicBezTo>
                    <a:pt x="14564" y="17687"/>
                    <a:pt x="14275" y="17343"/>
                    <a:pt x="14040" y="16971"/>
                  </a:cubicBezTo>
                  <a:lnTo>
                    <a:pt x="14040" y="16971"/>
                  </a:lnTo>
                  <a:cubicBezTo>
                    <a:pt x="14840" y="17301"/>
                    <a:pt x="15652" y="17618"/>
                    <a:pt x="16479" y="17894"/>
                  </a:cubicBezTo>
                  <a:cubicBezTo>
                    <a:pt x="21136" y="17577"/>
                    <a:pt x="25421" y="16860"/>
                    <a:pt x="25421" y="16860"/>
                  </a:cubicBezTo>
                  <a:cubicBezTo>
                    <a:pt x="25421" y="16860"/>
                    <a:pt x="24443" y="14821"/>
                    <a:pt x="22996" y="12190"/>
                  </a:cubicBezTo>
                  <a:cubicBezTo>
                    <a:pt x="21949" y="11143"/>
                    <a:pt x="20943" y="10082"/>
                    <a:pt x="19965" y="8980"/>
                  </a:cubicBezTo>
                  <a:lnTo>
                    <a:pt x="19965" y="8980"/>
                  </a:lnTo>
                  <a:cubicBezTo>
                    <a:pt x="20475" y="9200"/>
                    <a:pt x="20998" y="9420"/>
                    <a:pt x="21522" y="9627"/>
                  </a:cubicBezTo>
                  <a:cubicBezTo>
                    <a:pt x="20640" y="8153"/>
                    <a:pt x="19676" y="6637"/>
                    <a:pt x="18684" y="5273"/>
                  </a:cubicBezTo>
                  <a:cubicBezTo>
                    <a:pt x="17444" y="4584"/>
                    <a:pt x="16286" y="3730"/>
                    <a:pt x="15239" y="2766"/>
                  </a:cubicBezTo>
                  <a:lnTo>
                    <a:pt x="15239" y="2766"/>
                  </a:lnTo>
                  <a:cubicBezTo>
                    <a:pt x="15845" y="2890"/>
                    <a:pt x="16452" y="3041"/>
                    <a:pt x="17044" y="3207"/>
                  </a:cubicBezTo>
                  <a:cubicBezTo>
                    <a:pt x="16162" y="2201"/>
                    <a:pt x="15294" y="1429"/>
                    <a:pt x="14495" y="1016"/>
                  </a:cubicBezTo>
                  <a:cubicBezTo>
                    <a:pt x="13166" y="327"/>
                    <a:pt x="11746" y="1"/>
                    <a:pt x="1034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2"/>
            <p:cNvSpPr/>
            <p:nvPr/>
          </p:nvSpPr>
          <p:spPr>
            <a:xfrm>
              <a:off x="721375" y="3702025"/>
              <a:ext cx="859050" cy="360700"/>
            </a:xfrm>
            <a:custGeom>
              <a:avLst/>
              <a:gdLst/>
              <a:ahLst/>
              <a:cxnLst/>
              <a:rect l="l" t="t" r="r" b="b"/>
              <a:pathLst>
                <a:path w="34362" h="14428" extrusionOk="0">
                  <a:moveTo>
                    <a:pt x="5581" y="1"/>
                  </a:moveTo>
                  <a:cubicBezTo>
                    <a:pt x="3684" y="1"/>
                    <a:pt x="1797" y="389"/>
                    <a:pt x="0" y="1297"/>
                  </a:cubicBezTo>
                  <a:lnTo>
                    <a:pt x="455" y="2138"/>
                  </a:lnTo>
                  <a:cubicBezTo>
                    <a:pt x="2128" y="1215"/>
                    <a:pt x="4038" y="821"/>
                    <a:pt x="5973" y="821"/>
                  </a:cubicBezTo>
                  <a:cubicBezTo>
                    <a:pt x="7130" y="821"/>
                    <a:pt x="8295" y="962"/>
                    <a:pt x="9424" y="1215"/>
                  </a:cubicBezTo>
                  <a:cubicBezTo>
                    <a:pt x="18765" y="3378"/>
                    <a:pt x="24855" y="12568"/>
                    <a:pt x="34362" y="14428"/>
                  </a:cubicBezTo>
                  <a:cubicBezTo>
                    <a:pt x="28052" y="13009"/>
                    <a:pt x="23312" y="8379"/>
                    <a:pt x="18159" y="4769"/>
                  </a:cubicBezTo>
                  <a:cubicBezTo>
                    <a:pt x="14615" y="2174"/>
                    <a:pt x="10069" y="1"/>
                    <a:pt x="5581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2"/>
            <p:cNvSpPr/>
            <p:nvPr/>
          </p:nvSpPr>
          <p:spPr>
            <a:xfrm>
              <a:off x="1320000" y="3911150"/>
              <a:ext cx="113350" cy="32550"/>
            </a:xfrm>
            <a:custGeom>
              <a:avLst/>
              <a:gdLst/>
              <a:ahLst/>
              <a:cxnLst/>
              <a:rect l="l" t="t" r="r" b="b"/>
              <a:pathLst>
                <a:path w="4534" h="1302" extrusionOk="0">
                  <a:moveTo>
                    <a:pt x="4534" y="0"/>
                  </a:moveTo>
                  <a:lnTo>
                    <a:pt x="4534" y="0"/>
                  </a:lnTo>
                  <a:cubicBezTo>
                    <a:pt x="3719" y="731"/>
                    <a:pt x="2638" y="1117"/>
                    <a:pt x="1570" y="1117"/>
                  </a:cubicBezTo>
                  <a:cubicBezTo>
                    <a:pt x="1066" y="1117"/>
                    <a:pt x="565" y="1031"/>
                    <a:pt x="97" y="855"/>
                  </a:cubicBezTo>
                  <a:lnTo>
                    <a:pt x="1" y="1103"/>
                  </a:lnTo>
                  <a:cubicBezTo>
                    <a:pt x="434" y="1237"/>
                    <a:pt x="882" y="1302"/>
                    <a:pt x="1328" y="1302"/>
                  </a:cubicBezTo>
                  <a:cubicBezTo>
                    <a:pt x="2528" y="1302"/>
                    <a:pt x="3710" y="834"/>
                    <a:pt x="4534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2"/>
            <p:cNvSpPr/>
            <p:nvPr/>
          </p:nvSpPr>
          <p:spPr>
            <a:xfrm>
              <a:off x="1197050" y="3831450"/>
              <a:ext cx="179825" cy="20750"/>
            </a:xfrm>
            <a:custGeom>
              <a:avLst/>
              <a:gdLst/>
              <a:ahLst/>
              <a:cxnLst/>
              <a:rect l="l" t="t" r="r" b="b"/>
              <a:pathLst>
                <a:path w="7193" h="830" extrusionOk="0">
                  <a:moveTo>
                    <a:pt x="5635" y="1"/>
                  </a:moveTo>
                  <a:cubicBezTo>
                    <a:pt x="4211" y="1"/>
                    <a:pt x="2756" y="609"/>
                    <a:pt x="1332" y="609"/>
                  </a:cubicBezTo>
                  <a:cubicBezTo>
                    <a:pt x="912" y="609"/>
                    <a:pt x="495" y="556"/>
                    <a:pt x="83" y="419"/>
                  </a:cubicBezTo>
                  <a:lnTo>
                    <a:pt x="0" y="667"/>
                  </a:lnTo>
                  <a:cubicBezTo>
                    <a:pt x="383" y="783"/>
                    <a:pt x="765" y="829"/>
                    <a:pt x="1146" y="829"/>
                  </a:cubicBezTo>
                  <a:cubicBezTo>
                    <a:pt x="2703" y="829"/>
                    <a:pt x="4253" y="56"/>
                    <a:pt x="5798" y="56"/>
                  </a:cubicBezTo>
                  <a:cubicBezTo>
                    <a:pt x="6263" y="56"/>
                    <a:pt x="6728" y="126"/>
                    <a:pt x="7192" y="309"/>
                  </a:cubicBezTo>
                  <a:cubicBezTo>
                    <a:pt x="6679" y="83"/>
                    <a:pt x="6159" y="1"/>
                    <a:pt x="56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2"/>
            <p:cNvSpPr/>
            <p:nvPr/>
          </p:nvSpPr>
          <p:spPr>
            <a:xfrm>
              <a:off x="1090275" y="3743700"/>
              <a:ext cx="228725" cy="30050"/>
            </a:xfrm>
            <a:custGeom>
              <a:avLst/>
              <a:gdLst/>
              <a:ahLst/>
              <a:cxnLst/>
              <a:rect l="l" t="t" r="r" b="b"/>
              <a:pathLst>
                <a:path w="9149" h="1202" extrusionOk="0">
                  <a:moveTo>
                    <a:pt x="4577" y="1"/>
                  </a:moveTo>
                  <a:cubicBezTo>
                    <a:pt x="3012" y="1"/>
                    <a:pt x="1443" y="321"/>
                    <a:pt x="0" y="967"/>
                  </a:cubicBezTo>
                  <a:lnTo>
                    <a:pt x="110" y="1201"/>
                  </a:lnTo>
                  <a:cubicBezTo>
                    <a:pt x="1592" y="489"/>
                    <a:pt x="3243" y="129"/>
                    <a:pt x="4897" y="129"/>
                  </a:cubicBezTo>
                  <a:cubicBezTo>
                    <a:pt x="6348" y="129"/>
                    <a:pt x="7803" y="407"/>
                    <a:pt x="9148" y="967"/>
                  </a:cubicBezTo>
                  <a:cubicBezTo>
                    <a:pt x="7719" y="325"/>
                    <a:pt x="6150" y="1"/>
                    <a:pt x="457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2"/>
            <p:cNvSpPr/>
            <p:nvPr/>
          </p:nvSpPr>
          <p:spPr>
            <a:xfrm>
              <a:off x="1069250" y="3773375"/>
              <a:ext cx="58575" cy="221850"/>
            </a:xfrm>
            <a:custGeom>
              <a:avLst/>
              <a:gdLst/>
              <a:ahLst/>
              <a:cxnLst/>
              <a:rect l="l" t="t" r="r" b="b"/>
              <a:pathLst>
                <a:path w="2343" h="8874" extrusionOk="0">
                  <a:moveTo>
                    <a:pt x="552" y="0"/>
                  </a:moveTo>
                  <a:cubicBezTo>
                    <a:pt x="1" y="3059"/>
                    <a:pt x="662" y="6297"/>
                    <a:pt x="2343" y="8873"/>
                  </a:cubicBezTo>
                  <a:cubicBezTo>
                    <a:pt x="745" y="6242"/>
                    <a:pt x="193" y="3018"/>
                    <a:pt x="813" y="42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2"/>
            <p:cNvSpPr/>
            <p:nvPr/>
          </p:nvSpPr>
          <p:spPr>
            <a:xfrm>
              <a:off x="1198425" y="3846725"/>
              <a:ext cx="50300" cy="168825"/>
            </a:xfrm>
            <a:custGeom>
              <a:avLst/>
              <a:gdLst/>
              <a:ahLst/>
              <a:cxnLst/>
              <a:rect l="l" t="t" r="r" b="b"/>
              <a:pathLst>
                <a:path w="2012" h="6753" extrusionOk="0">
                  <a:moveTo>
                    <a:pt x="193" y="1"/>
                  </a:moveTo>
                  <a:lnTo>
                    <a:pt x="0" y="180"/>
                  </a:lnTo>
                  <a:cubicBezTo>
                    <a:pt x="1640" y="1971"/>
                    <a:pt x="248" y="4989"/>
                    <a:pt x="2012" y="6752"/>
                  </a:cubicBezTo>
                  <a:cubicBezTo>
                    <a:pt x="303" y="4878"/>
                    <a:pt x="1846" y="1902"/>
                    <a:pt x="19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2"/>
            <p:cNvSpPr/>
            <p:nvPr/>
          </p:nvSpPr>
          <p:spPr>
            <a:xfrm>
              <a:off x="1323100" y="3935250"/>
              <a:ext cx="50325" cy="95450"/>
            </a:xfrm>
            <a:custGeom>
              <a:avLst/>
              <a:gdLst/>
              <a:ahLst/>
              <a:cxnLst/>
              <a:rect l="l" t="t" r="r" b="b"/>
              <a:pathLst>
                <a:path w="2013" h="3818" extrusionOk="0">
                  <a:moveTo>
                    <a:pt x="194" y="1"/>
                  </a:moveTo>
                  <a:lnTo>
                    <a:pt x="1" y="194"/>
                  </a:lnTo>
                  <a:cubicBezTo>
                    <a:pt x="1007" y="1144"/>
                    <a:pt x="1737" y="2426"/>
                    <a:pt x="2012" y="3817"/>
                  </a:cubicBezTo>
                  <a:cubicBezTo>
                    <a:pt x="1819" y="2412"/>
                    <a:pt x="1172" y="1062"/>
                    <a:pt x="19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0" name="Google Shape;510;p32"/>
          <p:cNvGrpSpPr/>
          <p:nvPr/>
        </p:nvGrpSpPr>
        <p:grpSpPr>
          <a:xfrm>
            <a:off x="8469230" y="-12"/>
            <a:ext cx="674785" cy="559614"/>
            <a:chOff x="4593250" y="3554450"/>
            <a:chExt cx="530825" cy="440225"/>
          </a:xfrm>
        </p:grpSpPr>
        <p:sp>
          <p:nvSpPr>
            <p:cNvPr id="511" name="Google Shape;511;p32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2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2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2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2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2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" name="Google Shape;517;p32"/>
          <p:cNvGrpSpPr/>
          <p:nvPr/>
        </p:nvGrpSpPr>
        <p:grpSpPr>
          <a:xfrm>
            <a:off x="80487" y="3975153"/>
            <a:ext cx="570478" cy="473110"/>
            <a:chOff x="4593250" y="3554450"/>
            <a:chExt cx="530825" cy="440225"/>
          </a:xfrm>
        </p:grpSpPr>
        <p:sp>
          <p:nvSpPr>
            <p:cNvPr id="518" name="Google Shape;518;p32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2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2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2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2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2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" name="Google Shape;524;p32"/>
          <p:cNvGrpSpPr/>
          <p:nvPr/>
        </p:nvGrpSpPr>
        <p:grpSpPr>
          <a:xfrm rot="1920969">
            <a:off x="7191607" y="492801"/>
            <a:ext cx="1977773" cy="1300050"/>
            <a:chOff x="1506700" y="3966175"/>
            <a:chExt cx="674775" cy="443550"/>
          </a:xfrm>
        </p:grpSpPr>
        <p:sp>
          <p:nvSpPr>
            <p:cNvPr id="525" name="Google Shape;525;p32"/>
            <p:cNvSpPr/>
            <p:nvPr/>
          </p:nvSpPr>
          <p:spPr>
            <a:xfrm>
              <a:off x="1506700" y="3966175"/>
              <a:ext cx="674775" cy="296475"/>
            </a:xfrm>
            <a:custGeom>
              <a:avLst/>
              <a:gdLst/>
              <a:ahLst/>
              <a:cxnLst/>
              <a:rect l="l" t="t" r="r" b="b"/>
              <a:pathLst>
                <a:path w="26991" h="11859" extrusionOk="0">
                  <a:moveTo>
                    <a:pt x="21229" y="1"/>
                  </a:moveTo>
                  <a:cubicBezTo>
                    <a:pt x="20583" y="1"/>
                    <a:pt x="19935" y="28"/>
                    <a:pt x="19289" y="79"/>
                  </a:cubicBezTo>
                  <a:cubicBezTo>
                    <a:pt x="16685" y="299"/>
                    <a:pt x="14123" y="933"/>
                    <a:pt x="11698" y="1925"/>
                  </a:cubicBezTo>
                  <a:cubicBezTo>
                    <a:pt x="9273" y="2917"/>
                    <a:pt x="6999" y="4281"/>
                    <a:pt x="4988" y="5948"/>
                  </a:cubicBezTo>
                  <a:cubicBezTo>
                    <a:pt x="2990" y="7615"/>
                    <a:pt x="1254" y="9599"/>
                    <a:pt x="0" y="11859"/>
                  </a:cubicBezTo>
                  <a:cubicBezTo>
                    <a:pt x="1888" y="10109"/>
                    <a:pt x="3831" y="8538"/>
                    <a:pt x="5911" y="7188"/>
                  </a:cubicBezTo>
                  <a:cubicBezTo>
                    <a:pt x="7978" y="5824"/>
                    <a:pt x="10168" y="4681"/>
                    <a:pt x="12442" y="3744"/>
                  </a:cubicBezTo>
                  <a:cubicBezTo>
                    <a:pt x="14715" y="2807"/>
                    <a:pt x="17071" y="2090"/>
                    <a:pt x="19510" y="1608"/>
                  </a:cubicBezTo>
                  <a:cubicBezTo>
                    <a:pt x="21934" y="1112"/>
                    <a:pt x="24428" y="864"/>
                    <a:pt x="26991" y="795"/>
                  </a:cubicBezTo>
                  <a:cubicBezTo>
                    <a:pt x="25136" y="246"/>
                    <a:pt x="23188" y="1"/>
                    <a:pt x="212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2"/>
            <p:cNvSpPr/>
            <p:nvPr/>
          </p:nvSpPr>
          <p:spPr>
            <a:xfrm>
              <a:off x="1676175" y="3997750"/>
              <a:ext cx="290375" cy="411975"/>
            </a:xfrm>
            <a:custGeom>
              <a:avLst/>
              <a:gdLst/>
              <a:ahLst/>
              <a:cxnLst/>
              <a:rect l="l" t="t" r="r" b="b"/>
              <a:pathLst>
                <a:path w="11615" h="16479" extrusionOk="0">
                  <a:moveTo>
                    <a:pt x="11615" y="1"/>
                  </a:moveTo>
                  <a:lnTo>
                    <a:pt x="11615" y="1"/>
                  </a:lnTo>
                  <a:cubicBezTo>
                    <a:pt x="10333" y="951"/>
                    <a:pt x="9038" y="2150"/>
                    <a:pt x="7812" y="3459"/>
                  </a:cubicBezTo>
                  <a:cubicBezTo>
                    <a:pt x="6600" y="4782"/>
                    <a:pt x="5428" y="6214"/>
                    <a:pt x="4395" y="7689"/>
                  </a:cubicBezTo>
                  <a:cubicBezTo>
                    <a:pt x="3348" y="9177"/>
                    <a:pt x="2425" y="10692"/>
                    <a:pt x="1667" y="12194"/>
                  </a:cubicBezTo>
                  <a:cubicBezTo>
                    <a:pt x="909" y="13696"/>
                    <a:pt x="317" y="15156"/>
                    <a:pt x="0" y="16479"/>
                  </a:cubicBezTo>
                  <a:cubicBezTo>
                    <a:pt x="689" y="15018"/>
                    <a:pt x="1433" y="13585"/>
                    <a:pt x="2260" y="12153"/>
                  </a:cubicBezTo>
                  <a:cubicBezTo>
                    <a:pt x="3086" y="10720"/>
                    <a:pt x="3996" y="9314"/>
                    <a:pt x="4974" y="7923"/>
                  </a:cubicBezTo>
                  <a:cubicBezTo>
                    <a:pt x="5952" y="6531"/>
                    <a:pt x="6999" y="5167"/>
                    <a:pt x="8115" y="3858"/>
                  </a:cubicBezTo>
                  <a:cubicBezTo>
                    <a:pt x="9217" y="2536"/>
                    <a:pt x="10388" y="1254"/>
                    <a:pt x="1161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2"/>
            <p:cNvSpPr/>
            <p:nvPr/>
          </p:nvSpPr>
          <p:spPr>
            <a:xfrm>
              <a:off x="1526325" y="3997750"/>
              <a:ext cx="448500" cy="370300"/>
            </a:xfrm>
            <a:custGeom>
              <a:avLst/>
              <a:gdLst/>
              <a:ahLst/>
              <a:cxnLst/>
              <a:rect l="l" t="t" r="r" b="b"/>
              <a:pathLst>
                <a:path w="17940" h="14812" extrusionOk="0">
                  <a:moveTo>
                    <a:pt x="17939" y="1"/>
                  </a:moveTo>
                  <a:lnTo>
                    <a:pt x="17939" y="1"/>
                  </a:lnTo>
                  <a:cubicBezTo>
                    <a:pt x="16231" y="662"/>
                    <a:pt x="14426" y="1613"/>
                    <a:pt x="12662" y="2687"/>
                  </a:cubicBezTo>
                  <a:cubicBezTo>
                    <a:pt x="10899" y="3790"/>
                    <a:pt x="9177" y="5030"/>
                    <a:pt x="7565" y="6366"/>
                  </a:cubicBezTo>
                  <a:cubicBezTo>
                    <a:pt x="5953" y="7689"/>
                    <a:pt x="4465" y="9108"/>
                    <a:pt x="3156" y="10541"/>
                  </a:cubicBezTo>
                  <a:cubicBezTo>
                    <a:pt x="1874" y="11987"/>
                    <a:pt x="758" y="13448"/>
                    <a:pt x="1" y="14812"/>
                  </a:cubicBezTo>
                  <a:cubicBezTo>
                    <a:pt x="1213" y="13393"/>
                    <a:pt x="2481" y="12015"/>
                    <a:pt x="3845" y="10678"/>
                  </a:cubicBezTo>
                  <a:cubicBezTo>
                    <a:pt x="5195" y="9342"/>
                    <a:pt x="6642" y="8047"/>
                    <a:pt x="8143" y="6793"/>
                  </a:cubicBezTo>
                  <a:cubicBezTo>
                    <a:pt x="9659" y="5539"/>
                    <a:pt x="11243" y="4341"/>
                    <a:pt x="12869" y="3211"/>
                  </a:cubicBezTo>
                  <a:cubicBezTo>
                    <a:pt x="14509" y="2081"/>
                    <a:pt x="16190" y="1020"/>
                    <a:pt x="1793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Oval 1"/>
          <p:cNvSpPr/>
          <p:nvPr/>
        </p:nvSpPr>
        <p:spPr>
          <a:xfrm>
            <a:off x="7630510" y="2743200"/>
            <a:ext cx="472966" cy="430924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60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738" y="325822"/>
            <a:ext cx="8278159" cy="1524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vi-VN" sz="3200" b="1" i="1" dirty="0">
                <a:solidFill>
                  <a:srgbClr val="00B050"/>
                </a:solidFill>
                <a:latin typeface="+mn-lt"/>
              </a:rPr>
              <a:t>Ngày thế giới tưởng niệm các nạn nhân tử vong do tai nạn giao thông</a:t>
            </a:r>
            <a:endParaRPr lang="en-US" sz="3200" b="1" i="1" dirty="0">
              <a:solidFill>
                <a:srgbClr val="00B050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8" y="2186280"/>
            <a:ext cx="4482005" cy="26256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616" y="2186280"/>
            <a:ext cx="3938477" cy="262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8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Google Shape;559;p33"/>
          <p:cNvGrpSpPr/>
          <p:nvPr/>
        </p:nvGrpSpPr>
        <p:grpSpPr>
          <a:xfrm>
            <a:off x="-666720" y="3867789"/>
            <a:ext cx="7127746" cy="969366"/>
            <a:chOff x="1402225" y="3959475"/>
            <a:chExt cx="2140850" cy="254200"/>
          </a:xfrm>
        </p:grpSpPr>
        <p:sp>
          <p:nvSpPr>
            <p:cNvPr id="560" name="Google Shape;560;p33"/>
            <p:cNvSpPr/>
            <p:nvPr/>
          </p:nvSpPr>
          <p:spPr>
            <a:xfrm>
              <a:off x="1402225" y="3959475"/>
              <a:ext cx="2140850" cy="254200"/>
            </a:xfrm>
            <a:custGeom>
              <a:avLst/>
              <a:gdLst/>
              <a:ahLst/>
              <a:cxnLst/>
              <a:rect l="l" t="t" r="r" b="b"/>
              <a:pathLst>
                <a:path w="85634" h="10168" extrusionOk="0">
                  <a:moveTo>
                    <a:pt x="41495" y="1"/>
                  </a:moveTo>
                  <a:cubicBezTo>
                    <a:pt x="20776" y="1"/>
                    <a:pt x="7009" y="4017"/>
                    <a:pt x="0" y="6769"/>
                  </a:cubicBezTo>
                  <a:lnTo>
                    <a:pt x="0" y="10167"/>
                  </a:lnTo>
                  <a:lnTo>
                    <a:pt x="85633" y="10167"/>
                  </a:lnTo>
                  <a:lnTo>
                    <a:pt x="85633" y="5289"/>
                  </a:lnTo>
                  <a:cubicBezTo>
                    <a:pt x="77466" y="3108"/>
                    <a:pt x="65570" y="934"/>
                    <a:pt x="49214" y="182"/>
                  </a:cubicBezTo>
                  <a:cubicBezTo>
                    <a:pt x="46542" y="58"/>
                    <a:pt x="43969" y="1"/>
                    <a:pt x="41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1423425" y="4027550"/>
              <a:ext cx="2119650" cy="186125"/>
            </a:xfrm>
            <a:custGeom>
              <a:avLst/>
              <a:gdLst/>
              <a:ahLst/>
              <a:cxnLst/>
              <a:rect l="l" t="t" r="r" b="b"/>
              <a:pathLst>
                <a:path w="84786" h="7445" extrusionOk="0">
                  <a:moveTo>
                    <a:pt x="46495" y="1"/>
                  </a:moveTo>
                  <a:cubicBezTo>
                    <a:pt x="39812" y="1"/>
                    <a:pt x="33751" y="5213"/>
                    <a:pt x="26952" y="6078"/>
                  </a:cubicBezTo>
                  <a:cubicBezTo>
                    <a:pt x="26203" y="6173"/>
                    <a:pt x="25454" y="6215"/>
                    <a:pt x="24706" y="6215"/>
                  </a:cubicBezTo>
                  <a:cubicBezTo>
                    <a:pt x="20573" y="6215"/>
                    <a:pt x="16459" y="4941"/>
                    <a:pt x="12314" y="4414"/>
                  </a:cubicBezTo>
                  <a:cubicBezTo>
                    <a:pt x="11374" y="4294"/>
                    <a:pt x="10402" y="4228"/>
                    <a:pt x="9427" y="4228"/>
                  </a:cubicBezTo>
                  <a:cubicBezTo>
                    <a:pt x="5906" y="4228"/>
                    <a:pt x="2338" y="5094"/>
                    <a:pt x="1" y="7444"/>
                  </a:cubicBezTo>
                  <a:lnTo>
                    <a:pt x="84785" y="7444"/>
                  </a:lnTo>
                  <a:lnTo>
                    <a:pt x="84785" y="5492"/>
                  </a:lnTo>
                  <a:cubicBezTo>
                    <a:pt x="83423" y="5563"/>
                    <a:pt x="82069" y="5676"/>
                    <a:pt x="80739" y="5793"/>
                  </a:cubicBezTo>
                  <a:lnTo>
                    <a:pt x="71723" y="6608"/>
                  </a:lnTo>
                  <a:cubicBezTo>
                    <a:pt x="70200" y="6746"/>
                    <a:pt x="68661" y="6882"/>
                    <a:pt x="67132" y="6882"/>
                  </a:cubicBezTo>
                  <a:cubicBezTo>
                    <a:pt x="65743" y="6882"/>
                    <a:pt x="64362" y="6770"/>
                    <a:pt x="63008" y="6445"/>
                  </a:cubicBezTo>
                  <a:cubicBezTo>
                    <a:pt x="57754" y="5183"/>
                    <a:pt x="53524" y="844"/>
                    <a:pt x="48165" y="113"/>
                  </a:cubicBezTo>
                  <a:cubicBezTo>
                    <a:pt x="47604" y="36"/>
                    <a:pt x="47047" y="1"/>
                    <a:pt x="46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562;p33"/>
          <p:cNvGrpSpPr/>
          <p:nvPr/>
        </p:nvGrpSpPr>
        <p:grpSpPr>
          <a:xfrm>
            <a:off x="-9537" y="114004"/>
            <a:ext cx="2185732" cy="1486298"/>
            <a:chOff x="-9537" y="114004"/>
            <a:chExt cx="2185732" cy="1486298"/>
          </a:xfrm>
        </p:grpSpPr>
        <p:sp>
          <p:nvSpPr>
            <p:cNvPr id="563" name="Google Shape;563;p33"/>
            <p:cNvSpPr/>
            <p:nvPr/>
          </p:nvSpPr>
          <p:spPr>
            <a:xfrm>
              <a:off x="-9537" y="743099"/>
              <a:ext cx="1060735" cy="781357"/>
            </a:xfrm>
            <a:custGeom>
              <a:avLst/>
              <a:gdLst/>
              <a:ahLst/>
              <a:cxnLst/>
              <a:rect l="l" t="t" r="r" b="b"/>
              <a:pathLst>
                <a:path w="31593" h="23272" extrusionOk="0">
                  <a:moveTo>
                    <a:pt x="31152" y="1"/>
                  </a:moveTo>
                  <a:cubicBezTo>
                    <a:pt x="27487" y="5650"/>
                    <a:pt x="23422" y="11133"/>
                    <a:pt x="18256" y="15390"/>
                  </a:cubicBezTo>
                  <a:cubicBezTo>
                    <a:pt x="13089" y="19662"/>
                    <a:pt x="6669" y="22679"/>
                    <a:pt x="0" y="22748"/>
                  </a:cubicBezTo>
                  <a:lnTo>
                    <a:pt x="0" y="23271"/>
                  </a:lnTo>
                  <a:cubicBezTo>
                    <a:pt x="6820" y="23189"/>
                    <a:pt x="13351" y="20130"/>
                    <a:pt x="18586" y="15804"/>
                  </a:cubicBezTo>
                  <a:cubicBezTo>
                    <a:pt x="23822" y="11478"/>
                    <a:pt x="27900" y="5953"/>
                    <a:pt x="31593" y="276"/>
                  </a:cubicBezTo>
                  <a:lnTo>
                    <a:pt x="31152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639938" y="1143246"/>
              <a:ext cx="1319800" cy="228545"/>
            </a:xfrm>
            <a:custGeom>
              <a:avLst/>
              <a:gdLst/>
              <a:ahLst/>
              <a:cxnLst/>
              <a:rect l="l" t="t" r="r" b="b"/>
              <a:pathLst>
                <a:path w="39309" h="6807" extrusionOk="0">
                  <a:moveTo>
                    <a:pt x="39019" y="1"/>
                  </a:moveTo>
                  <a:cubicBezTo>
                    <a:pt x="32598" y="4161"/>
                    <a:pt x="24924" y="6297"/>
                    <a:pt x="17264" y="6297"/>
                  </a:cubicBezTo>
                  <a:cubicBezTo>
                    <a:pt x="11394" y="6297"/>
                    <a:pt x="5525" y="5043"/>
                    <a:pt x="234" y="2508"/>
                  </a:cubicBezTo>
                  <a:lnTo>
                    <a:pt x="14" y="2990"/>
                  </a:lnTo>
                  <a:lnTo>
                    <a:pt x="0" y="2990"/>
                  </a:lnTo>
                  <a:cubicBezTo>
                    <a:pt x="5373" y="5553"/>
                    <a:pt x="11325" y="6807"/>
                    <a:pt x="17264" y="6807"/>
                  </a:cubicBezTo>
                  <a:cubicBezTo>
                    <a:pt x="25021" y="6807"/>
                    <a:pt x="32791" y="4657"/>
                    <a:pt x="39308" y="441"/>
                  </a:cubicBezTo>
                  <a:lnTo>
                    <a:pt x="3901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791193" y="515058"/>
              <a:ext cx="145279" cy="540793"/>
            </a:xfrm>
            <a:custGeom>
              <a:avLst/>
              <a:gdLst/>
              <a:ahLst/>
              <a:cxnLst/>
              <a:rect l="l" t="t" r="r" b="b"/>
              <a:pathLst>
                <a:path w="4327" h="16107" extrusionOk="0">
                  <a:moveTo>
                    <a:pt x="3996" y="0"/>
                  </a:moveTo>
                  <a:cubicBezTo>
                    <a:pt x="1723" y="1833"/>
                    <a:pt x="538" y="4712"/>
                    <a:pt x="166" y="7564"/>
                  </a:cubicBezTo>
                  <a:cubicBezTo>
                    <a:pt x="56" y="8419"/>
                    <a:pt x="1" y="9273"/>
                    <a:pt x="1" y="10127"/>
                  </a:cubicBezTo>
                  <a:cubicBezTo>
                    <a:pt x="1" y="12139"/>
                    <a:pt x="249" y="14136"/>
                    <a:pt x="497" y="16107"/>
                  </a:cubicBezTo>
                  <a:lnTo>
                    <a:pt x="1020" y="16038"/>
                  </a:lnTo>
                  <a:cubicBezTo>
                    <a:pt x="772" y="14067"/>
                    <a:pt x="524" y="12083"/>
                    <a:pt x="524" y="10127"/>
                  </a:cubicBezTo>
                  <a:cubicBezTo>
                    <a:pt x="524" y="9300"/>
                    <a:pt x="565" y="8460"/>
                    <a:pt x="676" y="7633"/>
                  </a:cubicBezTo>
                  <a:cubicBezTo>
                    <a:pt x="1034" y="4878"/>
                    <a:pt x="2191" y="2122"/>
                    <a:pt x="4327" y="400"/>
                  </a:cubicBezTo>
                  <a:lnTo>
                    <a:pt x="3996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917939" y="735243"/>
              <a:ext cx="545426" cy="221629"/>
            </a:xfrm>
            <a:custGeom>
              <a:avLst/>
              <a:gdLst/>
              <a:ahLst/>
              <a:cxnLst/>
              <a:rect l="l" t="t" r="r" b="b"/>
              <a:pathLst>
                <a:path w="16245" h="6601" extrusionOk="0">
                  <a:moveTo>
                    <a:pt x="15845" y="1"/>
                  </a:moveTo>
                  <a:cubicBezTo>
                    <a:pt x="12786" y="3817"/>
                    <a:pt x="7881" y="6077"/>
                    <a:pt x="3004" y="6077"/>
                  </a:cubicBezTo>
                  <a:cubicBezTo>
                    <a:pt x="2026" y="6077"/>
                    <a:pt x="1048" y="5980"/>
                    <a:pt x="97" y="5801"/>
                  </a:cubicBezTo>
                  <a:lnTo>
                    <a:pt x="1" y="6311"/>
                  </a:lnTo>
                  <a:cubicBezTo>
                    <a:pt x="993" y="6504"/>
                    <a:pt x="1998" y="6600"/>
                    <a:pt x="3004" y="6600"/>
                  </a:cubicBezTo>
                  <a:cubicBezTo>
                    <a:pt x="8047" y="6600"/>
                    <a:pt x="13076" y="4272"/>
                    <a:pt x="16245" y="317"/>
                  </a:cubicBezTo>
                  <a:lnTo>
                    <a:pt x="15845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1252849" y="633947"/>
              <a:ext cx="101799" cy="220218"/>
            </a:xfrm>
            <a:custGeom>
              <a:avLst/>
              <a:gdLst/>
              <a:ahLst/>
              <a:cxnLst/>
              <a:rect l="l" t="t" r="r" b="b"/>
              <a:pathLst>
                <a:path w="3032" h="6559" extrusionOk="0">
                  <a:moveTo>
                    <a:pt x="70" y="0"/>
                  </a:moveTo>
                  <a:cubicBezTo>
                    <a:pt x="14" y="317"/>
                    <a:pt x="1" y="634"/>
                    <a:pt x="1" y="951"/>
                  </a:cubicBezTo>
                  <a:cubicBezTo>
                    <a:pt x="1" y="3100"/>
                    <a:pt x="1006" y="5236"/>
                    <a:pt x="2715" y="6558"/>
                  </a:cubicBezTo>
                  <a:lnTo>
                    <a:pt x="3032" y="6145"/>
                  </a:lnTo>
                  <a:cubicBezTo>
                    <a:pt x="1461" y="4933"/>
                    <a:pt x="510" y="2935"/>
                    <a:pt x="510" y="951"/>
                  </a:cubicBezTo>
                  <a:cubicBezTo>
                    <a:pt x="510" y="662"/>
                    <a:pt x="538" y="358"/>
                    <a:pt x="579" y="69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B55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1325002" y="1358797"/>
              <a:ext cx="231802" cy="159179"/>
            </a:xfrm>
            <a:custGeom>
              <a:avLst/>
              <a:gdLst/>
              <a:ahLst/>
              <a:cxnLst/>
              <a:rect l="l" t="t" r="r" b="b"/>
              <a:pathLst>
                <a:path w="6904" h="4741" extrusionOk="0">
                  <a:moveTo>
                    <a:pt x="469" y="1"/>
                  </a:moveTo>
                  <a:lnTo>
                    <a:pt x="1" y="263"/>
                  </a:lnTo>
                  <a:cubicBezTo>
                    <a:pt x="1379" y="2743"/>
                    <a:pt x="4024" y="4479"/>
                    <a:pt x="6849" y="4740"/>
                  </a:cubicBezTo>
                  <a:lnTo>
                    <a:pt x="6904" y="4217"/>
                  </a:lnTo>
                  <a:cubicBezTo>
                    <a:pt x="4245" y="3969"/>
                    <a:pt x="1751" y="2343"/>
                    <a:pt x="46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872142" y="463252"/>
              <a:ext cx="117546" cy="117076"/>
            </a:xfrm>
            <a:custGeom>
              <a:avLst/>
              <a:gdLst/>
              <a:ahLst/>
              <a:cxnLst/>
              <a:rect l="l" t="t" r="r" b="b"/>
              <a:pathLst>
                <a:path w="3501" h="3487" extrusionOk="0">
                  <a:moveTo>
                    <a:pt x="1750" y="0"/>
                  </a:moveTo>
                  <a:cubicBezTo>
                    <a:pt x="786" y="0"/>
                    <a:pt x="1" y="772"/>
                    <a:pt x="1" y="1750"/>
                  </a:cubicBezTo>
                  <a:cubicBezTo>
                    <a:pt x="1" y="2714"/>
                    <a:pt x="786" y="3486"/>
                    <a:pt x="1750" y="3486"/>
                  </a:cubicBezTo>
                  <a:cubicBezTo>
                    <a:pt x="2715" y="3486"/>
                    <a:pt x="3500" y="2714"/>
                    <a:pt x="3500" y="1750"/>
                  </a:cubicBezTo>
                  <a:cubicBezTo>
                    <a:pt x="3500" y="772"/>
                    <a:pt x="2715" y="0"/>
                    <a:pt x="175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1004461" y="71147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1218636" y="58999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1411995" y="695926"/>
              <a:ext cx="88839" cy="88839"/>
            </a:xfrm>
            <a:custGeom>
              <a:avLst/>
              <a:gdLst/>
              <a:ahLst/>
              <a:cxnLst/>
              <a:rect l="l" t="t" r="r" b="b"/>
              <a:pathLst>
                <a:path w="2646" h="2646" extrusionOk="0">
                  <a:moveTo>
                    <a:pt x="1323" y="0"/>
                  </a:moveTo>
                  <a:cubicBezTo>
                    <a:pt x="593" y="0"/>
                    <a:pt x="0" y="593"/>
                    <a:pt x="0" y="1323"/>
                  </a:cubicBezTo>
                  <a:cubicBezTo>
                    <a:pt x="0" y="2053"/>
                    <a:pt x="593" y="2646"/>
                    <a:pt x="1323" y="2646"/>
                  </a:cubicBezTo>
                  <a:cubicBezTo>
                    <a:pt x="2053" y="2646"/>
                    <a:pt x="2646" y="2053"/>
                    <a:pt x="2646" y="1323"/>
                  </a:cubicBezTo>
                  <a:cubicBezTo>
                    <a:pt x="2646" y="593"/>
                    <a:pt x="2053" y="0"/>
                    <a:pt x="132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1896314" y="1092346"/>
              <a:ext cx="117076" cy="116606"/>
            </a:xfrm>
            <a:custGeom>
              <a:avLst/>
              <a:gdLst/>
              <a:ahLst/>
              <a:cxnLst/>
              <a:rect l="l" t="t" r="r" b="b"/>
              <a:pathLst>
                <a:path w="3487" h="3473" extrusionOk="0">
                  <a:moveTo>
                    <a:pt x="1736" y="1"/>
                  </a:moveTo>
                  <a:cubicBezTo>
                    <a:pt x="786" y="1"/>
                    <a:pt x="0" y="773"/>
                    <a:pt x="0" y="1737"/>
                  </a:cubicBezTo>
                  <a:cubicBezTo>
                    <a:pt x="0" y="2701"/>
                    <a:pt x="786" y="3473"/>
                    <a:pt x="1736" y="3473"/>
                  </a:cubicBezTo>
                  <a:cubicBezTo>
                    <a:pt x="2701" y="3473"/>
                    <a:pt x="3486" y="2701"/>
                    <a:pt x="3486" y="1737"/>
                  </a:cubicBezTo>
                  <a:cubicBezTo>
                    <a:pt x="3486" y="773"/>
                    <a:pt x="2701" y="1"/>
                    <a:pt x="173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1493851" y="1454553"/>
              <a:ext cx="145749" cy="145749"/>
            </a:xfrm>
            <a:custGeom>
              <a:avLst/>
              <a:gdLst/>
              <a:ahLst/>
              <a:cxnLst/>
              <a:rect l="l" t="t" r="r" b="b"/>
              <a:pathLst>
                <a:path w="4341" h="4341" extrusionOk="0">
                  <a:moveTo>
                    <a:pt x="2178" y="1"/>
                  </a:moveTo>
                  <a:cubicBezTo>
                    <a:pt x="979" y="1"/>
                    <a:pt x="1" y="965"/>
                    <a:pt x="1" y="2164"/>
                  </a:cubicBezTo>
                  <a:cubicBezTo>
                    <a:pt x="1" y="3363"/>
                    <a:pt x="979" y="4341"/>
                    <a:pt x="2178" y="4341"/>
                  </a:cubicBezTo>
                  <a:cubicBezTo>
                    <a:pt x="3376" y="4341"/>
                    <a:pt x="4341" y="3363"/>
                    <a:pt x="4341" y="2164"/>
                  </a:cubicBezTo>
                  <a:cubicBezTo>
                    <a:pt x="4341" y="965"/>
                    <a:pt x="3376" y="1"/>
                    <a:pt x="2178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192082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7606" y="1"/>
                  </a:moveTo>
                  <a:lnTo>
                    <a:pt x="7317" y="97"/>
                  </a:lnTo>
                  <a:cubicBezTo>
                    <a:pt x="6876" y="1089"/>
                    <a:pt x="5994" y="2109"/>
                    <a:pt x="4823" y="2825"/>
                  </a:cubicBezTo>
                  <a:cubicBezTo>
                    <a:pt x="3941" y="3376"/>
                    <a:pt x="3032" y="3665"/>
                    <a:pt x="2246" y="3693"/>
                  </a:cubicBezTo>
                  <a:cubicBezTo>
                    <a:pt x="2182" y="3696"/>
                    <a:pt x="2118" y="3698"/>
                    <a:pt x="2055" y="3698"/>
                  </a:cubicBezTo>
                  <a:cubicBezTo>
                    <a:pt x="1113" y="3698"/>
                    <a:pt x="380" y="3313"/>
                    <a:pt x="70" y="2577"/>
                  </a:cubicBezTo>
                  <a:cubicBezTo>
                    <a:pt x="42" y="2508"/>
                    <a:pt x="14" y="2453"/>
                    <a:pt x="1" y="2384"/>
                  </a:cubicBezTo>
                  <a:lnTo>
                    <a:pt x="1" y="2384"/>
                  </a:lnTo>
                  <a:cubicBezTo>
                    <a:pt x="1" y="2522"/>
                    <a:pt x="14" y="2646"/>
                    <a:pt x="56" y="2770"/>
                  </a:cubicBezTo>
                  <a:cubicBezTo>
                    <a:pt x="249" y="3652"/>
                    <a:pt x="965" y="4134"/>
                    <a:pt x="1943" y="4203"/>
                  </a:cubicBezTo>
                  <a:cubicBezTo>
                    <a:pt x="2020" y="4209"/>
                    <a:pt x="2099" y="4211"/>
                    <a:pt x="2179" y="4211"/>
                  </a:cubicBezTo>
                  <a:cubicBezTo>
                    <a:pt x="2862" y="4211"/>
                    <a:pt x="3665" y="4002"/>
                    <a:pt x="4478" y="3583"/>
                  </a:cubicBezTo>
                  <a:cubicBezTo>
                    <a:pt x="6077" y="2742"/>
                    <a:pt x="7275" y="1323"/>
                    <a:pt x="7606" y="14"/>
                  </a:cubicBezTo>
                  <a:lnTo>
                    <a:pt x="76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1920824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7317" y="1"/>
                  </a:moveTo>
                  <a:lnTo>
                    <a:pt x="6710" y="194"/>
                  </a:lnTo>
                  <a:lnTo>
                    <a:pt x="6104" y="373"/>
                  </a:lnTo>
                  <a:lnTo>
                    <a:pt x="5098" y="690"/>
                  </a:lnTo>
                  <a:lnTo>
                    <a:pt x="14" y="2274"/>
                  </a:lnTo>
                  <a:lnTo>
                    <a:pt x="1" y="2274"/>
                  </a:lnTo>
                  <a:lnTo>
                    <a:pt x="1" y="2288"/>
                  </a:lnTo>
                  <a:cubicBezTo>
                    <a:pt x="14" y="2357"/>
                    <a:pt x="42" y="2412"/>
                    <a:pt x="56" y="2481"/>
                  </a:cubicBezTo>
                  <a:cubicBezTo>
                    <a:pt x="366" y="3217"/>
                    <a:pt x="1111" y="3602"/>
                    <a:pt x="2055" y="3602"/>
                  </a:cubicBezTo>
                  <a:cubicBezTo>
                    <a:pt x="2118" y="3602"/>
                    <a:pt x="2182" y="3600"/>
                    <a:pt x="2246" y="3597"/>
                  </a:cubicBezTo>
                  <a:cubicBezTo>
                    <a:pt x="3032" y="3569"/>
                    <a:pt x="3941" y="3280"/>
                    <a:pt x="4823" y="2729"/>
                  </a:cubicBezTo>
                  <a:cubicBezTo>
                    <a:pt x="5994" y="2013"/>
                    <a:pt x="6876" y="993"/>
                    <a:pt x="7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1463331" y="1012337"/>
              <a:ext cx="229955" cy="113819"/>
            </a:xfrm>
            <a:custGeom>
              <a:avLst/>
              <a:gdLst/>
              <a:ahLst/>
              <a:cxnLst/>
              <a:rect l="l" t="t" r="r" b="b"/>
              <a:pathLst>
                <a:path w="6849" h="3390" extrusionOk="0">
                  <a:moveTo>
                    <a:pt x="6559" y="0"/>
                  </a:moveTo>
                  <a:lnTo>
                    <a:pt x="235" y="2136"/>
                  </a:lnTo>
                  <a:lnTo>
                    <a:pt x="1" y="3390"/>
                  </a:lnTo>
                  <a:lnTo>
                    <a:pt x="1" y="3390"/>
                  </a:lnTo>
                  <a:lnTo>
                    <a:pt x="6848" y="97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1456381" y="1015560"/>
              <a:ext cx="252148" cy="153639"/>
            </a:xfrm>
            <a:custGeom>
              <a:avLst/>
              <a:gdLst/>
              <a:ahLst/>
              <a:cxnLst/>
              <a:rect l="l" t="t" r="r" b="b"/>
              <a:pathLst>
                <a:path w="7510" h="4576" extrusionOk="0">
                  <a:moveTo>
                    <a:pt x="7055" y="1"/>
                  </a:moveTo>
                  <a:lnTo>
                    <a:pt x="263" y="2977"/>
                  </a:lnTo>
                  <a:lnTo>
                    <a:pt x="1" y="4575"/>
                  </a:lnTo>
                  <a:lnTo>
                    <a:pt x="7510" y="194"/>
                  </a:lnTo>
                  <a:lnTo>
                    <a:pt x="7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1754292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1746435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54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1801935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1794078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68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1724679" y="1060920"/>
              <a:ext cx="149912" cy="83736"/>
            </a:xfrm>
            <a:custGeom>
              <a:avLst/>
              <a:gdLst/>
              <a:ahLst/>
              <a:cxnLst/>
              <a:rect l="l" t="t" r="r" b="b"/>
              <a:pathLst>
                <a:path w="4465" h="2494" extrusionOk="0">
                  <a:moveTo>
                    <a:pt x="4465" y="0"/>
                  </a:moveTo>
                  <a:lnTo>
                    <a:pt x="1" y="827"/>
                  </a:lnTo>
                  <a:lnTo>
                    <a:pt x="910" y="2494"/>
                  </a:lnTo>
                  <a:lnTo>
                    <a:pt x="1737" y="1695"/>
                  </a:lnTo>
                  <a:lnTo>
                    <a:pt x="2329" y="2329"/>
                  </a:lnTo>
                  <a:lnTo>
                    <a:pt x="4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1626640" y="909631"/>
              <a:ext cx="330311" cy="186476"/>
            </a:xfrm>
            <a:custGeom>
              <a:avLst/>
              <a:gdLst/>
              <a:ahLst/>
              <a:cxnLst/>
              <a:rect l="l" t="t" r="r" b="b"/>
              <a:pathLst>
                <a:path w="9838" h="5554" extrusionOk="0">
                  <a:moveTo>
                    <a:pt x="9810" y="1"/>
                  </a:moveTo>
                  <a:cubicBezTo>
                    <a:pt x="9562" y="2605"/>
                    <a:pt x="6999" y="4658"/>
                    <a:pt x="3885" y="4658"/>
                  </a:cubicBezTo>
                  <a:cubicBezTo>
                    <a:pt x="2632" y="4658"/>
                    <a:pt x="1461" y="4327"/>
                    <a:pt x="510" y="3748"/>
                  </a:cubicBezTo>
                  <a:cubicBezTo>
                    <a:pt x="345" y="3652"/>
                    <a:pt x="221" y="3528"/>
                    <a:pt x="138" y="3376"/>
                  </a:cubicBezTo>
                  <a:cubicBezTo>
                    <a:pt x="41" y="3569"/>
                    <a:pt x="0" y="3803"/>
                    <a:pt x="55" y="4038"/>
                  </a:cubicBezTo>
                  <a:cubicBezTo>
                    <a:pt x="97" y="4272"/>
                    <a:pt x="262" y="4506"/>
                    <a:pt x="510" y="4658"/>
                  </a:cubicBezTo>
                  <a:cubicBezTo>
                    <a:pt x="1461" y="5223"/>
                    <a:pt x="2632" y="5553"/>
                    <a:pt x="3885" y="5553"/>
                  </a:cubicBezTo>
                  <a:cubicBezTo>
                    <a:pt x="7178" y="5553"/>
                    <a:pt x="9837" y="3280"/>
                    <a:pt x="9837" y="469"/>
                  </a:cubicBezTo>
                  <a:cubicBezTo>
                    <a:pt x="9837" y="304"/>
                    <a:pt x="9824" y="152"/>
                    <a:pt x="9810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1631239" y="809712"/>
              <a:ext cx="330781" cy="256312"/>
            </a:xfrm>
            <a:custGeom>
              <a:avLst/>
              <a:gdLst/>
              <a:ahLst/>
              <a:cxnLst/>
              <a:rect l="l" t="t" r="r" b="b"/>
              <a:pathLst>
                <a:path w="9852" h="7634" extrusionOk="0">
                  <a:moveTo>
                    <a:pt x="9246" y="1"/>
                  </a:moveTo>
                  <a:cubicBezTo>
                    <a:pt x="8543" y="1"/>
                    <a:pt x="7964" y="566"/>
                    <a:pt x="7964" y="1282"/>
                  </a:cubicBezTo>
                  <a:cubicBezTo>
                    <a:pt x="7964" y="1365"/>
                    <a:pt x="7964" y="1447"/>
                    <a:pt x="7992" y="1530"/>
                  </a:cubicBezTo>
                  <a:lnTo>
                    <a:pt x="7771" y="1571"/>
                  </a:lnTo>
                  <a:lnTo>
                    <a:pt x="7234" y="1640"/>
                  </a:lnTo>
                  <a:cubicBezTo>
                    <a:pt x="7179" y="979"/>
                    <a:pt x="6628" y="469"/>
                    <a:pt x="5953" y="469"/>
                  </a:cubicBezTo>
                  <a:cubicBezTo>
                    <a:pt x="5457" y="469"/>
                    <a:pt x="5030" y="745"/>
                    <a:pt x="4823" y="1158"/>
                  </a:cubicBezTo>
                  <a:cubicBezTo>
                    <a:pt x="4754" y="1268"/>
                    <a:pt x="4713" y="1392"/>
                    <a:pt x="4685" y="1516"/>
                  </a:cubicBezTo>
                  <a:lnTo>
                    <a:pt x="4699" y="1530"/>
                  </a:lnTo>
                  <a:cubicBezTo>
                    <a:pt x="4727" y="1764"/>
                    <a:pt x="4782" y="1999"/>
                    <a:pt x="4878" y="2205"/>
                  </a:cubicBezTo>
                  <a:lnTo>
                    <a:pt x="4864" y="2205"/>
                  </a:lnTo>
                  <a:cubicBezTo>
                    <a:pt x="4851" y="2233"/>
                    <a:pt x="4837" y="2247"/>
                    <a:pt x="4823" y="2274"/>
                  </a:cubicBezTo>
                  <a:lnTo>
                    <a:pt x="4795" y="2302"/>
                  </a:lnTo>
                  <a:cubicBezTo>
                    <a:pt x="4630" y="2508"/>
                    <a:pt x="4465" y="2715"/>
                    <a:pt x="4286" y="2922"/>
                  </a:cubicBezTo>
                  <a:cubicBezTo>
                    <a:pt x="3762" y="3528"/>
                    <a:pt x="3197" y="4065"/>
                    <a:pt x="2632" y="4520"/>
                  </a:cubicBezTo>
                  <a:cubicBezTo>
                    <a:pt x="1902" y="5126"/>
                    <a:pt x="1172" y="5595"/>
                    <a:pt x="469" y="5911"/>
                  </a:cubicBezTo>
                  <a:cubicBezTo>
                    <a:pt x="249" y="6008"/>
                    <a:pt x="97" y="6159"/>
                    <a:pt x="1" y="6352"/>
                  </a:cubicBezTo>
                  <a:cubicBezTo>
                    <a:pt x="84" y="6490"/>
                    <a:pt x="208" y="6628"/>
                    <a:pt x="373" y="6724"/>
                  </a:cubicBezTo>
                  <a:cubicBezTo>
                    <a:pt x="1324" y="7303"/>
                    <a:pt x="2495" y="7634"/>
                    <a:pt x="3748" y="7634"/>
                  </a:cubicBezTo>
                  <a:cubicBezTo>
                    <a:pt x="6862" y="7634"/>
                    <a:pt x="9425" y="5581"/>
                    <a:pt x="9673" y="2977"/>
                  </a:cubicBezTo>
                  <a:lnTo>
                    <a:pt x="9673" y="2963"/>
                  </a:lnTo>
                  <a:cubicBezTo>
                    <a:pt x="9659" y="2811"/>
                    <a:pt x="9631" y="2660"/>
                    <a:pt x="9590" y="2508"/>
                  </a:cubicBezTo>
                  <a:cubicBezTo>
                    <a:pt x="9590" y="2467"/>
                    <a:pt x="9576" y="2412"/>
                    <a:pt x="9563" y="2371"/>
                  </a:cubicBezTo>
                  <a:cubicBezTo>
                    <a:pt x="9604" y="2288"/>
                    <a:pt x="9645" y="2205"/>
                    <a:pt x="9687" y="2109"/>
                  </a:cubicBezTo>
                  <a:cubicBezTo>
                    <a:pt x="9797" y="1833"/>
                    <a:pt x="9852" y="1516"/>
                    <a:pt x="9852" y="1186"/>
                  </a:cubicBezTo>
                  <a:cubicBezTo>
                    <a:pt x="9852" y="1034"/>
                    <a:pt x="9838" y="883"/>
                    <a:pt x="9811" y="731"/>
                  </a:cubicBezTo>
                  <a:cubicBezTo>
                    <a:pt x="9769" y="483"/>
                    <a:pt x="9700" y="249"/>
                    <a:pt x="9576" y="42"/>
                  </a:cubicBezTo>
                  <a:cubicBezTo>
                    <a:pt x="9480" y="15"/>
                    <a:pt x="9370" y="1"/>
                    <a:pt x="92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1764029" y="722753"/>
              <a:ext cx="188759" cy="142056"/>
            </a:xfrm>
            <a:custGeom>
              <a:avLst/>
              <a:gdLst/>
              <a:ahLst/>
              <a:cxnLst/>
              <a:rect l="l" t="t" r="r" b="b"/>
              <a:pathLst>
                <a:path w="5622" h="4231" extrusionOk="0">
                  <a:moveTo>
                    <a:pt x="1075" y="1"/>
                  </a:moveTo>
                  <a:cubicBezTo>
                    <a:pt x="1557" y="207"/>
                    <a:pt x="1970" y="565"/>
                    <a:pt x="2232" y="1020"/>
                  </a:cubicBezTo>
                  <a:cubicBezTo>
                    <a:pt x="2169" y="1018"/>
                    <a:pt x="2106" y="1017"/>
                    <a:pt x="2042" y="1017"/>
                  </a:cubicBezTo>
                  <a:cubicBezTo>
                    <a:pt x="1346" y="1017"/>
                    <a:pt x="644" y="1156"/>
                    <a:pt x="0" y="1433"/>
                  </a:cubicBezTo>
                  <a:cubicBezTo>
                    <a:pt x="482" y="1640"/>
                    <a:pt x="978" y="1805"/>
                    <a:pt x="1488" y="1929"/>
                  </a:cubicBezTo>
                  <a:cubicBezTo>
                    <a:pt x="1020" y="2398"/>
                    <a:pt x="716" y="3045"/>
                    <a:pt x="716" y="3776"/>
                  </a:cubicBezTo>
                  <a:cubicBezTo>
                    <a:pt x="716" y="3886"/>
                    <a:pt x="716" y="3996"/>
                    <a:pt x="730" y="4106"/>
                  </a:cubicBezTo>
                  <a:cubicBezTo>
                    <a:pt x="840" y="3500"/>
                    <a:pt x="1364" y="3059"/>
                    <a:pt x="1998" y="3059"/>
                  </a:cubicBezTo>
                  <a:cubicBezTo>
                    <a:pt x="2673" y="3059"/>
                    <a:pt x="3224" y="3569"/>
                    <a:pt x="3265" y="4230"/>
                  </a:cubicBezTo>
                  <a:lnTo>
                    <a:pt x="3803" y="4161"/>
                  </a:lnTo>
                  <a:lnTo>
                    <a:pt x="4037" y="4120"/>
                  </a:lnTo>
                  <a:cubicBezTo>
                    <a:pt x="4009" y="4037"/>
                    <a:pt x="4009" y="3955"/>
                    <a:pt x="4009" y="3858"/>
                  </a:cubicBezTo>
                  <a:cubicBezTo>
                    <a:pt x="4009" y="3156"/>
                    <a:pt x="4574" y="2577"/>
                    <a:pt x="5291" y="2577"/>
                  </a:cubicBezTo>
                  <a:cubicBezTo>
                    <a:pt x="5401" y="2577"/>
                    <a:pt x="5511" y="2591"/>
                    <a:pt x="5621" y="2618"/>
                  </a:cubicBezTo>
                  <a:cubicBezTo>
                    <a:pt x="5304" y="1971"/>
                    <a:pt x="4726" y="1489"/>
                    <a:pt x="4023" y="1282"/>
                  </a:cubicBezTo>
                  <a:lnTo>
                    <a:pt x="4009" y="1282"/>
                  </a:lnTo>
                  <a:cubicBezTo>
                    <a:pt x="3196" y="565"/>
                    <a:pt x="2163" y="111"/>
                    <a:pt x="1075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154290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0" y="1"/>
                  </a:moveTo>
                  <a:lnTo>
                    <a:pt x="0" y="14"/>
                  </a:lnTo>
                  <a:cubicBezTo>
                    <a:pt x="331" y="1323"/>
                    <a:pt x="1530" y="2742"/>
                    <a:pt x="3128" y="3583"/>
                  </a:cubicBezTo>
                  <a:cubicBezTo>
                    <a:pt x="3941" y="4002"/>
                    <a:pt x="4744" y="4211"/>
                    <a:pt x="5427" y="4211"/>
                  </a:cubicBezTo>
                  <a:cubicBezTo>
                    <a:pt x="5507" y="4211"/>
                    <a:pt x="5586" y="4209"/>
                    <a:pt x="5663" y="4203"/>
                  </a:cubicBezTo>
                  <a:cubicBezTo>
                    <a:pt x="6641" y="4134"/>
                    <a:pt x="7358" y="3652"/>
                    <a:pt x="7550" y="2770"/>
                  </a:cubicBezTo>
                  <a:cubicBezTo>
                    <a:pt x="7578" y="2646"/>
                    <a:pt x="7606" y="2522"/>
                    <a:pt x="7606" y="2384"/>
                  </a:cubicBezTo>
                  <a:lnTo>
                    <a:pt x="7606" y="2384"/>
                  </a:lnTo>
                  <a:cubicBezTo>
                    <a:pt x="7592" y="2453"/>
                    <a:pt x="7564" y="2508"/>
                    <a:pt x="7537" y="2577"/>
                  </a:cubicBezTo>
                  <a:cubicBezTo>
                    <a:pt x="7227" y="3313"/>
                    <a:pt x="6493" y="3698"/>
                    <a:pt x="5551" y="3698"/>
                  </a:cubicBezTo>
                  <a:cubicBezTo>
                    <a:pt x="5489" y="3698"/>
                    <a:pt x="5425" y="3696"/>
                    <a:pt x="5360" y="3693"/>
                  </a:cubicBezTo>
                  <a:cubicBezTo>
                    <a:pt x="4575" y="3665"/>
                    <a:pt x="3665" y="3376"/>
                    <a:pt x="2783" y="2825"/>
                  </a:cubicBezTo>
                  <a:cubicBezTo>
                    <a:pt x="1612" y="2109"/>
                    <a:pt x="731" y="1089"/>
                    <a:pt x="290" y="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1552607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993"/>
                    <a:pt x="1323" y="2013"/>
                    <a:pt x="2494" y="2729"/>
                  </a:cubicBezTo>
                  <a:cubicBezTo>
                    <a:pt x="3376" y="3280"/>
                    <a:pt x="4286" y="3569"/>
                    <a:pt x="5071" y="3597"/>
                  </a:cubicBezTo>
                  <a:cubicBezTo>
                    <a:pt x="5136" y="3600"/>
                    <a:pt x="5200" y="3602"/>
                    <a:pt x="5262" y="3602"/>
                  </a:cubicBezTo>
                  <a:cubicBezTo>
                    <a:pt x="6204" y="3602"/>
                    <a:pt x="6938" y="3217"/>
                    <a:pt x="7248" y="2481"/>
                  </a:cubicBezTo>
                  <a:cubicBezTo>
                    <a:pt x="7275" y="2412"/>
                    <a:pt x="7303" y="2357"/>
                    <a:pt x="7317" y="2288"/>
                  </a:cubicBezTo>
                  <a:lnTo>
                    <a:pt x="7317" y="2274"/>
                  </a:lnTo>
                  <a:lnTo>
                    <a:pt x="7303" y="2274"/>
                  </a:lnTo>
                  <a:lnTo>
                    <a:pt x="2205" y="690"/>
                  </a:lnTo>
                  <a:lnTo>
                    <a:pt x="1213" y="373"/>
                  </a:lnTo>
                  <a:lnTo>
                    <a:pt x="607" y="19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1866701" y="860142"/>
              <a:ext cx="38913" cy="36563"/>
            </a:xfrm>
            <a:custGeom>
              <a:avLst/>
              <a:gdLst/>
              <a:ahLst/>
              <a:cxnLst/>
              <a:rect l="l" t="t" r="r" b="b"/>
              <a:pathLst>
                <a:path w="1159" h="1089" extrusionOk="0">
                  <a:moveTo>
                    <a:pt x="1158" y="1"/>
                  </a:moveTo>
                  <a:lnTo>
                    <a:pt x="731" y="69"/>
                  </a:lnTo>
                  <a:lnTo>
                    <a:pt x="579" y="83"/>
                  </a:lnTo>
                  <a:lnTo>
                    <a:pt x="235" y="138"/>
                  </a:lnTo>
                  <a:lnTo>
                    <a:pt x="1" y="166"/>
                  </a:lnTo>
                  <a:lnTo>
                    <a:pt x="207" y="428"/>
                  </a:lnTo>
                  <a:lnTo>
                    <a:pt x="359" y="634"/>
                  </a:lnTo>
                  <a:lnTo>
                    <a:pt x="731" y="1089"/>
                  </a:lnTo>
                  <a:lnTo>
                    <a:pt x="938" y="552"/>
                  </a:lnTo>
                  <a:lnTo>
                    <a:pt x="965" y="497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1917131" y="834591"/>
              <a:ext cx="16217" cy="22395"/>
            </a:xfrm>
            <a:custGeom>
              <a:avLst/>
              <a:gdLst/>
              <a:ahLst/>
              <a:cxnLst/>
              <a:rect l="l" t="t" r="r" b="b"/>
              <a:pathLst>
                <a:path w="483" h="667" extrusionOk="0">
                  <a:moveTo>
                    <a:pt x="236" y="0"/>
                  </a:moveTo>
                  <a:cubicBezTo>
                    <a:pt x="226" y="0"/>
                    <a:pt x="217" y="1"/>
                    <a:pt x="207" y="4"/>
                  </a:cubicBezTo>
                  <a:cubicBezTo>
                    <a:pt x="83" y="18"/>
                    <a:pt x="0" y="169"/>
                    <a:pt x="28" y="362"/>
                  </a:cubicBezTo>
                  <a:cubicBezTo>
                    <a:pt x="54" y="533"/>
                    <a:pt x="156" y="666"/>
                    <a:pt x="273" y="666"/>
                  </a:cubicBezTo>
                  <a:cubicBezTo>
                    <a:pt x="278" y="666"/>
                    <a:pt x="284" y="666"/>
                    <a:pt x="290" y="665"/>
                  </a:cubicBezTo>
                  <a:cubicBezTo>
                    <a:pt x="400" y="651"/>
                    <a:pt x="483" y="486"/>
                    <a:pt x="455" y="307"/>
                  </a:cubicBezTo>
                  <a:cubicBezTo>
                    <a:pt x="443" y="131"/>
                    <a:pt x="338" y="0"/>
                    <a:pt x="236" y="0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1835241" y="844831"/>
              <a:ext cx="16250" cy="22764"/>
            </a:xfrm>
            <a:custGeom>
              <a:avLst/>
              <a:gdLst/>
              <a:ahLst/>
              <a:cxnLst/>
              <a:rect l="l" t="t" r="r" b="b"/>
              <a:pathLst>
                <a:path w="484" h="678" extrusionOk="0">
                  <a:moveTo>
                    <a:pt x="211" y="1"/>
                  </a:moveTo>
                  <a:cubicBezTo>
                    <a:pt x="205" y="1"/>
                    <a:pt x="199" y="1"/>
                    <a:pt x="194" y="2"/>
                  </a:cubicBezTo>
                  <a:cubicBezTo>
                    <a:pt x="70" y="29"/>
                    <a:pt x="1" y="181"/>
                    <a:pt x="28" y="374"/>
                  </a:cubicBezTo>
                  <a:cubicBezTo>
                    <a:pt x="42" y="545"/>
                    <a:pt x="155" y="678"/>
                    <a:pt x="261" y="678"/>
                  </a:cubicBezTo>
                  <a:cubicBezTo>
                    <a:pt x="266" y="678"/>
                    <a:pt x="271" y="678"/>
                    <a:pt x="276" y="677"/>
                  </a:cubicBezTo>
                  <a:cubicBezTo>
                    <a:pt x="400" y="663"/>
                    <a:pt x="483" y="498"/>
                    <a:pt x="455" y="319"/>
                  </a:cubicBezTo>
                  <a:cubicBezTo>
                    <a:pt x="429" y="135"/>
                    <a:pt x="328" y="1"/>
                    <a:pt x="21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1931467" y="856583"/>
              <a:ext cx="28707" cy="18567"/>
            </a:xfrm>
            <a:custGeom>
              <a:avLst/>
              <a:gdLst/>
              <a:ahLst/>
              <a:cxnLst/>
              <a:rect l="l" t="t" r="r" b="b"/>
              <a:pathLst>
                <a:path w="855" h="553" extrusionOk="0">
                  <a:moveTo>
                    <a:pt x="493" y="0"/>
                  </a:moveTo>
                  <a:cubicBezTo>
                    <a:pt x="459" y="0"/>
                    <a:pt x="423" y="4"/>
                    <a:pt x="386" y="10"/>
                  </a:cubicBezTo>
                  <a:cubicBezTo>
                    <a:pt x="166" y="38"/>
                    <a:pt x="1" y="189"/>
                    <a:pt x="28" y="341"/>
                  </a:cubicBezTo>
                  <a:cubicBezTo>
                    <a:pt x="40" y="463"/>
                    <a:pt x="203" y="552"/>
                    <a:pt x="393" y="552"/>
                  </a:cubicBezTo>
                  <a:cubicBezTo>
                    <a:pt x="418" y="552"/>
                    <a:pt x="444" y="551"/>
                    <a:pt x="469" y="547"/>
                  </a:cubicBezTo>
                  <a:cubicBezTo>
                    <a:pt x="689" y="506"/>
                    <a:pt x="855" y="368"/>
                    <a:pt x="841" y="217"/>
                  </a:cubicBezTo>
                  <a:cubicBezTo>
                    <a:pt x="818" y="89"/>
                    <a:pt x="677" y="0"/>
                    <a:pt x="49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1808415" y="873236"/>
              <a:ext cx="29177" cy="18567"/>
            </a:xfrm>
            <a:custGeom>
              <a:avLst/>
              <a:gdLst/>
              <a:ahLst/>
              <a:cxnLst/>
              <a:rect l="l" t="t" r="r" b="b"/>
              <a:pathLst>
                <a:path w="869" h="553" extrusionOk="0">
                  <a:moveTo>
                    <a:pt x="502" y="0"/>
                  </a:moveTo>
                  <a:cubicBezTo>
                    <a:pt x="469" y="0"/>
                    <a:pt x="435" y="4"/>
                    <a:pt x="400" y="10"/>
                  </a:cubicBezTo>
                  <a:cubicBezTo>
                    <a:pt x="166" y="38"/>
                    <a:pt x="1" y="189"/>
                    <a:pt x="28" y="327"/>
                  </a:cubicBezTo>
                  <a:cubicBezTo>
                    <a:pt x="53" y="461"/>
                    <a:pt x="207" y="552"/>
                    <a:pt x="395" y="552"/>
                  </a:cubicBezTo>
                  <a:cubicBezTo>
                    <a:pt x="419" y="552"/>
                    <a:pt x="444" y="551"/>
                    <a:pt x="469" y="547"/>
                  </a:cubicBezTo>
                  <a:cubicBezTo>
                    <a:pt x="703" y="506"/>
                    <a:pt x="869" y="355"/>
                    <a:pt x="841" y="217"/>
                  </a:cubicBezTo>
                  <a:cubicBezTo>
                    <a:pt x="818" y="89"/>
                    <a:pt x="677" y="0"/>
                    <a:pt x="502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654274" y="58905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643161" y="59416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1131643" y="71395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1118717" y="90499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1209840" y="71395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1196880" y="90499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1084001" y="66863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922572" y="42020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930429" y="25599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148297" y="11400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925359" y="58214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923478" y="61961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924889" y="64086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923949" y="60618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930429" y="37766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812480" y="38230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1316239" y="33925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1399505" y="29708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1264869" y="31421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1423074" y="33335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1221389" y="36064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5" name="Google Shape;615;p33"/>
          <p:cNvSpPr/>
          <p:nvPr/>
        </p:nvSpPr>
        <p:spPr>
          <a:xfrm>
            <a:off x="-339553" y="3542606"/>
            <a:ext cx="10175798" cy="1620021"/>
          </a:xfrm>
          <a:custGeom>
            <a:avLst/>
            <a:gdLst/>
            <a:ahLst/>
            <a:cxnLst/>
            <a:rect l="l" t="t" r="r" b="b"/>
            <a:pathLst>
              <a:path w="85634" h="13527" extrusionOk="0">
                <a:moveTo>
                  <a:pt x="70890" y="0"/>
                </a:moveTo>
                <a:cubicBezTo>
                  <a:pt x="70644" y="0"/>
                  <a:pt x="70401" y="31"/>
                  <a:pt x="70168" y="96"/>
                </a:cubicBezTo>
                <a:cubicBezTo>
                  <a:pt x="69909" y="163"/>
                  <a:pt x="69667" y="276"/>
                  <a:pt x="69441" y="435"/>
                </a:cubicBezTo>
                <a:cubicBezTo>
                  <a:pt x="68827" y="869"/>
                  <a:pt x="68417" y="1618"/>
                  <a:pt x="67694" y="1839"/>
                </a:cubicBezTo>
                <a:cubicBezTo>
                  <a:pt x="67372" y="1944"/>
                  <a:pt x="67025" y="1923"/>
                  <a:pt x="66687" y="1935"/>
                </a:cubicBezTo>
                <a:cubicBezTo>
                  <a:pt x="66586" y="1939"/>
                  <a:pt x="66486" y="1948"/>
                  <a:pt x="66386" y="1960"/>
                </a:cubicBezTo>
                <a:cubicBezTo>
                  <a:pt x="65286" y="2107"/>
                  <a:pt x="64480" y="3035"/>
                  <a:pt x="63819" y="3929"/>
                </a:cubicBezTo>
                <a:cubicBezTo>
                  <a:pt x="63155" y="4819"/>
                  <a:pt x="62494" y="6140"/>
                  <a:pt x="61391" y="6236"/>
                </a:cubicBezTo>
                <a:cubicBezTo>
                  <a:pt x="61339" y="6241"/>
                  <a:pt x="61287" y="6243"/>
                  <a:pt x="61236" y="6243"/>
                </a:cubicBezTo>
                <a:cubicBezTo>
                  <a:pt x="59995" y="6243"/>
                  <a:pt x="58994" y="4898"/>
                  <a:pt x="57733" y="4898"/>
                </a:cubicBezTo>
                <a:cubicBezTo>
                  <a:pt x="57722" y="4898"/>
                  <a:pt x="57711" y="4899"/>
                  <a:pt x="57700" y="4899"/>
                </a:cubicBezTo>
                <a:cubicBezTo>
                  <a:pt x="56529" y="4916"/>
                  <a:pt x="55631" y="5965"/>
                  <a:pt x="54540" y="6404"/>
                </a:cubicBezTo>
                <a:cubicBezTo>
                  <a:pt x="54439" y="6445"/>
                  <a:pt x="54339" y="6479"/>
                  <a:pt x="54235" y="6508"/>
                </a:cubicBezTo>
                <a:cubicBezTo>
                  <a:pt x="54076" y="6552"/>
                  <a:pt x="53915" y="6571"/>
                  <a:pt x="53756" y="6571"/>
                </a:cubicBezTo>
                <a:cubicBezTo>
                  <a:pt x="53042" y="6571"/>
                  <a:pt x="52333" y="6177"/>
                  <a:pt x="51739" y="5743"/>
                </a:cubicBezTo>
                <a:cubicBezTo>
                  <a:pt x="51213" y="5363"/>
                  <a:pt x="50694" y="4928"/>
                  <a:pt x="50109" y="4673"/>
                </a:cubicBezTo>
                <a:cubicBezTo>
                  <a:pt x="49879" y="4569"/>
                  <a:pt x="49641" y="4498"/>
                  <a:pt x="49390" y="4460"/>
                </a:cubicBezTo>
                <a:cubicBezTo>
                  <a:pt x="49281" y="4445"/>
                  <a:pt x="49173" y="4438"/>
                  <a:pt x="49065" y="4438"/>
                </a:cubicBezTo>
                <a:cubicBezTo>
                  <a:pt x="48059" y="4438"/>
                  <a:pt x="47116" y="5057"/>
                  <a:pt x="46297" y="5680"/>
                </a:cubicBezTo>
                <a:cubicBezTo>
                  <a:pt x="45390" y="6370"/>
                  <a:pt x="44462" y="7164"/>
                  <a:pt x="43329" y="7248"/>
                </a:cubicBezTo>
                <a:cubicBezTo>
                  <a:pt x="43296" y="7250"/>
                  <a:pt x="43264" y="7251"/>
                  <a:pt x="43231" y="7251"/>
                </a:cubicBezTo>
                <a:cubicBezTo>
                  <a:pt x="42637" y="7251"/>
                  <a:pt x="42085" y="6899"/>
                  <a:pt x="41657" y="6479"/>
                </a:cubicBezTo>
                <a:cubicBezTo>
                  <a:pt x="41210" y="6032"/>
                  <a:pt x="40855" y="5497"/>
                  <a:pt x="40383" y="5079"/>
                </a:cubicBezTo>
                <a:cubicBezTo>
                  <a:pt x="40190" y="4907"/>
                  <a:pt x="39973" y="4753"/>
                  <a:pt x="39739" y="4644"/>
                </a:cubicBezTo>
                <a:cubicBezTo>
                  <a:pt x="39496" y="4527"/>
                  <a:pt x="39234" y="4453"/>
                  <a:pt x="38969" y="4453"/>
                </a:cubicBezTo>
                <a:cubicBezTo>
                  <a:pt x="38865" y="4453"/>
                  <a:pt x="38760" y="4464"/>
                  <a:pt x="38656" y="4489"/>
                </a:cubicBezTo>
                <a:cubicBezTo>
                  <a:pt x="38397" y="4548"/>
                  <a:pt x="38167" y="4677"/>
                  <a:pt x="37916" y="4761"/>
                </a:cubicBezTo>
                <a:cubicBezTo>
                  <a:pt x="37772" y="4809"/>
                  <a:pt x="37573" y="4866"/>
                  <a:pt x="37399" y="4866"/>
                </a:cubicBezTo>
                <a:cubicBezTo>
                  <a:pt x="37272" y="4866"/>
                  <a:pt x="37158" y="4835"/>
                  <a:pt x="37089" y="4748"/>
                </a:cubicBezTo>
                <a:cubicBezTo>
                  <a:pt x="37055" y="4711"/>
                  <a:pt x="37022" y="4673"/>
                  <a:pt x="36993" y="4635"/>
                </a:cubicBezTo>
                <a:cubicBezTo>
                  <a:pt x="36153" y="3639"/>
                  <a:pt x="35040" y="2721"/>
                  <a:pt x="33760" y="2721"/>
                </a:cubicBezTo>
                <a:cubicBezTo>
                  <a:pt x="33708" y="2721"/>
                  <a:pt x="33655" y="2722"/>
                  <a:pt x="33603" y="2725"/>
                </a:cubicBezTo>
                <a:cubicBezTo>
                  <a:pt x="32236" y="2805"/>
                  <a:pt x="31191" y="3908"/>
                  <a:pt x="30179" y="4828"/>
                </a:cubicBezTo>
                <a:cubicBezTo>
                  <a:pt x="28700" y="6178"/>
                  <a:pt x="27274" y="8038"/>
                  <a:pt x="25272" y="8042"/>
                </a:cubicBezTo>
                <a:cubicBezTo>
                  <a:pt x="25265" y="8042"/>
                  <a:pt x="25257" y="8042"/>
                  <a:pt x="25250" y="8042"/>
                </a:cubicBezTo>
                <a:cubicBezTo>
                  <a:pt x="23071" y="8042"/>
                  <a:pt x="20911" y="7440"/>
                  <a:pt x="19132" y="6182"/>
                </a:cubicBezTo>
                <a:cubicBezTo>
                  <a:pt x="18120" y="5463"/>
                  <a:pt x="17084" y="4732"/>
                  <a:pt x="15905" y="4343"/>
                </a:cubicBezTo>
                <a:cubicBezTo>
                  <a:pt x="15390" y="4173"/>
                  <a:pt x="14839" y="4076"/>
                  <a:pt x="14296" y="4076"/>
                </a:cubicBezTo>
                <a:cubicBezTo>
                  <a:pt x="13808" y="4076"/>
                  <a:pt x="13326" y="4154"/>
                  <a:pt x="12879" y="4330"/>
                </a:cubicBezTo>
                <a:cubicBezTo>
                  <a:pt x="12682" y="4406"/>
                  <a:pt x="12490" y="4506"/>
                  <a:pt x="12310" y="4623"/>
                </a:cubicBezTo>
                <a:cubicBezTo>
                  <a:pt x="11805" y="4949"/>
                  <a:pt x="11407" y="5409"/>
                  <a:pt x="10944" y="5781"/>
                </a:cubicBezTo>
                <a:cubicBezTo>
                  <a:pt x="10546" y="6098"/>
                  <a:pt x="10095" y="6406"/>
                  <a:pt x="9610" y="6406"/>
                </a:cubicBezTo>
                <a:cubicBezTo>
                  <a:pt x="9559" y="6406"/>
                  <a:pt x="9507" y="6402"/>
                  <a:pt x="9455" y="6395"/>
                </a:cubicBezTo>
                <a:cubicBezTo>
                  <a:pt x="9418" y="6391"/>
                  <a:pt x="9384" y="6383"/>
                  <a:pt x="9351" y="6374"/>
                </a:cubicBezTo>
                <a:cubicBezTo>
                  <a:pt x="9019" y="6298"/>
                  <a:pt x="8686" y="6263"/>
                  <a:pt x="8354" y="6263"/>
                </a:cubicBezTo>
                <a:cubicBezTo>
                  <a:pt x="6713" y="6263"/>
                  <a:pt x="5092" y="7120"/>
                  <a:pt x="3691" y="8059"/>
                </a:cubicBezTo>
                <a:cubicBezTo>
                  <a:pt x="2500" y="8861"/>
                  <a:pt x="1309" y="9756"/>
                  <a:pt x="1" y="10303"/>
                </a:cubicBezTo>
                <a:lnTo>
                  <a:pt x="1" y="13468"/>
                </a:lnTo>
                <a:lnTo>
                  <a:pt x="29435" y="13468"/>
                </a:lnTo>
                <a:cubicBezTo>
                  <a:pt x="29603" y="13468"/>
                  <a:pt x="29757" y="13526"/>
                  <a:pt x="29924" y="13526"/>
                </a:cubicBezTo>
                <a:lnTo>
                  <a:pt x="85634" y="13526"/>
                </a:lnTo>
                <a:lnTo>
                  <a:pt x="85634" y="8439"/>
                </a:lnTo>
                <a:cubicBezTo>
                  <a:pt x="85634" y="8435"/>
                  <a:pt x="85630" y="8427"/>
                  <a:pt x="85630" y="8422"/>
                </a:cubicBezTo>
                <a:cubicBezTo>
                  <a:pt x="85346" y="7319"/>
                  <a:pt x="84831" y="6098"/>
                  <a:pt x="83745" y="5764"/>
                </a:cubicBezTo>
                <a:cubicBezTo>
                  <a:pt x="83538" y="5701"/>
                  <a:pt x="83331" y="5674"/>
                  <a:pt x="83124" y="5674"/>
                </a:cubicBezTo>
                <a:cubicBezTo>
                  <a:pt x="81860" y="5674"/>
                  <a:pt x="80585" y="6680"/>
                  <a:pt x="79320" y="6680"/>
                </a:cubicBezTo>
                <a:cubicBezTo>
                  <a:pt x="79110" y="6680"/>
                  <a:pt x="78901" y="6652"/>
                  <a:pt x="78691" y="6587"/>
                </a:cubicBezTo>
                <a:cubicBezTo>
                  <a:pt x="77404" y="6190"/>
                  <a:pt x="76463" y="5099"/>
                  <a:pt x="75698" y="3988"/>
                </a:cubicBezTo>
                <a:cubicBezTo>
                  <a:pt x="74938" y="2876"/>
                  <a:pt x="74252" y="1668"/>
                  <a:pt x="73190" y="840"/>
                </a:cubicBezTo>
                <a:cubicBezTo>
                  <a:pt x="72543" y="331"/>
                  <a:pt x="71699" y="0"/>
                  <a:pt x="7089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33"/>
          <p:cNvSpPr/>
          <p:nvPr/>
        </p:nvSpPr>
        <p:spPr>
          <a:xfrm>
            <a:off x="5614826" y="4102248"/>
            <a:ext cx="526056" cy="280243"/>
          </a:xfrm>
          <a:custGeom>
            <a:avLst/>
            <a:gdLst/>
            <a:ahLst/>
            <a:cxnLst/>
            <a:rect l="l" t="t" r="r" b="b"/>
            <a:pathLst>
              <a:path w="4427" h="2340" extrusionOk="0">
                <a:moveTo>
                  <a:pt x="0" y="0"/>
                </a:moveTo>
                <a:lnTo>
                  <a:pt x="0" y="0"/>
                </a:lnTo>
                <a:cubicBezTo>
                  <a:pt x="477" y="385"/>
                  <a:pt x="874" y="849"/>
                  <a:pt x="1317" y="1271"/>
                </a:cubicBezTo>
                <a:cubicBezTo>
                  <a:pt x="1785" y="1726"/>
                  <a:pt x="2328" y="2136"/>
                  <a:pt x="2964" y="2286"/>
                </a:cubicBezTo>
                <a:cubicBezTo>
                  <a:pt x="3104" y="2320"/>
                  <a:pt x="3250" y="2340"/>
                  <a:pt x="3396" y="2340"/>
                </a:cubicBezTo>
                <a:cubicBezTo>
                  <a:pt x="3542" y="2340"/>
                  <a:pt x="3687" y="2320"/>
                  <a:pt x="3825" y="2274"/>
                </a:cubicBezTo>
                <a:cubicBezTo>
                  <a:pt x="4088" y="2186"/>
                  <a:pt x="4326" y="1990"/>
                  <a:pt x="4427" y="1731"/>
                </a:cubicBezTo>
                <a:lnTo>
                  <a:pt x="4427" y="1731"/>
                </a:lnTo>
                <a:cubicBezTo>
                  <a:pt x="4330" y="1772"/>
                  <a:pt x="4230" y="1806"/>
                  <a:pt x="4126" y="1835"/>
                </a:cubicBezTo>
                <a:cubicBezTo>
                  <a:pt x="3967" y="1879"/>
                  <a:pt x="3806" y="1898"/>
                  <a:pt x="3647" y="1898"/>
                </a:cubicBezTo>
                <a:cubicBezTo>
                  <a:pt x="2933" y="1898"/>
                  <a:pt x="2224" y="1504"/>
                  <a:pt x="1626" y="1070"/>
                </a:cubicBezTo>
                <a:cubicBezTo>
                  <a:pt x="1104" y="690"/>
                  <a:pt x="581" y="255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33"/>
          <p:cNvSpPr/>
          <p:nvPr/>
        </p:nvSpPr>
        <p:spPr>
          <a:xfrm>
            <a:off x="4056152" y="4075781"/>
            <a:ext cx="326423" cy="247788"/>
          </a:xfrm>
          <a:custGeom>
            <a:avLst/>
            <a:gdLst/>
            <a:ahLst/>
            <a:cxnLst/>
            <a:rect l="l" t="t" r="r" b="b"/>
            <a:pathLst>
              <a:path w="2747" h="2069" extrusionOk="0">
                <a:moveTo>
                  <a:pt x="1973" y="1"/>
                </a:moveTo>
                <a:cubicBezTo>
                  <a:pt x="1868" y="1"/>
                  <a:pt x="1764" y="12"/>
                  <a:pt x="1660" y="37"/>
                </a:cubicBezTo>
                <a:cubicBezTo>
                  <a:pt x="1405" y="96"/>
                  <a:pt x="1171" y="225"/>
                  <a:pt x="924" y="309"/>
                </a:cubicBezTo>
                <a:cubicBezTo>
                  <a:pt x="780" y="357"/>
                  <a:pt x="581" y="414"/>
                  <a:pt x="407" y="414"/>
                </a:cubicBezTo>
                <a:cubicBezTo>
                  <a:pt x="278" y="414"/>
                  <a:pt x="163" y="383"/>
                  <a:pt x="93" y="296"/>
                </a:cubicBezTo>
                <a:cubicBezTo>
                  <a:pt x="63" y="259"/>
                  <a:pt x="30" y="221"/>
                  <a:pt x="1" y="183"/>
                </a:cubicBezTo>
                <a:lnTo>
                  <a:pt x="1" y="183"/>
                </a:lnTo>
                <a:cubicBezTo>
                  <a:pt x="30" y="284"/>
                  <a:pt x="80" y="384"/>
                  <a:pt x="126" y="484"/>
                </a:cubicBezTo>
                <a:cubicBezTo>
                  <a:pt x="331" y="911"/>
                  <a:pt x="544" y="1333"/>
                  <a:pt x="749" y="1759"/>
                </a:cubicBezTo>
                <a:cubicBezTo>
                  <a:pt x="816" y="1893"/>
                  <a:pt x="903" y="2044"/>
                  <a:pt x="1050" y="2064"/>
                </a:cubicBezTo>
                <a:cubicBezTo>
                  <a:pt x="1064" y="2067"/>
                  <a:pt x="1078" y="2068"/>
                  <a:pt x="1092" y="2068"/>
                </a:cubicBezTo>
                <a:cubicBezTo>
                  <a:pt x="1256" y="2068"/>
                  <a:pt x="1384" y="1892"/>
                  <a:pt x="1430" y="1730"/>
                </a:cubicBezTo>
                <a:cubicBezTo>
                  <a:pt x="1493" y="1496"/>
                  <a:pt x="1476" y="1254"/>
                  <a:pt x="1518" y="1015"/>
                </a:cubicBezTo>
                <a:cubicBezTo>
                  <a:pt x="1556" y="777"/>
                  <a:pt x="1673" y="526"/>
                  <a:pt x="1898" y="443"/>
                </a:cubicBezTo>
                <a:cubicBezTo>
                  <a:pt x="1984" y="411"/>
                  <a:pt x="2078" y="407"/>
                  <a:pt x="2172" y="407"/>
                </a:cubicBezTo>
                <a:cubicBezTo>
                  <a:pt x="2209" y="407"/>
                  <a:pt x="2246" y="408"/>
                  <a:pt x="2282" y="408"/>
                </a:cubicBezTo>
                <a:cubicBezTo>
                  <a:pt x="2403" y="408"/>
                  <a:pt x="2521" y="400"/>
                  <a:pt x="2621" y="338"/>
                </a:cubicBezTo>
                <a:cubicBezTo>
                  <a:pt x="2676" y="301"/>
                  <a:pt x="2718" y="250"/>
                  <a:pt x="2747" y="192"/>
                </a:cubicBezTo>
                <a:cubicBezTo>
                  <a:pt x="2501" y="75"/>
                  <a:pt x="2238" y="1"/>
                  <a:pt x="197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33"/>
          <p:cNvSpPr/>
          <p:nvPr/>
        </p:nvSpPr>
        <p:spPr>
          <a:xfrm>
            <a:off x="7584646" y="3554103"/>
            <a:ext cx="414357" cy="295573"/>
          </a:xfrm>
          <a:custGeom>
            <a:avLst/>
            <a:gdLst/>
            <a:ahLst/>
            <a:cxnLst/>
            <a:rect l="l" t="t" r="r" b="b"/>
            <a:pathLst>
              <a:path w="3487" h="2468" extrusionOk="0">
                <a:moveTo>
                  <a:pt x="3478" y="0"/>
                </a:moveTo>
                <a:lnTo>
                  <a:pt x="3478" y="0"/>
                </a:lnTo>
                <a:cubicBezTo>
                  <a:pt x="3223" y="67"/>
                  <a:pt x="2981" y="180"/>
                  <a:pt x="2755" y="339"/>
                </a:cubicBezTo>
                <a:cubicBezTo>
                  <a:pt x="2141" y="778"/>
                  <a:pt x="1727" y="1522"/>
                  <a:pt x="1008" y="1747"/>
                </a:cubicBezTo>
                <a:cubicBezTo>
                  <a:pt x="682" y="1848"/>
                  <a:pt x="339" y="1827"/>
                  <a:pt x="1" y="1839"/>
                </a:cubicBezTo>
                <a:cubicBezTo>
                  <a:pt x="251" y="1952"/>
                  <a:pt x="644" y="1998"/>
                  <a:pt x="828" y="2052"/>
                </a:cubicBezTo>
                <a:cubicBezTo>
                  <a:pt x="1250" y="2169"/>
                  <a:pt x="1673" y="2287"/>
                  <a:pt x="2091" y="2408"/>
                </a:cubicBezTo>
                <a:cubicBezTo>
                  <a:pt x="2199" y="2439"/>
                  <a:pt x="2319" y="2468"/>
                  <a:pt x="2432" y="2468"/>
                </a:cubicBezTo>
                <a:cubicBezTo>
                  <a:pt x="2531" y="2468"/>
                  <a:pt x="2624" y="2445"/>
                  <a:pt x="2701" y="2383"/>
                </a:cubicBezTo>
                <a:cubicBezTo>
                  <a:pt x="2789" y="2312"/>
                  <a:pt x="2835" y="2203"/>
                  <a:pt x="2876" y="2103"/>
                </a:cubicBezTo>
                <a:cubicBezTo>
                  <a:pt x="3098" y="1538"/>
                  <a:pt x="3282" y="957"/>
                  <a:pt x="3428" y="372"/>
                </a:cubicBezTo>
                <a:cubicBezTo>
                  <a:pt x="3457" y="251"/>
                  <a:pt x="3487" y="121"/>
                  <a:pt x="34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33"/>
          <p:cNvSpPr/>
          <p:nvPr/>
        </p:nvSpPr>
        <p:spPr>
          <a:xfrm>
            <a:off x="783971" y="4061170"/>
            <a:ext cx="422318" cy="452102"/>
          </a:xfrm>
          <a:custGeom>
            <a:avLst/>
            <a:gdLst/>
            <a:ahLst/>
            <a:cxnLst/>
            <a:rect l="l" t="t" r="r" b="b"/>
            <a:pathLst>
              <a:path w="3554" h="3775" extrusionOk="0">
                <a:moveTo>
                  <a:pt x="3424" y="0"/>
                </a:moveTo>
                <a:cubicBezTo>
                  <a:pt x="3227" y="76"/>
                  <a:pt x="3035" y="176"/>
                  <a:pt x="2851" y="293"/>
                </a:cubicBezTo>
                <a:cubicBezTo>
                  <a:pt x="2350" y="619"/>
                  <a:pt x="1952" y="1079"/>
                  <a:pt x="1484" y="1451"/>
                </a:cubicBezTo>
                <a:cubicBezTo>
                  <a:pt x="1091" y="1768"/>
                  <a:pt x="640" y="2076"/>
                  <a:pt x="155" y="2076"/>
                </a:cubicBezTo>
                <a:cubicBezTo>
                  <a:pt x="104" y="2076"/>
                  <a:pt x="52" y="2072"/>
                  <a:pt x="0" y="2065"/>
                </a:cubicBezTo>
                <a:lnTo>
                  <a:pt x="0" y="2065"/>
                </a:lnTo>
                <a:cubicBezTo>
                  <a:pt x="97" y="2211"/>
                  <a:pt x="239" y="2337"/>
                  <a:pt x="385" y="2450"/>
                </a:cubicBezTo>
                <a:cubicBezTo>
                  <a:pt x="849" y="2822"/>
                  <a:pt x="1330" y="3177"/>
                  <a:pt x="1802" y="3545"/>
                </a:cubicBezTo>
                <a:cubicBezTo>
                  <a:pt x="1946" y="3656"/>
                  <a:pt x="2110" y="3775"/>
                  <a:pt x="2294" y="3775"/>
                </a:cubicBezTo>
                <a:cubicBezTo>
                  <a:pt x="2297" y="3775"/>
                  <a:pt x="2300" y="3775"/>
                  <a:pt x="2304" y="3775"/>
                </a:cubicBezTo>
                <a:cubicBezTo>
                  <a:pt x="2529" y="3766"/>
                  <a:pt x="2705" y="3582"/>
                  <a:pt x="2855" y="3415"/>
                </a:cubicBezTo>
                <a:cubicBezTo>
                  <a:pt x="2981" y="3273"/>
                  <a:pt x="3110" y="3127"/>
                  <a:pt x="3173" y="2947"/>
                </a:cubicBezTo>
                <a:cubicBezTo>
                  <a:pt x="3236" y="2767"/>
                  <a:pt x="3215" y="2546"/>
                  <a:pt x="3073" y="2416"/>
                </a:cubicBezTo>
                <a:cubicBezTo>
                  <a:pt x="2951" y="2308"/>
                  <a:pt x="2772" y="2291"/>
                  <a:pt x="2642" y="2191"/>
                </a:cubicBezTo>
                <a:cubicBezTo>
                  <a:pt x="2421" y="2011"/>
                  <a:pt x="2454" y="1651"/>
                  <a:pt x="2613" y="1413"/>
                </a:cubicBezTo>
                <a:cubicBezTo>
                  <a:pt x="2772" y="1175"/>
                  <a:pt x="3018" y="1016"/>
                  <a:pt x="3215" y="807"/>
                </a:cubicBezTo>
                <a:cubicBezTo>
                  <a:pt x="3411" y="598"/>
                  <a:pt x="3553" y="293"/>
                  <a:pt x="3441" y="30"/>
                </a:cubicBezTo>
                <a:cubicBezTo>
                  <a:pt x="3436" y="21"/>
                  <a:pt x="3432" y="9"/>
                  <a:pt x="34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0" name="Google Shape;620;p33"/>
          <p:cNvGrpSpPr/>
          <p:nvPr/>
        </p:nvGrpSpPr>
        <p:grpSpPr>
          <a:xfrm>
            <a:off x="7797511" y="2654019"/>
            <a:ext cx="1346485" cy="2489485"/>
            <a:chOff x="10825986" y="2457144"/>
            <a:chExt cx="1346485" cy="2489485"/>
          </a:xfrm>
        </p:grpSpPr>
        <p:sp>
          <p:nvSpPr>
            <p:cNvPr id="621" name="Google Shape;621;p33"/>
            <p:cNvSpPr/>
            <p:nvPr/>
          </p:nvSpPr>
          <p:spPr>
            <a:xfrm>
              <a:off x="11486814" y="4946529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11433266" y="2527244"/>
              <a:ext cx="162240" cy="2404428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11021632" y="3661901"/>
              <a:ext cx="450225" cy="249188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11545946" y="3713753"/>
              <a:ext cx="486422" cy="209102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11440146" y="3579536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11183174" y="3476531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11050151" y="3408625"/>
              <a:ext cx="430780" cy="195741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11537869" y="3430462"/>
              <a:ext cx="512349" cy="198931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11158644" y="3098411"/>
              <a:ext cx="343427" cy="240812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11529094" y="3139095"/>
              <a:ext cx="396078" cy="232934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11237321" y="2859594"/>
              <a:ext cx="268240" cy="24320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11514336" y="2882827"/>
              <a:ext cx="340336" cy="184174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11327465" y="2679608"/>
              <a:ext cx="179990" cy="173903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11514336" y="2679509"/>
              <a:ext cx="225362" cy="236624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11404348" y="2558554"/>
              <a:ext cx="110487" cy="116766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11508453" y="2554267"/>
              <a:ext cx="100715" cy="76880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3"/>
            <p:cNvSpPr/>
            <p:nvPr/>
          </p:nvSpPr>
          <p:spPr>
            <a:xfrm>
              <a:off x="11931953" y="3645547"/>
              <a:ext cx="1496" cy="100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3"/>
            <p:cNvSpPr/>
            <p:nvPr/>
          </p:nvSpPr>
          <p:spPr>
            <a:xfrm>
              <a:off x="11606375" y="2730563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11872920" y="3197628"/>
              <a:ext cx="1396" cy="1496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11536274" y="3087143"/>
              <a:ext cx="511152" cy="20810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10825986" y="3611146"/>
              <a:ext cx="614260" cy="28169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11555818" y="3340120"/>
              <a:ext cx="586439" cy="236823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10988127" y="3060520"/>
              <a:ext cx="454812" cy="215783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11368649" y="2457144"/>
              <a:ext cx="301446" cy="144088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11596703" y="3622214"/>
              <a:ext cx="575769" cy="237721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10913937" y="3343012"/>
              <a:ext cx="516636" cy="210399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11594010" y="2823397"/>
              <a:ext cx="372445" cy="218974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11069197" y="2817115"/>
              <a:ext cx="424597" cy="176196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11267037" y="2647899"/>
              <a:ext cx="556523" cy="128034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0" name="Google Shape;650;p33"/>
          <p:cNvGrpSpPr/>
          <p:nvPr/>
        </p:nvGrpSpPr>
        <p:grpSpPr>
          <a:xfrm>
            <a:off x="7284292" y="759096"/>
            <a:ext cx="2107617" cy="3366817"/>
            <a:chOff x="1369600" y="1217925"/>
            <a:chExt cx="433675" cy="692775"/>
          </a:xfrm>
        </p:grpSpPr>
        <p:sp>
          <p:nvSpPr>
            <p:cNvPr id="651" name="Google Shape;651;p33"/>
            <p:cNvSpPr/>
            <p:nvPr/>
          </p:nvSpPr>
          <p:spPr>
            <a:xfrm>
              <a:off x="1500625" y="1308675"/>
              <a:ext cx="87375" cy="602025"/>
            </a:xfrm>
            <a:custGeom>
              <a:avLst/>
              <a:gdLst/>
              <a:ahLst/>
              <a:cxnLst/>
              <a:rect l="l" t="t" r="r" b="b"/>
              <a:pathLst>
                <a:path w="3495" h="24081" extrusionOk="0">
                  <a:moveTo>
                    <a:pt x="1910" y="1"/>
                  </a:moveTo>
                  <a:cubicBezTo>
                    <a:pt x="1883" y="1"/>
                    <a:pt x="1855" y="15"/>
                    <a:pt x="1842" y="29"/>
                  </a:cubicBezTo>
                  <a:cubicBezTo>
                    <a:pt x="1828" y="29"/>
                    <a:pt x="1814" y="29"/>
                    <a:pt x="1814" y="42"/>
                  </a:cubicBezTo>
                  <a:cubicBezTo>
                    <a:pt x="1745" y="111"/>
                    <a:pt x="1773" y="70"/>
                    <a:pt x="1759" y="153"/>
                  </a:cubicBezTo>
                  <a:cubicBezTo>
                    <a:pt x="1759" y="263"/>
                    <a:pt x="1773" y="359"/>
                    <a:pt x="1773" y="442"/>
                  </a:cubicBezTo>
                  <a:cubicBezTo>
                    <a:pt x="1718" y="1365"/>
                    <a:pt x="1842" y="2261"/>
                    <a:pt x="1924" y="3115"/>
                  </a:cubicBezTo>
                  <a:cubicBezTo>
                    <a:pt x="1979" y="3666"/>
                    <a:pt x="1924" y="4644"/>
                    <a:pt x="2007" y="5250"/>
                  </a:cubicBezTo>
                  <a:cubicBezTo>
                    <a:pt x="2034" y="5788"/>
                    <a:pt x="1938" y="6325"/>
                    <a:pt x="1952" y="6862"/>
                  </a:cubicBezTo>
                  <a:cubicBezTo>
                    <a:pt x="2007" y="7138"/>
                    <a:pt x="1938" y="7468"/>
                    <a:pt x="1952" y="7854"/>
                  </a:cubicBezTo>
                  <a:cubicBezTo>
                    <a:pt x="1966" y="8006"/>
                    <a:pt x="1910" y="8336"/>
                    <a:pt x="1952" y="8571"/>
                  </a:cubicBezTo>
                  <a:cubicBezTo>
                    <a:pt x="1993" y="9163"/>
                    <a:pt x="2282" y="9576"/>
                    <a:pt x="2324" y="10141"/>
                  </a:cubicBezTo>
                  <a:cubicBezTo>
                    <a:pt x="2351" y="10582"/>
                    <a:pt x="2365" y="11230"/>
                    <a:pt x="2296" y="11753"/>
                  </a:cubicBezTo>
                  <a:cubicBezTo>
                    <a:pt x="2200" y="12236"/>
                    <a:pt x="1952" y="12814"/>
                    <a:pt x="1718" y="13352"/>
                  </a:cubicBezTo>
                  <a:cubicBezTo>
                    <a:pt x="1525" y="13820"/>
                    <a:pt x="1222" y="14247"/>
                    <a:pt x="1056" y="14729"/>
                  </a:cubicBezTo>
                  <a:cubicBezTo>
                    <a:pt x="767" y="15597"/>
                    <a:pt x="684" y="16507"/>
                    <a:pt x="505" y="17402"/>
                  </a:cubicBezTo>
                  <a:cubicBezTo>
                    <a:pt x="354" y="18091"/>
                    <a:pt x="243" y="18780"/>
                    <a:pt x="174" y="19469"/>
                  </a:cubicBezTo>
                  <a:cubicBezTo>
                    <a:pt x="133" y="19758"/>
                    <a:pt x="50" y="20034"/>
                    <a:pt x="37" y="20323"/>
                  </a:cubicBezTo>
                  <a:cubicBezTo>
                    <a:pt x="23" y="21439"/>
                    <a:pt x="78" y="22555"/>
                    <a:pt x="23" y="23657"/>
                  </a:cubicBezTo>
                  <a:cubicBezTo>
                    <a:pt x="0" y="24010"/>
                    <a:pt x="80" y="24081"/>
                    <a:pt x="236" y="24081"/>
                  </a:cubicBezTo>
                  <a:cubicBezTo>
                    <a:pt x="339" y="24081"/>
                    <a:pt x="476" y="24050"/>
                    <a:pt x="638" y="24050"/>
                  </a:cubicBezTo>
                  <a:cubicBezTo>
                    <a:pt x="679" y="24050"/>
                    <a:pt x="722" y="24052"/>
                    <a:pt x="767" y="24057"/>
                  </a:cubicBezTo>
                  <a:cubicBezTo>
                    <a:pt x="820" y="24064"/>
                    <a:pt x="872" y="24066"/>
                    <a:pt x="924" y="24066"/>
                  </a:cubicBezTo>
                  <a:cubicBezTo>
                    <a:pt x="1088" y="24066"/>
                    <a:pt x="1247" y="24040"/>
                    <a:pt x="1414" y="24029"/>
                  </a:cubicBezTo>
                  <a:cubicBezTo>
                    <a:pt x="1428" y="24025"/>
                    <a:pt x="1436" y="24023"/>
                    <a:pt x="1439" y="24023"/>
                  </a:cubicBezTo>
                  <a:cubicBezTo>
                    <a:pt x="1447" y="24023"/>
                    <a:pt x="1437" y="24029"/>
                    <a:pt x="1428" y="24029"/>
                  </a:cubicBezTo>
                  <a:cubicBezTo>
                    <a:pt x="1456" y="24029"/>
                    <a:pt x="1483" y="24029"/>
                    <a:pt x="1511" y="24016"/>
                  </a:cubicBezTo>
                  <a:cubicBezTo>
                    <a:pt x="1525" y="24016"/>
                    <a:pt x="1552" y="24016"/>
                    <a:pt x="1552" y="24002"/>
                  </a:cubicBezTo>
                  <a:cubicBezTo>
                    <a:pt x="1566" y="24002"/>
                    <a:pt x="1580" y="24002"/>
                    <a:pt x="1594" y="23988"/>
                  </a:cubicBezTo>
                  <a:cubicBezTo>
                    <a:pt x="1690" y="23947"/>
                    <a:pt x="1731" y="23836"/>
                    <a:pt x="1731" y="23740"/>
                  </a:cubicBezTo>
                  <a:cubicBezTo>
                    <a:pt x="1676" y="23024"/>
                    <a:pt x="1704" y="22114"/>
                    <a:pt x="1676" y="21301"/>
                  </a:cubicBezTo>
                  <a:cubicBezTo>
                    <a:pt x="1718" y="20819"/>
                    <a:pt x="1745" y="20337"/>
                    <a:pt x="1759" y="19855"/>
                  </a:cubicBezTo>
                  <a:cubicBezTo>
                    <a:pt x="1786" y="19056"/>
                    <a:pt x="1676" y="18353"/>
                    <a:pt x="1800" y="17512"/>
                  </a:cubicBezTo>
                  <a:cubicBezTo>
                    <a:pt x="1828" y="16906"/>
                    <a:pt x="1938" y="16465"/>
                    <a:pt x="2117" y="15914"/>
                  </a:cubicBezTo>
                  <a:cubicBezTo>
                    <a:pt x="2365" y="14729"/>
                    <a:pt x="2847" y="13531"/>
                    <a:pt x="3206" y="12291"/>
                  </a:cubicBezTo>
                  <a:cubicBezTo>
                    <a:pt x="3316" y="11850"/>
                    <a:pt x="3385" y="11560"/>
                    <a:pt x="3467" y="11120"/>
                  </a:cubicBezTo>
                  <a:cubicBezTo>
                    <a:pt x="3495" y="10789"/>
                    <a:pt x="3481" y="10444"/>
                    <a:pt x="3426" y="10114"/>
                  </a:cubicBezTo>
                  <a:cubicBezTo>
                    <a:pt x="3398" y="9811"/>
                    <a:pt x="3247" y="9521"/>
                    <a:pt x="3164" y="9204"/>
                  </a:cubicBezTo>
                  <a:cubicBezTo>
                    <a:pt x="3109" y="9039"/>
                    <a:pt x="3026" y="8943"/>
                    <a:pt x="3026" y="8832"/>
                  </a:cubicBezTo>
                  <a:cubicBezTo>
                    <a:pt x="3013" y="8543"/>
                    <a:pt x="2902" y="8088"/>
                    <a:pt x="2889" y="7923"/>
                  </a:cubicBezTo>
                  <a:cubicBezTo>
                    <a:pt x="2889" y="7592"/>
                    <a:pt x="2971" y="7262"/>
                    <a:pt x="2999" y="6931"/>
                  </a:cubicBezTo>
                  <a:cubicBezTo>
                    <a:pt x="3040" y="6421"/>
                    <a:pt x="2861" y="5925"/>
                    <a:pt x="2820" y="5416"/>
                  </a:cubicBezTo>
                  <a:cubicBezTo>
                    <a:pt x="2834" y="4782"/>
                    <a:pt x="2530" y="3914"/>
                    <a:pt x="2434" y="3184"/>
                  </a:cubicBezTo>
                  <a:cubicBezTo>
                    <a:pt x="2393" y="2881"/>
                    <a:pt x="2406" y="2564"/>
                    <a:pt x="2379" y="2233"/>
                  </a:cubicBezTo>
                  <a:cubicBezTo>
                    <a:pt x="2310" y="1861"/>
                    <a:pt x="2131" y="1337"/>
                    <a:pt x="2117" y="1062"/>
                  </a:cubicBezTo>
                  <a:cubicBezTo>
                    <a:pt x="2131" y="717"/>
                    <a:pt x="1979" y="345"/>
                    <a:pt x="2007" y="125"/>
                  </a:cubicBezTo>
                  <a:cubicBezTo>
                    <a:pt x="2021" y="111"/>
                    <a:pt x="2007" y="84"/>
                    <a:pt x="1993" y="70"/>
                  </a:cubicBezTo>
                  <a:cubicBezTo>
                    <a:pt x="1979" y="29"/>
                    <a:pt x="1952" y="1"/>
                    <a:pt x="191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1483725" y="1264850"/>
              <a:ext cx="131800" cy="51550"/>
            </a:xfrm>
            <a:custGeom>
              <a:avLst/>
              <a:gdLst/>
              <a:ahLst/>
              <a:cxnLst/>
              <a:rect l="l" t="t" r="r" b="b"/>
              <a:pathLst>
                <a:path w="5272" h="2062" extrusionOk="0">
                  <a:moveTo>
                    <a:pt x="4760" y="0"/>
                  </a:moveTo>
                  <a:cubicBezTo>
                    <a:pt x="4690" y="0"/>
                    <a:pt x="4639" y="8"/>
                    <a:pt x="4588" y="8"/>
                  </a:cubicBezTo>
                  <a:cubicBezTo>
                    <a:pt x="4569" y="8"/>
                    <a:pt x="4550" y="7"/>
                    <a:pt x="4529" y="4"/>
                  </a:cubicBezTo>
                  <a:cubicBezTo>
                    <a:pt x="3840" y="73"/>
                    <a:pt x="3275" y="721"/>
                    <a:pt x="2931" y="1286"/>
                  </a:cubicBezTo>
                  <a:cubicBezTo>
                    <a:pt x="2821" y="1465"/>
                    <a:pt x="2724" y="1658"/>
                    <a:pt x="2642" y="1850"/>
                  </a:cubicBezTo>
                  <a:cubicBezTo>
                    <a:pt x="2573" y="1506"/>
                    <a:pt x="2462" y="1175"/>
                    <a:pt x="2283" y="872"/>
                  </a:cubicBezTo>
                  <a:cubicBezTo>
                    <a:pt x="2187" y="707"/>
                    <a:pt x="1980" y="555"/>
                    <a:pt x="1898" y="486"/>
                  </a:cubicBezTo>
                  <a:cubicBezTo>
                    <a:pt x="1663" y="307"/>
                    <a:pt x="1333" y="252"/>
                    <a:pt x="1057" y="156"/>
                  </a:cubicBezTo>
                  <a:cubicBezTo>
                    <a:pt x="893" y="119"/>
                    <a:pt x="777" y="107"/>
                    <a:pt x="670" y="107"/>
                  </a:cubicBezTo>
                  <a:cubicBezTo>
                    <a:pt x="535" y="107"/>
                    <a:pt x="415" y="127"/>
                    <a:pt x="230" y="142"/>
                  </a:cubicBezTo>
                  <a:cubicBezTo>
                    <a:pt x="148" y="156"/>
                    <a:pt x="38" y="156"/>
                    <a:pt x="10" y="238"/>
                  </a:cubicBezTo>
                  <a:cubicBezTo>
                    <a:pt x="10" y="332"/>
                    <a:pt x="58" y="355"/>
                    <a:pt x="120" y="355"/>
                  </a:cubicBezTo>
                  <a:cubicBezTo>
                    <a:pt x="168" y="355"/>
                    <a:pt x="224" y="341"/>
                    <a:pt x="272" y="335"/>
                  </a:cubicBezTo>
                  <a:cubicBezTo>
                    <a:pt x="432" y="311"/>
                    <a:pt x="564" y="296"/>
                    <a:pt x="687" y="296"/>
                  </a:cubicBezTo>
                  <a:cubicBezTo>
                    <a:pt x="776" y="296"/>
                    <a:pt x="860" y="304"/>
                    <a:pt x="947" y="321"/>
                  </a:cubicBezTo>
                  <a:cubicBezTo>
                    <a:pt x="906" y="321"/>
                    <a:pt x="850" y="335"/>
                    <a:pt x="809" y="349"/>
                  </a:cubicBezTo>
                  <a:cubicBezTo>
                    <a:pt x="575" y="445"/>
                    <a:pt x="368" y="597"/>
                    <a:pt x="148" y="734"/>
                  </a:cubicBezTo>
                  <a:cubicBezTo>
                    <a:pt x="93" y="776"/>
                    <a:pt x="10" y="817"/>
                    <a:pt x="10" y="872"/>
                  </a:cubicBezTo>
                  <a:cubicBezTo>
                    <a:pt x="0" y="921"/>
                    <a:pt x="47" y="964"/>
                    <a:pt x="94" y="964"/>
                  </a:cubicBezTo>
                  <a:cubicBezTo>
                    <a:pt x="113" y="964"/>
                    <a:pt x="132" y="957"/>
                    <a:pt x="148" y="941"/>
                  </a:cubicBezTo>
                  <a:cubicBezTo>
                    <a:pt x="410" y="748"/>
                    <a:pt x="658" y="583"/>
                    <a:pt x="919" y="486"/>
                  </a:cubicBezTo>
                  <a:cubicBezTo>
                    <a:pt x="979" y="469"/>
                    <a:pt x="1091" y="458"/>
                    <a:pt x="1188" y="458"/>
                  </a:cubicBezTo>
                  <a:cubicBezTo>
                    <a:pt x="1247" y="458"/>
                    <a:pt x="1301" y="462"/>
                    <a:pt x="1333" y="473"/>
                  </a:cubicBezTo>
                  <a:cubicBezTo>
                    <a:pt x="1345" y="477"/>
                    <a:pt x="1357" y="478"/>
                    <a:pt x="1368" y="478"/>
                  </a:cubicBezTo>
                  <a:cubicBezTo>
                    <a:pt x="1396" y="478"/>
                    <a:pt x="1419" y="469"/>
                    <a:pt x="1429" y="459"/>
                  </a:cubicBezTo>
                  <a:cubicBezTo>
                    <a:pt x="1650" y="528"/>
                    <a:pt x="1801" y="624"/>
                    <a:pt x="1953" y="762"/>
                  </a:cubicBezTo>
                  <a:cubicBezTo>
                    <a:pt x="2214" y="996"/>
                    <a:pt x="2283" y="1286"/>
                    <a:pt x="2394" y="1602"/>
                  </a:cubicBezTo>
                  <a:cubicBezTo>
                    <a:pt x="2435" y="1726"/>
                    <a:pt x="2462" y="1850"/>
                    <a:pt x="2490" y="1974"/>
                  </a:cubicBezTo>
                  <a:cubicBezTo>
                    <a:pt x="2490" y="2002"/>
                    <a:pt x="2504" y="2016"/>
                    <a:pt x="2518" y="2030"/>
                  </a:cubicBezTo>
                  <a:cubicBezTo>
                    <a:pt x="2545" y="2043"/>
                    <a:pt x="2573" y="2043"/>
                    <a:pt x="2600" y="2043"/>
                  </a:cubicBezTo>
                  <a:cubicBezTo>
                    <a:pt x="2612" y="2055"/>
                    <a:pt x="2633" y="2061"/>
                    <a:pt x="2654" y="2061"/>
                  </a:cubicBezTo>
                  <a:cubicBezTo>
                    <a:pt x="2684" y="2061"/>
                    <a:pt x="2716" y="2048"/>
                    <a:pt x="2724" y="2016"/>
                  </a:cubicBezTo>
                  <a:cubicBezTo>
                    <a:pt x="2903" y="1602"/>
                    <a:pt x="3151" y="1162"/>
                    <a:pt x="3468" y="803"/>
                  </a:cubicBezTo>
                  <a:cubicBezTo>
                    <a:pt x="3485" y="820"/>
                    <a:pt x="3513" y="832"/>
                    <a:pt x="3538" y="832"/>
                  </a:cubicBezTo>
                  <a:cubicBezTo>
                    <a:pt x="3553" y="832"/>
                    <a:pt x="3568" y="828"/>
                    <a:pt x="3578" y="817"/>
                  </a:cubicBezTo>
                  <a:cubicBezTo>
                    <a:pt x="3730" y="707"/>
                    <a:pt x="3923" y="610"/>
                    <a:pt x="4088" y="583"/>
                  </a:cubicBezTo>
                  <a:cubicBezTo>
                    <a:pt x="4107" y="582"/>
                    <a:pt x="4126" y="581"/>
                    <a:pt x="4146" y="581"/>
                  </a:cubicBezTo>
                  <a:cubicBezTo>
                    <a:pt x="4363" y="581"/>
                    <a:pt x="4650" y="650"/>
                    <a:pt x="4763" y="776"/>
                  </a:cubicBezTo>
                  <a:cubicBezTo>
                    <a:pt x="4763" y="776"/>
                    <a:pt x="4860" y="914"/>
                    <a:pt x="4887" y="914"/>
                  </a:cubicBezTo>
                  <a:cubicBezTo>
                    <a:pt x="4900" y="920"/>
                    <a:pt x="4913" y="923"/>
                    <a:pt x="4925" y="923"/>
                  </a:cubicBezTo>
                  <a:cubicBezTo>
                    <a:pt x="4996" y="923"/>
                    <a:pt x="5058" y="834"/>
                    <a:pt x="5011" y="776"/>
                  </a:cubicBezTo>
                  <a:cubicBezTo>
                    <a:pt x="4929" y="707"/>
                    <a:pt x="4901" y="638"/>
                    <a:pt x="4763" y="555"/>
                  </a:cubicBezTo>
                  <a:cubicBezTo>
                    <a:pt x="4598" y="467"/>
                    <a:pt x="4397" y="423"/>
                    <a:pt x="4197" y="423"/>
                  </a:cubicBezTo>
                  <a:cubicBezTo>
                    <a:pt x="4147" y="423"/>
                    <a:pt x="4097" y="426"/>
                    <a:pt x="4047" y="431"/>
                  </a:cubicBezTo>
                  <a:cubicBezTo>
                    <a:pt x="3937" y="459"/>
                    <a:pt x="3840" y="500"/>
                    <a:pt x="3744" y="542"/>
                  </a:cubicBezTo>
                  <a:cubicBezTo>
                    <a:pt x="3964" y="362"/>
                    <a:pt x="4198" y="225"/>
                    <a:pt x="4446" y="170"/>
                  </a:cubicBezTo>
                  <a:cubicBezTo>
                    <a:pt x="4515" y="170"/>
                    <a:pt x="4570" y="170"/>
                    <a:pt x="4708" y="156"/>
                  </a:cubicBezTo>
                  <a:cubicBezTo>
                    <a:pt x="4818" y="156"/>
                    <a:pt x="4818" y="156"/>
                    <a:pt x="4956" y="197"/>
                  </a:cubicBezTo>
                  <a:cubicBezTo>
                    <a:pt x="4979" y="209"/>
                    <a:pt x="5079" y="259"/>
                    <a:pt x="5087" y="259"/>
                  </a:cubicBezTo>
                  <a:cubicBezTo>
                    <a:pt x="5089" y="259"/>
                    <a:pt x="5087" y="257"/>
                    <a:pt x="5080" y="252"/>
                  </a:cubicBezTo>
                  <a:lnTo>
                    <a:pt x="5094" y="252"/>
                  </a:lnTo>
                  <a:cubicBezTo>
                    <a:pt x="5106" y="257"/>
                    <a:pt x="5119" y="260"/>
                    <a:pt x="5130" y="260"/>
                  </a:cubicBezTo>
                  <a:cubicBezTo>
                    <a:pt x="5211" y="260"/>
                    <a:pt x="5271" y="149"/>
                    <a:pt x="5163" y="101"/>
                  </a:cubicBezTo>
                  <a:lnTo>
                    <a:pt x="5163" y="101"/>
                  </a:lnTo>
                  <a:lnTo>
                    <a:pt x="5163" y="114"/>
                  </a:lnTo>
                  <a:cubicBezTo>
                    <a:pt x="5066" y="73"/>
                    <a:pt x="4956" y="18"/>
                    <a:pt x="4846" y="4"/>
                  </a:cubicBezTo>
                  <a:cubicBezTo>
                    <a:pt x="4814" y="1"/>
                    <a:pt x="4786" y="0"/>
                    <a:pt x="4760" y="0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1612775" y="1267700"/>
              <a:ext cx="725" cy="25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cubicBezTo>
                    <a:pt x="28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1612775" y="1267700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1705450" y="143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1704975" y="1437350"/>
              <a:ext cx="500" cy="175"/>
            </a:xfrm>
            <a:custGeom>
              <a:avLst/>
              <a:gdLst/>
              <a:ahLst/>
              <a:cxnLst/>
              <a:rect l="l" t="t" r="r" b="b"/>
              <a:pathLst>
                <a:path w="20" h="7" extrusionOk="0">
                  <a:moveTo>
                    <a:pt x="4" y="1"/>
                  </a:moveTo>
                  <a:cubicBezTo>
                    <a:pt x="1" y="1"/>
                    <a:pt x="10" y="7"/>
                    <a:pt x="19" y="7"/>
                  </a:cubicBezTo>
                  <a:cubicBezTo>
                    <a:pt x="10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1568000" y="1401475"/>
              <a:ext cx="146075" cy="83800"/>
            </a:xfrm>
            <a:custGeom>
              <a:avLst/>
              <a:gdLst/>
              <a:ahLst/>
              <a:cxnLst/>
              <a:rect l="l" t="t" r="r" b="b"/>
              <a:pathLst>
                <a:path w="5843" h="3352" extrusionOk="0">
                  <a:moveTo>
                    <a:pt x="4308" y="1"/>
                  </a:moveTo>
                  <a:cubicBezTo>
                    <a:pt x="4281" y="1"/>
                    <a:pt x="4254" y="8"/>
                    <a:pt x="4231" y="23"/>
                  </a:cubicBezTo>
                  <a:cubicBezTo>
                    <a:pt x="4217" y="23"/>
                    <a:pt x="4203" y="9"/>
                    <a:pt x="4189" y="9"/>
                  </a:cubicBezTo>
                  <a:cubicBezTo>
                    <a:pt x="3941" y="9"/>
                    <a:pt x="3693" y="64"/>
                    <a:pt x="3459" y="133"/>
                  </a:cubicBezTo>
                  <a:cubicBezTo>
                    <a:pt x="3225" y="202"/>
                    <a:pt x="2798" y="340"/>
                    <a:pt x="2508" y="464"/>
                  </a:cubicBezTo>
                  <a:cubicBezTo>
                    <a:pt x="2012" y="767"/>
                    <a:pt x="1489" y="1304"/>
                    <a:pt x="1158" y="1635"/>
                  </a:cubicBezTo>
                  <a:cubicBezTo>
                    <a:pt x="841" y="1924"/>
                    <a:pt x="607" y="2269"/>
                    <a:pt x="318" y="2585"/>
                  </a:cubicBezTo>
                  <a:cubicBezTo>
                    <a:pt x="263" y="2668"/>
                    <a:pt x="139" y="2765"/>
                    <a:pt x="83" y="2861"/>
                  </a:cubicBezTo>
                  <a:cubicBezTo>
                    <a:pt x="42" y="2861"/>
                    <a:pt x="15" y="2889"/>
                    <a:pt x="15" y="2930"/>
                  </a:cubicBezTo>
                  <a:cubicBezTo>
                    <a:pt x="28" y="3054"/>
                    <a:pt x="1" y="3205"/>
                    <a:pt x="83" y="3316"/>
                  </a:cubicBezTo>
                  <a:cubicBezTo>
                    <a:pt x="118" y="3341"/>
                    <a:pt x="148" y="3352"/>
                    <a:pt x="176" y="3352"/>
                  </a:cubicBezTo>
                  <a:cubicBezTo>
                    <a:pt x="281" y="3352"/>
                    <a:pt x="340" y="3200"/>
                    <a:pt x="373" y="3178"/>
                  </a:cubicBezTo>
                  <a:cubicBezTo>
                    <a:pt x="497" y="3026"/>
                    <a:pt x="635" y="2889"/>
                    <a:pt x="772" y="2737"/>
                  </a:cubicBezTo>
                  <a:cubicBezTo>
                    <a:pt x="924" y="2530"/>
                    <a:pt x="1075" y="2310"/>
                    <a:pt x="1268" y="2117"/>
                  </a:cubicBezTo>
                  <a:cubicBezTo>
                    <a:pt x="1379" y="1979"/>
                    <a:pt x="1475" y="1869"/>
                    <a:pt x="1585" y="1759"/>
                  </a:cubicBezTo>
                  <a:cubicBezTo>
                    <a:pt x="1916" y="1428"/>
                    <a:pt x="2247" y="1166"/>
                    <a:pt x="2743" y="987"/>
                  </a:cubicBezTo>
                  <a:cubicBezTo>
                    <a:pt x="3034" y="862"/>
                    <a:pt x="3346" y="803"/>
                    <a:pt x="3654" y="803"/>
                  </a:cubicBezTo>
                  <a:cubicBezTo>
                    <a:pt x="3855" y="803"/>
                    <a:pt x="4054" y="828"/>
                    <a:pt x="4244" y="877"/>
                  </a:cubicBezTo>
                  <a:cubicBezTo>
                    <a:pt x="4396" y="905"/>
                    <a:pt x="4727" y="1015"/>
                    <a:pt x="4782" y="1042"/>
                  </a:cubicBezTo>
                  <a:cubicBezTo>
                    <a:pt x="4933" y="1111"/>
                    <a:pt x="5140" y="1249"/>
                    <a:pt x="5223" y="1277"/>
                  </a:cubicBezTo>
                  <a:cubicBezTo>
                    <a:pt x="5319" y="1332"/>
                    <a:pt x="5388" y="1401"/>
                    <a:pt x="5498" y="1442"/>
                  </a:cubicBezTo>
                  <a:cubicBezTo>
                    <a:pt x="5508" y="1447"/>
                    <a:pt x="5522" y="1450"/>
                    <a:pt x="5537" y="1450"/>
                  </a:cubicBezTo>
                  <a:cubicBezTo>
                    <a:pt x="5564" y="1450"/>
                    <a:pt x="5596" y="1440"/>
                    <a:pt x="5622" y="1414"/>
                  </a:cubicBezTo>
                  <a:cubicBezTo>
                    <a:pt x="5719" y="1249"/>
                    <a:pt x="5539" y="1263"/>
                    <a:pt x="5498" y="1221"/>
                  </a:cubicBezTo>
                  <a:lnTo>
                    <a:pt x="5512" y="1221"/>
                  </a:lnTo>
                  <a:cubicBezTo>
                    <a:pt x="5415" y="1166"/>
                    <a:pt x="5319" y="1111"/>
                    <a:pt x="5223" y="1070"/>
                  </a:cubicBezTo>
                  <a:cubicBezTo>
                    <a:pt x="5181" y="1042"/>
                    <a:pt x="4892" y="877"/>
                    <a:pt x="4740" y="836"/>
                  </a:cubicBezTo>
                  <a:cubicBezTo>
                    <a:pt x="4492" y="767"/>
                    <a:pt x="4258" y="684"/>
                    <a:pt x="3996" y="657"/>
                  </a:cubicBezTo>
                  <a:cubicBezTo>
                    <a:pt x="3903" y="648"/>
                    <a:pt x="3810" y="643"/>
                    <a:pt x="3716" y="643"/>
                  </a:cubicBezTo>
                  <a:cubicBezTo>
                    <a:pt x="3381" y="643"/>
                    <a:pt x="3047" y="700"/>
                    <a:pt x="2756" y="808"/>
                  </a:cubicBezTo>
                  <a:cubicBezTo>
                    <a:pt x="2660" y="849"/>
                    <a:pt x="2550" y="877"/>
                    <a:pt x="2453" y="932"/>
                  </a:cubicBezTo>
                  <a:cubicBezTo>
                    <a:pt x="2563" y="822"/>
                    <a:pt x="2715" y="670"/>
                    <a:pt x="2894" y="615"/>
                  </a:cubicBezTo>
                  <a:cubicBezTo>
                    <a:pt x="3211" y="477"/>
                    <a:pt x="3500" y="409"/>
                    <a:pt x="3735" y="353"/>
                  </a:cubicBezTo>
                  <a:cubicBezTo>
                    <a:pt x="3927" y="285"/>
                    <a:pt x="4010" y="298"/>
                    <a:pt x="4175" y="257"/>
                  </a:cubicBezTo>
                  <a:cubicBezTo>
                    <a:pt x="4203" y="250"/>
                    <a:pt x="4220" y="250"/>
                    <a:pt x="4251" y="250"/>
                  </a:cubicBezTo>
                  <a:cubicBezTo>
                    <a:pt x="4282" y="250"/>
                    <a:pt x="4327" y="250"/>
                    <a:pt x="4410" y="243"/>
                  </a:cubicBezTo>
                  <a:cubicBezTo>
                    <a:pt x="4419" y="243"/>
                    <a:pt x="4428" y="249"/>
                    <a:pt x="4433" y="249"/>
                  </a:cubicBezTo>
                  <a:cubicBezTo>
                    <a:pt x="4436" y="249"/>
                    <a:pt x="4437" y="248"/>
                    <a:pt x="4437" y="243"/>
                  </a:cubicBezTo>
                  <a:cubicBezTo>
                    <a:pt x="4498" y="263"/>
                    <a:pt x="4558" y="276"/>
                    <a:pt x="4619" y="276"/>
                  </a:cubicBezTo>
                  <a:cubicBezTo>
                    <a:pt x="4641" y="276"/>
                    <a:pt x="4663" y="274"/>
                    <a:pt x="4685" y="271"/>
                  </a:cubicBezTo>
                  <a:cubicBezTo>
                    <a:pt x="4713" y="285"/>
                    <a:pt x="4727" y="285"/>
                    <a:pt x="4754" y="298"/>
                  </a:cubicBezTo>
                  <a:cubicBezTo>
                    <a:pt x="4809" y="326"/>
                    <a:pt x="4864" y="326"/>
                    <a:pt x="4919" y="353"/>
                  </a:cubicBezTo>
                  <a:cubicBezTo>
                    <a:pt x="5043" y="409"/>
                    <a:pt x="5167" y="436"/>
                    <a:pt x="5278" y="477"/>
                  </a:cubicBezTo>
                  <a:cubicBezTo>
                    <a:pt x="5394" y="516"/>
                    <a:pt x="5497" y="603"/>
                    <a:pt x="5600" y="603"/>
                  </a:cubicBezTo>
                  <a:cubicBezTo>
                    <a:pt x="5608" y="603"/>
                    <a:pt x="5615" y="602"/>
                    <a:pt x="5622" y="601"/>
                  </a:cubicBezTo>
                  <a:cubicBezTo>
                    <a:pt x="5843" y="464"/>
                    <a:pt x="5374" y="353"/>
                    <a:pt x="5264" y="298"/>
                  </a:cubicBezTo>
                  <a:cubicBezTo>
                    <a:pt x="5154" y="271"/>
                    <a:pt x="5057" y="229"/>
                    <a:pt x="4961" y="188"/>
                  </a:cubicBezTo>
                  <a:cubicBezTo>
                    <a:pt x="4906" y="174"/>
                    <a:pt x="4851" y="174"/>
                    <a:pt x="4795" y="147"/>
                  </a:cubicBezTo>
                  <a:cubicBezTo>
                    <a:pt x="4733" y="119"/>
                    <a:pt x="4702" y="116"/>
                    <a:pt x="4671" y="116"/>
                  </a:cubicBezTo>
                  <a:cubicBezTo>
                    <a:pt x="4661" y="116"/>
                    <a:pt x="4651" y="116"/>
                    <a:pt x="4639" y="116"/>
                  </a:cubicBezTo>
                  <a:cubicBezTo>
                    <a:pt x="4616" y="116"/>
                    <a:pt x="4589" y="115"/>
                    <a:pt x="4547" y="105"/>
                  </a:cubicBezTo>
                  <a:cubicBezTo>
                    <a:pt x="4545" y="108"/>
                    <a:pt x="4541" y="109"/>
                    <a:pt x="4536" y="109"/>
                  </a:cubicBezTo>
                  <a:cubicBezTo>
                    <a:pt x="4516" y="109"/>
                    <a:pt x="4479" y="92"/>
                    <a:pt x="4423" y="92"/>
                  </a:cubicBezTo>
                  <a:cubicBezTo>
                    <a:pt x="4405" y="28"/>
                    <a:pt x="4358" y="1"/>
                    <a:pt x="4308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1376500" y="1594575"/>
              <a:ext cx="166400" cy="53425"/>
            </a:xfrm>
            <a:custGeom>
              <a:avLst/>
              <a:gdLst/>
              <a:ahLst/>
              <a:cxnLst/>
              <a:rect l="l" t="t" r="r" b="b"/>
              <a:pathLst>
                <a:path w="6656" h="2137" extrusionOk="0">
                  <a:moveTo>
                    <a:pt x="2260" y="0"/>
                  </a:moveTo>
                  <a:cubicBezTo>
                    <a:pt x="1994" y="10"/>
                    <a:pt x="1800" y="26"/>
                    <a:pt x="1583" y="26"/>
                  </a:cubicBezTo>
                  <a:cubicBezTo>
                    <a:pt x="1485" y="26"/>
                    <a:pt x="1383" y="23"/>
                    <a:pt x="1268" y="14"/>
                  </a:cubicBezTo>
                  <a:cubicBezTo>
                    <a:pt x="1239" y="10"/>
                    <a:pt x="1209" y="8"/>
                    <a:pt x="1179" y="8"/>
                  </a:cubicBezTo>
                  <a:cubicBezTo>
                    <a:pt x="1022" y="8"/>
                    <a:pt x="857" y="60"/>
                    <a:pt x="799" y="83"/>
                  </a:cubicBezTo>
                  <a:cubicBezTo>
                    <a:pt x="524" y="138"/>
                    <a:pt x="276" y="304"/>
                    <a:pt x="193" y="538"/>
                  </a:cubicBezTo>
                  <a:cubicBezTo>
                    <a:pt x="111" y="703"/>
                    <a:pt x="14" y="882"/>
                    <a:pt x="14" y="1061"/>
                  </a:cubicBezTo>
                  <a:cubicBezTo>
                    <a:pt x="0" y="1103"/>
                    <a:pt x="14" y="1158"/>
                    <a:pt x="83" y="1172"/>
                  </a:cubicBezTo>
                  <a:cubicBezTo>
                    <a:pt x="90" y="1173"/>
                    <a:pt x="97" y="1174"/>
                    <a:pt x="104" y="1174"/>
                  </a:cubicBezTo>
                  <a:cubicBezTo>
                    <a:pt x="160" y="1174"/>
                    <a:pt x="192" y="1124"/>
                    <a:pt x="179" y="1075"/>
                  </a:cubicBezTo>
                  <a:cubicBezTo>
                    <a:pt x="179" y="1061"/>
                    <a:pt x="179" y="1020"/>
                    <a:pt x="179" y="1020"/>
                  </a:cubicBezTo>
                  <a:cubicBezTo>
                    <a:pt x="193" y="1006"/>
                    <a:pt x="193" y="1006"/>
                    <a:pt x="193" y="1006"/>
                  </a:cubicBezTo>
                  <a:cubicBezTo>
                    <a:pt x="193" y="979"/>
                    <a:pt x="207" y="951"/>
                    <a:pt x="207" y="924"/>
                  </a:cubicBezTo>
                  <a:cubicBezTo>
                    <a:pt x="276" y="731"/>
                    <a:pt x="386" y="483"/>
                    <a:pt x="469" y="414"/>
                  </a:cubicBezTo>
                  <a:cubicBezTo>
                    <a:pt x="593" y="304"/>
                    <a:pt x="744" y="248"/>
                    <a:pt x="868" y="221"/>
                  </a:cubicBezTo>
                  <a:cubicBezTo>
                    <a:pt x="993" y="187"/>
                    <a:pt x="1062" y="162"/>
                    <a:pt x="1151" y="162"/>
                  </a:cubicBezTo>
                  <a:cubicBezTo>
                    <a:pt x="1171" y="162"/>
                    <a:pt x="1191" y="163"/>
                    <a:pt x="1213" y="166"/>
                  </a:cubicBezTo>
                  <a:cubicBezTo>
                    <a:pt x="1314" y="176"/>
                    <a:pt x="1408" y="179"/>
                    <a:pt x="1497" y="179"/>
                  </a:cubicBezTo>
                  <a:cubicBezTo>
                    <a:pt x="1752" y="179"/>
                    <a:pt x="1971" y="150"/>
                    <a:pt x="2212" y="150"/>
                  </a:cubicBezTo>
                  <a:cubicBezTo>
                    <a:pt x="2246" y="150"/>
                    <a:pt x="2280" y="151"/>
                    <a:pt x="2315" y="152"/>
                  </a:cubicBezTo>
                  <a:cubicBezTo>
                    <a:pt x="2260" y="166"/>
                    <a:pt x="2205" y="166"/>
                    <a:pt x="2163" y="193"/>
                  </a:cubicBezTo>
                  <a:cubicBezTo>
                    <a:pt x="1943" y="276"/>
                    <a:pt x="1750" y="414"/>
                    <a:pt x="1612" y="579"/>
                  </a:cubicBezTo>
                  <a:cubicBezTo>
                    <a:pt x="1419" y="841"/>
                    <a:pt x="1240" y="1116"/>
                    <a:pt x="1130" y="1406"/>
                  </a:cubicBezTo>
                  <a:cubicBezTo>
                    <a:pt x="1130" y="1446"/>
                    <a:pt x="1168" y="1467"/>
                    <a:pt x="1204" y="1467"/>
                  </a:cubicBezTo>
                  <a:cubicBezTo>
                    <a:pt x="1231" y="1467"/>
                    <a:pt x="1256" y="1456"/>
                    <a:pt x="1268" y="1433"/>
                  </a:cubicBezTo>
                  <a:cubicBezTo>
                    <a:pt x="1447" y="1048"/>
                    <a:pt x="1626" y="689"/>
                    <a:pt x="1943" y="455"/>
                  </a:cubicBezTo>
                  <a:cubicBezTo>
                    <a:pt x="2012" y="386"/>
                    <a:pt x="2122" y="359"/>
                    <a:pt x="2232" y="317"/>
                  </a:cubicBezTo>
                  <a:lnTo>
                    <a:pt x="2260" y="317"/>
                  </a:lnTo>
                  <a:cubicBezTo>
                    <a:pt x="2411" y="290"/>
                    <a:pt x="2549" y="276"/>
                    <a:pt x="2687" y="276"/>
                  </a:cubicBezTo>
                  <a:cubicBezTo>
                    <a:pt x="2701" y="290"/>
                    <a:pt x="2742" y="304"/>
                    <a:pt x="2783" y="304"/>
                  </a:cubicBezTo>
                  <a:cubicBezTo>
                    <a:pt x="2811" y="304"/>
                    <a:pt x="2839" y="304"/>
                    <a:pt x="2852" y="276"/>
                  </a:cubicBezTo>
                  <a:cubicBezTo>
                    <a:pt x="2949" y="290"/>
                    <a:pt x="3031" y="304"/>
                    <a:pt x="3142" y="317"/>
                  </a:cubicBezTo>
                  <a:cubicBezTo>
                    <a:pt x="2797" y="469"/>
                    <a:pt x="2535" y="758"/>
                    <a:pt x="2343" y="1061"/>
                  </a:cubicBezTo>
                  <a:cubicBezTo>
                    <a:pt x="2260" y="1199"/>
                    <a:pt x="2150" y="1351"/>
                    <a:pt x="2108" y="1516"/>
                  </a:cubicBezTo>
                  <a:cubicBezTo>
                    <a:pt x="2108" y="1530"/>
                    <a:pt x="2122" y="1544"/>
                    <a:pt x="2136" y="1557"/>
                  </a:cubicBezTo>
                  <a:cubicBezTo>
                    <a:pt x="2151" y="1567"/>
                    <a:pt x="2169" y="1572"/>
                    <a:pt x="2187" y="1572"/>
                  </a:cubicBezTo>
                  <a:cubicBezTo>
                    <a:pt x="2219" y="1572"/>
                    <a:pt x="2251" y="1556"/>
                    <a:pt x="2260" y="1530"/>
                  </a:cubicBezTo>
                  <a:cubicBezTo>
                    <a:pt x="2494" y="992"/>
                    <a:pt x="2880" y="483"/>
                    <a:pt x="3459" y="359"/>
                  </a:cubicBezTo>
                  <a:cubicBezTo>
                    <a:pt x="3500" y="345"/>
                    <a:pt x="3527" y="331"/>
                    <a:pt x="3541" y="331"/>
                  </a:cubicBezTo>
                  <a:lnTo>
                    <a:pt x="3872" y="331"/>
                  </a:lnTo>
                  <a:cubicBezTo>
                    <a:pt x="3886" y="331"/>
                    <a:pt x="3927" y="317"/>
                    <a:pt x="3941" y="317"/>
                  </a:cubicBezTo>
                  <a:cubicBezTo>
                    <a:pt x="3973" y="334"/>
                    <a:pt x="3996" y="340"/>
                    <a:pt x="4020" y="340"/>
                  </a:cubicBezTo>
                  <a:cubicBezTo>
                    <a:pt x="4038" y="340"/>
                    <a:pt x="4056" y="337"/>
                    <a:pt x="4079" y="331"/>
                  </a:cubicBezTo>
                  <a:cubicBezTo>
                    <a:pt x="4092" y="331"/>
                    <a:pt x="4134" y="331"/>
                    <a:pt x="4161" y="317"/>
                  </a:cubicBezTo>
                  <a:lnTo>
                    <a:pt x="4175" y="317"/>
                  </a:lnTo>
                  <a:cubicBezTo>
                    <a:pt x="4206" y="320"/>
                    <a:pt x="4236" y="321"/>
                    <a:pt x="4265" y="321"/>
                  </a:cubicBezTo>
                  <a:cubicBezTo>
                    <a:pt x="4318" y="321"/>
                    <a:pt x="4369" y="318"/>
                    <a:pt x="4424" y="318"/>
                  </a:cubicBezTo>
                  <a:cubicBezTo>
                    <a:pt x="4474" y="318"/>
                    <a:pt x="4527" y="321"/>
                    <a:pt x="4588" y="331"/>
                  </a:cubicBezTo>
                  <a:cubicBezTo>
                    <a:pt x="4781" y="359"/>
                    <a:pt x="5002" y="469"/>
                    <a:pt x="5195" y="593"/>
                  </a:cubicBezTo>
                  <a:cubicBezTo>
                    <a:pt x="5374" y="676"/>
                    <a:pt x="5498" y="800"/>
                    <a:pt x="5622" y="937"/>
                  </a:cubicBezTo>
                  <a:cubicBezTo>
                    <a:pt x="5773" y="1116"/>
                    <a:pt x="5897" y="1296"/>
                    <a:pt x="6063" y="1502"/>
                  </a:cubicBezTo>
                  <a:cubicBezTo>
                    <a:pt x="6131" y="1612"/>
                    <a:pt x="6311" y="1874"/>
                    <a:pt x="6435" y="2026"/>
                  </a:cubicBezTo>
                  <a:cubicBezTo>
                    <a:pt x="6476" y="2053"/>
                    <a:pt x="6490" y="2122"/>
                    <a:pt x="6545" y="2136"/>
                  </a:cubicBezTo>
                  <a:cubicBezTo>
                    <a:pt x="6614" y="2136"/>
                    <a:pt x="6655" y="2067"/>
                    <a:pt x="6614" y="2026"/>
                  </a:cubicBezTo>
                  <a:cubicBezTo>
                    <a:pt x="6255" y="1571"/>
                    <a:pt x="6007" y="1130"/>
                    <a:pt x="5594" y="689"/>
                  </a:cubicBezTo>
                  <a:cubicBezTo>
                    <a:pt x="5346" y="483"/>
                    <a:pt x="5029" y="304"/>
                    <a:pt x="4699" y="221"/>
                  </a:cubicBezTo>
                  <a:cubicBezTo>
                    <a:pt x="4492" y="193"/>
                    <a:pt x="4340" y="193"/>
                    <a:pt x="4189" y="193"/>
                  </a:cubicBezTo>
                  <a:cubicBezTo>
                    <a:pt x="4169" y="173"/>
                    <a:pt x="4141" y="160"/>
                    <a:pt x="4112" y="160"/>
                  </a:cubicBezTo>
                  <a:cubicBezTo>
                    <a:pt x="4101" y="160"/>
                    <a:pt x="4090" y="162"/>
                    <a:pt x="4079" y="166"/>
                  </a:cubicBezTo>
                  <a:lnTo>
                    <a:pt x="4037" y="166"/>
                  </a:lnTo>
                  <a:cubicBezTo>
                    <a:pt x="4010" y="166"/>
                    <a:pt x="3996" y="152"/>
                    <a:pt x="3968" y="152"/>
                  </a:cubicBezTo>
                  <a:lnTo>
                    <a:pt x="3899" y="152"/>
                  </a:lnTo>
                  <a:cubicBezTo>
                    <a:pt x="3734" y="138"/>
                    <a:pt x="3555" y="111"/>
                    <a:pt x="3459" y="97"/>
                  </a:cubicBezTo>
                  <a:cubicBezTo>
                    <a:pt x="3224" y="83"/>
                    <a:pt x="3004" y="97"/>
                    <a:pt x="2728" y="69"/>
                  </a:cubicBezTo>
                  <a:cubicBezTo>
                    <a:pt x="2591" y="42"/>
                    <a:pt x="2411" y="14"/>
                    <a:pt x="226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1563175" y="1593900"/>
              <a:ext cx="216000" cy="60000"/>
            </a:xfrm>
            <a:custGeom>
              <a:avLst/>
              <a:gdLst/>
              <a:ahLst/>
              <a:cxnLst/>
              <a:rect l="l" t="t" r="r" b="b"/>
              <a:pathLst>
                <a:path w="8640" h="2400" extrusionOk="0">
                  <a:moveTo>
                    <a:pt x="6212" y="0"/>
                  </a:moveTo>
                  <a:cubicBezTo>
                    <a:pt x="6099" y="0"/>
                    <a:pt x="5989" y="5"/>
                    <a:pt x="5884" y="14"/>
                  </a:cubicBezTo>
                  <a:cubicBezTo>
                    <a:pt x="5498" y="55"/>
                    <a:pt x="5112" y="69"/>
                    <a:pt x="4727" y="138"/>
                  </a:cubicBezTo>
                  <a:cubicBezTo>
                    <a:pt x="4699" y="124"/>
                    <a:pt x="4658" y="110"/>
                    <a:pt x="4616" y="96"/>
                  </a:cubicBezTo>
                  <a:cubicBezTo>
                    <a:pt x="4464" y="37"/>
                    <a:pt x="4292" y="30"/>
                    <a:pt x="4120" y="30"/>
                  </a:cubicBezTo>
                  <a:cubicBezTo>
                    <a:pt x="4064" y="30"/>
                    <a:pt x="4008" y="31"/>
                    <a:pt x="3952" y="31"/>
                  </a:cubicBezTo>
                  <a:cubicBezTo>
                    <a:pt x="3902" y="31"/>
                    <a:pt x="3852" y="30"/>
                    <a:pt x="3804" y="27"/>
                  </a:cubicBezTo>
                  <a:cubicBezTo>
                    <a:pt x="2812" y="138"/>
                    <a:pt x="1971" y="661"/>
                    <a:pt x="1255" y="1240"/>
                  </a:cubicBezTo>
                  <a:cubicBezTo>
                    <a:pt x="1007" y="1460"/>
                    <a:pt x="690" y="1626"/>
                    <a:pt x="442" y="1846"/>
                  </a:cubicBezTo>
                  <a:cubicBezTo>
                    <a:pt x="318" y="1970"/>
                    <a:pt x="194" y="2094"/>
                    <a:pt x="70" y="2232"/>
                  </a:cubicBezTo>
                  <a:cubicBezTo>
                    <a:pt x="42" y="2259"/>
                    <a:pt x="1" y="2287"/>
                    <a:pt x="1" y="2342"/>
                  </a:cubicBezTo>
                  <a:cubicBezTo>
                    <a:pt x="9" y="2376"/>
                    <a:pt x="55" y="2400"/>
                    <a:pt x="98" y="2400"/>
                  </a:cubicBezTo>
                  <a:cubicBezTo>
                    <a:pt x="125" y="2400"/>
                    <a:pt x="150" y="2391"/>
                    <a:pt x="166" y="2370"/>
                  </a:cubicBezTo>
                  <a:cubicBezTo>
                    <a:pt x="483" y="1998"/>
                    <a:pt x="841" y="1736"/>
                    <a:pt x="1282" y="1433"/>
                  </a:cubicBezTo>
                  <a:cubicBezTo>
                    <a:pt x="1696" y="1088"/>
                    <a:pt x="2095" y="799"/>
                    <a:pt x="2564" y="579"/>
                  </a:cubicBezTo>
                  <a:cubicBezTo>
                    <a:pt x="3026" y="353"/>
                    <a:pt x="3547" y="194"/>
                    <a:pt x="4028" y="194"/>
                  </a:cubicBezTo>
                  <a:cubicBezTo>
                    <a:pt x="4164" y="194"/>
                    <a:pt x="4296" y="207"/>
                    <a:pt x="4424" y="234"/>
                  </a:cubicBezTo>
                  <a:cubicBezTo>
                    <a:pt x="4575" y="303"/>
                    <a:pt x="4878" y="372"/>
                    <a:pt x="5030" y="468"/>
                  </a:cubicBezTo>
                  <a:cubicBezTo>
                    <a:pt x="5264" y="551"/>
                    <a:pt x="5429" y="785"/>
                    <a:pt x="5540" y="923"/>
                  </a:cubicBezTo>
                  <a:cubicBezTo>
                    <a:pt x="5664" y="1075"/>
                    <a:pt x="5719" y="1130"/>
                    <a:pt x="5801" y="1281"/>
                  </a:cubicBezTo>
                  <a:cubicBezTo>
                    <a:pt x="5925" y="1433"/>
                    <a:pt x="5967" y="1474"/>
                    <a:pt x="6049" y="1626"/>
                  </a:cubicBezTo>
                  <a:cubicBezTo>
                    <a:pt x="6104" y="1708"/>
                    <a:pt x="6173" y="1777"/>
                    <a:pt x="6228" y="1846"/>
                  </a:cubicBezTo>
                  <a:cubicBezTo>
                    <a:pt x="6249" y="1866"/>
                    <a:pt x="6276" y="1879"/>
                    <a:pt x="6306" y="1879"/>
                  </a:cubicBezTo>
                  <a:cubicBezTo>
                    <a:pt x="6317" y="1879"/>
                    <a:pt x="6328" y="1877"/>
                    <a:pt x="6339" y="1874"/>
                  </a:cubicBezTo>
                  <a:cubicBezTo>
                    <a:pt x="6532" y="1805"/>
                    <a:pt x="6242" y="1584"/>
                    <a:pt x="6256" y="1571"/>
                  </a:cubicBezTo>
                  <a:cubicBezTo>
                    <a:pt x="6201" y="1474"/>
                    <a:pt x="6022" y="1226"/>
                    <a:pt x="5994" y="1212"/>
                  </a:cubicBezTo>
                  <a:cubicBezTo>
                    <a:pt x="5939" y="1102"/>
                    <a:pt x="5856" y="992"/>
                    <a:pt x="5774" y="882"/>
                  </a:cubicBezTo>
                  <a:cubicBezTo>
                    <a:pt x="5664" y="771"/>
                    <a:pt x="5484" y="496"/>
                    <a:pt x="5264" y="358"/>
                  </a:cubicBezTo>
                  <a:cubicBezTo>
                    <a:pt x="5195" y="317"/>
                    <a:pt x="5126" y="289"/>
                    <a:pt x="5044" y="248"/>
                  </a:cubicBezTo>
                  <a:cubicBezTo>
                    <a:pt x="5472" y="207"/>
                    <a:pt x="5856" y="166"/>
                    <a:pt x="6222" y="166"/>
                  </a:cubicBezTo>
                  <a:cubicBezTo>
                    <a:pt x="6468" y="166"/>
                    <a:pt x="6706" y="184"/>
                    <a:pt x="6945" y="234"/>
                  </a:cubicBezTo>
                  <a:cubicBezTo>
                    <a:pt x="7344" y="275"/>
                    <a:pt x="7606" y="331"/>
                    <a:pt x="7840" y="592"/>
                  </a:cubicBezTo>
                  <a:cubicBezTo>
                    <a:pt x="7964" y="703"/>
                    <a:pt x="8212" y="937"/>
                    <a:pt x="8268" y="992"/>
                  </a:cubicBezTo>
                  <a:cubicBezTo>
                    <a:pt x="8350" y="1102"/>
                    <a:pt x="8364" y="1143"/>
                    <a:pt x="8460" y="1254"/>
                  </a:cubicBezTo>
                  <a:cubicBezTo>
                    <a:pt x="8474" y="1267"/>
                    <a:pt x="8494" y="1274"/>
                    <a:pt x="8515" y="1274"/>
                  </a:cubicBezTo>
                  <a:cubicBezTo>
                    <a:pt x="8557" y="1274"/>
                    <a:pt x="8603" y="1249"/>
                    <a:pt x="8612" y="1212"/>
                  </a:cubicBezTo>
                  <a:cubicBezTo>
                    <a:pt x="8640" y="1143"/>
                    <a:pt x="8543" y="1075"/>
                    <a:pt x="8516" y="1019"/>
                  </a:cubicBezTo>
                  <a:cubicBezTo>
                    <a:pt x="8433" y="909"/>
                    <a:pt x="8350" y="813"/>
                    <a:pt x="8254" y="730"/>
                  </a:cubicBezTo>
                  <a:cubicBezTo>
                    <a:pt x="8061" y="551"/>
                    <a:pt x="7951" y="413"/>
                    <a:pt x="7716" y="262"/>
                  </a:cubicBezTo>
                  <a:cubicBezTo>
                    <a:pt x="7482" y="124"/>
                    <a:pt x="7207" y="96"/>
                    <a:pt x="6945" y="69"/>
                  </a:cubicBezTo>
                  <a:cubicBezTo>
                    <a:pt x="6709" y="22"/>
                    <a:pt x="6455" y="0"/>
                    <a:pt x="6212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1574250" y="1474425"/>
              <a:ext cx="177025" cy="83000"/>
            </a:xfrm>
            <a:custGeom>
              <a:avLst/>
              <a:gdLst/>
              <a:ahLst/>
              <a:cxnLst/>
              <a:rect l="l" t="t" r="r" b="b"/>
              <a:pathLst>
                <a:path w="7081" h="3320" extrusionOk="0">
                  <a:moveTo>
                    <a:pt x="5029" y="1"/>
                  </a:moveTo>
                  <a:cubicBezTo>
                    <a:pt x="4839" y="1"/>
                    <a:pt x="4642" y="15"/>
                    <a:pt x="4463" y="39"/>
                  </a:cubicBezTo>
                  <a:cubicBezTo>
                    <a:pt x="3815" y="150"/>
                    <a:pt x="3264" y="398"/>
                    <a:pt x="2768" y="714"/>
                  </a:cubicBezTo>
                  <a:cubicBezTo>
                    <a:pt x="2630" y="797"/>
                    <a:pt x="2382" y="935"/>
                    <a:pt x="2189" y="1059"/>
                  </a:cubicBezTo>
                  <a:cubicBezTo>
                    <a:pt x="2024" y="1197"/>
                    <a:pt x="1873" y="1334"/>
                    <a:pt x="1707" y="1458"/>
                  </a:cubicBezTo>
                  <a:cubicBezTo>
                    <a:pt x="1445" y="1706"/>
                    <a:pt x="1115" y="1899"/>
                    <a:pt x="881" y="2161"/>
                  </a:cubicBezTo>
                  <a:cubicBezTo>
                    <a:pt x="867" y="2189"/>
                    <a:pt x="839" y="2216"/>
                    <a:pt x="825" y="2230"/>
                  </a:cubicBezTo>
                  <a:cubicBezTo>
                    <a:pt x="660" y="2382"/>
                    <a:pt x="509" y="2547"/>
                    <a:pt x="357" y="2740"/>
                  </a:cubicBezTo>
                  <a:cubicBezTo>
                    <a:pt x="302" y="2795"/>
                    <a:pt x="247" y="2836"/>
                    <a:pt x="261" y="2891"/>
                  </a:cubicBezTo>
                  <a:cubicBezTo>
                    <a:pt x="205" y="2960"/>
                    <a:pt x="150" y="3043"/>
                    <a:pt x="95" y="3112"/>
                  </a:cubicBezTo>
                  <a:cubicBezTo>
                    <a:pt x="68" y="3139"/>
                    <a:pt x="68" y="3153"/>
                    <a:pt x="81" y="3181"/>
                  </a:cubicBezTo>
                  <a:cubicBezTo>
                    <a:pt x="81" y="3181"/>
                    <a:pt x="81" y="3181"/>
                    <a:pt x="68" y="3194"/>
                  </a:cubicBezTo>
                  <a:cubicBezTo>
                    <a:pt x="1" y="3239"/>
                    <a:pt x="60" y="3320"/>
                    <a:pt x="129" y="3320"/>
                  </a:cubicBezTo>
                  <a:cubicBezTo>
                    <a:pt x="145" y="3320"/>
                    <a:pt x="162" y="3315"/>
                    <a:pt x="178" y="3305"/>
                  </a:cubicBezTo>
                  <a:cubicBezTo>
                    <a:pt x="812" y="2822"/>
                    <a:pt x="1170" y="2340"/>
                    <a:pt x="1707" y="1913"/>
                  </a:cubicBezTo>
                  <a:cubicBezTo>
                    <a:pt x="2176" y="1527"/>
                    <a:pt x="2713" y="1114"/>
                    <a:pt x="3195" y="838"/>
                  </a:cubicBezTo>
                  <a:cubicBezTo>
                    <a:pt x="3278" y="783"/>
                    <a:pt x="3361" y="714"/>
                    <a:pt x="3443" y="659"/>
                  </a:cubicBezTo>
                  <a:cubicBezTo>
                    <a:pt x="3498" y="632"/>
                    <a:pt x="3567" y="604"/>
                    <a:pt x="3622" y="577"/>
                  </a:cubicBezTo>
                  <a:lnTo>
                    <a:pt x="3650" y="577"/>
                  </a:lnTo>
                  <a:cubicBezTo>
                    <a:pt x="3801" y="549"/>
                    <a:pt x="4008" y="522"/>
                    <a:pt x="4160" y="522"/>
                  </a:cubicBezTo>
                  <a:cubicBezTo>
                    <a:pt x="4421" y="535"/>
                    <a:pt x="4518" y="577"/>
                    <a:pt x="4766" y="604"/>
                  </a:cubicBezTo>
                  <a:cubicBezTo>
                    <a:pt x="5221" y="646"/>
                    <a:pt x="5854" y="1031"/>
                    <a:pt x="6226" y="1417"/>
                  </a:cubicBezTo>
                  <a:cubicBezTo>
                    <a:pt x="6364" y="1569"/>
                    <a:pt x="6557" y="1762"/>
                    <a:pt x="6626" y="1858"/>
                  </a:cubicBezTo>
                  <a:cubicBezTo>
                    <a:pt x="6691" y="1936"/>
                    <a:pt x="6781" y="2052"/>
                    <a:pt x="6790" y="2052"/>
                  </a:cubicBezTo>
                  <a:cubicBezTo>
                    <a:pt x="6791" y="2052"/>
                    <a:pt x="6791" y="2052"/>
                    <a:pt x="6791" y="2051"/>
                  </a:cubicBezTo>
                  <a:cubicBezTo>
                    <a:pt x="6818" y="2078"/>
                    <a:pt x="6857" y="2099"/>
                    <a:pt x="6892" y="2099"/>
                  </a:cubicBezTo>
                  <a:cubicBezTo>
                    <a:pt x="6911" y="2099"/>
                    <a:pt x="6928" y="2093"/>
                    <a:pt x="6943" y="2078"/>
                  </a:cubicBezTo>
                  <a:cubicBezTo>
                    <a:pt x="7081" y="1968"/>
                    <a:pt x="6915" y="1913"/>
                    <a:pt x="6901" y="1858"/>
                  </a:cubicBezTo>
                  <a:cubicBezTo>
                    <a:pt x="6777" y="1706"/>
                    <a:pt x="6626" y="1569"/>
                    <a:pt x="6461" y="1376"/>
                  </a:cubicBezTo>
                  <a:cubicBezTo>
                    <a:pt x="6116" y="990"/>
                    <a:pt x="5661" y="687"/>
                    <a:pt x="5138" y="494"/>
                  </a:cubicBezTo>
                  <a:cubicBezTo>
                    <a:pt x="4959" y="439"/>
                    <a:pt x="4862" y="453"/>
                    <a:pt x="4725" y="411"/>
                  </a:cubicBezTo>
                  <a:cubicBezTo>
                    <a:pt x="4577" y="387"/>
                    <a:pt x="4342" y="340"/>
                    <a:pt x="4107" y="340"/>
                  </a:cubicBezTo>
                  <a:cubicBezTo>
                    <a:pt x="4079" y="340"/>
                    <a:pt x="4050" y="341"/>
                    <a:pt x="4022" y="342"/>
                  </a:cubicBezTo>
                  <a:cubicBezTo>
                    <a:pt x="4022" y="329"/>
                    <a:pt x="4022" y="315"/>
                    <a:pt x="4022" y="301"/>
                  </a:cubicBezTo>
                  <a:cubicBezTo>
                    <a:pt x="4268" y="219"/>
                    <a:pt x="4672" y="157"/>
                    <a:pt x="4991" y="157"/>
                  </a:cubicBezTo>
                  <a:cubicBezTo>
                    <a:pt x="5048" y="157"/>
                    <a:pt x="5102" y="159"/>
                    <a:pt x="5152" y="163"/>
                  </a:cubicBezTo>
                  <a:cubicBezTo>
                    <a:pt x="5193" y="163"/>
                    <a:pt x="5234" y="177"/>
                    <a:pt x="5276" y="177"/>
                  </a:cubicBezTo>
                  <a:cubicBezTo>
                    <a:pt x="5358" y="177"/>
                    <a:pt x="5455" y="191"/>
                    <a:pt x="5469" y="191"/>
                  </a:cubicBezTo>
                  <a:cubicBezTo>
                    <a:pt x="5648" y="232"/>
                    <a:pt x="5909" y="301"/>
                    <a:pt x="5937" y="301"/>
                  </a:cubicBezTo>
                  <a:cubicBezTo>
                    <a:pt x="6185" y="370"/>
                    <a:pt x="6295" y="508"/>
                    <a:pt x="6419" y="604"/>
                  </a:cubicBezTo>
                  <a:cubicBezTo>
                    <a:pt x="6433" y="618"/>
                    <a:pt x="6461" y="646"/>
                    <a:pt x="6474" y="659"/>
                  </a:cubicBezTo>
                  <a:cubicBezTo>
                    <a:pt x="6529" y="714"/>
                    <a:pt x="6598" y="783"/>
                    <a:pt x="6681" y="811"/>
                  </a:cubicBezTo>
                  <a:cubicBezTo>
                    <a:pt x="6709" y="811"/>
                    <a:pt x="6736" y="838"/>
                    <a:pt x="6764" y="838"/>
                  </a:cubicBezTo>
                  <a:cubicBezTo>
                    <a:pt x="6764" y="852"/>
                    <a:pt x="6764" y="852"/>
                    <a:pt x="6764" y="852"/>
                  </a:cubicBezTo>
                  <a:cubicBezTo>
                    <a:pt x="6791" y="880"/>
                    <a:pt x="6819" y="894"/>
                    <a:pt x="6846" y="894"/>
                  </a:cubicBezTo>
                  <a:cubicBezTo>
                    <a:pt x="6984" y="894"/>
                    <a:pt x="6998" y="756"/>
                    <a:pt x="6888" y="701"/>
                  </a:cubicBezTo>
                  <a:cubicBezTo>
                    <a:pt x="6805" y="659"/>
                    <a:pt x="6777" y="646"/>
                    <a:pt x="6736" y="632"/>
                  </a:cubicBezTo>
                  <a:cubicBezTo>
                    <a:pt x="6722" y="618"/>
                    <a:pt x="6709" y="618"/>
                    <a:pt x="6709" y="604"/>
                  </a:cubicBezTo>
                  <a:cubicBezTo>
                    <a:pt x="6502" y="425"/>
                    <a:pt x="6516" y="425"/>
                    <a:pt x="6309" y="274"/>
                  </a:cubicBezTo>
                  <a:cubicBezTo>
                    <a:pt x="6020" y="81"/>
                    <a:pt x="5937" y="136"/>
                    <a:pt x="5661" y="67"/>
                  </a:cubicBezTo>
                  <a:cubicBezTo>
                    <a:pt x="5487" y="21"/>
                    <a:pt x="5262" y="1"/>
                    <a:pt x="5029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1409325" y="1397075"/>
              <a:ext cx="148375" cy="60400"/>
            </a:xfrm>
            <a:custGeom>
              <a:avLst/>
              <a:gdLst/>
              <a:ahLst/>
              <a:cxnLst/>
              <a:rect l="l" t="t" r="r" b="b"/>
              <a:pathLst>
                <a:path w="5935" h="2416" extrusionOk="0">
                  <a:moveTo>
                    <a:pt x="2764" y="1"/>
                  </a:moveTo>
                  <a:cubicBezTo>
                    <a:pt x="2491" y="1"/>
                    <a:pt x="2210" y="19"/>
                    <a:pt x="2022" y="33"/>
                  </a:cubicBezTo>
                  <a:cubicBezTo>
                    <a:pt x="1889" y="33"/>
                    <a:pt x="1766" y="16"/>
                    <a:pt x="1644" y="16"/>
                  </a:cubicBezTo>
                  <a:cubicBezTo>
                    <a:pt x="1614" y="16"/>
                    <a:pt x="1583" y="17"/>
                    <a:pt x="1553" y="20"/>
                  </a:cubicBezTo>
                  <a:cubicBezTo>
                    <a:pt x="1140" y="102"/>
                    <a:pt x="630" y="281"/>
                    <a:pt x="244" y="571"/>
                  </a:cubicBezTo>
                  <a:cubicBezTo>
                    <a:pt x="175" y="626"/>
                    <a:pt x="38" y="667"/>
                    <a:pt x="10" y="764"/>
                  </a:cubicBezTo>
                  <a:cubicBezTo>
                    <a:pt x="0" y="814"/>
                    <a:pt x="48" y="849"/>
                    <a:pt x="96" y="849"/>
                  </a:cubicBezTo>
                  <a:cubicBezTo>
                    <a:pt x="114" y="849"/>
                    <a:pt x="133" y="844"/>
                    <a:pt x="148" y="833"/>
                  </a:cubicBezTo>
                  <a:cubicBezTo>
                    <a:pt x="575" y="488"/>
                    <a:pt x="1098" y="254"/>
                    <a:pt x="1581" y="185"/>
                  </a:cubicBezTo>
                  <a:cubicBezTo>
                    <a:pt x="1663" y="185"/>
                    <a:pt x="1850" y="197"/>
                    <a:pt x="2047" y="197"/>
                  </a:cubicBezTo>
                  <a:cubicBezTo>
                    <a:pt x="2146" y="197"/>
                    <a:pt x="2247" y="194"/>
                    <a:pt x="2338" y="185"/>
                  </a:cubicBezTo>
                  <a:lnTo>
                    <a:pt x="2421" y="185"/>
                  </a:lnTo>
                  <a:cubicBezTo>
                    <a:pt x="2435" y="185"/>
                    <a:pt x="2435" y="199"/>
                    <a:pt x="2449" y="213"/>
                  </a:cubicBezTo>
                  <a:lnTo>
                    <a:pt x="2462" y="213"/>
                  </a:lnTo>
                  <a:cubicBezTo>
                    <a:pt x="2022" y="350"/>
                    <a:pt x="1663" y="695"/>
                    <a:pt x="1291" y="929"/>
                  </a:cubicBezTo>
                  <a:cubicBezTo>
                    <a:pt x="1030" y="1136"/>
                    <a:pt x="823" y="1397"/>
                    <a:pt x="658" y="1645"/>
                  </a:cubicBezTo>
                  <a:cubicBezTo>
                    <a:pt x="639" y="1692"/>
                    <a:pt x="683" y="1726"/>
                    <a:pt x="727" y="1726"/>
                  </a:cubicBezTo>
                  <a:cubicBezTo>
                    <a:pt x="748" y="1726"/>
                    <a:pt x="768" y="1718"/>
                    <a:pt x="782" y="1701"/>
                  </a:cubicBezTo>
                  <a:cubicBezTo>
                    <a:pt x="933" y="1494"/>
                    <a:pt x="1112" y="1260"/>
                    <a:pt x="1291" y="1094"/>
                  </a:cubicBezTo>
                  <a:cubicBezTo>
                    <a:pt x="1539" y="929"/>
                    <a:pt x="1774" y="736"/>
                    <a:pt x="2035" y="571"/>
                  </a:cubicBezTo>
                  <a:cubicBezTo>
                    <a:pt x="2270" y="433"/>
                    <a:pt x="2421" y="350"/>
                    <a:pt x="2683" y="295"/>
                  </a:cubicBezTo>
                  <a:lnTo>
                    <a:pt x="2697" y="295"/>
                  </a:lnTo>
                  <a:cubicBezTo>
                    <a:pt x="2706" y="295"/>
                    <a:pt x="2758" y="301"/>
                    <a:pt x="2796" y="301"/>
                  </a:cubicBezTo>
                  <a:cubicBezTo>
                    <a:pt x="2815" y="301"/>
                    <a:pt x="2830" y="300"/>
                    <a:pt x="2834" y="295"/>
                  </a:cubicBezTo>
                  <a:cubicBezTo>
                    <a:pt x="2876" y="281"/>
                    <a:pt x="2917" y="281"/>
                    <a:pt x="2945" y="240"/>
                  </a:cubicBezTo>
                  <a:cubicBezTo>
                    <a:pt x="2986" y="254"/>
                    <a:pt x="3027" y="254"/>
                    <a:pt x="3055" y="268"/>
                  </a:cubicBezTo>
                  <a:cubicBezTo>
                    <a:pt x="3206" y="309"/>
                    <a:pt x="3344" y="392"/>
                    <a:pt x="3496" y="433"/>
                  </a:cubicBezTo>
                  <a:cubicBezTo>
                    <a:pt x="3592" y="474"/>
                    <a:pt x="3689" y="474"/>
                    <a:pt x="3785" y="516"/>
                  </a:cubicBezTo>
                  <a:cubicBezTo>
                    <a:pt x="3826" y="529"/>
                    <a:pt x="3854" y="557"/>
                    <a:pt x="3895" y="571"/>
                  </a:cubicBezTo>
                  <a:cubicBezTo>
                    <a:pt x="3950" y="612"/>
                    <a:pt x="4006" y="640"/>
                    <a:pt x="4061" y="681"/>
                  </a:cubicBezTo>
                  <a:cubicBezTo>
                    <a:pt x="4143" y="736"/>
                    <a:pt x="4198" y="791"/>
                    <a:pt x="4240" y="819"/>
                  </a:cubicBezTo>
                  <a:cubicBezTo>
                    <a:pt x="4364" y="929"/>
                    <a:pt x="4502" y="1012"/>
                    <a:pt x="4639" y="1108"/>
                  </a:cubicBezTo>
                  <a:cubicBezTo>
                    <a:pt x="4653" y="1136"/>
                    <a:pt x="4681" y="1149"/>
                    <a:pt x="4708" y="1177"/>
                  </a:cubicBezTo>
                  <a:cubicBezTo>
                    <a:pt x="4722" y="1191"/>
                    <a:pt x="4736" y="1205"/>
                    <a:pt x="4750" y="1205"/>
                  </a:cubicBezTo>
                  <a:cubicBezTo>
                    <a:pt x="4777" y="1246"/>
                    <a:pt x="4805" y="1273"/>
                    <a:pt x="4832" y="1301"/>
                  </a:cubicBezTo>
                  <a:cubicBezTo>
                    <a:pt x="4956" y="1439"/>
                    <a:pt x="5080" y="1604"/>
                    <a:pt x="5232" y="1769"/>
                  </a:cubicBezTo>
                  <a:cubicBezTo>
                    <a:pt x="5411" y="1935"/>
                    <a:pt x="5562" y="2114"/>
                    <a:pt x="5645" y="2238"/>
                  </a:cubicBezTo>
                  <a:cubicBezTo>
                    <a:pt x="5673" y="2279"/>
                    <a:pt x="5659" y="2321"/>
                    <a:pt x="5700" y="2389"/>
                  </a:cubicBezTo>
                  <a:cubicBezTo>
                    <a:pt x="5724" y="2408"/>
                    <a:pt x="5745" y="2416"/>
                    <a:pt x="5763" y="2416"/>
                  </a:cubicBezTo>
                  <a:cubicBezTo>
                    <a:pt x="5839" y="2416"/>
                    <a:pt x="5868" y="2277"/>
                    <a:pt x="5879" y="2210"/>
                  </a:cubicBezTo>
                  <a:cubicBezTo>
                    <a:pt x="5879" y="2169"/>
                    <a:pt x="5879" y="2183"/>
                    <a:pt x="5893" y="2128"/>
                  </a:cubicBezTo>
                  <a:cubicBezTo>
                    <a:pt x="5893" y="2114"/>
                    <a:pt x="5907" y="2086"/>
                    <a:pt x="5907" y="2073"/>
                  </a:cubicBezTo>
                  <a:cubicBezTo>
                    <a:pt x="5921" y="2031"/>
                    <a:pt x="5934" y="1962"/>
                    <a:pt x="5879" y="1935"/>
                  </a:cubicBezTo>
                  <a:lnTo>
                    <a:pt x="5893" y="1921"/>
                  </a:lnTo>
                  <a:cubicBezTo>
                    <a:pt x="5893" y="1921"/>
                    <a:pt x="5879" y="1907"/>
                    <a:pt x="5866" y="1893"/>
                  </a:cubicBezTo>
                  <a:cubicBezTo>
                    <a:pt x="5852" y="1852"/>
                    <a:pt x="5838" y="1811"/>
                    <a:pt x="5797" y="1783"/>
                  </a:cubicBezTo>
                  <a:cubicBezTo>
                    <a:pt x="5755" y="1742"/>
                    <a:pt x="5728" y="1728"/>
                    <a:pt x="5700" y="1714"/>
                  </a:cubicBezTo>
                  <a:cubicBezTo>
                    <a:pt x="5604" y="1590"/>
                    <a:pt x="5494" y="1549"/>
                    <a:pt x="5452" y="1480"/>
                  </a:cubicBezTo>
                  <a:cubicBezTo>
                    <a:pt x="5383" y="1384"/>
                    <a:pt x="5232" y="1287"/>
                    <a:pt x="5177" y="1246"/>
                  </a:cubicBezTo>
                  <a:cubicBezTo>
                    <a:pt x="4942" y="998"/>
                    <a:pt x="4708" y="736"/>
                    <a:pt x="4419" y="543"/>
                  </a:cubicBezTo>
                  <a:cubicBezTo>
                    <a:pt x="4267" y="405"/>
                    <a:pt x="3813" y="102"/>
                    <a:pt x="3413" y="61"/>
                  </a:cubicBezTo>
                  <a:cubicBezTo>
                    <a:pt x="3250" y="15"/>
                    <a:pt x="3010" y="1"/>
                    <a:pt x="276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1432975" y="1507325"/>
              <a:ext cx="125425" cy="41075"/>
            </a:xfrm>
            <a:custGeom>
              <a:avLst/>
              <a:gdLst/>
              <a:ahLst/>
              <a:cxnLst/>
              <a:rect l="l" t="t" r="r" b="b"/>
              <a:pathLst>
                <a:path w="5017" h="1643" extrusionOk="0">
                  <a:moveTo>
                    <a:pt x="1904" y="1"/>
                  </a:moveTo>
                  <a:cubicBezTo>
                    <a:pt x="1344" y="1"/>
                    <a:pt x="823" y="259"/>
                    <a:pt x="373" y="542"/>
                  </a:cubicBezTo>
                  <a:cubicBezTo>
                    <a:pt x="345" y="556"/>
                    <a:pt x="345" y="583"/>
                    <a:pt x="345" y="597"/>
                  </a:cubicBezTo>
                  <a:cubicBezTo>
                    <a:pt x="304" y="638"/>
                    <a:pt x="249" y="680"/>
                    <a:pt x="221" y="707"/>
                  </a:cubicBezTo>
                  <a:cubicBezTo>
                    <a:pt x="152" y="776"/>
                    <a:pt x="97" y="859"/>
                    <a:pt x="84" y="886"/>
                  </a:cubicBezTo>
                  <a:cubicBezTo>
                    <a:pt x="42" y="997"/>
                    <a:pt x="28" y="983"/>
                    <a:pt x="1" y="1093"/>
                  </a:cubicBezTo>
                  <a:cubicBezTo>
                    <a:pt x="1" y="1143"/>
                    <a:pt x="52" y="1179"/>
                    <a:pt x="100" y="1179"/>
                  </a:cubicBezTo>
                  <a:cubicBezTo>
                    <a:pt x="119" y="1179"/>
                    <a:pt x="137" y="1173"/>
                    <a:pt x="152" y="1162"/>
                  </a:cubicBezTo>
                  <a:cubicBezTo>
                    <a:pt x="235" y="1066"/>
                    <a:pt x="235" y="1010"/>
                    <a:pt x="318" y="928"/>
                  </a:cubicBezTo>
                  <a:cubicBezTo>
                    <a:pt x="387" y="859"/>
                    <a:pt x="359" y="859"/>
                    <a:pt x="414" y="831"/>
                  </a:cubicBezTo>
                  <a:cubicBezTo>
                    <a:pt x="483" y="749"/>
                    <a:pt x="580" y="680"/>
                    <a:pt x="621" y="638"/>
                  </a:cubicBezTo>
                  <a:cubicBezTo>
                    <a:pt x="635" y="638"/>
                    <a:pt x="648" y="638"/>
                    <a:pt x="648" y="625"/>
                  </a:cubicBezTo>
                  <a:cubicBezTo>
                    <a:pt x="731" y="597"/>
                    <a:pt x="814" y="528"/>
                    <a:pt x="938" y="487"/>
                  </a:cubicBezTo>
                  <a:cubicBezTo>
                    <a:pt x="1062" y="390"/>
                    <a:pt x="1310" y="322"/>
                    <a:pt x="1406" y="294"/>
                  </a:cubicBezTo>
                  <a:lnTo>
                    <a:pt x="1461" y="294"/>
                  </a:lnTo>
                  <a:cubicBezTo>
                    <a:pt x="1268" y="473"/>
                    <a:pt x="1034" y="749"/>
                    <a:pt x="841" y="997"/>
                  </a:cubicBezTo>
                  <a:cubicBezTo>
                    <a:pt x="772" y="1162"/>
                    <a:pt x="593" y="1438"/>
                    <a:pt x="607" y="1603"/>
                  </a:cubicBezTo>
                  <a:cubicBezTo>
                    <a:pt x="620" y="1629"/>
                    <a:pt x="649" y="1643"/>
                    <a:pt x="678" y="1643"/>
                  </a:cubicBezTo>
                  <a:cubicBezTo>
                    <a:pt x="710" y="1643"/>
                    <a:pt x="744" y="1626"/>
                    <a:pt x="759" y="1589"/>
                  </a:cubicBezTo>
                  <a:cubicBezTo>
                    <a:pt x="828" y="1410"/>
                    <a:pt x="938" y="1148"/>
                    <a:pt x="1020" y="1024"/>
                  </a:cubicBezTo>
                  <a:cubicBezTo>
                    <a:pt x="1255" y="762"/>
                    <a:pt x="1420" y="542"/>
                    <a:pt x="1654" y="322"/>
                  </a:cubicBezTo>
                  <a:cubicBezTo>
                    <a:pt x="1654" y="322"/>
                    <a:pt x="1709" y="308"/>
                    <a:pt x="1778" y="280"/>
                  </a:cubicBezTo>
                  <a:cubicBezTo>
                    <a:pt x="2026" y="294"/>
                    <a:pt x="2302" y="308"/>
                    <a:pt x="2536" y="322"/>
                  </a:cubicBezTo>
                  <a:cubicBezTo>
                    <a:pt x="2770" y="322"/>
                    <a:pt x="3018" y="377"/>
                    <a:pt x="3156" y="404"/>
                  </a:cubicBezTo>
                  <a:cubicBezTo>
                    <a:pt x="3473" y="514"/>
                    <a:pt x="3638" y="597"/>
                    <a:pt x="3928" y="762"/>
                  </a:cubicBezTo>
                  <a:cubicBezTo>
                    <a:pt x="4093" y="873"/>
                    <a:pt x="4244" y="1010"/>
                    <a:pt x="4424" y="1107"/>
                  </a:cubicBezTo>
                  <a:cubicBezTo>
                    <a:pt x="4520" y="1190"/>
                    <a:pt x="4658" y="1314"/>
                    <a:pt x="4782" y="1424"/>
                  </a:cubicBezTo>
                  <a:cubicBezTo>
                    <a:pt x="4823" y="1465"/>
                    <a:pt x="4796" y="1479"/>
                    <a:pt x="4878" y="1534"/>
                  </a:cubicBezTo>
                  <a:cubicBezTo>
                    <a:pt x="4887" y="1536"/>
                    <a:pt x="4896" y="1537"/>
                    <a:pt x="4905" y="1537"/>
                  </a:cubicBezTo>
                  <a:cubicBezTo>
                    <a:pt x="4964" y="1537"/>
                    <a:pt x="5016" y="1498"/>
                    <a:pt x="5016" y="1438"/>
                  </a:cubicBezTo>
                  <a:cubicBezTo>
                    <a:pt x="5016" y="1369"/>
                    <a:pt x="4988" y="1286"/>
                    <a:pt x="4975" y="1217"/>
                  </a:cubicBezTo>
                  <a:cubicBezTo>
                    <a:pt x="4961" y="1162"/>
                    <a:pt x="4961" y="1107"/>
                    <a:pt x="4920" y="1079"/>
                  </a:cubicBezTo>
                  <a:cubicBezTo>
                    <a:pt x="4906" y="1066"/>
                    <a:pt x="4892" y="1052"/>
                    <a:pt x="4878" y="1038"/>
                  </a:cubicBezTo>
                  <a:cubicBezTo>
                    <a:pt x="4878" y="1024"/>
                    <a:pt x="4864" y="1024"/>
                    <a:pt x="4851" y="1010"/>
                  </a:cubicBezTo>
                  <a:cubicBezTo>
                    <a:pt x="4768" y="969"/>
                    <a:pt x="4699" y="914"/>
                    <a:pt x="4616" y="873"/>
                  </a:cubicBezTo>
                  <a:cubicBezTo>
                    <a:pt x="4286" y="652"/>
                    <a:pt x="4024" y="514"/>
                    <a:pt x="3693" y="335"/>
                  </a:cubicBezTo>
                  <a:cubicBezTo>
                    <a:pt x="3390" y="198"/>
                    <a:pt x="3060" y="87"/>
                    <a:pt x="2729" y="18"/>
                  </a:cubicBezTo>
                  <a:cubicBezTo>
                    <a:pt x="2642" y="8"/>
                    <a:pt x="2556" y="6"/>
                    <a:pt x="2469" y="6"/>
                  </a:cubicBezTo>
                  <a:cubicBezTo>
                    <a:pt x="2375" y="6"/>
                    <a:pt x="2280" y="9"/>
                    <a:pt x="2185" y="9"/>
                  </a:cubicBezTo>
                  <a:cubicBezTo>
                    <a:pt x="2132" y="9"/>
                    <a:pt x="2079" y="8"/>
                    <a:pt x="2026" y="5"/>
                  </a:cubicBezTo>
                  <a:cubicBezTo>
                    <a:pt x="1985" y="2"/>
                    <a:pt x="1945" y="1"/>
                    <a:pt x="190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1571100" y="1625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1570775" y="1625575"/>
              <a:ext cx="350" cy="25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0"/>
                  </a:moveTo>
                  <a:cubicBezTo>
                    <a:pt x="14" y="0"/>
                    <a:pt x="0" y="0"/>
                    <a:pt x="14" y="0"/>
                  </a:cubicBez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1554925" y="1681375"/>
              <a:ext cx="700" cy="25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cubicBezTo>
                    <a:pt x="28" y="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1476725" y="1217925"/>
              <a:ext cx="150900" cy="90800"/>
            </a:xfrm>
            <a:custGeom>
              <a:avLst/>
              <a:gdLst/>
              <a:ahLst/>
              <a:cxnLst/>
              <a:rect l="l" t="t" r="r" b="b"/>
              <a:pathLst>
                <a:path w="6036" h="3632" extrusionOk="0">
                  <a:moveTo>
                    <a:pt x="2571" y="1"/>
                  </a:moveTo>
                  <a:cubicBezTo>
                    <a:pt x="2476" y="1"/>
                    <a:pt x="2383" y="16"/>
                    <a:pt x="2302" y="49"/>
                  </a:cubicBezTo>
                  <a:cubicBezTo>
                    <a:pt x="2081" y="118"/>
                    <a:pt x="1985" y="311"/>
                    <a:pt x="1916" y="490"/>
                  </a:cubicBezTo>
                  <a:cubicBezTo>
                    <a:pt x="1888" y="572"/>
                    <a:pt x="1833" y="669"/>
                    <a:pt x="1806" y="779"/>
                  </a:cubicBezTo>
                  <a:cubicBezTo>
                    <a:pt x="1757" y="758"/>
                    <a:pt x="1709" y="748"/>
                    <a:pt x="1661" y="748"/>
                  </a:cubicBezTo>
                  <a:cubicBezTo>
                    <a:pt x="1613" y="748"/>
                    <a:pt x="1564" y="758"/>
                    <a:pt x="1516" y="779"/>
                  </a:cubicBezTo>
                  <a:cubicBezTo>
                    <a:pt x="1186" y="917"/>
                    <a:pt x="1089" y="1234"/>
                    <a:pt x="1075" y="1537"/>
                  </a:cubicBezTo>
                  <a:cubicBezTo>
                    <a:pt x="1020" y="1495"/>
                    <a:pt x="951" y="1454"/>
                    <a:pt x="869" y="1440"/>
                  </a:cubicBezTo>
                  <a:cubicBezTo>
                    <a:pt x="822" y="1429"/>
                    <a:pt x="778" y="1423"/>
                    <a:pt x="736" y="1423"/>
                  </a:cubicBezTo>
                  <a:cubicBezTo>
                    <a:pt x="234" y="1423"/>
                    <a:pt x="67" y="2212"/>
                    <a:pt x="42" y="2543"/>
                  </a:cubicBezTo>
                  <a:cubicBezTo>
                    <a:pt x="14" y="2777"/>
                    <a:pt x="1" y="3025"/>
                    <a:pt x="14" y="3273"/>
                  </a:cubicBezTo>
                  <a:cubicBezTo>
                    <a:pt x="42" y="3383"/>
                    <a:pt x="70" y="3521"/>
                    <a:pt x="194" y="3603"/>
                  </a:cubicBezTo>
                  <a:cubicBezTo>
                    <a:pt x="243" y="3623"/>
                    <a:pt x="289" y="3631"/>
                    <a:pt x="333" y="3631"/>
                  </a:cubicBezTo>
                  <a:cubicBezTo>
                    <a:pt x="569" y="3631"/>
                    <a:pt x="721" y="3378"/>
                    <a:pt x="814" y="3204"/>
                  </a:cubicBezTo>
                  <a:cubicBezTo>
                    <a:pt x="841" y="3149"/>
                    <a:pt x="910" y="3039"/>
                    <a:pt x="993" y="2928"/>
                  </a:cubicBezTo>
                  <a:cubicBezTo>
                    <a:pt x="1053" y="3341"/>
                    <a:pt x="1202" y="3561"/>
                    <a:pt x="1380" y="3561"/>
                  </a:cubicBezTo>
                  <a:cubicBezTo>
                    <a:pt x="1528" y="3561"/>
                    <a:pt x="1696" y="3406"/>
                    <a:pt x="1847" y="3080"/>
                  </a:cubicBezTo>
                  <a:cubicBezTo>
                    <a:pt x="1861" y="3107"/>
                    <a:pt x="1874" y="3149"/>
                    <a:pt x="1888" y="3190"/>
                  </a:cubicBezTo>
                  <a:cubicBezTo>
                    <a:pt x="1930" y="3314"/>
                    <a:pt x="1998" y="3424"/>
                    <a:pt x="2136" y="3466"/>
                  </a:cubicBezTo>
                  <a:cubicBezTo>
                    <a:pt x="2165" y="3473"/>
                    <a:pt x="2193" y="3477"/>
                    <a:pt x="2220" y="3477"/>
                  </a:cubicBezTo>
                  <a:cubicBezTo>
                    <a:pt x="2497" y="3477"/>
                    <a:pt x="2716" y="3118"/>
                    <a:pt x="2866" y="2804"/>
                  </a:cubicBezTo>
                  <a:cubicBezTo>
                    <a:pt x="2908" y="2887"/>
                    <a:pt x="2963" y="2983"/>
                    <a:pt x="3032" y="3052"/>
                  </a:cubicBezTo>
                  <a:cubicBezTo>
                    <a:pt x="3127" y="3136"/>
                    <a:pt x="3219" y="3171"/>
                    <a:pt x="3304" y="3171"/>
                  </a:cubicBezTo>
                  <a:cubicBezTo>
                    <a:pt x="3526" y="3171"/>
                    <a:pt x="3708" y="2938"/>
                    <a:pt x="3817" y="2749"/>
                  </a:cubicBezTo>
                  <a:cubicBezTo>
                    <a:pt x="3882" y="2868"/>
                    <a:pt x="4014" y="2986"/>
                    <a:pt x="4160" y="2986"/>
                  </a:cubicBezTo>
                  <a:cubicBezTo>
                    <a:pt x="4201" y="2986"/>
                    <a:pt x="4243" y="2977"/>
                    <a:pt x="4286" y="2956"/>
                  </a:cubicBezTo>
                  <a:cubicBezTo>
                    <a:pt x="4368" y="2915"/>
                    <a:pt x="4410" y="2859"/>
                    <a:pt x="4465" y="2804"/>
                  </a:cubicBezTo>
                  <a:cubicBezTo>
                    <a:pt x="4561" y="2956"/>
                    <a:pt x="4685" y="3094"/>
                    <a:pt x="4864" y="3190"/>
                  </a:cubicBezTo>
                  <a:cubicBezTo>
                    <a:pt x="4906" y="3204"/>
                    <a:pt x="4919" y="3218"/>
                    <a:pt x="4933" y="3218"/>
                  </a:cubicBezTo>
                  <a:cubicBezTo>
                    <a:pt x="4933" y="3231"/>
                    <a:pt x="4947" y="3231"/>
                    <a:pt x="4947" y="3231"/>
                  </a:cubicBezTo>
                  <a:cubicBezTo>
                    <a:pt x="4974" y="3259"/>
                    <a:pt x="4974" y="3259"/>
                    <a:pt x="5030" y="3328"/>
                  </a:cubicBezTo>
                  <a:cubicBezTo>
                    <a:pt x="5073" y="3354"/>
                    <a:pt x="5112" y="3366"/>
                    <a:pt x="5146" y="3366"/>
                  </a:cubicBezTo>
                  <a:cubicBezTo>
                    <a:pt x="5310" y="3366"/>
                    <a:pt x="5381" y="3105"/>
                    <a:pt x="5415" y="2901"/>
                  </a:cubicBezTo>
                  <a:lnTo>
                    <a:pt x="5429" y="2901"/>
                  </a:lnTo>
                  <a:cubicBezTo>
                    <a:pt x="5514" y="3028"/>
                    <a:pt x="5628" y="3101"/>
                    <a:pt x="5731" y="3101"/>
                  </a:cubicBezTo>
                  <a:cubicBezTo>
                    <a:pt x="5830" y="3101"/>
                    <a:pt x="5919" y="3035"/>
                    <a:pt x="5966" y="2887"/>
                  </a:cubicBezTo>
                  <a:cubicBezTo>
                    <a:pt x="6035" y="2722"/>
                    <a:pt x="6008" y="2556"/>
                    <a:pt x="5994" y="2405"/>
                  </a:cubicBezTo>
                  <a:cubicBezTo>
                    <a:pt x="6008" y="2047"/>
                    <a:pt x="5884" y="1716"/>
                    <a:pt x="5691" y="1399"/>
                  </a:cubicBezTo>
                  <a:cubicBezTo>
                    <a:pt x="5567" y="1179"/>
                    <a:pt x="5457" y="944"/>
                    <a:pt x="5305" y="738"/>
                  </a:cubicBezTo>
                  <a:cubicBezTo>
                    <a:pt x="5209" y="641"/>
                    <a:pt x="5098" y="559"/>
                    <a:pt x="5002" y="448"/>
                  </a:cubicBezTo>
                  <a:cubicBezTo>
                    <a:pt x="4919" y="379"/>
                    <a:pt x="4850" y="297"/>
                    <a:pt x="4726" y="242"/>
                  </a:cubicBezTo>
                  <a:cubicBezTo>
                    <a:pt x="4670" y="230"/>
                    <a:pt x="4427" y="135"/>
                    <a:pt x="4381" y="117"/>
                  </a:cubicBezTo>
                  <a:lnTo>
                    <a:pt x="4381" y="117"/>
                  </a:lnTo>
                  <a:cubicBezTo>
                    <a:pt x="4192" y="31"/>
                    <a:pt x="4024" y="15"/>
                    <a:pt x="3888" y="15"/>
                  </a:cubicBezTo>
                  <a:cubicBezTo>
                    <a:pt x="3807" y="15"/>
                    <a:pt x="3736" y="21"/>
                    <a:pt x="3679" y="21"/>
                  </a:cubicBezTo>
                  <a:cubicBezTo>
                    <a:pt x="3668" y="21"/>
                    <a:pt x="3658" y="20"/>
                    <a:pt x="3647" y="20"/>
                  </a:cubicBezTo>
                  <a:cubicBezTo>
                    <a:pt x="3431" y="20"/>
                    <a:pt x="3286" y="150"/>
                    <a:pt x="3142" y="255"/>
                  </a:cubicBezTo>
                  <a:cubicBezTo>
                    <a:pt x="3035" y="90"/>
                    <a:pt x="2798" y="1"/>
                    <a:pt x="2571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1647225" y="1381275"/>
              <a:ext cx="131600" cy="94200"/>
            </a:xfrm>
            <a:custGeom>
              <a:avLst/>
              <a:gdLst/>
              <a:ahLst/>
              <a:cxnLst/>
              <a:rect l="l" t="t" r="r" b="b"/>
              <a:pathLst>
                <a:path w="5264" h="3768" extrusionOk="0">
                  <a:moveTo>
                    <a:pt x="3368" y="0"/>
                  </a:moveTo>
                  <a:cubicBezTo>
                    <a:pt x="3254" y="0"/>
                    <a:pt x="3022" y="84"/>
                    <a:pt x="3026" y="88"/>
                  </a:cubicBezTo>
                  <a:lnTo>
                    <a:pt x="3026" y="88"/>
                  </a:lnTo>
                  <a:cubicBezTo>
                    <a:pt x="2850" y="116"/>
                    <a:pt x="2713" y="198"/>
                    <a:pt x="2563" y="266"/>
                  </a:cubicBezTo>
                  <a:lnTo>
                    <a:pt x="2453" y="266"/>
                  </a:lnTo>
                  <a:cubicBezTo>
                    <a:pt x="2439" y="266"/>
                    <a:pt x="2426" y="252"/>
                    <a:pt x="2426" y="252"/>
                  </a:cubicBezTo>
                  <a:cubicBezTo>
                    <a:pt x="2229" y="117"/>
                    <a:pt x="1969" y="6"/>
                    <a:pt x="1718" y="6"/>
                  </a:cubicBezTo>
                  <a:cubicBezTo>
                    <a:pt x="1635" y="6"/>
                    <a:pt x="1553" y="18"/>
                    <a:pt x="1475" y="45"/>
                  </a:cubicBezTo>
                  <a:cubicBezTo>
                    <a:pt x="1447" y="59"/>
                    <a:pt x="1420" y="73"/>
                    <a:pt x="1392" y="87"/>
                  </a:cubicBezTo>
                  <a:cubicBezTo>
                    <a:pt x="1301" y="75"/>
                    <a:pt x="1207" y="69"/>
                    <a:pt x="1115" y="69"/>
                  </a:cubicBezTo>
                  <a:cubicBezTo>
                    <a:pt x="985" y="69"/>
                    <a:pt x="858" y="82"/>
                    <a:pt x="745" y="114"/>
                  </a:cubicBezTo>
                  <a:cubicBezTo>
                    <a:pt x="552" y="183"/>
                    <a:pt x="469" y="349"/>
                    <a:pt x="442" y="514"/>
                  </a:cubicBezTo>
                  <a:cubicBezTo>
                    <a:pt x="386" y="845"/>
                    <a:pt x="552" y="1161"/>
                    <a:pt x="524" y="1423"/>
                  </a:cubicBezTo>
                  <a:cubicBezTo>
                    <a:pt x="455" y="1850"/>
                    <a:pt x="1" y="2443"/>
                    <a:pt x="138" y="2966"/>
                  </a:cubicBezTo>
                  <a:cubicBezTo>
                    <a:pt x="180" y="3132"/>
                    <a:pt x="304" y="3366"/>
                    <a:pt x="566" y="3449"/>
                  </a:cubicBezTo>
                  <a:cubicBezTo>
                    <a:pt x="587" y="3453"/>
                    <a:pt x="607" y="3455"/>
                    <a:pt x="627" y="3455"/>
                  </a:cubicBezTo>
                  <a:cubicBezTo>
                    <a:pt x="1013" y="3455"/>
                    <a:pt x="1209" y="2732"/>
                    <a:pt x="1392" y="2470"/>
                  </a:cubicBezTo>
                  <a:cubicBezTo>
                    <a:pt x="1406" y="2457"/>
                    <a:pt x="1406" y="2443"/>
                    <a:pt x="1420" y="2415"/>
                  </a:cubicBezTo>
                  <a:cubicBezTo>
                    <a:pt x="1433" y="2831"/>
                    <a:pt x="1421" y="3768"/>
                    <a:pt x="1927" y="3768"/>
                  </a:cubicBezTo>
                  <a:cubicBezTo>
                    <a:pt x="1941" y="3768"/>
                    <a:pt x="1956" y="3767"/>
                    <a:pt x="1971" y="3765"/>
                  </a:cubicBezTo>
                  <a:cubicBezTo>
                    <a:pt x="2095" y="3724"/>
                    <a:pt x="2136" y="3628"/>
                    <a:pt x="2178" y="3531"/>
                  </a:cubicBezTo>
                  <a:cubicBezTo>
                    <a:pt x="2260" y="3311"/>
                    <a:pt x="2329" y="3077"/>
                    <a:pt x="2412" y="2842"/>
                  </a:cubicBezTo>
                  <a:cubicBezTo>
                    <a:pt x="2426" y="2829"/>
                    <a:pt x="2426" y="2815"/>
                    <a:pt x="2439" y="2787"/>
                  </a:cubicBezTo>
                  <a:cubicBezTo>
                    <a:pt x="2453" y="2953"/>
                    <a:pt x="2467" y="3132"/>
                    <a:pt x="2508" y="3325"/>
                  </a:cubicBezTo>
                  <a:cubicBezTo>
                    <a:pt x="2522" y="3407"/>
                    <a:pt x="2563" y="3476"/>
                    <a:pt x="2618" y="3545"/>
                  </a:cubicBezTo>
                  <a:cubicBezTo>
                    <a:pt x="2671" y="3598"/>
                    <a:pt x="2747" y="3623"/>
                    <a:pt x="2824" y="3623"/>
                  </a:cubicBezTo>
                  <a:cubicBezTo>
                    <a:pt x="2866" y="3623"/>
                    <a:pt x="2910" y="3615"/>
                    <a:pt x="2949" y="3600"/>
                  </a:cubicBezTo>
                  <a:cubicBezTo>
                    <a:pt x="3197" y="3476"/>
                    <a:pt x="3280" y="3228"/>
                    <a:pt x="3362" y="3008"/>
                  </a:cubicBezTo>
                  <a:cubicBezTo>
                    <a:pt x="3404" y="2911"/>
                    <a:pt x="3431" y="2815"/>
                    <a:pt x="3473" y="2705"/>
                  </a:cubicBezTo>
                  <a:cubicBezTo>
                    <a:pt x="3486" y="2870"/>
                    <a:pt x="3486" y="3021"/>
                    <a:pt x="3542" y="3187"/>
                  </a:cubicBezTo>
                  <a:cubicBezTo>
                    <a:pt x="3572" y="3359"/>
                    <a:pt x="3737" y="3592"/>
                    <a:pt x="3927" y="3592"/>
                  </a:cubicBezTo>
                  <a:cubicBezTo>
                    <a:pt x="3994" y="3592"/>
                    <a:pt x="4065" y="3562"/>
                    <a:pt x="4134" y="3490"/>
                  </a:cubicBezTo>
                  <a:cubicBezTo>
                    <a:pt x="4286" y="3297"/>
                    <a:pt x="4368" y="3077"/>
                    <a:pt x="4410" y="2842"/>
                  </a:cubicBezTo>
                  <a:cubicBezTo>
                    <a:pt x="4465" y="2994"/>
                    <a:pt x="4534" y="3132"/>
                    <a:pt x="4602" y="3269"/>
                  </a:cubicBezTo>
                  <a:cubicBezTo>
                    <a:pt x="4658" y="3366"/>
                    <a:pt x="4726" y="3462"/>
                    <a:pt x="4850" y="3517"/>
                  </a:cubicBezTo>
                  <a:cubicBezTo>
                    <a:pt x="4871" y="3523"/>
                    <a:pt x="4891" y="3526"/>
                    <a:pt x="4910" y="3526"/>
                  </a:cubicBezTo>
                  <a:cubicBezTo>
                    <a:pt x="4985" y="3526"/>
                    <a:pt x="5052" y="3486"/>
                    <a:pt x="5085" y="3421"/>
                  </a:cubicBezTo>
                  <a:cubicBezTo>
                    <a:pt x="5264" y="2760"/>
                    <a:pt x="5264" y="1892"/>
                    <a:pt x="5016" y="1327"/>
                  </a:cubicBezTo>
                  <a:cubicBezTo>
                    <a:pt x="4961" y="1203"/>
                    <a:pt x="4933" y="1037"/>
                    <a:pt x="4823" y="858"/>
                  </a:cubicBezTo>
                  <a:cubicBezTo>
                    <a:pt x="4658" y="624"/>
                    <a:pt x="4478" y="404"/>
                    <a:pt x="4203" y="266"/>
                  </a:cubicBezTo>
                  <a:cubicBezTo>
                    <a:pt x="3965" y="147"/>
                    <a:pt x="3728" y="3"/>
                    <a:pt x="3442" y="3"/>
                  </a:cubicBezTo>
                  <a:cubicBezTo>
                    <a:pt x="3430" y="3"/>
                    <a:pt x="3417" y="3"/>
                    <a:pt x="3404" y="4"/>
                  </a:cubicBezTo>
                  <a:cubicBezTo>
                    <a:pt x="3394" y="1"/>
                    <a:pt x="3382" y="0"/>
                    <a:pt x="3368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1409575" y="1307575"/>
              <a:ext cx="126425" cy="132350"/>
            </a:xfrm>
            <a:custGeom>
              <a:avLst/>
              <a:gdLst/>
              <a:ahLst/>
              <a:cxnLst/>
              <a:rect l="l" t="t" r="r" b="b"/>
              <a:pathLst>
                <a:path w="5057" h="5294" extrusionOk="0">
                  <a:moveTo>
                    <a:pt x="1371" y="1"/>
                  </a:moveTo>
                  <a:cubicBezTo>
                    <a:pt x="1355" y="1"/>
                    <a:pt x="1339" y="2"/>
                    <a:pt x="1323" y="4"/>
                  </a:cubicBezTo>
                  <a:cubicBezTo>
                    <a:pt x="1240" y="17"/>
                    <a:pt x="1157" y="45"/>
                    <a:pt x="1088" y="86"/>
                  </a:cubicBezTo>
                  <a:cubicBezTo>
                    <a:pt x="1075" y="100"/>
                    <a:pt x="1047" y="114"/>
                    <a:pt x="1047" y="114"/>
                  </a:cubicBezTo>
                  <a:lnTo>
                    <a:pt x="1033" y="128"/>
                  </a:lnTo>
                  <a:cubicBezTo>
                    <a:pt x="1020" y="114"/>
                    <a:pt x="1006" y="100"/>
                    <a:pt x="978" y="100"/>
                  </a:cubicBezTo>
                  <a:cubicBezTo>
                    <a:pt x="969" y="99"/>
                    <a:pt x="959" y="99"/>
                    <a:pt x="950" y="99"/>
                  </a:cubicBezTo>
                  <a:cubicBezTo>
                    <a:pt x="797" y="99"/>
                    <a:pt x="668" y="201"/>
                    <a:pt x="551" y="265"/>
                  </a:cubicBezTo>
                  <a:cubicBezTo>
                    <a:pt x="317" y="403"/>
                    <a:pt x="248" y="637"/>
                    <a:pt x="193" y="858"/>
                  </a:cubicBezTo>
                  <a:cubicBezTo>
                    <a:pt x="0" y="1505"/>
                    <a:pt x="83" y="2125"/>
                    <a:pt x="152" y="2677"/>
                  </a:cubicBezTo>
                  <a:cubicBezTo>
                    <a:pt x="172" y="2780"/>
                    <a:pt x="240" y="2946"/>
                    <a:pt x="354" y="2946"/>
                  </a:cubicBezTo>
                  <a:cubicBezTo>
                    <a:pt x="391" y="2946"/>
                    <a:pt x="434" y="2928"/>
                    <a:pt x="482" y="2883"/>
                  </a:cubicBezTo>
                  <a:cubicBezTo>
                    <a:pt x="496" y="2842"/>
                    <a:pt x="510" y="2801"/>
                    <a:pt x="537" y="2759"/>
                  </a:cubicBezTo>
                  <a:cubicBezTo>
                    <a:pt x="537" y="2828"/>
                    <a:pt x="551" y="2897"/>
                    <a:pt x="565" y="2966"/>
                  </a:cubicBezTo>
                  <a:cubicBezTo>
                    <a:pt x="592" y="3117"/>
                    <a:pt x="648" y="3310"/>
                    <a:pt x="827" y="3393"/>
                  </a:cubicBezTo>
                  <a:cubicBezTo>
                    <a:pt x="839" y="3395"/>
                    <a:pt x="851" y="3396"/>
                    <a:pt x="863" y="3396"/>
                  </a:cubicBezTo>
                  <a:cubicBezTo>
                    <a:pt x="1030" y="3396"/>
                    <a:pt x="1105" y="3220"/>
                    <a:pt x="1144" y="3104"/>
                  </a:cubicBezTo>
                  <a:cubicBezTo>
                    <a:pt x="1199" y="2938"/>
                    <a:pt x="1281" y="2704"/>
                    <a:pt x="1309" y="2566"/>
                  </a:cubicBezTo>
                  <a:cubicBezTo>
                    <a:pt x="1460" y="3214"/>
                    <a:pt x="1433" y="3999"/>
                    <a:pt x="1529" y="4647"/>
                  </a:cubicBezTo>
                  <a:cubicBezTo>
                    <a:pt x="1551" y="4840"/>
                    <a:pt x="1648" y="5294"/>
                    <a:pt x="1873" y="5294"/>
                  </a:cubicBezTo>
                  <a:cubicBezTo>
                    <a:pt x="1936" y="5294"/>
                    <a:pt x="2010" y="5258"/>
                    <a:pt x="2094" y="5170"/>
                  </a:cubicBezTo>
                  <a:cubicBezTo>
                    <a:pt x="2301" y="4867"/>
                    <a:pt x="2287" y="4509"/>
                    <a:pt x="2328" y="4165"/>
                  </a:cubicBezTo>
                  <a:cubicBezTo>
                    <a:pt x="2342" y="3958"/>
                    <a:pt x="2356" y="3751"/>
                    <a:pt x="2370" y="3545"/>
                  </a:cubicBezTo>
                  <a:cubicBezTo>
                    <a:pt x="2475" y="3744"/>
                    <a:pt x="2612" y="3895"/>
                    <a:pt x="2787" y="3895"/>
                  </a:cubicBezTo>
                  <a:cubicBezTo>
                    <a:pt x="2841" y="3895"/>
                    <a:pt x="2900" y="3880"/>
                    <a:pt x="2962" y="3848"/>
                  </a:cubicBezTo>
                  <a:cubicBezTo>
                    <a:pt x="3320" y="3462"/>
                    <a:pt x="3320" y="2952"/>
                    <a:pt x="3389" y="2484"/>
                  </a:cubicBezTo>
                  <a:cubicBezTo>
                    <a:pt x="3444" y="2635"/>
                    <a:pt x="3527" y="2773"/>
                    <a:pt x="3692" y="2842"/>
                  </a:cubicBezTo>
                  <a:cubicBezTo>
                    <a:pt x="3723" y="2851"/>
                    <a:pt x="3756" y="2855"/>
                    <a:pt x="3789" y="2855"/>
                  </a:cubicBezTo>
                  <a:cubicBezTo>
                    <a:pt x="3861" y="2855"/>
                    <a:pt x="3930" y="2834"/>
                    <a:pt x="3968" y="2787"/>
                  </a:cubicBezTo>
                  <a:cubicBezTo>
                    <a:pt x="4175" y="2553"/>
                    <a:pt x="4244" y="2112"/>
                    <a:pt x="4271" y="1864"/>
                  </a:cubicBezTo>
                  <a:cubicBezTo>
                    <a:pt x="4374" y="2044"/>
                    <a:pt x="4478" y="2322"/>
                    <a:pt x="4717" y="2322"/>
                  </a:cubicBezTo>
                  <a:cubicBezTo>
                    <a:pt x="4733" y="2322"/>
                    <a:pt x="4750" y="2321"/>
                    <a:pt x="4767" y="2318"/>
                  </a:cubicBezTo>
                  <a:cubicBezTo>
                    <a:pt x="4891" y="2277"/>
                    <a:pt x="4932" y="2167"/>
                    <a:pt x="4960" y="2070"/>
                  </a:cubicBezTo>
                  <a:cubicBezTo>
                    <a:pt x="5056" y="1809"/>
                    <a:pt x="5043" y="1340"/>
                    <a:pt x="5001" y="1189"/>
                  </a:cubicBezTo>
                  <a:cubicBezTo>
                    <a:pt x="5001" y="982"/>
                    <a:pt x="4988" y="775"/>
                    <a:pt x="4850" y="610"/>
                  </a:cubicBezTo>
                  <a:cubicBezTo>
                    <a:pt x="4634" y="346"/>
                    <a:pt x="4260" y="186"/>
                    <a:pt x="3885" y="186"/>
                  </a:cubicBezTo>
                  <a:cubicBezTo>
                    <a:pt x="3830" y="186"/>
                    <a:pt x="3775" y="189"/>
                    <a:pt x="3720" y="197"/>
                  </a:cubicBezTo>
                  <a:cubicBezTo>
                    <a:pt x="3568" y="224"/>
                    <a:pt x="3403" y="265"/>
                    <a:pt x="3279" y="348"/>
                  </a:cubicBezTo>
                  <a:cubicBezTo>
                    <a:pt x="3196" y="389"/>
                    <a:pt x="3045" y="527"/>
                    <a:pt x="2935" y="624"/>
                  </a:cubicBezTo>
                  <a:cubicBezTo>
                    <a:pt x="2935" y="610"/>
                    <a:pt x="2935" y="596"/>
                    <a:pt x="2921" y="569"/>
                  </a:cubicBezTo>
                  <a:cubicBezTo>
                    <a:pt x="2833" y="251"/>
                    <a:pt x="2536" y="154"/>
                    <a:pt x="2265" y="154"/>
                  </a:cubicBezTo>
                  <a:cubicBezTo>
                    <a:pt x="2112" y="154"/>
                    <a:pt x="1968" y="184"/>
                    <a:pt x="1874" y="224"/>
                  </a:cubicBezTo>
                  <a:cubicBezTo>
                    <a:pt x="1819" y="197"/>
                    <a:pt x="1791" y="155"/>
                    <a:pt x="1681" y="100"/>
                  </a:cubicBezTo>
                  <a:cubicBezTo>
                    <a:pt x="1597" y="40"/>
                    <a:pt x="1482" y="1"/>
                    <a:pt x="137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1628625" y="1459900"/>
              <a:ext cx="147450" cy="149950"/>
            </a:xfrm>
            <a:custGeom>
              <a:avLst/>
              <a:gdLst/>
              <a:ahLst/>
              <a:cxnLst/>
              <a:rect l="l" t="t" r="r" b="b"/>
              <a:pathLst>
                <a:path w="5898" h="5998" extrusionOk="0">
                  <a:moveTo>
                    <a:pt x="1530" y="0"/>
                  </a:moveTo>
                  <a:cubicBezTo>
                    <a:pt x="1434" y="14"/>
                    <a:pt x="1351" y="56"/>
                    <a:pt x="1268" y="97"/>
                  </a:cubicBezTo>
                  <a:cubicBezTo>
                    <a:pt x="1241" y="111"/>
                    <a:pt x="1227" y="124"/>
                    <a:pt x="1213" y="138"/>
                  </a:cubicBezTo>
                  <a:lnTo>
                    <a:pt x="1199" y="138"/>
                  </a:lnTo>
                  <a:cubicBezTo>
                    <a:pt x="1186" y="124"/>
                    <a:pt x="1172" y="124"/>
                    <a:pt x="1144" y="124"/>
                  </a:cubicBezTo>
                  <a:cubicBezTo>
                    <a:pt x="1124" y="122"/>
                    <a:pt x="1105" y="120"/>
                    <a:pt x="1086" y="120"/>
                  </a:cubicBezTo>
                  <a:cubicBezTo>
                    <a:pt x="908" y="120"/>
                    <a:pt x="771" y="230"/>
                    <a:pt x="634" y="317"/>
                  </a:cubicBezTo>
                  <a:cubicBezTo>
                    <a:pt x="373" y="469"/>
                    <a:pt x="290" y="731"/>
                    <a:pt x="221" y="979"/>
                  </a:cubicBezTo>
                  <a:cubicBezTo>
                    <a:pt x="1" y="1695"/>
                    <a:pt x="97" y="2411"/>
                    <a:pt x="180" y="3031"/>
                  </a:cubicBezTo>
                  <a:cubicBezTo>
                    <a:pt x="211" y="3147"/>
                    <a:pt x="291" y="3344"/>
                    <a:pt x="419" y="3344"/>
                  </a:cubicBezTo>
                  <a:cubicBezTo>
                    <a:pt x="459" y="3344"/>
                    <a:pt x="503" y="3325"/>
                    <a:pt x="552" y="3279"/>
                  </a:cubicBezTo>
                  <a:cubicBezTo>
                    <a:pt x="579" y="3224"/>
                    <a:pt x="607" y="3169"/>
                    <a:pt x="621" y="3128"/>
                  </a:cubicBezTo>
                  <a:cubicBezTo>
                    <a:pt x="634" y="3197"/>
                    <a:pt x="648" y="3279"/>
                    <a:pt x="662" y="3362"/>
                  </a:cubicBezTo>
                  <a:cubicBezTo>
                    <a:pt x="703" y="3527"/>
                    <a:pt x="758" y="3748"/>
                    <a:pt x="965" y="3844"/>
                  </a:cubicBezTo>
                  <a:cubicBezTo>
                    <a:pt x="978" y="3846"/>
                    <a:pt x="990" y="3847"/>
                    <a:pt x="1002" y="3847"/>
                  </a:cubicBezTo>
                  <a:cubicBezTo>
                    <a:pt x="1197" y="3847"/>
                    <a:pt x="1285" y="3644"/>
                    <a:pt x="1337" y="3514"/>
                  </a:cubicBezTo>
                  <a:cubicBezTo>
                    <a:pt x="1406" y="3321"/>
                    <a:pt x="1489" y="3059"/>
                    <a:pt x="1530" y="2907"/>
                  </a:cubicBezTo>
                  <a:cubicBezTo>
                    <a:pt x="1709" y="3651"/>
                    <a:pt x="1682" y="4519"/>
                    <a:pt x="1792" y="5263"/>
                  </a:cubicBezTo>
                  <a:cubicBezTo>
                    <a:pt x="1803" y="5489"/>
                    <a:pt x="1922" y="5998"/>
                    <a:pt x="2189" y="5998"/>
                  </a:cubicBezTo>
                  <a:cubicBezTo>
                    <a:pt x="2265" y="5998"/>
                    <a:pt x="2352" y="5957"/>
                    <a:pt x="2453" y="5856"/>
                  </a:cubicBezTo>
                  <a:cubicBezTo>
                    <a:pt x="2687" y="5511"/>
                    <a:pt x="2660" y="5098"/>
                    <a:pt x="2715" y="4712"/>
                  </a:cubicBezTo>
                  <a:cubicBezTo>
                    <a:pt x="2742" y="4478"/>
                    <a:pt x="2756" y="4244"/>
                    <a:pt x="2770" y="4010"/>
                  </a:cubicBezTo>
                  <a:cubicBezTo>
                    <a:pt x="2885" y="4239"/>
                    <a:pt x="3046" y="4413"/>
                    <a:pt x="3249" y="4413"/>
                  </a:cubicBezTo>
                  <a:cubicBezTo>
                    <a:pt x="3315" y="4413"/>
                    <a:pt x="3385" y="4395"/>
                    <a:pt x="3459" y="4354"/>
                  </a:cubicBezTo>
                  <a:cubicBezTo>
                    <a:pt x="3872" y="3913"/>
                    <a:pt x="3872" y="3348"/>
                    <a:pt x="3955" y="2811"/>
                  </a:cubicBezTo>
                  <a:cubicBezTo>
                    <a:pt x="4024" y="2976"/>
                    <a:pt x="4120" y="3142"/>
                    <a:pt x="4313" y="3211"/>
                  </a:cubicBezTo>
                  <a:cubicBezTo>
                    <a:pt x="4353" y="3225"/>
                    <a:pt x="4396" y="3233"/>
                    <a:pt x="4439" y="3233"/>
                  </a:cubicBezTo>
                  <a:cubicBezTo>
                    <a:pt x="4515" y="3233"/>
                    <a:pt x="4591" y="3208"/>
                    <a:pt x="4644" y="3155"/>
                  </a:cubicBezTo>
                  <a:cubicBezTo>
                    <a:pt x="4878" y="2894"/>
                    <a:pt x="4947" y="2398"/>
                    <a:pt x="4988" y="2108"/>
                  </a:cubicBezTo>
                  <a:cubicBezTo>
                    <a:pt x="5103" y="2313"/>
                    <a:pt x="5218" y="2624"/>
                    <a:pt x="5498" y="2624"/>
                  </a:cubicBezTo>
                  <a:cubicBezTo>
                    <a:pt x="5520" y="2624"/>
                    <a:pt x="5543" y="2622"/>
                    <a:pt x="5567" y="2618"/>
                  </a:cubicBezTo>
                  <a:cubicBezTo>
                    <a:pt x="5705" y="2591"/>
                    <a:pt x="5760" y="2453"/>
                    <a:pt x="5787" y="2343"/>
                  </a:cubicBezTo>
                  <a:cubicBezTo>
                    <a:pt x="5898" y="2053"/>
                    <a:pt x="5884" y="1530"/>
                    <a:pt x="5829" y="1351"/>
                  </a:cubicBezTo>
                  <a:cubicBezTo>
                    <a:pt x="5829" y="1116"/>
                    <a:pt x="5815" y="882"/>
                    <a:pt x="5636" y="689"/>
                  </a:cubicBezTo>
                  <a:cubicBezTo>
                    <a:pt x="5393" y="398"/>
                    <a:pt x="4948" y="225"/>
                    <a:pt x="4516" y="225"/>
                  </a:cubicBezTo>
                  <a:cubicBezTo>
                    <a:pt x="4457" y="225"/>
                    <a:pt x="4399" y="228"/>
                    <a:pt x="4341" y="235"/>
                  </a:cubicBezTo>
                  <a:cubicBezTo>
                    <a:pt x="4148" y="262"/>
                    <a:pt x="3969" y="304"/>
                    <a:pt x="3817" y="400"/>
                  </a:cubicBezTo>
                  <a:cubicBezTo>
                    <a:pt x="3721" y="455"/>
                    <a:pt x="3542" y="607"/>
                    <a:pt x="3431" y="703"/>
                  </a:cubicBezTo>
                  <a:cubicBezTo>
                    <a:pt x="3418" y="689"/>
                    <a:pt x="3418" y="676"/>
                    <a:pt x="3404" y="648"/>
                  </a:cubicBezTo>
                  <a:cubicBezTo>
                    <a:pt x="3305" y="287"/>
                    <a:pt x="2940" y="180"/>
                    <a:pt x="2615" y="180"/>
                  </a:cubicBezTo>
                  <a:cubicBezTo>
                    <a:pt x="2443" y="180"/>
                    <a:pt x="2282" y="210"/>
                    <a:pt x="2178" y="248"/>
                  </a:cubicBezTo>
                  <a:cubicBezTo>
                    <a:pt x="2122" y="221"/>
                    <a:pt x="2081" y="180"/>
                    <a:pt x="1957" y="111"/>
                  </a:cubicBezTo>
                  <a:cubicBezTo>
                    <a:pt x="1833" y="42"/>
                    <a:pt x="1682" y="0"/>
                    <a:pt x="153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1369600" y="1524650"/>
              <a:ext cx="111975" cy="135025"/>
            </a:xfrm>
            <a:custGeom>
              <a:avLst/>
              <a:gdLst/>
              <a:ahLst/>
              <a:cxnLst/>
              <a:rect l="l" t="t" r="r" b="b"/>
              <a:pathLst>
                <a:path w="4479" h="5401" extrusionOk="0">
                  <a:moveTo>
                    <a:pt x="3183" y="1"/>
                  </a:moveTo>
                  <a:cubicBezTo>
                    <a:pt x="3039" y="21"/>
                    <a:pt x="2939" y="25"/>
                    <a:pt x="2839" y="25"/>
                  </a:cubicBezTo>
                  <a:cubicBezTo>
                    <a:pt x="2789" y="25"/>
                    <a:pt x="2739" y="24"/>
                    <a:pt x="2684" y="24"/>
                  </a:cubicBezTo>
                  <a:cubicBezTo>
                    <a:pt x="2628" y="24"/>
                    <a:pt x="2567" y="25"/>
                    <a:pt x="2495" y="28"/>
                  </a:cubicBezTo>
                  <a:cubicBezTo>
                    <a:pt x="2446" y="40"/>
                    <a:pt x="2393" y="44"/>
                    <a:pt x="2337" y="44"/>
                  </a:cubicBezTo>
                  <a:cubicBezTo>
                    <a:pt x="2245" y="44"/>
                    <a:pt x="2143" y="34"/>
                    <a:pt x="2031" y="34"/>
                  </a:cubicBezTo>
                  <a:cubicBezTo>
                    <a:pt x="1981" y="34"/>
                    <a:pt x="1929" y="36"/>
                    <a:pt x="1875" y="42"/>
                  </a:cubicBezTo>
                  <a:cubicBezTo>
                    <a:pt x="1861" y="42"/>
                    <a:pt x="1819" y="56"/>
                    <a:pt x="1764" y="69"/>
                  </a:cubicBezTo>
                  <a:cubicBezTo>
                    <a:pt x="1654" y="65"/>
                    <a:pt x="1540" y="60"/>
                    <a:pt x="1428" y="60"/>
                  </a:cubicBezTo>
                  <a:cubicBezTo>
                    <a:pt x="1163" y="60"/>
                    <a:pt x="903" y="90"/>
                    <a:pt x="690" y="235"/>
                  </a:cubicBezTo>
                  <a:cubicBezTo>
                    <a:pt x="373" y="510"/>
                    <a:pt x="194" y="910"/>
                    <a:pt x="180" y="1282"/>
                  </a:cubicBezTo>
                  <a:cubicBezTo>
                    <a:pt x="180" y="1475"/>
                    <a:pt x="249" y="1668"/>
                    <a:pt x="331" y="1833"/>
                  </a:cubicBezTo>
                  <a:cubicBezTo>
                    <a:pt x="345" y="1847"/>
                    <a:pt x="359" y="1874"/>
                    <a:pt x="359" y="1888"/>
                  </a:cubicBezTo>
                  <a:cubicBezTo>
                    <a:pt x="359" y="1902"/>
                    <a:pt x="373" y="1902"/>
                    <a:pt x="373" y="1902"/>
                  </a:cubicBezTo>
                  <a:cubicBezTo>
                    <a:pt x="331" y="1998"/>
                    <a:pt x="1" y="2439"/>
                    <a:pt x="15" y="2729"/>
                  </a:cubicBezTo>
                  <a:cubicBezTo>
                    <a:pt x="28" y="3114"/>
                    <a:pt x="1" y="3514"/>
                    <a:pt x="152" y="3886"/>
                  </a:cubicBezTo>
                  <a:cubicBezTo>
                    <a:pt x="225" y="4042"/>
                    <a:pt x="349" y="4303"/>
                    <a:pt x="563" y="4303"/>
                  </a:cubicBezTo>
                  <a:cubicBezTo>
                    <a:pt x="594" y="4303"/>
                    <a:pt x="627" y="4298"/>
                    <a:pt x="662" y="4285"/>
                  </a:cubicBezTo>
                  <a:cubicBezTo>
                    <a:pt x="869" y="4161"/>
                    <a:pt x="910" y="3955"/>
                    <a:pt x="1020" y="3721"/>
                  </a:cubicBezTo>
                  <a:cubicBezTo>
                    <a:pt x="1103" y="3486"/>
                    <a:pt x="1172" y="3238"/>
                    <a:pt x="1255" y="3004"/>
                  </a:cubicBezTo>
                  <a:lnTo>
                    <a:pt x="1255" y="3004"/>
                  </a:lnTo>
                  <a:cubicBezTo>
                    <a:pt x="1255" y="3445"/>
                    <a:pt x="1241" y="4010"/>
                    <a:pt x="1323" y="4382"/>
                  </a:cubicBezTo>
                  <a:cubicBezTo>
                    <a:pt x="1368" y="4560"/>
                    <a:pt x="1511" y="5059"/>
                    <a:pt x="1759" y="5059"/>
                  </a:cubicBezTo>
                  <a:cubicBezTo>
                    <a:pt x="1819" y="5059"/>
                    <a:pt x="1885" y="5030"/>
                    <a:pt x="1957" y="4961"/>
                  </a:cubicBezTo>
                  <a:cubicBezTo>
                    <a:pt x="2095" y="4616"/>
                    <a:pt x="2136" y="4258"/>
                    <a:pt x="2191" y="3886"/>
                  </a:cubicBezTo>
                  <a:cubicBezTo>
                    <a:pt x="2191" y="4148"/>
                    <a:pt x="2205" y="4396"/>
                    <a:pt x="2247" y="4630"/>
                  </a:cubicBezTo>
                  <a:cubicBezTo>
                    <a:pt x="2288" y="4795"/>
                    <a:pt x="2302" y="4974"/>
                    <a:pt x="2398" y="5112"/>
                  </a:cubicBezTo>
                  <a:cubicBezTo>
                    <a:pt x="2436" y="5150"/>
                    <a:pt x="2488" y="5168"/>
                    <a:pt x="2541" y="5168"/>
                  </a:cubicBezTo>
                  <a:cubicBezTo>
                    <a:pt x="2602" y="5168"/>
                    <a:pt x="2664" y="5143"/>
                    <a:pt x="2701" y="5098"/>
                  </a:cubicBezTo>
                  <a:cubicBezTo>
                    <a:pt x="2825" y="4905"/>
                    <a:pt x="2922" y="4685"/>
                    <a:pt x="2991" y="4465"/>
                  </a:cubicBezTo>
                  <a:cubicBezTo>
                    <a:pt x="3032" y="4768"/>
                    <a:pt x="3059" y="5085"/>
                    <a:pt x="3239" y="5346"/>
                  </a:cubicBezTo>
                  <a:cubicBezTo>
                    <a:pt x="3293" y="5384"/>
                    <a:pt x="3342" y="5400"/>
                    <a:pt x="3386" y="5400"/>
                  </a:cubicBezTo>
                  <a:cubicBezTo>
                    <a:pt x="3633" y="5400"/>
                    <a:pt x="3727" y="4890"/>
                    <a:pt x="3762" y="4726"/>
                  </a:cubicBezTo>
                  <a:cubicBezTo>
                    <a:pt x="3817" y="4244"/>
                    <a:pt x="3941" y="3789"/>
                    <a:pt x="3969" y="3307"/>
                  </a:cubicBezTo>
                  <a:cubicBezTo>
                    <a:pt x="3983" y="2977"/>
                    <a:pt x="3927" y="2439"/>
                    <a:pt x="3969" y="2177"/>
                  </a:cubicBezTo>
                  <a:lnTo>
                    <a:pt x="3969" y="2177"/>
                  </a:lnTo>
                  <a:cubicBezTo>
                    <a:pt x="4024" y="2246"/>
                    <a:pt x="4093" y="2315"/>
                    <a:pt x="4231" y="2315"/>
                  </a:cubicBezTo>
                  <a:cubicBezTo>
                    <a:pt x="4355" y="2301"/>
                    <a:pt x="4382" y="2177"/>
                    <a:pt x="4410" y="2095"/>
                  </a:cubicBezTo>
                  <a:cubicBezTo>
                    <a:pt x="4479" y="1916"/>
                    <a:pt x="4437" y="1585"/>
                    <a:pt x="4423" y="1502"/>
                  </a:cubicBezTo>
                  <a:cubicBezTo>
                    <a:pt x="4451" y="1213"/>
                    <a:pt x="4313" y="800"/>
                    <a:pt x="4217" y="634"/>
                  </a:cubicBezTo>
                  <a:cubicBezTo>
                    <a:pt x="4175" y="483"/>
                    <a:pt x="4079" y="345"/>
                    <a:pt x="3955" y="235"/>
                  </a:cubicBezTo>
                  <a:cubicBezTo>
                    <a:pt x="3872" y="166"/>
                    <a:pt x="3776" y="125"/>
                    <a:pt x="3666" y="97"/>
                  </a:cubicBezTo>
                  <a:cubicBezTo>
                    <a:pt x="3514" y="28"/>
                    <a:pt x="3349" y="1"/>
                    <a:pt x="318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1431950" y="1464025"/>
              <a:ext cx="264550" cy="128000"/>
            </a:xfrm>
            <a:custGeom>
              <a:avLst/>
              <a:gdLst/>
              <a:ahLst/>
              <a:cxnLst/>
              <a:rect l="l" t="t" r="r" b="b"/>
              <a:pathLst>
                <a:path w="10582" h="5120" extrusionOk="0">
                  <a:moveTo>
                    <a:pt x="9053" y="1"/>
                  </a:moveTo>
                  <a:cubicBezTo>
                    <a:pt x="8681" y="1"/>
                    <a:pt x="8474" y="194"/>
                    <a:pt x="8336" y="414"/>
                  </a:cubicBezTo>
                  <a:cubicBezTo>
                    <a:pt x="8226" y="621"/>
                    <a:pt x="8116" y="841"/>
                    <a:pt x="8019" y="1062"/>
                  </a:cubicBezTo>
                  <a:cubicBezTo>
                    <a:pt x="7881" y="772"/>
                    <a:pt x="7578" y="483"/>
                    <a:pt x="7137" y="455"/>
                  </a:cubicBezTo>
                  <a:cubicBezTo>
                    <a:pt x="6517" y="511"/>
                    <a:pt x="6173" y="1048"/>
                    <a:pt x="5842" y="1254"/>
                  </a:cubicBezTo>
                  <a:cubicBezTo>
                    <a:pt x="5842" y="1268"/>
                    <a:pt x="5829" y="1268"/>
                    <a:pt x="5829" y="1282"/>
                  </a:cubicBezTo>
                  <a:cubicBezTo>
                    <a:pt x="5773" y="1130"/>
                    <a:pt x="5718" y="938"/>
                    <a:pt x="5553" y="800"/>
                  </a:cubicBezTo>
                  <a:cubicBezTo>
                    <a:pt x="5444" y="703"/>
                    <a:pt x="5270" y="616"/>
                    <a:pt x="5098" y="616"/>
                  </a:cubicBezTo>
                  <a:cubicBezTo>
                    <a:pt x="5075" y="616"/>
                    <a:pt x="5052" y="617"/>
                    <a:pt x="5029" y="621"/>
                  </a:cubicBezTo>
                  <a:cubicBezTo>
                    <a:pt x="4478" y="731"/>
                    <a:pt x="4217" y="1144"/>
                    <a:pt x="3941" y="1475"/>
                  </a:cubicBezTo>
                  <a:cubicBezTo>
                    <a:pt x="3872" y="1434"/>
                    <a:pt x="3845" y="1392"/>
                    <a:pt x="3748" y="1282"/>
                  </a:cubicBezTo>
                  <a:cubicBezTo>
                    <a:pt x="3638" y="1158"/>
                    <a:pt x="3569" y="1006"/>
                    <a:pt x="3431" y="910"/>
                  </a:cubicBezTo>
                  <a:cubicBezTo>
                    <a:pt x="3323" y="843"/>
                    <a:pt x="3224" y="812"/>
                    <a:pt x="3134" y="812"/>
                  </a:cubicBezTo>
                  <a:cubicBezTo>
                    <a:pt x="2986" y="812"/>
                    <a:pt x="2865" y="896"/>
                    <a:pt x="2770" y="1034"/>
                  </a:cubicBezTo>
                  <a:cubicBezTo>
                    <a:pt x="2687" y="1144"/>
                    <a:pt x="2605" y="1254"/>
                    <a:pt x="2508" y="1351"/>
                  </a:cubicBezTo>
                  <a:cubicBezTo>
                    <a:pt x="2439" y="1282"/>
                    <a:pt x="2398" y="1199"/>
                    <a:pt x="2301" y="1089"/>
                  </a:cubicBezTo>
                  <a:cubicBezTo>
                    <a:pt x="2147" y="919"/>
                    <a:pt x="1997" y="849"/>
                    <a:pt x="1851" y="849"/>
                  </a:cubicBezTo>
                  <a:cubicBezTo>
                    <a:pt x="1737" y="849"/>
                    <a:pt x="1625" y="892"/>
                    <a:pt x="1516" y="965"/>
                  </a:cubicBezTo>
                  <a:cubicBezTo>
                    <a:pt x="1516" y="951"/>
                    <a:pt x="1516" y="938"/>
                    <a:pt x="1502" y="938"/>
                  </a:cubicBezTo>
                  <a:cubicBezTo>
                    <a:pt x="1433" y="758"/>
                    <a:pt x="1475" y="552"/>
                    <a:pt x="1337" y="387"/>
                  </a:cubicBezTo>
                  <a:cubicBezTo>
                    <a:pt x="1248" y="297"/>
                    <a:pt x="1094" y="260"/>
                    <a:pt x="949" y="260"/>
                  </a:cubicBezTo>
                  <a:cubicBezTo>
                    <a:pt x="870" y="260"/>
                    <a:pt x="794" y="271"/>
                    <a:pt x="731" y="290"/>
                  </a:cubicBezTo>
                  <a:cubicBezTo>
                    <a:pt x="579" y="359"/>
                    <a:pt x="552" y="497"/>
                    <a:pt x="497" y="607"/>
                  </a:cubicBezTo>
                  <a:cubicBezTo>
                    <a:pt x="483" y="648"/>
                    <a:pt x="469" y="690"/>
                    <a:pt x="455" y="731"/>
                  </a:cubicBezTo>
                  <a:cubicBezTo>
                    <a:pt x="180" y="1254"/>
                    <a:pt x="1" y="1806"/>
                    <a:pt x="56" y="2357"/>
                  </a:cubicBezTo>
                  <a:cubicBezTo>
                    <a:pt x="56" y="2524"/>
                    <a:pt x="201" y="2775"/>
                    <a:pt x="456" y="2775"/>
                  </a:cubicBezTo>
                  <a:cubicBezTo>
                    <a:pt x="495" y="2775"/>
                    <a:pt x="536" y="2769"/>
                    <a:pt x="579" y="2756"/>
                  </a:cubicBezTo>
                  <a:cubicBezTo>
                    <a:pt x="827" y="2660"/>
                    <a:pt x="993" y="2481"/>
                    <a:pt x="1130" y="2315"/>
                  </a:cubicBezTo>
                  <a:lnTo>
                    <a:pt x="1130" y="2315"/>
                  </a:lnTo>
                  <a:cubicBezTo>
                    <a:pt x="1089" y="2550"/>
                    <a:pt x="1089" y="2784"/>
                    <a:pt x="1172" y="3018"/>
                  </a:cubicBezTo>
                  <a:cubicBezTo>
                    <a:pt x="1304" y="3387"/>
                    <a:pt x="1547" y="3659"/>
                    <a:pt x="1811" y="3659"/>
                  </a:cubicBezTo>
                  <a:cubicBezTo>
                    <a:pt x="1932" y="3659"/>
                    <a:pt x="2057" y="3602"/>
                    <a:pt x="2177" y="3473"/>
                  </a:cubicBezTo>
                  <a:cubicBezTo>
                    <a:pt x="2191" y="3693"/>
                    <a:pt x="2260" y="3900"/>
                    <a:pt x="2425" y="4079"/>
                  </a:cubicBezTo>
                  <a:cubicBezTo>
                    <a:pt x="2512" y="4178"/>
                    <a:pt x="2631" y="4276"/>
                    <a:pt x="2783" y="4276"/>
                  </a:cubicBezTo>
                  <a:cubicBezTo>
                    <a:pt x="2801" y="4276"/>
                    <a:pt x="2820" y="4275"/>
                    <a:pt x="2839" y="4272"/>
                  </a:cubicBezTo>
                  <a:cubicBezTo>
                    <a:pt x="3059" y="4217"/>
                    <a:pt x="3197" y="4038"/>
                    <a:pt x="3280" y="3886"/>
                  </a:cubicBezTo>
                  <a:cubicBezTo>
                    <a:pt x="3307" y="3845"/>
                    <a:pt x="3321" y="3803"/>
                    <a:pt x="3349" y="3776"/>
                  </a:cubicBezTo>
                  <a:lnTo>
                    <a:pt x="3349" y="3776"/>
                  </a:lnTo>
                  <a:cubicBezTo>
                    <a:pt x="3321" y="4244"/>
                    <a:pt x="3362" y="4795"/>
                    <a:pt x="3748" y="4850"/>
                  </a:cubicBezTo>
                  <a:cubicBezTo>
                    <a:pt x="3760" y="4852"/>
                    <a:pt x="3772" y="4852"/>
                    <a:pt x="3784" y="4852"/>
                  </a:cubicBezTo>
                  <a:cubicBezTo>
                    <a:pt x="3908" y="4852"/>
                    <a:pt x="4020" y="4791"/>
                    <a:pt x="4120" y="4740"/>
                  </a:cubicBezTo>
                  <a:cubicBezTo>
                    <a:pt x="4341" y="4602"/>
                    <a:pt x="4478" y="4423"/>
                    <a:pt x="4630" y="4244"/>
                  </a:cubicBezTo>
                  <a:cubicBezTo>
                    <a:pt x="4657" y="4203"/>
                    <a:pt x="4685" y="4162"/>
                    <a:pt x="4713" y="4120"/>
                  </a:cubicBezTo>
                  <a:cubicBezTo>
                    <a:pt x="4754" y="4437"/>
                    <a:pt x="4864" y="4768"/>
                    <a:pt x="5167" y="5016"/>
                  </a:cubicBezTo>
                  <a:cubicBezTo>
                    <a:pt x="5285" y="5088"/>
                    <a:pt x="5400" y="5119"/>
                    <a:pt x="5507" y="5119"/>
                  </a:cubicBezTo>
                  <a:cubicBezTo>
                    <a:pt x="5687" y="5119"/>
                    <a:pt x="5845" y="5030"/>
                    <a:pt x="5966" y="4892"/>
                  </a:cubicBezTo>
                  <a:cubicBezTo>
                    <a:pt x="6242" y="4602"/>
                    <a:pt x="6490" y="4299"/>
                    <a:pt x="6655" y="3969"/>
                  </a:cubicBezTo>
                  <a:cubicBezTo>
                    <a:pt x="6765" y="3762"/>
                    <a:pt x="6876" y="3500"/>
                    <a:pt x="6986" y="3266"/>
                  </a:cubicBezTo>
                  <a:cubicBezTo>
                    <a:pt x="7013" y="3486"/>
                    <a:pt x="7082" y="3693"/>
                    <a:pt x="7234" y="3886"/>
                  </a:cubicBezTo>
                  <a:cubicBezTo>
                    <a:pt x="7300" y="3974"/>
                    <a:pt x="7388" y="4012"/>
                    <a:pt x="7476" y="4012"/>
                  </a:cubicBezTo>
                  <a:cubicBezTo>
                    <a:pt x="7606" y="4012"/>
                    <a:pt x="7735" y="3927"/>
                    <a:pt x="7785" y="3803"/>
                  </a:cubicBezTo>
                  <a:cubicBezTo>
                    <a:pt x="7950" y="3514"/>
                    <a:pt x="8047" y="3225"/>
                    <a:pt x="8116" y="2963"/>
                  </a:cubicBezTo>
                  <a:cubicBezTo>
                    <a:pt x="8226" y="3128"/>
                    <a:pt x="8350" y="3280"/>
                    <a:pt x="8598" y="3349"/>
                  </a:cubicBezTo>
                  <a:cubicBezTo>
                    <a:pt x="8652" y="3363"/>
                    <a:pt x="8705" y="3370"/>
                    <a:pt x="8754" y="3370"/>
                  </a:cubicBezTo>
                  <a:cubicBezTo>
                    <a:pt x="9031" y="3370"/>
                    <a:pt x="9224" y="3162"/>
                    <a:pt x="9259" y="2963"/>
                  </a:cubicBezTo>
                  <a:cubicBezTo>
                    <a:pt x="9342" y="2742"/>
                    <a:pt x="9369" y="2494"/>
                    <a:pt x="9397" y="2260"/>
                  </a:cubicBezTo>
                  <a:cubicBezTo>
                    <a:pt x="9507" y="2357"/>
                    <a:pt x="9604" y="2453"/>
                    <a:pt x="9741" y="2522"/>
                  </a:cubicBezTo>
                  <a:cubicBezTo>
                    <a:pt x="9836" y="2579"/>
                    <a:pt x="9962" y="2612"/>
                    <a:pt x="10081" y="2612"/>
                  </a:cubicBezTo>
                  <a:cubicBezTo>
                    <a:pt x="10221" y="2612"/>
                    <a:pt x="10350" y="2565"/>
                    <a:pt x="10403" y="2453"/>
                  </a:cubicBezTo>
                  <a:cubicBezTo>
                    <a:pt x="10582" y="2054"/>
                    <a:pt x="10320" y="1640"/>
                    <a:pt x="10169" y="1254"/>
                  </a:cubicBezTo>
                  <a:cubicBezTo>
                    <a:pt x="9962" y="827"/>
                    <a:pt x="9769" y="111"/>
                    <a:pt x="905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3"/>
            <p:cNvSpPr/>
            <p:nvPr/>
          </p:nvSpPr>
          <p:spPr>
            <a:xfrm>
              <a:off x="1491550" y="1263525"/>
              <a:ext cx="127450" cy="121575"/>
            </a:xfrm>
            <a:custGeom>
              <a:avLst/>
              <a:gdLst/>
              <a:ahLst/>
              <a:cxnLst/>
              <a:rect l="l" t="t" r="r" b="b"/>
              <a:pathLst>
                <a:path w="5098" h="4863" extrusionOk="0">
                  <a:moveTo>
                    <a:pt x="2469" y="0"/>
                  </a:moveTo>
                  <a:cubicBezTo>
                    <a:pt x="2121" y="0"/>
                    <a:pt x="1582" y="261"/>
                    <a:pt x="1254" y="443"/>
                  </a:cubicBezTo>
                  <a:cubicBezTo>
                    <a:pt x="965" y="622"/>
                    <a:pt x="593" y="787"/>
                    <a:pt x="413" y="1035"/>
                  </a:cubicBezTo>
                  <a:cubicBezTo>
                    <a:pt x="358" y="1104"/>
                    <a:pt x="262" y="1380"/>
                    <a:pt x="248" y="1573"/>
                  </a:cubicBezTo>
                  <a:cubicBezTo>
                    <a:pt x="124" y="1807"/>
                    <a:pt x="41" y="2041"/>
                    <a:pt x="14" y="2262"/>
                  </a:cubicBezTo>
                  <a:cubicBezTo>
                    <a:pt x="0" y="2358"/>
                    <a:pt x="14" y="2482"/>
                    <a:pt x="138" y="2523"/>
                  </a:cubicBezTo>
                  <a:cubicBezTo>
                    <a:pt x="161" y="2532"/>
                    <a:pt x="186" y="2536"/>
                    <a:pt x="212" y="2536"/>
                  </a:cubicBezTo>
                  <a:cubicBezTo>
                    <a:pt x="310" y="2536"/>
                    <a:pt x="423" y="2481"/>
                    <a:pt x="510" y="2427"/>
                  </a:cubicBezTo>
                  <a:cubicBezTo>
                    <a:pt x="551" y="2399"/>
                    <a:pt x="606" y="2358"/>
                    <a:pt x="634" y="2331"/>
                  </a:cubicBezTo>
                  <a:lnTo>
                    <a:pt x="634" y="2331"/>
                  </a:lnTo>
                  <a:cubicBezTo>
                    <a:pt x="622" y="2655"/>
                    <a:pt x="463" y="3327"/>
                    <a:pt x="982" y="3327"/>
                  </a:cubicBezTo>
                  <a:cubicBezTo>
                    <a:pt x="1058" y="3327"/>
                    <a:pt x="1147" y="3313"/>
                    <a:pt x="1254" y="3281"/>
                  </a:cubicBezTo>
                  <a:cubicBezTo>
                    <a:pt x="1305" y="3273"/>
                    <a:pt x="1342" y="3269"/>
                    <a:pt x="1369" y="3269"/>
                  </a:cubicBezTo>
                  <a:cubicBezTo>
                    <a:pt x="1429" y="3269"/>
                    <a:pt x="1442" y="3285"/>
                    <a:pt x="1461" y="3295"/>
                  </a:cubicBezTo>
                  <a:cubicBezTo>
                    <a:pt x="1626" y="3460"/>
                    <a:pt x="1640" y="3612"/>
                    <a:pt x="1736" y="3832"/>
                  </a:cubicBezTo>
                  <a:cubicBezTo>
                    <a:pt x="1819" y="4025"/>
                    <a:pt x="1957" y="4191"/>
                    <a:pt x="2094" y="4356"/>
                  </a:cubicBezTo>
                  <a:cubicBezTo>
                    <a:pt x="2209" y="4471"/>
                    <a:pt x="2496" y="4863"/>
                    <a:pt x="2828" y="4863"/>
                  </a:cubicBezTo>
                  <a:cubicBezTo>
                    <a:pt x="2894" y="4863"/>
                    <a:pt x="2962" y="4847"/>
                    <a:pt x="3031" y="4811"/>
                  </a:cubicBezTo>
                  <a:cubicBezTo>
                    <a:pt x="3265" y="4659"/>
                    <a:pt x="3224" y="4466"/>
                    <a:pt x="3252" y="4301"/>
                  </a:cubicBezTo>
                  <a:cubicBezTo>
                    <a:pt x="3265" y="3943"/>
                    <a:pt x="3238" y="3612"/>
                    <a:pt x="3224" y="3295"/>
                  </a:cubicBezTo>
                  <a:lnTo>
                    <a:pt x="3224" y="3295"/>
                  </a:lnTo>
                  <a:cubicBezTo>
                    <a:pt x="3332" y="3412"/>
                    <a:pt x="3492" y="3557"/>
                    <a:pt x="3678" y="3557"/>
                  </a:cubicBezTo>
                  <a:cubicBezTo>
                    <a:pt x="3778" y="3557"/>
                    <a:pt x="3885" y="3516"/>
                    <a:pt x="3996" y="3405"/>
                  </a:cubicBezTo>
                  <a:cubicBezTo>
                    <a:pt x="4189" y="3157"/>
                    <a:pt x="4147" y="2909"/>
                    <a:pt x="4175" y="2675"/>
                  </a:cubicBezTo>
                  <a:lnTo>
                    <a:pt x="4175" y="2661"/>
                  </a:lnTo>
                  <a:cubicBezTo>
                    <a:pt x="4257" y="2703"/>
                    <a:pt x="4340" y="2758"/>
                    <a:pt x="4437" y="2771"/>
                  </a:cubicBezTo>
                  <a:cubicBezTo>
                    <a:pt x="4561" y="2771"/>
                    <a:pt x="4740" y="2744"/>
                    <a:pt x="4864" y="2661"/>
                  </a:cubicBezTo>
                  <a:cubicBezTo>
                    <a:pt x="5043" y="2523"/>
                    <a:pt x="5043" y="2344"/>
                    <a:pt x="5043" y="2193"/>
                  </a:cubicBezTo>
                  <a:cubicBezTo>
                    <a:pt x="5001" y="1945"/>
                    <a:pt x="4864" y="1711"/>
                    <a:pt x="4685" y="1518"/>
                  </a:cubicBezTo>
                  <a:cubicBezTo>
                    <a:pt x="4657" y="1476"/>
                    <a:pt x="4629" y="1407"/>
                    <a:pt x="4616" y="1339"/>
                  </a:cubicBezTo>
                  <a:lnTo>
                    <a:pt x="4616" y="1339"/>
                  </a:lnTo>
                  <a:cubicBezTo>
                    <a:pt x="4657" y="1352"/>
                    <a:pt x="4712" y="1366"/>
                    <a:pt x="4781" y="1366"/>
                  </a:cubicBezTo>
                  <a:cubicBezTo>
                    <a:pt x="5043" y="1325"/>
                    <a:pt x="5098" y="1091"/>
                    <a:pt x="5084" y="967"/>
                  </a:cubicBezTo>
                  <a:cubicBezTo>
                    <a:pt x="5070" y="774"/>
                    <a:pt x="4919" y="650"/>
                    <a:pt x="4753" y="553"/>
                  </a:cubicBezTo>
                  <a:cubicBezTo>
                    <a:pt x="4547" y="443"/>
                    <a:pt x="4313" y="333"/>
                    <a:pt x="4023" y="291"/>
                  </a:cubicBezTo>
                  <a:cubicBezTo>
                    <a:pt x="3948" y="282"/>
                    <a:pt x="3858" y="277"/>
                    <a:pt x="3762" y="277"/>
                  </a:cubicBezTo>
                  <a:cubicBezTo>
                    <a:pt x="3456" y="277"/>
                    <a:pt x="3086" y="322"/>
                    <a:pt x="2907" y="374"/>
                  </a:cubicBezTo>
                  <a:cubicBezTo>
                    <a:pt x="2811" y="347"/>
                    <a:pt x="2852" y="374"/>
                    <a:pt x="2797" y="250"/>
                  </a:cubicBezTo>
                  <a:cubicBezTo>
                    <a:pt x="2774" y="68"/>
                    <a:pt x="2646" y="0"/>
                    <a:pt x="246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3"/>
            <p:cNvSpPr/>
            <p:nvPr/>
          </p:nvSpPr>
          <p:spPr>
            <a:xfrm>
              <a:off x="1386475" y="1380125"/>
              <a:ext cx="118875" cy="93325"/>
            </a:xfrm>
            <a:custGeom>
              <a:avLst/>
              <a:gdLst/>
              <a:ahLst/>
              <a:cxnLst/>
              <a:rect l="l" t="t" r="r" b="b"/>
              <a:pathLst>
                <a:path w="4755" h="3733" extrusionOk="0">
                  <a:moveTo>
                    <a:pt x="3702" y="0"/>
                  </a:moveTo>
                  <a:cubicBezTo>
                    <a:pt x="3354" y="0"/>
                    <a:pt x="3109" y="198"/>
                    <a:pt x="2894" y="463"/>
                  </a:cubicBezTo>
                  <a:cubicBezTo>
                    <a:pt x="2867" y="395"/>
                    <a:pt x="2839" y="339"/>
                    <a:pt x="2784" y="284"/>
                  </a:cubicBezTo>
                  <a:cubicBezTo>
                    <a:pt x="2674" y="174"/>
                    <a:pt x="2508" y="105"/>
                    <a:pt x="2329" y="91"/>
                  </a:cubicBezTo>
                  <a:cubicBezTo>
                    <a:pt x="2150" y="105"/>
                    <a:pt x="1971" y="147"/>
                    <a:pt x="1806" y="215"/>
                  </a:cubicBezTo>
                  <a:cubicBezTo>
                    <a:pt x="1709" y="271"/>
                    <a:pt x="1696" y="284"/>
                    <a:pt x="1613" y="312"/>
                  </a:cubicBezTo>
                  <a:cubicBezTo>
                    <a:pt x="1613" y="312"/>
                    <a:pt x="1599" y="298"/>
                    <a:pt x="1599" y="284"/>
                  </a:cubicBezTo>
                  <a:cubicBezTo>
                    <a:pt x="1507" y="179"/>
                    <a:pt x="1373" y="133"/>
                    <a:pt x="1238" y="133"/>
                  </a:cubicBezTo>
                  <a:cubicBezTo>
                    <a:pt x="1072" y="133"/>
                    <a:pt x="905" y="204"/>
                    <a:pt x="814" y="326"/>
                  </a:cubicBezTo>
                  <a:cubicBezTo>
                    <a:pt x="800" y="339"/>
                    <a:pt x="786" y="353"/>
                    <a:pt x="786" y="367"/>
                  </a:cubicBezTo>
                  <a:cubicBezTo>
                    <a:pt x="717" y="381"/>
                    <a:pt x="662" y="408"/>
                    <a:pt x="621" y="436"/>
                  </a:cubicBezTo>
                  <a:cubicBezTo>
                    <a:pt x="345" y="725"/>
                    <a:pt x="400" y="1070"/>
                    <a:pt x="276" y="1359"/>
                  </a:cubicBezTo>
                  <a:cubicBezTo>
                    <a:pt x="139" y="1841"/>
                    <a:pt x="28" y="2282"/>
                    <a:pt x="15" y="2819"/>
                  </a:cubicBezTo>
                  <a:cubicBezTo>
                    <a:pt x="15" y="3081"/>
                    <a:pt x="1" y="3357"/>
                    <a:pt x="194" y="3495"/>
                  </a:cubicBezTo>
                  <a:cubicBezTo>
                    <a:pt x="231" y="3521"/>
                    <a:pt x="273" y="3534"/>
                    <a:pt x="315" y="3534"/>
                  </a:cubicBezTo>
                  <a:cubicBezTo>
                    <a:pt x="381" y="3534"/>
                    <a:pt x="446" y="3504"/>
                    <a:pt x="497" y="3453"/>
                  </a:cubicBezTo>
                  <a:cubicBezTo>
                    <a:pt x="690" y="3288"/>
                    <a:pt x="690" y="3026"/>
                    <a:pt x="800" y="2819"/>
                  </a:cubicBezTo>
                  <a:cubicBezTo>
                    <a:pt x="965" y="2406"/>
                    <a:pt x="1144" y="1993"/>
                    <a:pt x="1310" y="1579"/>
                  </a:cubicBezTo>
                  <a:cubicBezTo>
                    <a:pt x="1310" y="1607"/>
                    <a:pt x="1310" y="1635"/>
                    <a:pt x="1310" y="1662"/>
                  </a:cubicBezTo>
                  <a:cubicBezTo>
                    <a:pt x="1268" y="2117"/>
                    <a:pt x="1172" y="2585"/>
                    <a:pt x="1241" y="3040"/>
                  </a:cubicBezTo>
                  <a:cubicBezTo>
                    <a:pt x="1287" y="3214"/>
                    <a:pt x="1363" y="3732"/>
                    <a:pt x="1610" y="3732"/>
                  </a:cubicBezTo>
                  <a:cubicBezTo>
                    <a:pt x="1655" y="3732"/>
                    <a:pt x="1706" y="3714"/>
                    <a:pt x="1764" y="3674"/>
                  </a:cubicBezTo>
                  <a:cubicBezTo>
                    <a:pt x="1902" y="3536"/>
                    <a:pt x="2054" y="3150"/>
                    <a:pt x="2109" y="3095"/>
                  </a:cubicBezTo>
                  <a:cubicBezTo>
                    <a:pt x="2164" y="2971"/>
                    <a:pt x="2233" y="2875"/>
                    <a:pt x="2316" y="2764"/>
                  </a:cubicBezTo>
                  <a:cubicBezTo>
                    <a:pt x="2329" y="2999"/>
                    <a:pt x="2398" y="3247"/>
                    <a:pt x="2605" y="3412"/>
                  </a:cubicBezTo>
                  <a:cubicBezTo>
                    <a:pt x="2652" y="3438"/>
                    <a:pt x="2695" y="3450"/>
                    <a:pt x="2736" y="3450"/>
                  </a:cubicBezTo>
                  <a:cubicBezTo>
                    <a:pt x="3055" y="3450"/>
                    <a:pt x="3199" y="2707"/>
                    <a:pt x="3321" y="2365"/>
                  </a:cubicBezTo>
                  <a:cubicBezTo>
                    <a:pt x="3349" y="2640"/>
                    <a:pt x="3390" y="2930"/>
                    <a:pt x="3542" y="3081"/>
                  </a:cubicBezTo>
                  <a:cubicBezTo>
                    <a:pt x="3579" y="3129"/>
                    <a:pt x="3635" y="3150"/>
                    <a:pt x="3692" y="3150"/>
                  </a:cubicBezTo>
                  <a:cubicBezTo>
                    <a:pt x="3784" y="3150"/>
                    <a:pt x="3880" y="3097"/>
                    <a:pt x="3914" y="3012"/>
                  </a:cubicBezTo>
                  <a:cubicBezTo>
                    <a:pt x="4079" y="2654"/>
                    <a:pt x="4162" y="2268"/>
                    <a:pt x="4203" y="1883"/>
                  </a:cubicBezTo>
                  <a:cubicBezTo>
                    <a:pt x="4203" y="1841"/>
                    <a:pt x="4217" y="1814"/>
                    <a:pt x="4231" y="1772"/>
                  </a:cubicBezTo>
                  <a:cubicBezTo>
                    <a:pt x="4287" y="1819"/>
                    <a:pt x="4355" y="1853"/>
                    <a:pt x="4428" y="1853"/>
                  </a:cubicBezTo>
                  <a:cubicBezTo>
                    <a:pt x="4463" y="1853"/>
                    <a:pt x="4498" y="1845"/>
                    <a:pt x="4534" y="1827"/>
                  </a:cubicBezTo>
                  <a:cubicBezTo>
                    <a:pt x="4754" y="1579"/>
                    <a:pt x="4685" y="1221"/>
                    <a:pt x="4616" y="932"/>
                  </a:cubicBezTo>
                  <a:cubicBezTo>
                    <a:pt x="4534" y="670"/>
                    <a:pt x="4589" y="532"/>
                    <a:pt x="4479" y="312"/>
                  </a:cubicBezTo>
                  <a:cubicBezTo>
                    <a:pt x="4396" y="215"/>
                    <a:pt x="4231" y="133"/>
                    <a:pt x="4107" y="78"/>
                  </a:cubicBezTo>
                  <a:cubicBezTo>
                    <a:pt x="3957" y="24"/>
                    <a:pt x="3823" y="0"/>
                    <a:pt x="370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3"/>
            <p:cNvSpPr/>
            <p:nvPr/>
          </p:nvSpPr>
          <p:spPr>
            <a:xfrm>
              <a:off x="1557325" y="1289400"/>
              <a:ext cx="171550" cy="144825"/>
            </a:xfrm>
            <a:custGeom>
              <a:avLst/>
              <a:gdLst/>
              <a:ahLst/>
              <a:cxnLst/>
              <a:rect l="l" t="t" r="r" b="b"/>
              <a:pathLst>
                <a:path w="6862" h="5793" extrusionOk="0">
                  <a:moveTo>
                    <a:pt x="5043" y="0"/>
                  </a:moveTo>
                  <a:cubicBezTo>
                    <a:pt x="4864" y="0"/>
                    <a:pt x="4671" y="0"/>
                    <a:pt x="4506" y="42"/>
                  </a:cubicBezTo>
                  <a:cubicBezTo>
                    <a:pt x="4244" y="83"/>
                    <a:pt x="3982" y="248"/>
                    <a:pt x="3900" y="345"/>
                  </a:cubicBezTo>
                  <a:cubicBezTo>
                    <a:pt x="3817" y="428"/>
                    <a:pt x="3831" y="428"/>
                    <a:pt x="3762" y="469"/>
                  </a:cubicBezTo>
                  <a:cubicBezTo>
                    <a:pt x="3734" y="441"/>
                    <a:pt x="3679" y="372"/>
                    <a:pt x="3597" y="290"/>
                  </a:cubicBezTo>
                  <a:cubicBezTo>
                    <a:pt x="3514" y="207"/>
                    <a:pt x="3404" y="138"/>
                    <a:pt x="3294" y="111"/>
                  </a:cubicBezTo>
                  <a:cubicBezTo>
                    <a:pt x="3224" y="84"/>
                    <a:pt x="3155" y="72"/>
                    <a:pt x="3088" y="72"/>
                  </a:cubicBezTo>
                  <a:cubicBezTo>
                    <a:pt x="2849" y="72"/>
                    <a:pt x="2642" y="217"/>
                    <a:pt x="2577" y="304"/>
                  </a:cubicBezTo>
                  <a:cubicBezTo>
                    <a:pt x="2536" y="331"/>
                    <a:pt x="2494" y="372"/>
                    <a:pt x="2453" y="400"/>
                  </a:cubicBezTo>
                  <a:cubicBezTo>
                    <a:pt x="2439" y="372"/>
                    <a:pt x="2398" y="331"/>
                    <a:pt x="2357" y="290"/>
                  </a:cubicBezTo>
                  <a:cubicBezTo>
                    <a:pt x="2246" y="166"/>
                    <a:pt x="2054" y="124"/>
                    <a:pt x="1874" y="111"/>
                  </a:cubicBezTo>
                  <a:cubicBezTo>
                    <a:pt x="1626" y="111"/>
                    <a:pt x="1406" y="193"/>
                    <a:pt x="1268" y="317"/>
                  </a:cubicBezTo>
                  <a:cubicBezTo>
                    <a:pt x="1235" y="313"/>
                    <a:pt x="1201" y="310"/>
                    <a:pt x="1168" y="310"/>
                  </a:cubicBezTo>
                  <a:cubicBezTo>
                    <a:pt x="1010" y="310"/>
                    <a:pt x="861" y="362"/>
                    <a:pt x="758" y="441"/>
                  </a:cubicBezTo>
                  <a:cubicBezTo>
                    <a:pt x="621" y="579"/>
                    <a:pt x="593" y="689"/>
                    <a:pt x="497" y="855"/>
                  </a:cubicBezTo>
                  <a:cubicBezTo>
                    <a:pt x="276" y="1461"/>
                    <a:pt x="1" y="2136"/>
                    <a:pt x="235" y="2784"/>
                  </a:cubicBezTo>
                  <a:cubicBezTo>
                    <a:pt x="313" y="2886"/>
                    <a:pt x="396" y="2926"/>
                    <a:pt x="478" y="2926"/>
                  </a:cubicBezTo>
                  <a:cubicBezTo>
                    <a:pt x="625" y="2926"/>
                    <a:pt x="766" y="2793"/>
                    <a:pt x="855" y="2660"/>
                  </a:cubicBezTo>
                  <a:cubicBezTo>
                    <a:pt x="855" y="2646"/>
                    <a:pt x="882" y="2618"/>
                    <a:pt x="896" y="2591"/>
                  </a:cubicBezTo>
                  <a:lnTo>
                    <a:pt x="896" y="2591"/>
                  </a:lnTo>
                  <a:cubicBezTo>
                    <a:pt x="910" y="2839"/>
                    <a:pt x="882" y="3114"/>
                    <a:pt x="1006" y="3348"/>
                  </a:cubicBezTo>
                  <a:cubicBezTo>
                    <a:pt x="1067" y="3470"/>
                    <a:pt x="1225" y="3560"/>
                    <a:pt x="1385" y="3560"/>
                  </a:cubicBezTo>
                  <a:cubicBezTo>
                    <a:pt x="1406" y="3560"/>
                    <a:pt x="1427" y="3558"/>
                    <a:pt x="1447" y="3555"/>
                  </a:cubicBezTo>
                  <a:cubicBezTo>
                    <a:pt x="1520" y="3539"/>
                    <a:pt x="1541" y="3532"/>
                    <a:pt x="1562" y="3532"/>
                  </a:cubicBezTo>
                  <a:cubicBezTo>
                    <a:pt x="1577" y="3532"/>
                    <a:pt x="1592" y="3536"/>
                    <a:pt x="1626" y="3541"/>
                  </a:cubicBezTo>
                  <a:lnTo>
                    <a:pt x="1640" y="3541"/>
                  </a:lnTo>
                  <a:cubicBezTo>
                    <a:pt x="1654" y="3583"/>
                    <a:pt x="1682" y="3665"/>
                    <a:pt x="1682" y="3734"/>
                  </a:cubicBezTo>
                  <a:cubicBezTo>
                    <a:pt x="1737" y="4244"/>
                    <a:pt x="1613" y="5084"/>
                    <a:pt x="1943" y="5677"/>
                  </a:cubicBezTo>
                  <a:cubicBezTo>
                    <a:pt x="2000" y="5754"/>
                    <a:pt x="2096" y="5792"/>
                    <a:pt x="2191" y="5792"/>
                  </a:cubicBezTo>
                  <a:cubicBezTo>
                    <a:pt x="2282" y="5792"/>
                    <a:pt x="2372" y="5758"/>
                    <a:pt x="2426" y="5691"/>
                  </a:cubicBezTo>
                  <a:cubicBezTo>
                    <a:pt x="2646" y="5388"/>
                    <a:pt x="2729" y="5029"/>
                    <a:pt x="2880" y="4699"/>
                  </a:cubicBezTo>
                  <a:lnTo>
                    <a:pt x="2894" y="4644"/>
                  </a:lnTo>
                  <a:cubicBezTo>
                    <a:pt x="2977" y="4809"/>
                    <a:pt x="3101" y="4947"/>
                    <a:pt x="3376" y="4960"/>
                  </a:cubicBezTo>
                  <a:cubicBezTo>
                    <a:pt x="3583" y="4960"/>
                    <a:pt x="3693" y="4795"/>
                    <a:pt x="3776" y="4657"/>
                  </a:cubicBezTo>
                  <a:cubicBezTo>
                    <a:pt x="3831" y="4588"/>
                    <a:pt x="3886" y="4464"/>
                    <a:pt x="3941" y="4354"/>
                  </a:cubicBezTo>
                  <a:cubicBezTo>
                    <a:pt x="4024" y="4547"/>
                    <a:pt x="4093" y="4754"/>
                    <a:pt x="4286" y="4892"/>
                  </a:cubicBezTo>
                  <a:cubicBezTo>
                    <a:pt x="4414" y="4973"/>
                    <a:pt x="4548" y="5009"/>
                    <a:pt x="4673" y="5009"/>
                  </a:cubicBezTo>
                  <a:cubicBezTo>
                    <a:pt x="4953" y="5009"/>
                    <a:pt x="5193" y="4831"/>
                    <a:pt x="5250" y="4575"/>
                  </a:cubicBezTo>
                  <a:cubicBezTo>
                    <a:pt x="5278" y="4451"/>
                    <a:pt x="5305" y="4340"/>
                    <a:pt x="5346" y="4230"/>
                  </a:cubicBezTo>
                  <a:cubicBezTo>
                    <a:pt x="5528" y="4505"/>
                    <a:pt x="5668" y="4610"/>
                    <a:pt x="5779" y="4610"/>
                  </a:cubicBezTo>
                  <a:cubicBezTo>
                    <a:pt x="6047" y="4610"/>
                    <a:pt x="6145" y="3996"/>
                    <a:pt x="6242" y="3665"/>
                  </a:cubicBezTo>
                  <a:cubicBezTo>
                    <a:pt x="6242" y="3638"/>
                    <a:pt x="6256" y="3624"/>
                    <a:pt x="6256" y="3610"/>
                  </a:cubicBezTo>
                  <a:cubicBezTo>
                    <a:pt x="6306" y="3702"/>
                    <a:pt x="6423" y="3764"/>
                    <a:pt x="6534" y="3764"/>
                  </a:cubicBezTo>
                  <a:cubicBezTo>
                    <a:pt x="6606" y="3764"/>
                    <a:pt x="6676" y="3738"/>
                    <a:pt x="6724" y="3679"/>
                  </a:cubicBezTo>
                  <a:cubicBezTo>
                    <a:pt x="6821" y="3514"/>
                    <a:pt x="6862" y="3321"/>
                    <a:pt x="6848" y="3128"/>
                  </a:cubicBezTo>
                  <a:cubicBezTo>
                    <a:pt x="6834" y="2908"/>
                    <a:pt x="6683" y="2591"/>
                    <a:pt x="6683" y="2480"/>
                  </a:cubicBezTo>
                  <a:cubicBezTo>
                    <a:pt x="6710" y="2108"/>
                    <a:pt x="6669" y="1599"/>
                    <a:pt x="6600" y="1337"/>
                  </a:cubicBezTo>
                  <a:cubicBezTo>
                    <a:pt x="6559" y="1144"/>
                    <a:pt x="6600" y="1061"/>
                    <a:pt x="6462" y="882"/>
                  </a:cubicBezTo>
                  <a:cubicBezTo>
                    <a:pt x="6394" y="772"/>
                    <a:pt x="6394" y="731"/>
                    <a:pt x="6297" y="593"/>
                  </a:cubicBezTo>
                  <a:cubicBezTo>
                    <a:pt x="6201" y="469"/>
                    <a:pt x="6077" y="386"/>
                    <a:pt x="5939" y="290"/>
                  </a:cubicBezTo>
                  <a:cubicBezTo>
                    <a:pt x="5677" y="152"/>
                    <a:pt x="5360" y="42"/>
                    <a:pt x="5043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3"/>
            <p:cNvSpPr/>
            <p:nvPr/>
          </p:nvSpPr>
          <p:spPr>
            <a:xfrm>
              <a:off x="1671675" y="1561325"/>
              <a:ext cx="131600" cy="142550"/>
            </a:xfrm>
            <a:custGeom>
              <a:avLst/>
              <a:gdLst/>
              <a:ahLst/>
              <a:cxnLst/>
              <a:rect l="l" t="t" r="r" b="b"/>
              <a:pathLst>
                <a:path w="5264" h="5702" extrusionOk="0">
                  <a:moveTo>
                    <a:pt x="2921" y="0"/>
                  </a:moveTo>
                  <a:cubicBezTo>
                    <a:pt x="2876" y="0"/>
                    <a:pt x="2835" y="3"/>
                    <a:pt x="2798" y="8"/>
                  </a:cubicBezTo>
                  <a:cubicBezTo>
                    <a:pt x="2646" y="22"/>
                    <a:pt x="2550" y="63"/>
                    <a:pt x="2467" y="77"/>
                  </a:cubicBezTo>
                  <a:cubicBezTo>
                    <a:pt x="2247" y="104"/>
                    <a:pt x="2040" y="187"/>
                    <a:pt x="1833" y="270"/>
                  </a:cubicBezTo>
                  <a:cubicBezTo>
                    <a:pt x="1572" y="394"/>
                    <a:pt x="1627" y="462"/>
                    <a:pt x="1392" y="531"/>
                  </a:cubicBezTo>
                  <a:cubicBezTo>
                    <a:pt x="1255" y="586"/>
                    <a:pt x="1117" y="669"/>
                    <a:pt x="1062" y="697"/>
                  </a:cubicBezTo>
                  <a:cubicBezTo>
                    <a:pt x="1048" y="697"/>
                    <a:pt x="1034" y="710"/>
                    <a:pt x="1007" y="710"/>
                  </a:cubicBezTo>
                  <a:cubicBezTo>
                    <a:pt x="800" y="738"/>
                    <a:pt x="593" y="793"/>
                    <a:pt x="497" y="945"/>
                  </a:cubicBezTo>
                  <a:cubicBezTo>
                    <a:pt x="359" y="1344"/>
                    <a:pt x="345" y="1758"/>
                    <a:pt x="263" y="2102"/>
                  </a:cubicBezTo>
                  <a:cubicBezTo>
                    <a:pt x="125" y="2474"/>
                    <a:pt x="70" y="2860"/>
                    <a:pt x="70" y="3246"/>
                  </a:cubicBezTo>
                  <a:cubicBezTo>
                    <a:pt x="70" y="3452"/>
                    <a:pt x="1" y="3879"/>
                    <a:pt x="359" y="3879"/>
                  </a:cubicBezTo>
                  <a:cubicBezTo>
                    <a:pt x="538" y="3838"/>
                    <a:pt x="580" y="3645"/>
                    <a:pt x="621" y="3521"/>
                  </a:cubicBezTo>
                  <a:cubicBezTo>
                    <a:pt x="745" y="3204"/>
                    <a:pt x="759" y="2860"/>
                    <a:pt x="855" y="2584"/>
                  </a:cubicBezTo>
                  <a:lnTo>
                    <a:pt x="855" y="2584"/>
                  </a:lnTo>
                  <a:cubicBezTo>
                    <a:pt x="855" y="2763"/>
                    <a:pt x="800" y="3011"/>
                    <a:pt x="772" y="3204"/>
                  </a:cubicBezTo>
                  <a:cubicBezTo>
                    <a:pt x="704" y="3590"/>
                    <a:pt x="676" y="3990"/>
                    <a:pt x="648" y="4389"/>
                  </a:cubicBezTo>
                  <a:cubicBezTo>
                    <a:pt x="621" y="4678"/>
                    <a:pt x="524" y="5009"/>
                    <a:pt x="717" y="5285"/>
                  </a:cubicBezTo>
                  <a:cubicBezTo>
                    <a:pt x="758" y="5351"/>
                    <a:pt x="807" y="5378"/>
                    <a:pt x="854" y="5378"/>
                  </a:cubicBezTo>
                  <a:cubicBezTo>
                    <a:pt x="933" y="5378"/>
                    <a:pt x="1008" y="5302"/>
                    <a:pt x="1034" y="5216"/>
                  </a:cubicBezTo>
                  <a:cubicBezTo>
                    <a:pt x="1158" y="4885"/>
                    <a:pt x="1144" y="4527"/>
                    <a:pt x="1227" y="4182"/>
                  </a:cubicBezTo>
                  <a:cubicBezTo>
                    <a:pt x="1255" y="3962"/>
                    <a:pt x="1310" y="3755"/>
                    <a:pt x="1351" y="3562"/>
                  </a:cubicBezTo>
                  <a:cubicBezTo>
                    <a:pt x="1351" y="3590"/>
                    <a:pt x="1351" y="3631"/>
                    <a:pt x="1351" y="3673"/>
                  </a:cubicBezTo>
                  <a:cubicBezTo>
                    <a:pt x="1324" y="3934"/>
                    <a:pt x="1379" y="4279"/>
                    <a:pt x="1420" y="4472"/>
                  </a:cubicBezTo>
                  <a:cubicBezTo>
                    <a:pt x="1443" y="4599"/>
                    <a:pt x="1505" y="4862"/>
                    <a:pt x="1679" y="4862"/>
                  </a:cubicBezTo>
                  <a:cubicBezTo>
                    <a:pt x="1712" y="4862"/>
                    <a:pt x="1750" y="4852"/>
                    <a:pt x="1792" y="4830"/>
                  </a:cubicBezTo>
                  <a:cubicBezTo>
                    <a:pt x="1861" y="4775"/>
                    <a:pt x="1902" y="4706"/>
                    <a:pt x="1930" y="4637"/>
                  </a:cubicBezTo>
                  <a:cubicBezTo>
                    <a:pt x="1930" y="4802"/>
                    <a:pt x="1944" y="4940"/>
                    <a:pt x="1971" y="5037"/>
                  </a:cubicBezTo>
                  <a:cubicBezTo>
                    <a:pt x="1982" y="5194"/>
                    <a:pt x="2067" y="5701"/>
                    <a:pt x="2286" y="5701"/>
                  </a:cubicBezTo>
                  <a:cubicBezTo>
                    <a:pt x="2335" y="5701"/>
                    <a:pt x="2390" y="5676"/>
                    <a:pt x="2453" y="5615"/>
                  </a:cubicBezTo>
                  <a:cubicBezTo>
                    <a:pt x="2619" y="5422"/>
                    <a:pt x="2632" y="5161"/>
                    <a:pt x="2701" y="4940"/>
                  </a:cubicBezTo>
                  <a:cubicBezTo>
                    <a:pt x="2756" y="4513"/>
                    <a:pt x="2853" y="4100"/>
                    <a:pt x="2894" y="3673"/>
                  </a:cubicBezTo>
                  <a:cubicBezTo>
                    <a:pt x="2936" y="3383"/>
                    <a:pt x="2908" y="3080"/>
                    <a:pt x="2949" y="2791"/>
                  </a:cubicBezTo>
                  <a:cubicBezTo>
                    <a:pt x="2977" y="2653"/>
                    <a:pt x="3018" y="2502"/>
                    <a:pt x="3004" y="2364"/>
                  </a:cubicBezTo>
                  <a:cubicBezTo>
                    <a:pt x="2991" y="2185"/>
                    <a:pt x="2991" y="2074"/>
                    <a:pt x="3032" y="1868"/>
                  </a:cubicBezTo>
                  <a:cubicBezTo>
                    <a:pt x="3046" y="1854"/>
                    <a:pt x="3060" y="1785"/>
                    <a:pt x="3073" y="1758"/>
                  </a:cubicBezTo>
                  <a:cubicBezTo>
                    <a:pt x="3101" y="1950"/>
                    <a:pt x="3128" y="2226"/>
                    <a:pt x="3115" y="2433"/>
                  </a:cubicBezTo>
                  <a:cubicBezTo>
                    <a:pt x="3087" y="2750"/>
                    <a:pt x="3142" y="3053"/>
                    <a:pt x="3184" y="3370"/>
                  </a:cubicBezTo>
                  <a:cubicBezTo>
                    <a:pt x="3170" y="3521"/>
                    <a:pt x="3184" y="3990"/>
                    <a:pt x="3211" y="4155"/>
                  </a:cubicBezTo>
                  <a:cubicBezTo>
                    <a:pt x="3211" y="4279"/>
                    <a:pt x="3330" y="4410"/>
                    <a:pt x="3449" y="4410"/>
                  </a:cubicBezTo>
                  <a:cubicBezTo>
                    <a:pt x="3502" y="4410"/>
                    <a:pt x="3555" y="4384"/>
                    <a:pt x="3597" y="4320"/>
                  </a:cubicBezTo>
                  <a:cubicBezTo>
                    <a:pt x="3735" y="4100"/>
                    <a:pt x="3735" y="3838"/>
                    <a:pt x="3790" y="3604"/>
                  </a:cubicBezTo>
                  <a:cubicBezTo>
                    <a:pt x="3817" y="3494"/>
                    <a:pt x="3831" y="3356"/>
                    <a:pt x="3831" y="3232"/>
                  </a:cubicBezTo>
                  <a:cubicBezTo>
                    <a:pt x="3900" y="3397"/>
                    <a:pt x="3969" y="3562"/>
                    <a:pt x="4079" y="3714"/>
                  </a:cubicBezTo>
                  <a:cubicBezTo>
                    <a:pt x="4144" y="3754"/>
                    <a:pt x="4200" y="3772"/>
                    <a:pt x="4250" y="3772"/>
                  </a:cubicBezTo>
                  <a:cubicBezTo>
                    <a:pt x="4559" y="3772"/>
                    <a:pt x="4595" y="3082"/>
                    <a:pt x="4630" y="2832"/>
                  </a:cubicBezTo>
                  <a:cubicBezTo>
                    <a:pt x="4658" y="2956"/>
                    <a:pt x="4699" y="3080"/>
                    <a:pt x="4727" y="3204"/>
                  </a:cubicBezTo>
                  <a:cubicBezTo>
                    <a:pt x="4762" y="3286"/>
                    <a:pt x="4797" y="3426"/>
                    <a:pt x="4906" y="3426"/>
                  </a:cubicBezTo>
                  <a:cubicBezTo>
                    <a:pt x="4926" y="3426"/>
                    <a:pt x="4949" y="3422"/>
                    <a:pt x="4975" y="3411"/>
                  </a:cubicBezTo>
                  <a:cubicBezTo>
                    <a:pt x="5085" y="3370"/>
                    <a:pt x="5099" y="3259"/>
                    <a:pt x="5140" y="3177"/>
                  </a:cubicBezTo>
                  <a:cubicBezTo>
                    <a:pt x="5264" y="2860"/>
                    <a:pt x="5154" y="2419"/>
                    <a:pt x="5085" y="2019"/>
                  </a:cubicBezTo>
                  <a:lnTo>
                    <a:pt x="5071" y="2019"/>
                  </a:lnTo>
                  <a:cubicBezTo>
                    <a:pt x="5002" y="1620"/>
                    <a:pt x="4961" y="1206"/>
                    <a:pt x="4727" y="848"/>
                  </a:cubicBezTo>
                  <a:cubicBezTo>
                    <a:pt x="4644" y="724"/>
                    <a:pt x="4479" y="531"/>
                    <a:pt x="4479" y="531"/>
                  </a:cubicBezTo>
                  <a:cubicBezTo>
                    <a:pt x="4451" y="449"/>
                    <a:pt x="4327" y="352"/>
                    <a:pt x="4176" y="270"/>
                  </a:cubicBezTo>
                  <a:cubicBezTo>
                    <a:pt x="3955" y="173"/>
                    <a:pt x="3707" y="104"/>
                    <a:pt x="3459" y="63"/>
                  </a:cubicBezTo>
                  <a:cubicBezTo>
                    <a:pt x="3348" y="41"/>
                    <a:pt x="3110" y="0"/>
                    <a:pt x="2921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3"/>
            <p:cNvSpPr/>
            <p:nvPr/>
          </p:nvSpPr>
          <p:spPr>
            <a:xfrm>
              <a:off x="1413700" y="1500525"/>
              <a:ext cx="133325" cy="126675"/>
            </a:xfrm>
            <a:custGeom>
              <a:avLst/>
              <a:gdLst/>
              <a:ahLst/>
              <a:cxnLst/>
              <a:rect l="l" t="t" r="r" b="b"/>
              <a:pathLst>
                <a:path w="5333" h="5067" extrusionOk="0">
                  <a:moveTo>
                    <a:pt x="4308" y="1"/>
                  </a:moveTo>
                  <a:cubicBezTo>
                    <a:pt x="3989" y="1"/>
                    <a:pt x="3837" y="354"/>
                    <a:pt x="3651" y="552"/>
                  </a:cubicBezTo>
                  <a:cubicBezTo>
                    <a:pt x="3610" y="456"/>
                    <a:pt x="3583" y="318"/>
                    <a:pt x="3486" y="222"/>
                  </a:cubicBezTo>
                  <a:cubicBezTo>
                    <a:pt x="3403" y="111"/>
                    <a:pt x="3266" y="70"/>
                    <a:pt x="3128" y="56"/>
                  </a:cubicBezTo>
                  <a:cubicBezTo>
                    <a:pt x="3081" y="50"/>
                    <a:pt x="3034" y="46"/>
                    <a:pt x="2988" y="46"/>
                  </a:cubicBezTo>
                  <a:cubicBezTo>
                    <a:pt x="2843" y="46"/>
                    <a:pt x="2702" y="80"/>
                    <a:pt x="2577" y="153"/>
                  </a:cubicBezTo>
                  <a:cubicBezTo>
                    <a:pt x="2425" y="235"/>
                    <a:pt x="2315" y="332"/>
                    <a:pt x="2219" y="359"/>
                  </a:cubicBezTo>
                  <a:cubicBezTo>
                    <a:pt x="2219" y="373"/>
                    <a:pt x="2205" y="373"/>
                    <a:pt x="2191" y="373"/>
                  </a:cubicBezTo>
                  <a:lnTo>
                    <a:pt x="2163" y="373"/>
                  </a:lnTo>
                  <a:cubicBezTo>
                    <a:pt x="2150" y="359"/>
                    <a:pt x="2122" y="346"/>
                    <a:pt x="2108" y="346"/>
                  </a:cubicBezTo>
                  <a:cubicBezTo>
                    <a:pt x="2022" y="309"/>
                    <a:pt x="1929" y="293"/>
                    <a:pt x="1835" y="293"/>
                  </a:cubicBezTo>
                  <a:cubicBezTo>
                    <a:pt x="1644" y="293"/>
                    <a:pt x="1453" y="363"/>
                    <a:pt x="1323" y="483"/>
                  </a:cubicBezTo>
                  <a:cubicBezTo>
                    <a:pt x="1089" y="676"/>
                    <a:pt x="758" y="938"/>
                    <a:pt x="648" y="1172"/>
                  </a:cubicBezTo>
                  <a:cubicBezTo>
                    <a:pt x="634" y="1186"/>
                    <a:pt x="620" y="1200"/>
                    <a:pt x="607" y="1227"/>
                  </a:cubicBezTo>
                  <a:cubicBezTo>
                    <a:pt x="565" y="1269"/>
                    <a:pt x="510" y="1324"/>
                    <a:pt x="483" y="1379"/>
                  </a:cubicBezTo>
                  <a:cubicBezTo>
                    <a:pt x="469" y="1406"/>
                    <a:pt x="455" y="1420"/>
                    <a:pt x="455" y="1448"/>
                  </a:cubicBezTo>
                  <a:cubicBezTo>
                    <a:pt x="276" y="1710"/>
                    <a:pt x="138" y="2026"/>
                    <a:pt x="55" y="2371"/>
                  </a:cubicBezTo>
                  <a:cubicBezTo>
                    <a:pt x="0" y="2633"/>
                    <a:pt x="55" y="2950"/>
                    <a:pt x="207" y="3266"/>
                  </a:cubicBezTo>
                  <a:cubicBezTo>
                    <a:pt x="353" y="3464"/>
                    <a:pt x="482" y="3544"/>
                    <a:pt x="596" y="3544"/>
                  </a:cubicBezTo>
                  <a:cubicBezTo>
                    <a:pt x="783" y="3544"/>
                    <a:pt x="926" y="3326"/>
                    <a:pt x="1020" y="3060"/>
                  </a:cubicBezTo>
                  <a:cubicBezTo>
                    <a:pt x="1075" y="2894"/>
                    <a:pt x="1144" y="2757"/>
                    <a:pt x="1213" y="2605"/>
                  </a:cubicBezTo>
                  <a:cubicBezTo>
                    <a:pt x="1224" y="2907"/>
                    <a:pt x="1314" y="3266"/>
                    <a:pt x="1555" y="3266"/>
                  </a:cubicBezTo>
                  <a:cubicBezTo>
                    <a:pt x="1601" y="3266"/>
                    <a:pt x="1652" y="3254"/>
                    <a:pt x="1709" y="3225"/>
                  </a:cubicBezTo>
                  <a:lnTo>
                    <a:pt x="1709" y="3225"/>
                  </a:lnTo>
                  <a:cubicBezTo>
                    <a:pt x="1667" y="3528"/>
                    <a:pt x="1654" y="3845"/>
                    <a:pt x="1626" y="4148"/>
                  </a:cubicBezTo>
                  <a:cubicBezTo>
                    <a:pt x="1571" y="4410"/>
                    <a:pt x="1612" y="4699"/>
                    <a:pt x="1805" y="4920"/>
                  </a:cubicBezTo>
                  <a:cubicBezTo>
                    <a:pt x="1875" y="5013"/>
                    <a:pt x="1953" y="5066"/>
                    <a:pt x="2035" y="5066"/>
                  </a:cubicBezTo>
                  <a:cubicBezTo>
                    <a:pt x="2099" y="5066"/>
                    <a:pt x="2166" y="5034"/>
                    <a:pt x="2232" y="4961"/>
                  </a:cubicBezTo>
                  <a:cubicBezTo>
                    <a:pt x="2384" y="4713"/>
                    <a:pt x="2425" y="4424"/>
                    <a:pt x="2535" y="4162"/>
                  </a:cubicBezTo>
                  <a:cubicBezTo>
                    <a:pt x="2604" y="3914"/>
                    <a:pt x="2687" y="3652"/>
                    <a:pt x="2756" y="3404"/>
                  </a:cubicBezTo>
                  <a:cubicBezTo>
                    <a:pt x="2792" y="3610"/>
                    <a:pt x="2850" y="3816"/>
                    <a:pt x="3060" y="3816"/>
                  </a:cubicBezTo>
                  <a:cubicBezTo>
                    <a:pt x="3089" y="3816"/>
                    <a:pt x="3120" y="3812"/>
                    <a:pt x="3155" y="3804"/>
                  </a:cubicBezTo>
                  <a:cubicBezTo>
                    <a:pt x="3555" y="3556"/>
                    <a:pt x="3527" y="3060"/>
                    <a:pt x="3693" y="2688"/>
                  </a:cubicBezTo>
                  <a:cubicBezTo>
                    <a:pt x="3734" y="2826"/>
                    <a:pt x="3775" y="2977"/>
                    <a:pt x="3858" y="3101"/>
                  </a:cubicBezTo>
                  <a:lnTo>
                    <a:pt x="3858" y="3115"/>
                  </a:lnTo>
                  <a:cubicBezTo>
                    <a:pt x="3872" y="3142"/>
                    <a:pt x="3886" y="3170"/>
                    <a:pt x="3913" y="3184"/>
                  </a:cubicBezTo>
                  <a:cubicBezTo>
                    <a:pt x="3913" y="3184"/>
                    <a:pt x="3913" y="3198"/>
                    <a:pt x="3927" y="3198"/>
                  </a:cubicBezTo>
                  <a:cubicBezTo>
                    <a:pt x="3986" y="3246"/>
                    <a:pt x="4039" y="3266"/>
                    <a:pt x="4086" y="3266"/>
                  </a:cubicBezTo>
                  <a:cubicBezTo>
                    <a:pt x="4284" y="3266"/>
                    <a:pt x="4387" y="2915"/>
                    <a:pt x="4409" y="2770"/>
                  </a:cubicBezTo>
                  <a:cubicBezTo>
                    <a:pt x="4451" y="2578"/>
                    <a:pt x="4492" y="2385"/>
                    <a:pt x="4519" y="2192"/>
                  </a:cubicBezTo>
                  <a:cubicBezTo>
                    <a:pt x="4519" y="2192"/>
                    <a:pt x="4519" y="2206"/>
                    <a:pt x="4533" y="2206"/>
                  </a:cubicBezTo>
                  <a:cubicBezTo>
                    <a:pt x="4575" y="2330"/>
                    <a:pt x="4588" y="2481"/>
                    <a:pt x="4699" y="2591"/>
                  </a:cubicBezTo>
                  <a:cubicBezTo>
                    <a:pt x="4743" y="2645"/>
                    <a:pt x="4795" y="2668"/>
                    <a:pt x="4847" y="2668"/>
                  </a:cubicBezTo>
                  <a:cubicBezTo>
                    <a:pt x="4942" y="2668"/>
                    <a:pt x="5035" y="2593"/>
                    <a:pt x="5071" y="2495"/>
                  </a:cubicBezTo>
                  <a:cubicBezTo>
                    <a:pt x="5291" y="1958"/>
                    <a:pt x="5332" y="1338"/>
                    <a:pt x="5250" y="855"/>
                  </a:cubicBezTo>
                  <a:cubicBezTo>
                    <a:pt x="5181" y="607"/>
                    <a:pt x="5057" y="359"/>
                    <a:pt x="4781" y="222"/>
                  </a:cubicBezTo>
                  <a:cubicBezTo>
                    <a:pt x="4630" y="139"/>
                    <a:pt x="4616" y="70"/>
                    <a:pt x="4423" y="15"/>
                  </a:cubicBezTo>
                  <a:cubicBezTo>
                    <a:pt x="4382" y="5"/>
                    <a:pt x="4344" y="1"/>
                    <a:pt x="430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9" name="Google Shape;679;p33"/>
          <p:cNvSpPr txBox="1">
            <a:spLocks noGrp="1"/>
          </p:cNvSpPr>
          <p:nvPr>
            <p:ph type="title"/>
          </p:nvPr>
        </p:nvSpPr>
        <p:spPr>
          <a:xfrm>
            <a:off x="1827085" y="992684"/>
            <a:ext cx="4400400" cy="117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>
                <a:latin typeface="SVN-Berkshire Swash" panose="02040603050506020204" pitchFamily="18" charset="0"/>
              </a:rPr>
              <a:t>Khởi động </a:t>
            </a:r>
            <a:endParaRPr dirty="0">
              <a:latin typeface="SVN-Berkshire Swash" panose="02040603050506020204" pitchFamily="18" charset="0"/>
            </a:endParaRPr>
          </a:p>
        </p:txBody>
      </p:sp>
      <p:sp>
        <p:nvSpPr>
          <p:cNvPr id="680" name="Google Shape;680;p33"/>
          <p:cNvSpPr txBox="1">
            <a:spLocks noGrp="1"/>
          </p:cNvSpPr>
          <p:nvPr>
            <p:ph type="subTitle" idx="1"/>
          </p:nvPr>
        </p:nvSpPr>
        <p:spPr>
          <a:xfrm>
            <a:off x="-30287" y="2418070"/>
            <a:ext cx="5729756" cy="16925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ctr">
              <a:lnSpc>
                <a:spcPct val="150000"/>
              </a:lnSpc>
              <a:buClr>
                <a:srgbClr val="52617F"/>
              </a:buClr>
            </a:pPr>
            <a:r>
              <a:rPr lang="vi-VN" sz="2800" b="1" dirty="0">
                <a:solidFill>
                  <a:srgbClr val="52617F"/>
                </a:solidFill>
                <a:latin typeface="Barlow" panose="020B0604020202020204" charset="0"/>
                <a:cs typeface="Times New Roman" panose="02020603050405020304" pitchFamily="18" charset="0"/>
                <a:sym typeface="Quicksand"/>
              </a:rPr>
              <a:t>HÁT TẬP THỂ: </a:t>
            </a:r>
          </a:p>
          <a:p>
            <a:pPr marL="139700" lvl="0" indent="0" algn="ctr">
              <a:lnSpc>
                <a:spcPct val="150000"/>
              </a:lnSpc>
              <a:buClr>
                <a:srgbClr val="52617F"/>
              </a:buClr>
            </a:pPr>
            <a:r>
              <a:rPr lang="vi-VN" sz="2800" b="1" dirty="0">
                <a:solidFill>
                  <a:srgbClr val="00B050"/>
                </a:solidFill>
                <a:latin typeface="Barlow" panose="020B0604020202020204" charset="0"/>
                <a:cs typeface="Times New Roman" panose="02020603050405020304" pitchFamily="18" charset="0"/>
                <a:sym typeface="Quicksand"/>
              </a:rPr>
              <a:t>“LỚP CHÚNG TA ĐOÀN KẾT”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/>
            </a:r>
            <a:br>
              <a:rPr lang="en" dirty="0"/>
            </a:br>
            <a:endParaRPr dirty="0"/>
          </a:p>
        </p:txBody>
      </p:sp>
      <p:grpSp>
        <p:nvGrpSpPr>
          <p:cNvPr id="681" name="Google Shape;681;p33"/>
          <p:cNvGrpSpPr/>
          <p:nvPr/>
        </p:nvGrpSpPr>
        <p:grpSpPr>
          <a:xfrm>
            <a:off x="4884969" y="3139651"/>
            <a:ext cx="3636535" cy="2022983"/>
            <a:chOff x="2409125" y="1116500"/>
            <a:chExt cx="1771500" cy="985475"/>
          </a:xfrm>
        </p:grpSpPr>
        <p:sp>
          <p:nvSpPr>
            <p:cNvPr id="682" name="Google Shape;682;p33"/>
            <p:cNvSpPr/>
            <p:nvPr/>
          </p:nvSpPr>
          <p:spPr>
            <a:xfrm>
              <a:off x="2595475" y="1418900"/>
              <a:ext cx="1405350" cy="616250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3"/>
            <p:cNvSpPr/>
            <p:nvPr/>
          </p:nvSpPr>
          <p:spPr>
            <a:xfrm>
              <a:off x="2523825" y="1951425"/>
              <a:ext cx="1549000" cy="83725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3"/>
            <p:cNvSpPr/>
            <p:nvPr/>
          </p:nvSpPr>
          <p:spPr>
            <a:xfrm>
              <a:off x="2409125" y="1151625"/>
              <a:ext cx="1771500" cy="376150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3"/>
            <p:cNvSpPr/>
            <p:nvPr/>
          </p:nvSpPr>
          <p:spPr>
            <a:xfrm>
              <a:off x="2949575" y="1116500"/>
              <a:ext cx="697525" cy="23775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3"/>
            <p:cNvSpPr/>
            <p:nvPr/>
          </p:nvSpPr>
          <p:spPr>
            <a:xfrm>
              <a:off x="3032575" y="1127850"/>
              <a:ext cx="12425" cy="60650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3"/>
            <p:cNvSpPr/>
            <p:nvPr/>
          </p:nvSpPr>
          <p:spPr>
            <a:xfrm>
              <a:off x="3551300" y="1127850"/>
              <a:ext cx="12775" cy="60650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3"/>
            <p:cNvSpPr/>
            <p:nvPr/>
          </p:nvSpPr>
          <p:spPr>
            <a:xfrm>
              <a:off x="3064625" y="1527750"/>
              <a:ext cx="81300" cy="507400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3"/>
            <p:cNvSpPr/>
            <p:nvPr/>
          </p:nvSpPr>
          <p:spPr>
            <a:xfrm>
              <a:off x="3450725" y="1527750"/>
              <a:ext cx="80975" cy="507400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3"/>
            <p:cNvSpPr/>
            <p:nvPr/>
          </p:nvSpPr>
          <p:spPr>
            <a:xfrm>
              <a:off x="2676425" y="1602850"/>
              <a:ext cx="128500" cy="233550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3"/>
            <p:cNvSpPr/>
            <p:nvPr/>
          </p:nvSpPr>
          <p:spPr>
            <a:xfrm>
              <a:off x="26922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3"/>
            <p:cNvSpPr/>
            <p:nvPr/>
          </p:nvSpPr>
          <p:spPr>
            <a:xfrm>
              <a:off x="286827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3"/>
            <p:cNvSpPr/>
            <p:nvPr/>
          </p:nvSpPr>
          <p:spPr>
            <a:xfrm>
              <a:off x="28837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694" name="Google Shape;694;p33"/>
            <p:cNvSpPr/>
            <p:nvPr/>
          </p:nvSpPr>
          <p:spPr>
            <a:xfrm>
              <a:off x="379172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3"/>
            <p:cNvSpPr/>
            <p:nvPr/>
          </p:nvSpPr>
          <p:spPr>
            <a:xfrm>
              <a:off x="38075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3"/>
            <p:cNvSpPr/>
            <p:nvPr/>
          </p:nvSpPr>
          <p:spPr>
            <a:xfrm>
              <a:off x="3600225" y="1602850"/>
              <a:ext cx="128150" cy="233550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3"/>
            <p:cNvSpPr/>
            <p:nvPr/>
          </p:nvSpPr>
          <p:spPr>
            <a:xfrm>
              <a:off x="36160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3"/>
            <p:cNvSpPr/>
            <p:nvPr/>
          </p:nvSpPr>
          <p:spPr>
            <a:xfrm>
              <a:off x="3216175" y="1602850"/>
              <a:ext cx="157425" cy="348600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3"/>
            <p:cNvSpPr/>
            <p:nvPr/>
          </p:nvSpPr>
          <p:spPr>
            <a:xfrm>
              <a:off x="3232000" y="1619375"/>
              <a:ext cx="125750" cy="315525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3"/>
            <p:cNvSpPr/>
            <p:nvPr/>
          </p:nvSpPr>
          <p:spPr>
            <a:xfrm>
              <a:off x="2605825" y="2035125"/>
              <a:ext cx="77850" cy="66850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3"/>
            <p:cNvSpPr/>
            <p:nvPr/>
          </p:nvSpPr>
          <p:spPr>
            <a:xfrm>
              <a:off x="3906075" y="2035125"/>
              <a:ext cx="77875" cy="66850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3064625" y="2035125"/>
              <a:ext cx="81300" cy="66850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3450725" y="2035125"/>
              <a:ext cx="81325" cy="66850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266610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285760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266610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285760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358955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3204450" y="1602850"/>
              <a:ext cx="180875" cy="16550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378105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358955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378105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3295400" y="1618675"/>
              <a:ext cx="5875" cy="325525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2478025" y="1527750"/>
              <a:ext cx="1633725" cy="25850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3016400" y="1174700"/>
              <a:ext cx="25" cy="353075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2944750" y="1170900"/>
              <a:ext cx="25" cy="356875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3"/>
            <p:cNvSpPr/>
            <p:nvPr/>
          </p:nvSpPr>
          <p:spPr>
            <a:xfrm>
              <a:off x="3088025" y="1177800"/>
              <a:ext cx="25" cy="349975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3"/>
            <p:cNvSpPr/>
            <p:nvPr/>
          </p:nvSpPr>
          <p:spPr>
            <a:xfrm>
              <a:off x="2873450" y="1165750"/>
              <a:ext cx="25" cy="36202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3"/>
            <p:cNvSpPr/>
            <p:nvPr/>
          </p:nvSpPr>
          <p:spPr>
            <a:xfrm>
              <a:off x="3230975" y="1181250"/>
              <a:ext cx="25" cy="346525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3"/>
            <p:cNvSpPr/>
            <p:nvPr/>
          </p:nvSpPr>
          <p:spPr>
            <a:xfrm>
              <a:off x="2730150" y="1153350"/>
              <a:ext cx="25" cy="374425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3"/>
            <p:cNvSpPr/>
            <p:nvPr/>
          </p:nvSpPr>
          <p:spPr>
            <a:xfrm>
              <a:off x="4018025" y="1382750"/>
              <a:ext cx="25" cy="145025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3"/>
            <p:cNvSpPr/>
            <p:nvPr/>
          </p:nvSpPr>
          <p:spPr>
            <a:xfrm>
              <a:off x="3946375" y="1321425"/>
              <a:ext cx="25" cy="20635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3"/>
            <p:cNvSpPr/>
            <p:nvPr/>
          </p:nvSpPr>
          <p:spPr>
            <a:xfrm>
              <a:off x="3302625" y="1181575"/>
              <a:ext cx="25" cy="346200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3"/>
            <p:cNvSpPr/>
            <p:nvPr/>
          </p:nvSpPr>
          <p:spPr>
            <a:xfrm>
              <a:off x="3874750" y="1151975"/>
              <a:ext cx="25" cy="375800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3"/>
            <p:cNvSpPr/>
            <p:nvPr/>
          </p:nvSpPr>
          <p:spPr>
            <a:xfrm>
              <a:off x="2801800" y="1160225"/>
              <a:ext cx="25" cy="367550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3"/>
            <p:cNvSpPr/>
            <p:nvPr/>
          </p:nvSpPr>
          <p:spPr>
            <a:xfrm>
              <a:off x="3159325" y="1179875"/>
              <a:ext cx="25" cy="347900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2650250" y="1314550"/>
              <a:ext cx="25" cy="213225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3803450" y="1158850"/>
              <a:ext cx="25" cy="36892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2578600" y="1377575"/>
              <a:ext cx="25" cy="150200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3"/>
            <p:cNvSpPr/>
            <p:nvPr/>
          </p:nvSpPr>
          <p:spPr>
            <a:xfrm>
              <a:off x="4089325" y="1429250"/>
              <a:ext cx="25" cy="98525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3"/>
            <p:cNvSpPr/>
            <p:nvPr/>
          </p:nvSpPr>
          <p:spPr>
            <a:xfrm>
              <a:off x="2506950" y="1425100"/>
              <a:ext cx="25" cy="102675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3"/>
            <p:cNvSpPr/>
            <p:nvPr/>
          </p:nvSpPr>
          <p:spPr>
            <a:xfrm>
              <a:off x="3731800" y="1164700"/>
              <a:ext cx="25" cy="363075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3"/>
            <p:cNvSpPr/>
            <p:nvPr/>
          </p:nvSpPr>
          <p:spPr>
            <a:xfrm>
              <a:off x="3445575" y="1179525"/>
              <a:ext cx="25" cy="348250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3"/>
            <p:cNvSpPr/>
            <p:nvPr/>
          </p:nvSpPr>
          <p:spPr>
            <a:xfrm>
              <a:off x="3517200" y="1177100"/>
              <a:ext cx="25" cy="35067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3"/>
            <p:cNvSpPr/>
            <p:nvPr/>
          </p:nvSpPr>
          <p:spPr>
            <a:xfrm>
              <a:off x="3373925" y="1180900"/>
              <a:ext cx="25" cy="346875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3"/>
            <p:cNvSpPr/>
            <p:nvPr/>
          </p:nvSpPr>
          <p:spPr>
            <a:xfrm>
              <a:off x="3660150" y="1169875"/>
              <a:ext cx="25" cy="357900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3"/>
            <p:cNvSpPr/>
            <p:nvPr/>
          </p:nvSpPr>
          <p:spPr>
            <a:xfrm>
              <a:off x="3588850" y="1174000"/>
              <a:ext cx="25" cy="353775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8" name="Google Shape;738;p33"/>
          <p:cNvGrpSpPr/>
          <p:nvPr/>
        </p:nvGrpSpPr>
        <p:grpSpPr>
          <a:xfrm>
            <a:off x="5070288" y="4119995"/>
            <a:ext cx="259352" cy="669532"/>
            <a:chOff x="6219275" y="2143925"/>
            <a:chExt cx="1167725" cy="3014550"/>
          </a:xfrm>
        </p:grpSpPr>
        <p:sp>
          <p:nvSpPr>
            <p:cNvPr id="739" name="Google Shape;739;p33"/>
            <p:cNvSpPr/>
            <p:nvPr/>
          </p:nvSpPr>
          <p:spPr>
            <a:xfrm>
              <a:off x="6751400" y="4488550"/>
              <a:ext cx="26175" cy="343625"/>
            </a:xfrm>
            <a:custGeom>
              <a:avLst/>
              <a:gdLst/>
              <a:ahLst/>
              <a:cxnLst/>
              <a:rect l="l" t="t" r="r" b="b"/>
              <a:pathLst>
                <a:path w="1047" h="13745" extrusionOk="0">
                  <a:moveTo>
                    <a:pt x="743" y="0"/>
                  </a:moveTo>
                  <a:cubicBezTo>
                    <a:pt x="657" y="0"/>
                    <a:pt x="579" y="50"/>
                    <a:pt x="569" y="169"/>
                  </a:cubicBezTo>
                  <a:cubicBezTo>
                    <a:pt x="410" y="1215"/>
                    <a:pt x="455" y="2329"/>
                    <a:pt x="410" y="3375"/>
                  </a:cubicBezTo>
                  <a:cubicBezTo>
                    <a:pt x="364" y="4535"/>
                    <a:pt x="319" y="5672"/>
                    <a:pt x="273" y="6831"/>
                  </a:cubicBezTo>
                  <a:cubicBezTo>
                    <a:pt x="182" y="9083"/>
                    <a:pt x="0" y="11357"/>
                    <a:pt x="69" y="13608"/>
                  </a:cubicBezTo>
                  <a:cubicBezTo>
                    <a:pt x="80" y="13699"/>
                    <a:pt x="148" y="13744"/>
                    <a:pt x="216" y="13744"/>
                  </a:cubicBezTo>
                  <a:cubicBezTo>
                    <a:pt x="285" y="13744"/>
                    <a:pt x="353" y="13699"/>
                    <a:pt x="364" y="13608"/>
                  </a:cubicBezTo>
                  <a:cubicBezTo>
                    <a:pt x="614" y="11402"/>
                    <a:pt x="637" y="9151"/>
                    <a:pt x="728" y="6922"/>
                  </a:cubicBezTo>
                  <a:cubicBezTo>
                    <a:pt x="774" y="5831"/>
                    <a:pt x="819" y="4739"/>
                    <a:pt x="865" y="3648"/>
                  </a:cubicBezTo>
                  <a:cubicBezTo>
                    <a:pt x="910" y="2534"/>
                    <a:pt x="1046" y="1351"/>
                    <a:pt x="978" y="214"/>
                  </a:cubicBezTo>
                  <a:cubicBezTo>
                    <a:pt x="978" y="85"/>
                    <a:pt x="854" y="0"/>
                    <a:pt x="7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3"/>
            <p:cNvSpPr/>
            <p:nvPr/>
          </p:nvSpPr>
          <p:spPr>
            <a:xfrm>
              <a:off x="6649625" y="4767500"/>
              <a:ext cx="187650" cy="390975"/>
            </a:xfrm>
            <a:custGeom>
              <a:avLst/>
              <a:gdLst/>
              <a:ahLst/>
              <a:cxnLst/>
              <a:rect l="l" t="t" r="r" b="b"/>
              <a:pathLst>
                <a:path w="7506" h="15639" extrusionOk="0">
                  <a:moveTo>
                    <a:pt x="2935" y="1"/>
                  </a:moveTo>
                  <a:cubicBezTo>
                    <a:pt x="2510" y="1"/>
                    <a:pt x="2085" y="14"/>
                    <a:pt x="1661" y="39"/>
                  </a:cubicBezTo>
                  <a:cubicBezTo>
                    <a:pt x="1365" y="5042"/>
                    <a:pt x="820" y="9999"/>
                    <a:pt x="24" y="14934"/>
                  </a:cubicBezTo>
                  <a:cubicBezTo>
                    <a:pt x="1" y="15025"/>
                    <a:pt x="92" y="15230"/>
                    <a:pt x="183" y="15230"/>
                  </a:cubicBezTo>
                  <a:cubicBezTo>
                    <a:pt x="2002" y="15525"/>
                    <a:pt x="3821" y="15548"/>
                    <a:pt x="5663" y="15639"/>
                  </a:cubicBezTo>
                  <a:cubicBezTo>
                    <a:pt x="6982" y="10682"/>
                    <a:pt x="7505" y="5565"/>
                    <a:pt x="7232" y="449"/>
                  </a:cubicBezTo>
                  <a:cubicBezTo>
                    <a:pt x="5827" y="150"/>
                    <a:pt x="4380" y="1"/>
                    <a:pt x="29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3"/>
            <p:cNvSpPr/>
            <p:nvPr/>
          </p:nvSpPr>
          <p:spPr>
            <a:xfrm>
              <a:off x="6593350" y="4408575"/>
              <a:ext cx="353075" cy="107575"/>
            </a:xfrm>
            <a:custGeom>
              <a:avLst/>
              <a:gdLst/>
              <a:ahLst/>
              <a:cxnLst/>
              <a:rect l="l" t="t" r="r" b="b"/>
              <a:pathLst>
                <a:path w="14123" h="4303" extrusionOk="0">
                  <a:moveTo>
                    <a:pt x="777" y="0"/>
                  </a:moveTo>
                  <a:cubicBezTo>
                    <a:pt x="541" y="0"/>
                    <a:pt x="305" y="1"/>
                    <a:pt x="69" y="2"/>
                  </a:cubicBezTo>
                  <a:cubicBezTo>
                    <a:pt x="1" y="1253"/>
                    <a:pt x="23" y="2526"/>
                    <a:pt x="160" y="3800"/>
                  </a:cubicBezTo>
                  <a:cubicBezTo>
                    <a:pt x="2967" y="4107"/>
                    <a:pt x="5808" y="4303"/>
                    <a:pt x="8641" y="4303"/>
                  </a:cubicBezTo>
                  <a:cubicBezTo>
                    <a:pt x="10422" y="4303"/>
                    <a:pt x="12199" y="4225"/>
                    <a:pt x="13963" y="4050"/>
                  </a:cubicBezTo>
                  <a:cubicBezTo>
                    <a:pt x="14009" y="2936"/>
                    <a:pt x="14122" y="1708"/>
                    <a:pt x="14077" y="616"/>
                  </a:cubicBezTo>
                  <a:cubicBezTo>
                    <a:pt x="14077" y="480"/>
                    <a:pt x="14054" y="343"/>
                    <a:pt x="13963" y="275"/>
                  </a:cubicBezTo>
                  <a:cubicBezTo>
                    <a:pt x="13872" y="184"/>
                    <a:pt x="13758" y="184"/>
                    <a:pt x="13645" y="184"/>
                  </a:cubicBezTo>
                  <a:cubicBezTo>
                    <a:pt x="9401" y="184"/>
                    <a:pt x="5034" y="0"/>
                    <a:pt x="777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3"/>
            <p:cNvSpPr/>
            <p:nvPr/>
          </p:nvSpPr>
          <p:spPr>
            <a:xfrm>
              <a:off x="6593925" y="4408575"/>
              <a:ext cx="351925" cy="55500"/>
            </a:xfrm>
            <a:custGeom>
              <a:avLst/>
              <a:gdLst/>
              <a:ahLst/>
              <a:cxnLst/>
              <a:rect l="l" t="t" r="r" b="b"/>
              <a:pathLst>
                <a:path w="14077" h="2220" extrusionOk="0">
                  <a:moveTo>
                    <a:pt x="688" y="0"/>
                  </a:moveTo>
                  <a:cubicBezTo>
                    <a:pt x="474" y="0"/>
                    <a:pt x="260" y="1"/>
                    <a:pt x="46" y="2"/>
                  </a:cubicBezTo>
                  <a:cubicBezTo>
                    <a:pt x="23" y="548"/>
                    <a:pt x="0" y="1094"/>
                    <a:pt x="23" y="1662"/>
                  </a:cubicBezTo>
                  <a:cubicBezTo>
                    <a:pt x="1274" y="1912"/>
                    <a:pt x="2934" y="1867"/>
                    <a:pt x="3707" y="1935"/>
                  </a:cubicBezTo>
                  <a:cubicBezTo>
                    <a:pt x="5424" y="2106"/>
                    <a:pt x="7158" y="2219"/>
                    <a:pt x="8889" y="2219"/>
                  </a:cubicBezTo>
                  <a:cubicBezTo>
                    <a:pt x="10620" y="2219"/>
                    <a:pt x="12348" y="2106"/>
                    <a:pt x="14054" y="1821"/>
                  </a:cubicBezTo>
                  <a:cubicBezTo>
                    <a:pt x="14054" y="1412"/>
                    <a:pt x="14076" y="1003"/>
                    <a:pt x="14054" y="616"/>
                  </a:cubicBezTo>
                  <a:cubicBezTo>
                    <a:pt x="14031" y="480"/>
                    <a:pt x="14031" y="343"/>
                    <a:pt x="13940" y="275"/>
                  </a:cubicBezTo>
                  <a:cubicBezTo>
                    <a:pt x="13849" y="184"/>
                    <a:pt x="13735" y="184"/>
                    <a:pt x="13622" y="184"/>
                  </a:cubicBezTo>
                  <a:cubicBezTo>
                    <a:pt x="13408" y="185"/>
                    <a:pt x="13194" y="186"/>
                    <a:pt x="12979" y="186"/>
                  </a:cubicBezTo>
                  <a:cubicBezTo>
                    <a:pt x="8916" y="186"/>
                    <a:pt x="4752" y="0"/>
                    <a:pt x="68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610500" y="2143925"/>
              <a:ext cx="362075" cy="872050"/>
            </a:xfrm>
            <a:custGeom>
              <a:avLst/>
              <a:gdLst/>
              <a:ahLst/>
              <a:cxnLst/>
              <a:rect l="l" t="t" r="r" b="b"/>
              <a:pathLst>
                <a:path w="14483" h="34882" extrusionOk="0">
                  <a:moveTo>
                    <a:pt x="4543" y="1"/>
                  </a:moveTo>
                  <a:cubicBezTo>
                    <a:pt x="4509" y="1"/>
                    <a:pt x="4477" y="24"/>
                    <a:pt x="4477" y="61"/>
                  </a:cubicBezTo>
                  <a:cubicBezTo>
                    <a:pt x="4454" y="2471"/>
                    <a:pt x="4772" y="4904"/>
                    <a:pt x="4931" y="7292"/>
                  </a:cubicBezTo>
                  <a:cubicBezTo>
                    <a:pt x="5068" y="9111"/>
                    <a:pt x="5204" y="10908"/>
                    <a:pt x="5409" y="12704"/>
                  </a:cubicBezTo>
                  <a:cubicBezTo>
                    <a:pt x="5409" y="13023"/>
                    <a:pt x="5455" y="13364"/>
                    <a:pt x="5477" y="13659"/>
                  </a:cubicBezTo>
                  <a:cubicBezTo>
                    <a:pt x="5500" y="14296"/>
                    <a:pt x="5545" y="14933"/>
                    <a:pt x="5568" y="15547"/>
                  </a:cubicBezTo>
                  <a:cubicBezTo>
                    <a:pt x="5636" y="16843"/>
                    <a:pt x="5705" y="18116"/>
                    <a:pt x="5773" y="19412"/>
                  </a:cubicBezTo>
                  <a:cubicBezTo>
                    <a:pt x="5841" y="20663"/>
                    <a:pt x="5887" y="21914"/>
                    <a:pt x="5978" y="23165"/>
                  </a:cubicBezTo>
                  <a:cubicBezTo>
                    <a:pt x="6068" y="24370"/>
                    <a:pt x="6091" y="25598"/>
                    <a:pt x="6273" y="26780"/>
                  </a:cubicBezTo>
                  <a:cubicBezTo>
                    <a:pt x="6182" y="26780"/>
                    <a:pt x="6068" y="26803"/>
                    <a:pt x="6000" y="26917"/>
                  </a:cubicBezTo>
                  <a:cubicBezTo>
                    <a:pt x="5136" y="28372"/>
                    <a:pt x="4181" y="29782"/>
                    <a:pt x="3112" y="31123"/>
                  </a:cubicBezTo>
                  <a:cubicBezTo>
                    <a:pt x="2589" y="31760"/>
                    <a:pt x="2066" y="32397"/>
                    <a:pt x="1498" y="33011"/>
                  </a:cubicBezTo>
                  <a:cubicBezTo>
                    <a:pt x="1225" y="33306"/>
                    <a:pt x="952" y="33625"/>
                    <a:pt x="679" y="33920"/>
                  </a:cubicBezTo>
                  <a:cubicBezTo>
                    <a:pt x="429" y="34171"/>
                    <a:pt x="88" y="34443"/>
                    <a:pt x="20" y="34785"/>
                  </a:cubicBezTo>
                  <a:cubicBezTo>
                    <a:pt x="1" y="34841"/>
                    <a:pt x="28" y="34881"/>
                    <a:pt x="77" y="34881"/>
                  </a:cubicBezTo>
                  <a:cubicBezTo>
                    <a:pt x="87" y="34881"/>
                    <a:pt x="99" y="34880"/>
                    <a:pt x="111" y="34876"/>
                  </a:cubicBezTo>
                  <a:cubicBezTo>
                    <a:pt x="452" y="34807"/>
                    <a:pt x="725" y="34466"/>
                    <a:pt x="975" y="34239"/>
                  </a:cubicBezTo>
                  <a:cubicBezTo>
                    <a:pt x="1270" y="33943"/>
                    <a:pt x="1566" y="33648"/>
                    <a:pt x="1862" y="33352"/>
                  </a:cubicBezTo>
                  <a:cubicBezTo>
                    <a:pt x="2453" y="32715"/>
                    <a:pt x="3021" y="32056"/>
                    <a:pt x="3567" y="31374"/>
                  </a:cubicBezTo>
                  <a:cubicBezTo>
                    <a:pt x="4636" y="30032"/>
                    <a:pt x="5614" y="28645"/>
                    <a:pt x="6478" y="27189"/>
                  </a:cubicBezTo>
                  <a:cubicBezTo>
                    <a:pt x="6501" y="27167"/>
                    <a:pt x="6501" y="27167"/>
                    <a:pt x="6501" y="27144"/>
                  </a:cubicBezTo>
                  <a:cubicBezTo>
                    <a:pt x="7706" y="28326"/>
                    <a:pt x="9070" y="29373"/>
                    <a:pt x="10366" y="30441"/>
                  </a:cubicBezTo>
                  <a:cubicBezTo>
                    <a:pt x="11026" y="30987"/>
                    <a:pt x="11708" y="31533"/>
                    <a:pt x="12367" y="32079"/>
                  </a:cubicBezTo>
                  <a:cubicBezTo>
                    <a:pt x="12709" y="32351"/>
                    <a:pt x="13050" y="32647"/>
                    <a:pt x="13391" y="32920"/>
                  </a:cubicBezTo>
                  <a:cubicBezTo>
                    <a:pt x="13655" y="33140"/>
                    <a:pt x="13942" y="33489"/>
                    <a:pt x="14290" y="33489"/>
                  </a:cubicBezTo>
                  <a:cubicBezTo>
                    <a:pt x="14301" y="33489"/>
                    <a:pt x="14312" y="33489"/>
                    <a:pt x="14323" y="33488"/>
                  </a:cubicBezTo>
                  <a:cubicBezTo>
                    <a:pt x="14437" y="33488"/>
                    <a:pt x="14482" y="33397"/>
                    <a:pt x="14482" y="33284"/>
                  </a:cubicBezTo>
                  <a:cubicBezTo>
                    <a:pt x="14437" y="32920"/>
                    <a:pt x="14005" y="32693"/>
                    <a:pt x="13732" y="32488"/>
                  </a:cubicBezTo>
                  <a:cubicBezTo>
                    <a:pt x="13391" y="32215"/>
                    <a:pt x="13050" y="31919"/>
                    <a:pt x="12709" y="31646"/>
                  </a:cubicBezTo>
                  <a:cubicBezTo>
                    <a:pt x="12004" y="31078"/>
                    <a:pt x="11321" y="30509"/>
                    <a:pt x="10639" y="29964"/>
                  </a:cubicBezTo>
                  <a:cubicBezTo>
                    <a:pt x="9343" y="28895"/>
                    <a:pt x="8070" y="27735"/>
                    <a:pt x="6660" y="26780"/>
                  </a:cubicBezTo>
                  <a:cubicBezTo>
                    <a:pt x="6705" y="25552"/>
                    <a:pt x="6614" y="24302"/>
                    <a:pt x="6546" y="23074"/>
                  </a:cubicBezTo>
                  <a:cubicBezTo>
                    <a:pt x="6501" y="21800"/>
                    <a:pt x="6410" y="20504"/>
                    <a:pt x="6341" y="19231"/>
                  </a:cubicBezTo>
                  <a:cubicBezTo>
                    <a:pt x="6273" y="17957"/>
                    <a:pt x="6205" y="16706"/>
                    <a:pt x="6137" y="15456"/>
                  </a:cubicBezTo>
                  <a:cubicBezTo>
                    <a:pt x="6114" y="14796"/>
                    <a:pt x="6068" y="14137"/>
                    <a:pt x="6023" y="13500"/>
                  </a:cubicBezTo>
                  <a:cubicBezTo>
                    <a:pt x="6000" y="12977"/>
                    <a:pt x="6023" y="12386"/>
                    <a:pt x="5818" y="11908"/>
                  </a:cubicBezTo>
                  <a:cubicBezTo>
                    <a:pt x="5818" y="10248"/>
                    <a:pt x="5705" y="8611"/>
                    <a:pt x="5545" y="6928"/>
                  </a:cubicBezTo>
                  <a:cubicBezTo>
                    <a:pt x="5318" y="4654"/>
                    <a:pt x="5136" y="2289"/>
                    <a:pt x="4613" y="61"/>
                  </a:cubicBezTo>
                  <a:cubicBezTo>
                    <a:pt x="4603" y="19"/>
                    <a:pt x="4572" y="1"/>
                    <a:pt x="45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6593350" y="2964175"/>
              <a:ext cx="423000" cy="154075"/>
            </a:xfrm>
            <a:custGeom>
              <a:avLst/>
              <a:gdLst/>
              <a:ahLst/>
              <a:cxnLst/>
              <a:rect l="l" t="t" r="r" b="b"/>
              <a:pathLst>
                <a:path w="16920" h="6163" extrusionOk="0">
                  <a:moveTo>
                    <a:pt x="11319" y="1"/>
                  </a:moveTo>
                  <a:cubicBezTo>
                    <a:pt x="7560" y="1"/>
                    <a:pt x="3721" y="640"/>
                    <a:pt x="69" y="1270"/>
                  </a:cubicBezTo>
                  <a:cubicBezTo>
                    <a:pt x="1" y="2770"/>
                    <a:pt x="46" y="4294"/>
                    <a:pt x="205" y="5772"/>
                  </a:cubicBezTo>
                  <a:cubicBezTo>
                    <a:pt x="3372" y="6020"/>
                    <a:pt x="6583" y="6163"/>
                    <a:pt x="9788" y="6163"/>
                  </a:cubicBezTo>
                  <a:cubicBezTo>
                    <a:pt x="12176" y="6163"/>
                    <a:pt x="14560" y="6083"/>
                    <a:pt x="16919" y="5909"/>
                  </a:cubicBezTo>
                  <a:cubicBezTo>
                    <a:pt x="16828" y="4180"/>
                    <a:pt x="16760" y="2247"/>
                    <a:pt x="16669" y="519"/>
                  </a:cubicBezTo>
                  <a:cubicBezTo>
                    <a:pt x="14924" y="150"/>
                    <a:pt x="13131" y="1"/>
                    <a:pt x="11319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595050" y="3039675"/>
              <a:ext cx="421300" cy="78575"/>
            </a:xfrm>
            <a:custGeom>
              <a:avLst/>
              <a:gdLst/>
              <a:ahLst/>
              <a:cxnLst/>
              <a:rect l="l" t="t" r="r" b="b"/>
              <a:pathLst>
                <a:path w="16852" h="3143" extrusionOk="0">
                  <a:moveTo>
                    <a:pt x="12253" y="1"/>
                  </a:moveTo>
                  <a:cubicBezTo>
                    <a:pt x="10350" y="1"/>
                    <a:pt x="8446" y="75"/>
                    <a:pt x="6550" y="228"/>
                  </a:cubicBezTo>
                  <a:cubicBezTo>
                    <a:pt x="4503" y="387"/>
                    <a:pt x="2139" y="433"/>
                    <a:pt x="1" y="956"/>
                  </a:cubicBezTo>
                  <a:cubicBezTo>
                    <a:pt x="24" y="1570"/>
                    <a:pt x="69" y="2161"/>
                    <a:pt x="137" y="2752"/>
                  </a:cubicBezTo>
                  <a:cubicBezTo>
                    <a:pt x="3304" y="3000"/>
                    <a:pt x="6515" y="3143"/>
                    <a:pt x="9720" y="3143"/>
                  </a:cubicBezTo>
                  <a:cubicBezTo>
                    <a:pt x="12108" y="3143"/>
                    <a:pt x="14492" y="3063"/>
                    <a:pt x="16851" y="2889"/>
                  </a:cubicBezTo>
                  <a:cubicBezTo>
                    <a:pt x="16806" y="2002"/>
                    <a:pt x="16760" y="1069"/>
                    <a:pt x="16738" y="137"/>
                  </a:cubicBezTo>
                  <a:cubicBezTo>
                    <a:pt x="15246" y="47"/>
                    <a:pt x="13749" y="1"/>
                    <a:pt x="1225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3"/>
            <p:cNvSpPr/>
            <p:nvPr/>
          </p:nvSpPr>
          <p:spPr>
            <a:xfrm>
              <a:off x="6219275" y="3070675"/>
              <a:ext cx="1167725" cy="1364350"/>
            </a:xfrm>
            <a:custGeom>
              <a:avLst/>
              <a:gdLst/>
              <a:ahLst/>
              <a:cxnLst/>
              <a:rect l="l" t="t" r="r" b="b"/>
              <a:pathLst>
                <a:path w="46709" h="54574" extrusionOk="0">
                  <a:moveTo>
                    <a:pt x="21128" y="0"/>
                  </a:moveTo>
                  <a:cubicBezTo>
                    <a:pt x="18750" y="0"/>
                    <a:pt x="16417" y="211"/>
                    <a:pt x="14259" y="921"/>
                  </a:cubicBezTo>
                  <a:cubicBezTo>
                    <a:pt x="11439" y="1853"/>
                    <a:pt x="8619" y="2786"/>
                    <a:pt x="6118" y="4355"/>
                  </a:cubicBezTo>
                  <a:cubicBezTo>
                    <a:pt x="3616" y="5924"/>
                    <a:pt x="1433" y="8198"/>
                    <a:pt x="592" y="11040"/>
                  </a:cubicBezTo>
                  <a:cubicBezTo>
                    <a:pt x="1" y="13018"/>
                    <a:pt x="115" y="15111"/>
                    <a:pt x="296" y="17180"/>
                  </a:cubicBezTo>
                  <a:cubicBezTo>
                    <a:pt x="1547" y="30460"/>
                    <a:pt x="6618" y="43353"/>
                    <a:pt x="14759" y="53927"/>
                  </a:cubicBezTo>
                  <a:cubicBezTo>
                    <a:pt x="17626" y="54273"/>
                    <a:pt x="20776" y="54573"/>
                    <a:pt x="23851" y="54573"/>
                  </a:cubicBezTo>
                  <a:cubicBezTo>
                    <a:pt x="25629" y="54573"/>
                    <a:pt x="27382" y="54473"/>
                    <a:pt x="29040" y="54223"/>
                  </a:cubicBezTo>
                  <a:cubicBezTo>
                    <a:pt x="32405" y="49539"/>
                    <a:pt x="35248" y="45218"/>
                    <a:pt x="38113" y="40352"/>
                  </a:cubicBezTo>
                  <a:cubicBezTo>
                    <a:pt x="42684" y="32597"/>
                    <a:pt x="46709" y="22569"/>
                    <a:pt x="45594" y="13655"/>
                  </a:cubicBezTo>
                  <a:cubicBezTo>
                    <a:pt x="45367" y="11768"/>
                    <a:pt x="44844" y="9903"/>
                    <a:pt x="43775" y="8357"/>
                  </a:cubicBezTo>
                  <a:cubicBezTo>
                    <a:pt x="42934" y="7129"/>
                    <a:pt x="41183" y="5287"/>
                    <a:pt x="39978" y="4377"/>
                  </a:cubicBezTo>
                  <a:cubicBezTo>
                    <a:pt x="37021" y="2126"/>
                    <a:pt x="34338" y="534"/>
                    <a:pt x="30609" y="443"/>
                  </a:cubicBezTo>
                  <a:cubicBezTo>
                    <a:pt x="27576" y="378"/>
                    <a:pt x="24312" y="0"/>
                    <a:pt x="21128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3"/>
            <p:cNvSpPr/>
            <p:nvPr/>
          </p:nvSpPr>
          <p:spPr>
            <a:xfrm>
              <a:off x="6441575" y="3070950"/>
              <a:ext cx="678225" cy="1363850"/>
            </a:xfrm>
            <a:custGeom>
              <a:avLst/>
              <a:gdLst/>
              <a:ahLst/>
              <a:cxnLst/>
              <a:rect l="l" t="t" r="r" b="b"/>
              <a:pathLst>
                <a:path w="27129" h="54554" extrusionOk="0">
                  <a:moveTo>
                    <a:pt x="6504" y="592"/>
                  </a:moveTo>
                  <a:lnTo>
                    <a:pt x="6504" y="592"/>
                  </a:lnTo>
                  <a:cubicBezTo>
                    <a:pt x="6117" y="682"/>
                    <a:pt x="5753" y="796"/>
                    <a:pt x="5367" y="910"/>
                  </a:cubicBezTo>
                  <a:cubicBezTo>
                    <a:pt x="5162" y="978"/>
                    <a:pt x="4957" y="1046"/>
                    <a:pt x="4730" y="1115"/>
                  </a:cubicBezTo>
                  <a:cubicBezTo>
                    <a:pt x="3252" y="3002"/>
                    <a:pt x="2160" y="5185"/>
                    <a:pt x="1456" y="7436"/>
                  </a:cubicBezTo>
                  <a:cubicBezTo>
                    <a:pt x="1183" y="8323"/>
                    <a:pt x="864" y="9187"/>
                    <a:pt x="705" y="10074"/>
                  </a:cubicBezTo>
                  <a:cubicBezTo>
                    <a:pt x="523" y="11120"/>
                    <a:pt x="341" y="12166"/>
                    <a:pt x="228" y="13235"/>
                  </a:cubicBezTo>
                  <a:cubicBezTo>
                    <a:pt x="137" y="14304"/>
                    <a:pt x="114" y="15372"/>
                    <a:pt x="68" y="16441"/>
                  </a:cubicBezTo>
                  <a:cubicBezTo>
                    <a:pt x="0" y="17555"/>
                    <a:pt x="91" y="18647"/>
                    <a:pt x="114" y="19761"/>
                  </a:cubicBezTo>
                  <a:cubicBezTo>
                    <a:pt x="182" y="21899"/>
                    <a:pt x="455" y="24059"/>
                    <a:pt x="728" y="26174"/>
                  </a:cubicBezTo>
                  <a:cubicBezTo>
                    <a:pt x="1001" y="28243"/>
                    <a:pt x="1319" y="30312"/>
                    <a:pt x="1706" y="32359"/>
                  </a:cubicBezTo>
                  <a:cubicBezTo>
                    <a:pt x="2479" y="36475"/>
                    <a:pt x="3479" y="40568"/>
                    <a:pt x="4730" y="44570"/>
                  </a:cubicBezTo>
                  <a:cubicBezTo>
                    <a:pt x="5412" y="46799"/>
                    <a:pt x="6185" y="48982"/>
                    <a:pt x="7027" y="51165"/>
                  </a:cubicBezTo>
                  <a:cubicBezTo>
                    <a:pt x="7436" y="52165"/>
                    <a:pt x="7845" y="53189"/>
                    <a:pt x="8278" y="54189"/>
                  </a:cubicBezTo>
                  <a:cubicBezTo>
                    <a:pt x="8550" y="54235"/>
                    <a:pt x="8846" y="54258"/>
                    <a:pt x="9119" y="54280"/>
                  </a:cubicBezTo>
                  <a:cubicBezTo>
                    <a:pt x="8778" y="53393"/>
                    <a:pt x="8414" y="52529"/>
                    <a:pt x="8096" y="51642"/>
                  </a:cubicBezTo>
                  <a:cubicBezTo>
                    <a:pt x="7391" y="49755"/>
                    <a:pt x="6731" y="47868"/>
                    <a:pt x="6094" y="45935"/>
                  </a:cubicBezTo>
                  <a:cubicBezTo>
                    <a:pt x="4844" y="42023"/>
                    <a:pt x="3752" y="38044"/>
                    <a:pt x="2956" y="33996"/>
                  </a:cubicBezTo>
                  <a:cubicBezTo>
                    <a:pt x="2183" y="29949"/>
                    <a:pt x="1569" y="25878"/>
                    <a:pt x="1228" y="21762"/>
                  </a:cubicBezTo>
                  <a:cubicBezTo>
                    <a:pt x="1069" y="19648"/>
                    <a:pt x="932" y="17510"/>
                    <a:pt x="1046" y="15395"/>
                  </a:cubicBezTo>
                  <a:cubicBezTo>
                    <a:pt x="1114" y="14349"/>
                    <a:pt x="1228" y="13326"/>
                    <a:pt x="1365" y="12280"/>
                  </a:cubicBezTo>
                  <a:cubicBezTo>
                    <a:pt x="1478" y="11257"/>
                    <a:pt x="1751" y="10301"/>
                    <a:pt x="1933" y="9301"/>
                  </a:cubicBezTo>
                  <a:cubicBezTo>
                    <a:pt x="2320" y="7345"/>
                    <a:pt x="3184" y="5549"/>
                    <a:pt x="4139" y="3798"/>
                  </a:cubicBezTo>
                  <a:cubicBezTo>
                    <a:pt x="4776" y="2638"/>
                    <a:pt x="5594" y="1569"/>
                    <a:pt x="6504" y="592"/>
                  </a:cubicBezTo>
                  <a:close/>
                  <a:moveTo>
                    <a:pt x="13462" y="0"/>
                  </a:moveTo>
                  <a:lnTo>
                    <a:pt x="13462" y="23"/>
                  </a:lnTo>
                  <a:cubicBezTo>
                    <a:pt x="13462" y="250"/>
                    <a:pt x="13462" y="478"/>
                    <a:pt x="13439" y="705"/>
                  </a:cubicBezTo>
                  <a:cubicBezTo>
                    <a:pt x="13417" y="1683"/>
                    <a:pt x="13439" y="2638"/>
                    <a:pt x="13417" y="3616"/>
                  </a:cubicBezTo>
                  <a:cubicBezTo>
                    <a:pt x="13394" y="5503"/>
                    <a:pt x="13371" y="7413"/>
                    <a:pt x="13371" y="9301"/>
                  </a:cubicBezTo>
                  <a:cubicBezTo>
                    <a:pt x="13349" y="13144"/>
                    <a:pt x="13235" y="16964"/>
                    <a:pt x="13189" y="20807"/>
                  </a:cubicBezTo>
                  <a:cubicBezTo>
                    <a:pt x="13144" y="24605"/>
                    <a:pt x="13167" y="28402"/>
                    <a:pt x="13076" y="32200"/>
                  </a:cubicBezTo>
                  <a:cubicBezTo>
                    <a:pt x="13007" y="34133"/>
                    <a:pt x="13076" y="36066"/>
                    <a:pt x="13053" y="37999"/>
                  </a:cubicBezTo>
                  <a:cubicBezTo>
                    <a:pt x="13030" y="39886"/>
                    <a:pt x="13030" y="41796"/>
                    <a:pt x="12985" y="43683"/>
                  </a:cubicBezTo>
                  <a:cubicBezTo>
                    <a:pt x="12939" y="45844"/>
                    <a:pt x="12916" y="47981"/>
                    <a:pt x="12916" y="50119"/>
                  </a:cubicBezTo>
                  <a:cubicBezTo>
                    <a:pt x="12916" y="51210"/>
                    <a:pt x="12916" y="52279"/>
                    <a:pt x="12916" y="53371"/>
                  </a:cubicBezTo>
                  <a:cubicBezTo>
                    <a:pt x="12916" y="53757"/>
                    <a:pt x="12916" y="54144"/>
                    <a:pt x="12916" y="54530"/>
                  </a:cubicBezTo>
                  <a:lnTo>
                    <a:pt x="13530" y="54530"/>
                  </a:lnTo>
                  <a:cubicBezTo>
                    <a:pt x="13530" y="54280"/>
                    <a:pt x="13530" y="54007"/>
                    <a:pt x="13530" y="53734"/>
                  </a:cubicBezTo>
                  <a:cubicBezTo>
                    <a:pt x="13576" y="52757"/>
                    <a:pt x="13599" y="51802"/>
                    <a:pt x="13644" y="50847"/>
                  </a:cubicBezTo>
                  <a:cubicBezTo>
                    <a:pt x="13690" y="48959"/>
                    <a:pt x="13758" y="47094"/>
                    <a:pt x="13781" y="45230"/>
                  </a:cubicBezTo>
                  <a:cubicBezTo>
                    <a:pt x="13803" y="41387"/>
                    <a:pt x="13894" y="37566"/>
                    <a:pt x="14008" y="33723"/>
                  </a:cubicBezTo>
                  <a:cubicBezTo>
                    <a:pt x="14122" y="29926"/>
                    <a:pt x="14053" y="26128"/>
                    <a:pt x="14190" y="22331"/>
                  </a:cubicBezTo>
                  <a:cubicBezTo>
                    <a:pt x="14258" y="20443"/>
                    <a:pt x="14213" y="18533"/>
                    <a:pt x="14258" y="16623"/>
                  </a:cubicBezTo>
                  <a:cubicBezTo>
                    <a:pt x="14281" y="14690"/>
                    <a:pt x="14372" y="12780"/>
                    <a:pt x="14372" y="10847"/>
                  </a:cubicBezTo>
                  <a:cubicBezTo>
                    <a:pt x="14372" y="8732"/>
                    <a:pt x="14417" y="6618"/>
                    <a:pt x="14463" y="4503"/>
                  </a:cubicBezTo>
                  <a:cubicBezTo>
                    <a:pt x="14486" y="3411"/>
                    <a:pt x="14508" y="2343"/>
                    <a:pt x="14531" y="1251"/>
                  </a:cubicBezTo>
                  <a:cubicBezTo>
                    <a:pt x="14531" y="842"/>
                    <a:pt x="14531" y="455"/>
                    <a:pt x="14508" y="46"/>
                  </a:cubicBezTo>
                  <a:cubicBezTo>
                    <a:pt x="14167" y="23"/>
                    <a:pt x="13826" y="23"/>
                    <a:pt x="13462" y="0"/>
                  </a:cubicBezTo>
                  <a:close/>
                  <a:moveTo>
                    <a:pt x="20671" y="410"/>
                  </a:moveTo>
                  <a:cubicBezTo>
                    <a:pt x="21353" y="1433"/>
                    <a:pt x="21990" y="2479"/>
                    <a:pt x="22490" y="3570"/>
                  </a:cubicBezTo>
                  <a:cubicBezTo>
                    <a:pt x="22899" y="4435"/>
                    <a:pt x="23309" y="5276"/>
                    <a:pt x="23627" y="6163"/>
                  </a:cubicBezTo>
                  <a:cubicBezTo>
                    <a:pt x="23945" y="7004"/>
                    <a:pt x="24241" y="7868"/>
                    <a:pt x="24514" y="8755"/>
                  </a:cubicBezTo>
                  <a:cubicBezTo>
                    <a:pt x="24787" y="9642"/>
                    <a:pt x="24923" y="10529"/>
                    <a:pt x="25151" y="11416"/>
                  </a:cubicBezTo>
                  <a:cubicBezTo>
                    <a:pt x="25378" y="12303"/>
                    <a:pt x="25537" y="13235"/>
                    <a:pt x="25674" y="14144"/>
                  </a:cubicBezTo>
                  <a:cubicBezTo>
                    <a:pt x="25810" y="15077"/>
                    <a:pt x="25924" y="16032"/>
                    <a:pt x="25969" y="16987"/>
                  </a:cubicBezTo>
                  <a:cubicBezTo>
                    <a:pt x="25992" y="17919"/>
                    <a:pt x="26083" y="18829"/>
                    <a:pt x="26060" y="19761"/>
                  </a:cubicBezTo>
                  <a:cubicBezTo>
                    <a:pt x="25992" y="23650"/>
                    <a:pt x="25583" y="27447"/>
                    <a:pt x="24696" y="31245"/>
                  </a:cubicBezTo>
                  <a:cubicBezTo>
                    <a:pt x="23741" y="35361"/>
                    <a:pt x="22376" y="39408"/>
                    <a:pt x="20762" y="43320"/>
                  </a:cubicBezTo>
                  <a:cubicBezTo>
                    <a:pt x="19829" y="45571"/>
                    <a:pt x="18874" y="47799"/>
                    <a:pt x="17896" y="50028"/>
                  </a:cubicBezTo>
                  <a:cubicBezTo>
                    <a:pt x="17237" y="51529"/>
                    <a:pt x="16487" y="53007"/>
                    <a:pt x="15873" y="54553"/>
                  </a:cubicBezTo>
                  <a:cubicBezTo>
                    <a:pt x="16191" y="54553"/>
                    <a:pt x="16487" y="54530"/>
                    <a:pt x="16782" y="54530"/>
                  </a:cubicBezTo>
                  <a:cubicBezTo>
                    <a:pt x="17419" y="53348"/>
                    <a:pt x="17965" y="52143"/>
                    <a:pt x="18510" y="50960"/>
                  </a:cubicBezTo>
                  <a:cubicBezTo>
                    <a:pt x="19397" y="48982"/>
                    <a:pt x="20352" y="47004"/>
                    <a:pt x="21194" y="45002"/>
                  </a:cubicBezTo>
                  <a:cubicBezTo>
                    <a:pt x="22035" y="43001"/>
                    <a:pt x="22763" y="40932"/>
                    <a:pt x="23513" y="38885"/>
                  </a:cubicBezTo>
                  <a:cubicBezTo>
                    <a:pt x="24264" y="36862"/>
                    <a:pt x="24900" y="34747"/>
                    <a:pt x="25401" y="32655"/>
                  </a:cubicBezTo>
                  <a:cubicBezTo>
                    <a:pt x="26356" y="28766"/>
                    <a:pt x="27038" y="24809"/>
                    <a:pt x="27106" y="20784"/>
                  </a:cubicBezTo>
                  <a:cubicBezTo>
                    <a:pt x="27129" y="18920"/>
                    <a:pt x="27061" y="17032"/>
                    <a:pt x="26856" y="15168"/>
                  </a:cubicBezTo>
                  <a:cubicBezTo>
                    <a:pt x="26742" y="14213"/>
                    <a:pt x="26651" y="13258"/>
                    <a:pt x="26447" y="12348"/>
                  </a:cubicBezTo>
                  <a:cubicBezTo>
                    <a:pt x="26356" y="11916"/>
                    <a:pt x="26288" y="11484"/>
                    <a:pt x="26219" y="11052"/>
                  </a:cubicBezTo>
                  <a:cubicBezTo>
                    <a:pt x="26128" y="10552"/>
                    <a:pt x="25969" y="10074"/>
                    <a:pt x="25810" y="9597"/>
                  </a:cubicBezTo>
                  <a:cubicBezTo>
                    <a:pt x="25514" y="8596"/>
                    <a:pt x="25264" y="7595"/>
                    <a:pt x="24900" y="6618"/>
                  </a:cubicBezTo>
                  <a:cubicBezTo>
                    <a:pt x="24559" y="5640"/>
                    <a:pt x="24150" y="4662"/>
                    <a:pt x="23695" y="3707"/>
                  </a:cubicBezTo>
                  <a:cubicBezTo>
                    <a:pt x="23195" y="2593"/>
                    <a:pt x="22581" y="1478"/>
                    <a:pt x="21899" y="455"/>
                  </a:cubicBezTo>
                  <a:cubicBezTo>
                    <a:pt x="21831" y="455"/>
                    <a:pt x="21785" y="455"/>
                    <a:pt x="21740" y="432"/>
                  </a:cubicBezTo>
                  <a:cubicBezTo>
                    <a:pt x="21376" y="432"/>
                    <a:pt x="21035" y="432"/>
                    <a:pt x="20671" y="4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VC NGÀY THẾ GIỚI TƯỞNG NIỆM NẠN NHÂN TỬ VONG DO TAI NẠN GIAO THÔNG 202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66852"/>
            <a:ext cx="8492359" cy="47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00" name="Google Shape;3800;p53"/>
          <p:cNvGrpSpPr/>
          <p:nvPr/>
        </p:nvGrpSpPr>
        <p:grpSpPr>
          <a:xfrm rot="10800000">
            <a:off x="-317095" y="-667800"/>
            <a:ext cx="9778314" cy="1590274"/>
            <a:chOff x="131" y="4266941"/>
            <a:chExt cx="9143739" cy="1487071"/>
          </a:xfrm>
        </p:grpSpPr>
        <p:grpSp>
          <p:nvGrpSpPr>
            <p:cNvPr id="3801" name="Google Shape;3801;p53"/>
            <p:cNvGrpSpPr/>
            <p:nvPr/>
          </p:nvGrpSpPr>
          <p:grpSpPr>
            <a:xfrm rot="10065285" flipH="1">
              <a:off x="4260683" y="4833595"/>
              <a:ext cx="1023056" cy="353042"/>
              <a:chOff x="4586700" y="3008575"/>
              <a:chExt cx="1065750" cy="367775"/>
            </a:xfrm>
          </p:grpSpPr>
          <p:sp>
            <p:nvSpPr>
              <p:cNvPr id="3802" name="Google Shape;3802;p53"/>
              <p:cNvSpPr/>
              <p:nvPr/>
            </p:nvSpPr>
            <p:spPr>
              <a:xfrm>
                <a:off x="4887050" y="3008575"/>
                <a:ext cx="765400" cy="367775"/>
              </a:xfrm>
              <a:custGeom>
                <a:avLst/>
                <a:gdLst/>
                <a:ahLst/>
                <a:cxnLst/>
                <a:rect l="l" t="t" r="r" b="b"/>
                <a:pathLst>
                  <a:path w="30616" h="14711" extrusionOk="0">
                    <a:moveTo>
                      <a:pt x="15752" y="0"/>
                    </a:moveTo>
                    <a:cubicBezTo>
                      <a:pt x="15463" y="0"/>
                      <a:pt x="15173" y="8"/>
                      <a:pt x="14881" y="26"/>
                    </a:cubicBezTo>
                    <a:cubicBezTo>
                      <a:pt x="6421" y="522"/>
                      <a:pt x="1" y="8251"/>
                      <a:pt x="1" y="8251"/>
                    </a:cubicBezTo>
                    <a:cubicBezTo>
                      <a:pt x="1" y="8251"/>
                      <a:pt x="6794" y="14711"/>
                      <a:pt x="14864" y="14711"/>
                    </a:cubicBezTo>
                    <a:cubicBezTo>
                      <a:pt x="15153" y="14711"/>
                      <a:pt x="15443" y="14702"/>
                      <a:pt x="15735" y="14685"/>
                    </a:cubicBezTo>
                    <a:cubicBezTo>
                      <a:pt x="24195" y="14189"/>
                      <a:pt x="30615" y="6460"/>
                      <a:pt x="30615" y="6460"/>
                    </a:cubicBezTo>
                    <a:cubicBezTo>
                      <a:pt x="30615" y="6460"/>
                      <a:pt x="23822" y="0"/>
                      <a:pt x="15752" y="0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53"/>
              <p:cNvSpPr/>
              <p:nvPr/>
            </p:nvSpPr>
            <p:spPr>
              <a:xfrm>
                <a:off x="4586700" y="3160200"/>
                <a:ext cx="1056775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42271" h="6251" extrusionOk="0">
                    <a:moveTo>
                      <a:pt x="34582" y="1"/>
                    </a:moveTo>
                    <a:cubicBezTo>
                      <a:pt x="23074" y="1"/>
                      <a:pt x="11534" y="1713"/>
                      <a:pt x="483" y="5093"/>
                    </a:cubicBezTo>
                    <a:cubicBezTo>
                      <a:pt x="166" y="5203"/>
                      <a:pt x="1" y="5534"/>
                      <a:pt x="111" y="5851"/>
                    </a:cubicBezTo>
                    <a:cubicBezTo>
                      <a:pt x="200" y="6095"/>
                      <a:pt x="432" y="6250"/>
                      <a:pt x="678" y="6250"/>
                    </a:cubicBezTo>
                    <a:cubicBezTo>
                      <a:pt x="737" y="6250"/>
                      <a:pt x="796" y="6241"/>
                      <a:pt x="855" y="6223"/>
                    </a:cubicBezTo>
                    <a:cubicBezTo>
                      <a:pt x="12735" y="2226"/>
                      <a:pt x="25289" y="173"/>
                      <a:pt x="37864" y="173"/>
                    </a:cubicBezTo>
                    <a:cubicBezTo>
                      <a:pt x="39333" y="173"/>
                      <a:pt x="40802" y="201"/>
                      <a:pt x="42271" y="257"/>
                    </a:cubicBezTo>
                    <a:cubicBezTo>
                      <a:pt x="39713" y="86"/>
                      <a:pt x="37148" y="1"/>
                      <a:pt x="34582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04" name="Google Shape;3804;p53"/>
            <p:cNvSpPr/>
            <p:nvPr/>
          </p:nvSpPr>
          <p:spPr>
            <a:xfrm rot="-4929948" flipH="1">
              <a:off x="6580358" y="4576335"/>
              <a:ext cx="118619" cy="152431"/>
            </a:xfrm>
            <a:custGeom>
              <a:avLst/>
              <a:gdLst/>
              <a:ahLst/>
              <a:cxnLst/>
              <a:rect l="l" t="t" r="r" b="b"/>
              <a:pathLst>
                <a:path w="3431" h="4409" extrusionOk="0">
                  <a:moveTo>
                    <a:pt x="0" y="0"/>
                  </a:moveTo>
                  <a:cubicBezTo>
                    <a:pt x="0" y="0"/>
                    <a:pt x="303" y="1350"/>
                    <a:pt x="1240" y="2577"/>
                  </a:cubicBezTo>
                  <a:cubicBezTo>
                    <a:pt x="2191" y="3789"/>
                    <a:pt x="3431" y="4409"/>
                    <a:pt x="3431" y="4409"/>
                  </a:cubicBezTo>
                  <a:cubicBezTo>
                    <a:pt x="3431" y="4409"/>
                    <a:pt x="3141" y="3059"/>
                    <a:pt x="2191" y="1833"/>
                  </a:cubicBezTo>
                  <a:cubicBezTo>
                    <a:pt x="1254" y="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53"/>
            <p:cNvSpPr/>
            <p:nvPr/>
          </p:nvSpPr>
          <p:spPr>
            <a:xfrm rot="-4929948" flipH="1">
              <a:off x="6427097" y="4544978"/>
              <a:ext cx="168162" cy="164393"/>
            </a:xfrm>
            <a:custGeom>
              <a:avLst/>
              <a:gdLst/>
              <a:ahLst/>
              <a:cxnLst/>
              <a:rect l="l" t="t" r="r" b="b"/>
              <a:pathLst>
                <a:path w="4864" h="4755" extrusionOk="0">
                  <a:moveTo>
                    <a:pt x="0" y="1"/>
                  </a:moveTo>
                  <a:cubicBezTo>
                    <a:pt x="0" y="1"/>
                    <a:pt x="579" y="1585"/>
                    <a:pt x="1929" y="2894"/>
                  </a:cubicBezTo>
                  <a:cubicBezTo>
                    <a:pt x="3266" y="4203"/>
                    <a:pt x="4864" y="4754"/>
                    <a:pt x="4864" y="4754"/>
                  </a:cubicBezTo>
                  <a:cubicBezTo>
                    <a:pt x="4864" y="4754"/>
                    <a:pt x="4285" y="3156"/>
                    <a:pt x="2949" y="1847"/>
                  </a:cubicBezTo>
                  <a:cubicBezTo>
                    <a:pt x="1599" y="53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53"/>
            <p:cNvSpPr/>
            <p:nvPr/>
          </p:nvSpPr>
          <p:spPr>
            <a:xfrm rot="-4929948" flipH="1">
              <a:off x="6274801" y="4513427"/>
              <a:ext cx="210098" cy="158654"/>
            </a:xfrm>
            <a:custGeom>
              <a:avLst/>
              <a:gdLst/>
              <a:ahLst/>
              <a:cxnLst/>
              <a:rect l="l" t="t" r="r" b="b"/>
              <a:pathLst>
                <a:path w="6077" h="4589" extrusionOk="0">
                  <a:moveTo>
                    <a:pt x="1" y="0"/>
                  </a:moveTo>
                  <a:cubicBezTo>
                    <a:pt x="1" y="1"/>
                    <a:pt x="869" y="1681"/>
                    <a:pt x="2549" y="2949"/>
                  </a:cubicBezTo>
                  <a:cubicBezTo>
                    <a:pt x="4217" y="4203"/>
                    <a:pt x="6077" y="4588"/>
                    <a:pt x="6077" y="4588"/>
                  </a:cubicBezTo>
                  <a:cubicBezTo>
                    <a:pt x="6077" y="4588"/>
                    <a:pt x="5209" y="2908"/>
                    <a:pt x="3528" y="1640"/>
                  </a:cubicBezTo>
                  <a:cubicBezTo>
                    <a:pt x="1861" y="373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53"/>
            <p:cNvSpPr/>
            <p:nvPr/>
          </p:nvSpPr>
          <p:spPr>
            <a:xfrm rot="-4929948" flipH="1">
              <a:off x="6150364" y="4491102"/>
              <a:ext cx="191498" cy="144860"/>
            </a:xfrm>
            <a:custGeom>
              <a:avLst/>
              <a:gdLst/>
              <a:ahLst/>
              <a:cxnLst/>
              <a:rect l="l" t="t" r="r" b="b"/>
              <a:pathLst>
                <a:path w="5539" h="4190" extrusionOk="0">
                  <a:moveTo>
                    <a:pt x="0" y="1"/>
                  </a:moveTo>
                  <a:cubicBezTo>
                    <a:pt x="0" y="1"/>
                    <a:pt x="799" y="1530"/>
                    <a:pt x="2329" y="2688"/>
                  </a:cubicBezTo>
                  <a:cubicBezTo>
                    <a:pt x="3858" y="3845"/>
                    <a:pt x="5539" y="4189"/>
                    <a:pt x="5539" y="4189"/>
                  </a:cubicBezTo>
                  <a:cubicBezTo>
                    <a:pt x="5539" y="4189"/>
                    <a:pt x="4754" y="2660"/>
                    <a:pt x="3224" y="1503"/>
                  </a:cubicBezTo>
                  <a:cubicBezTo>
                    <a:pt x="1695" y="34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53"/>
            <p:cNvSpPr/>
            <p:nvPr/>
          </p:nvSpPr>
          <p:spPr>
            <a:xfrm rot="-4929948" flipH="1">
              <a:off x="6012659" y="4436594"/>
              <a:ext cx="191533" cy="144825"/>
            </a:xfrm>
            <a:custGeom>
              <a:avLst/>
              <a:gdLst/>
              <a:ahLst/>
              <a:cxnLst/>
              <a:rect l="l" t="t" r="r" b="b"/>
              <a:pathLst>
                <a:path w="5540" h="418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800" y="1529"/>
                    <a:pt x="2329" y="2687"/>
                  </a:cubicBezTo>
                  <a:cubicBezTo>
                    <a:pt x="3858" y="3844"/>
                    <a:pt x="5539" y="4188"/>
                    <a:pt x="5539" y="4188"/>
                  </a:cubicBezTo>
                  <a:cubicBezTo>
                    <a:pt x="5539" y="4188"/>
                    <a:pt x="4754" y="2659"/>
                    <a:pt x="3225" y="1502"/>
                  </a:cubicBezTo>
                  <a:cubicBezTo>
                    <a:pt x="1695" y="34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53"/>
            <p:cNvSpPr/>
            <p:nvPr/>
          </p:nvSpPr>
          <p:spPr>
            <a:xfrm rot="-4929948" flipH="1">
              <a:off x="5986745" y="4567291"/>
              <a:ext cx="137219" cy="196753"/>
            </a:xfrm>
            <a:custGeom>
              <a:avLst/>
              <a:gdLst/>
              <a:ahLst/>
              <a:cxnLst/>
              <a:rect l="l" t="t" r="r" b="b"/>
              <a:pathLst>
                <a:path w="3969" h="5691" extrusionOk="0">
                  <a:moveTo>
                    <a:pt x="3968" y="1"/>
                  </a:moveTo>
                  <a:cubicBezTo>
                    <a:pt x="3968" y="1"/>
                    <a:pt x="2466" y="841"/>
                    <a:pt x="1364" y="2426"/>
                  </a:cubicBezTo>
                  <a:cubicBezTo>
                    <a:pt x="276" y="3996"/>
                    <a:pt x="0" y="5691"/>
                    <a:pt x="0" y="5691"/>
                  </a:cubicBezTo>
                  <a:cubicBezTo>
                    <a:pt x="0" y="5691"/>
                    <a:pt x="1502" y="4850"/>
                    <a:pt x="2590" y="3280"/>
                  </a:cubicBezTo>
                  <a:cubicBezTo>
                    <a:pt x="3693" y="1709"/>
                    <a:pt x="3968" y="1"/>
                    <a:pt x="39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53"/>
            <p:cNvSpPr/>
            <p:nvPr/>
          </p:nvSpPr>
          <p:spPr>
            <a:xfrm rot="-4929948" flipH="1">
              <a:off x="6126359" y="4648486"/>
              <a:ext cx="162492" cy="176736"/>
            </a:xfrm>
            <a:custGeom>
              <a:avLst/>
              <a:gdLst/>
              <a:ahLst/>
              <a:cxnLst/>
              <a:rect l="l" t="t" r="r" b="b"/>
              <a:pathLst>
                <a:path w="4700" h="5112" extrusionOk="0">
                  <a:moveTo>
                    <a:pt x="4699" y="0"/>
                  </a:moveTo>
                  <a:cubicBezTo>
                    <a:pt x="4699" y="0"/>
                    <a:pt x="3101" y="634"/>
                    <a:pt x="1806" y="2053"/>
                  </a:cubicBezTo>
                  <a:cubicBezTo>
                    <a:pt x="511" y="3458"/>
                    <a:pt x="1" y="5112"/>
                    <a:pt x="1" y="5112"/>
                  </a:cubicBezTo>
                  <a:cubicBezTo>
                    <a:pt x="1" y="5112"/>
                    <a:pt x="1599" y="4478"/>
                    <a:pt x="2908" y="3059"/>
                  </a:cubicBezTo>
                  <a:cubicBezTo>
                    <a:pt x="4203" y="1640"/>
                    <a:pt x="4699" y="0"/>
                    <a:pt x="4699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53"/>
            <p:cNvSpPr/>
            <p:nvPr/>
          </p:nvSpPr>
          <p:spPr>
            <a:xfrm rot="-4929948" flipH="1">
              <a:off x="6246592" y="4714361"/>
              <a:ext cx="206295" cy="162941"/>
            </a:xfrm>
            <a:custGeom>
              <a:avLst/>
              <a:gdLst/>
              <a:ahLst/>
              <a:cxnLst/>
              <a:rect l="l" t="t" r="r" b="b"/>
              <a:pathLst>
                <a:path w="5967" h="4713" extrusionOk="0">
                  <a:moveTo>
                    <a:pt x="5967" y="0"/>
                  </a:moveTo>
                  <a:lnTo>
                    <a:pt x="5967" y="0"/>
                  </a:lnTo>
                  <a:cubicBezTo>
                    <a:pt x="5966" y="1"/>
                    <a:pt x="4120" y="414"/>
                    <a:pt x="2467" y="1709"/>
                  </a:cubicBezTo>
                  <a:cubicBezTo>
                    <a:pt x="828" y="3004"/>
                    <a:pt x="1" y="4712"/>
                    <a:pt x="1" y="4712"/>
                  </a:cubicBezTo>
                  <a:cubicBezTo>
                    <a:pt x="1" y="4712"/>
                    <a:pt x="1833" y="4299"/>
                    <a:pt x="3487" y="2990"/>
                  </a:cubicBezTo>
                  <a:cubicBezTo>
                    <a:pt x="5126" y="1695"/>
                    <a:pt x="5967" y="1"/>
                    <a:pt x="5967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53"/>
            <p:cNvSpPr/>
            <p:nvPr/>
          </p:nvSpPr>
          <p:spPr>
            <a:xfrm rot="-4929948" flipH="1">
              <a:off x="6402590" y="4705552"/>
              <a:ext cx="164359" cy="167712"/>
            </a:xfrm>
            <a:custGeom>
              <a:avLst/>
              <a:gdLst/>
              <a:ahLst/>
              <a:cxnLst/>
              <a:rect l="l" t="t" r="r" b="b"/>
              <a:pathLst>
                <a:path w="4754" h="4851" extrusionOk="0">
                  <a:moveTo>
                    <a:pt x="4754" y="1"/>
                  </a:moveTo>
                  <a:cubicBezTo>
                    <a:pt x="4754" y="1"/>
                    <a:pt x="3156" y="579"/>
                    <a:pt x="1847" y="1916"/>
                  </a:cubicBezTo>
                  <a:cubicBezTo>
                    <a:pt x="538" y="3252"/>
                    <a:pt x="1" y="4850"/>
                    <a:pt x="1" y="4850"/>
                  </a:cubicBezTo>
                  <a:cubicBezTo>
                    <a:pt x="1" y="4850"/>
                    <a:pt x="1585" y="4285"/>
                    <a:pt x="2894" y="2935"/>
                  </a:cubicBezTo>
                  <a:cubicBezTo>
                    <a:pt x="4203" y="1599"/>
                    <a:pt x="4754" y="1"/>
                    <a:pt x="475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53"/>
            <p:cNvSpPr/>
            <p:nvPr/>
          </p:nvSpPr>
          <p:spPr>
            <a:xfrm rot="-4929948" flipH="1">
              <a:off x="6568401" y="4720333"/>
              <a:ext cx="148179" cy="123908"/>
            </a:xfrm>
            <a:custGeom>
              <a:avLst/>
              <a:gdLst/>
              <a:ahLst/>
              <a:cxnLst/>
              <a:rect l="l" t="t" r="r" b="b"/>
              <a:pathLst>
                <a:path w="4286" h="3584" extrusionOk="0">
                  <a:moveTo>
                    <a:pt x="4285" y="1"/>
                  </a:moveTo>
                  <a:lnTo>
                    <a:pt x="4285" y="1"/>
                  </a:lnTo>
                  <a:cubicBezTo>
                    <a:pt x="4285" y="1"/>
                    <a:pt x="2935" y="345"/>
                    <a:pt x="1750" y="1337"/>
                  </a:cubicBezTo>
                  <a:cubicBezTo>
                    <a:pt x="565" y="2316"/>
                    <a:pt x="0" y="3583"/>
                    <a:pt x="0" y="3583"/>
                  </a:cubicBezTo>
                  <a:cubicBezTo>
                    <a:pt x="0" y="3583"/>
                    <a:pt x="1337" y="3239"/>
                    <a:pt x="2522" y="2260"/>
                  </a:cubicBezTo>
                  <a:cubicBezTo>
                    <a:pt x="3706" y="1268"/>
                    <a:pt x="4285" y="1"/>
                    <a:pt x="428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53"/>
            <p:cNvSpPr/>
            <p:nvPr/>
          </p:nvSpPr>
          <p:spPr>
            <a:xfrm rot="-4929948" flipH="1">
              <a:off x="6356676" y="4173895"/>
              <a:ext cx="209614" cy="986635"/>
            </a:xfrm>
            <a:custGeom>
              <a:avLst/>
              <a:gdLst/>
              <a:ahLst/>
              <a:cxnLst/>
              <a:rect l="l" t="t" r="r" b="b"/>
              <a:pathLst>
                <a:path w="6063" h="28538" extrusionOk="0">
                  <a:moveTo>
                    <a:pt x="134" y="1"/>
                  </a:moveTo>
                  <a:cubicBezTo>
                    <a:pt x="116" y="1"/>
                    <a:pt x="98" y="5"/>
                    <a:pt x="83" y="15"/>
                  </a:cubicBezTo>
                  <a:cubicBezTo>
                    <a:pt x="28" y="42"/>
                    <a:pt x="0" y="111"/>
                    <a:pt x="42" y="166"/>
                  </a:cubicBezTo>
                  <a:cubicBezTo>
                    <a:pt x="4919" y="8433"/>
                    <a:pt x="5194" y="19235"/>
                    <a:pt x="703" y="27681"/>
                  </a:cubicBezTo>
                  <a:lnTo>
                    <a:pt x="717" y="27681"/>
                  </a:lnTo>
                  <a:cubicBezTo>
                    <a:pt x="487" y="28158"/>
                    <a:pt x="858" y="28538"/>
                    <a:pt x="1240" y="28538"/>
                  </a:cubicBezTo>
                  <a:cubicBezTo>
                    <a:pt x="1432" y="28538"/>
                    <a:pt x="1626" y="28443"/>
                    <a:pt x="1750" y="28218"/>
                  </a:cubicBezTo>
                  <a:cubicBezTo>
                    <a:pt x="6062" y="19386"/>
                    <a:pt x="5484" y="8323"/>
                    <a:pt x="221" y="42"/>
                  </a:cubicBezTo>
                  <a:cubicBezTo>
                    <a:pt x="203" y="16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53"/>
            <p:cNvSpPr/>
            <p:nvPr/>
          </p:nvSpPr>
          <p:spPr>
            <a:xfrm rot="-4929948" flipH="1">
              <a:off x="5855725" y="4333540"/>
              <a:ext cx="151048" cy="235336"/>
            </a:xfrm>
            <a:custGeom>
              <a:avLst/>
              <a:gdLst/>
              <a:ahLst/>
              <a:cxnLst/>
              <a:rect l="l" t="t" r="r" b="b"/>
              <a:pathLst>
                <a:path w="4369" h="6807" extrusionOk="0">
                  <a:moveTo>
                    <a:pt x="1" y="1"/>
                  </a:moveTo>
                  <a:cubicBezTo>
                    <a:pt x="1" y="1"/>
                    <a:pt x="263" y="1985"/>
                    <a:pt x="1475" y="3872"/>
                  </a:cubicBezTo>
                  <a:cubicBezTo>
                    <a:pt x="2674" y="5746"/>
                    <a:pt x="4368" y="6807"/>
                    <a:pt x="4368" y="6807"/>
                  </a:cubicBezTo>
                  <a:cubicBezTo>
                    <a:pt x="4368" y="6807"/>
                    <a:pt x="4106" y="4823"/>
                    <a:pt x="2908" y="2949"/>
                  </a:cubicBezTo>
                  <a:cubicBezTo>
                    <a:pt x="1695" y="107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16" name="Google Shape;3816;p53"/>
            <p:cNvGrpSpPr/>
            <p:nvPr/>
          </p:nvGrpSpPr>
          <p:grpSpPr>
            <a:xfrm rot="2188332">
              <a:off x="6738992" y="4656666"/>
              <a:ext cx="1544475" cy="707621"/>
              <a:chOff x="-2353813" y="170553"/>
              <a:chExt cx="2077588" cy="951798"/>
            </a:xfrm>
          </p:grpSpPr>
          <p:sp>
            <p:nvSpPr>
              <p:cNvPr id="3817" name="Google Shape;3817;p53"/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53"/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53"/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53"/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53"/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2" name="Google Shape;3822;p53"/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23" name="Google Shape;3823;p53"/>
            <p:cNvGrpSpPr/>
            <p:nvPr/>
          </p:nvGrpSpPr>
          <p:grpSpPr>
            <a:xfrm flipH="1">
              <a:off x="8420971" y="4836401"/>
              <a:ext cx="722898" cy="249462"/>
              <a:chOff x="4586700" y="3008575"/>
              <a:chExt cx="1065750" cy="367775"/>
            </a:xfrm>
          </p:grpSpPr>
          <p:sp>
            <p:nvSpPr>
              <p:cNvPr id="3824" name="Google Shape;3824;p53"/>
              <p:cNvSpPr/>
              <p:nvPr/>
            </p:nvSpPr>
            <p:spPr>
              <a:xfrm>
                <a:off x="4887050" y="3008575"/>
                <a:ext cx="765400" cy="367775"/>
              </a:xfrm>
              <a:custGeom>
                <a:avLst/>
                <a:gdLst/>
                <a:ahLst/>
                <a:cxnLst/>
                <a:rect l="l" t="t" r="r" b="b"/>
                <a:pathLst>
                  <a:path w="30616" h="14711" extrusionOk="0">
                    <a:moveTo>
                      <a:pt x="15752" y="0"/>
                    </a:moveTo>
                    <a:cubicBezTo>
                      <a:pt x="15463" y="0"/>
                      <a:pt x="15173" y="8"/>
                      <a:pt x="14881" y="26"/>
                    </a:cubicBezTo>
                    <a:cubicBezTo>
                      <a:pt x="6421" y="522"/>
                      <a:pt x="1" y="8251"/>
                      <a:pt x="1" y="8251"/>
                    </a:cubicBezTo>
                    <a:cubicBezTo>
                      <a:pt x="1" y="8251"/>
                      <a:pt x="6794" y="14711"/>
                      <a:pt x="14864" y="14711"/>
                    </a:cubicBezTo>
                    <a:cubicBezTo>
                      <a:pt x="15153" y="14711"/>
                      <a:pt x="15443" y="14702"/>
                      <a:pt x="15735" y="14685"/>
                    </a:cubicBezTo>
                    <a:cubicBezTo>
                      <a:pt x="24195" y="14189"/>
                      <a:pt x="30615" y="6460"/>
                      <a:pt x="30615" y="6460"/>
                    </a:cubicBezTo>
                    <a:cubicBezTo>
                      <a:pt x="30615" y="6460"/>
                      <a:pt x="23822" y="0"/>
                      <a:pt x="15752" y="0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5" name="Google Shape;3825;p53"/>
              <p:cNvSpPr/>
              <p:nvPr/>
            </p:nvSpPr>
            <p:spPr>
              <a:xfrm>
                <a:off x="4586700" y="3160200"/>
                <a:ext cx="1056775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42271" h="6251" extrusionOk="0">
                    <a:moveTo>
                      <a:pt x="34582" y="1"/>
                    </a:moveTo>
                    <a:cubicBezTo>
                      <a:pt x="23074" y="1"/>
                      <a:pt x="11534" y="1713"/>
                      <a:pt x="483" y="5093"/>
                    </a:cubicBezTo>
                    <a:cubicBezTo>
                      <a:pt x="166" y="5203"/>
                      <a:pt x="1" y="5534"/>
                      <a:pt x="111" y="5851"/>
                    </a:cubicBezTo>
                    <a:cubicBezTo>
                      <a:pt x="200" y="6095"/>
                      <a:pt x="432" y="6250"/>
                      <a:pt x="678" y="6250"/>
                    </a:cubicBezTo>
                    <a:cubicBezTo>
                      <a:pt x="737" y="6250"/>
                      <a:pt x="796" y="6241"/>
                      <a:pt x="855" y="6223"/>
                    </a:cubicBezTo>
                    <a:cubicBezTo>
                      <a:pt x="12735" y="2226"/>
                      <a:pt x="25289" y="173"/>
                      <a:pt x="37864" y="173"/>
                    </a:cubicBezTo>
                    <a:cubicBezTo>
                      <a:pt x="39333" y="173"/>
                      <a:pt x="40802" y="201"/>
                      <a:pt x="42271" y="257"/>
                    </a:cubicBezTo>
                    <a:cubicBezTo>
                      <a:pt x="39713" y="86"/>
                      <a:pt x="37148" y="1"/>
                      <a:pt x="34582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26" name="Google Shape;3826;p53"/>
            <p:cNvGrpSpPr/>
            <p:nvPr/>
          </p:nvGrpSpPr>
          <p:grpSpPr>
            <a:xfrm rot="-8425059" flipH="1">
              <a:off x="7877941" y="4690216"/>
              <a:ext cx="772845" cy="640869"/>
              <a:chOff x="4593250" y="3554450"/>
              <a:chExt cx="530825" cy="440225"/>
            </a:xfrm>
          </p:grpSpPr>
          <p:sp>
            <p:nvSpPr>
              <p:cNvPr id="3827" name="Google Shape;3827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8" name="Google Shape;3828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9" name="Google Shape;3829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0" name="Google Shape;3830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1" name="Google Shape;3831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3" name="Google Shape;3833;p53"/>
            <p:cNvGrpSpPr/>
            <p:nvPr/>
          </p:nvGrpSpPr>
          <p:grpSpPr>
            <a:xfrm flipH="1">
              <a:off x="6417741" y="4788950"/>
              <a:ext cx="851199" cy="442923"/>
              <a:chOff x="721375" y="3644650"/>
              <a:chExt cx="866625" cy="450950"/>
            </a:xfrm>
          </p:grpSpPr>
          <p:sp>
            <p:nvSpPr>
              <p:cNvPr id="3834" name="Google Shape;3834;p53"/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5" name="Google Shape;3835;p53"/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53"/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53"/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53"/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53"/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53"/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53"/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42" name="Google Shape;3842;p53"/>
            <p:cNvGrpSpPr/>
            <p:nvPr/>
          </p:nvGrpSpPr>
          <p:grpSpPr>
            <a:xfrm flipH="1">
              <a:off x="7330745" y="4705201"/>
              <a:ext cx="617031" cy="511718"/>
              <a:chOff x="4593250" y="3554450"/>
              <a:chExt cx="530825" cy="440225"/>
            </a:xfrm>
          </p:grpSpPr>
          <p:sp>
            <p:nvSpPr>
              <p:cNvPr id="3843" name="Google Shape;3843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6" name="Google Shape;3846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7" name="Google Shape;3847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49" name="Google Shape;3849;p53"/>
            <p:cNvGrpSpPr/>
            <p:nvPr/>
          </p:nvGrpSpPr>
          <p:grpSpPr>
            <a:xfrm rot="-3059037" flipH="1">
              <a:off x="5849173" y="4768551"/>
              <a:ext cx="942377" cy="619453"/>
              <a:chOff x="1506700" y="3966175"/>
              <a:chExt cx="674775" cy="443550"/>
            </a:xfrm>
          </p:grpSpPr>
          <p:sp>
            <p:nvSpPr>
              <p:cNvPr id="3850" name="Google Shape;3850;p53"/>
              <p:cNvSpPr/>
              <p:nvPr/>
            </p:nvSpPr>
            <p:spPr>
              <a:xfrm>
                <a:off x="1506700" y="3966175"/>
                <a:ext cx="674775" cy="296475"/>
              </a:xfrm>
              <a:custGeom>
                <a:avLst/>
                <a:gdLst/>
                <a:ahLst/>
                <a:cxnLst/>
                <a:rect l="l" t="t" r="r" b="b"/>
                <a:pathLst>
                  <a:path w="26991" h="11859" extrusionOk="0">
                    <a:moveTo>
                      <a:pt x="21229" y="1"/>
                    </a:moveTo>
                    <a:cubicBezTo>
                      <a:pt x="20583" y="1"/>
                      <a:pt x="19935" y="28"/>
                      <a:pt x="19289" y="79"/>
                    </a:cubicBezTo>
                    <a:cubicBezTo>
                      <a:pt x="16685" y="299"/>
                      <a:pt x="14123" y="933"/>
                      <a:pt x="11698" y="1925"/>
                    </a:cubicBezTo>
                    <a:cubicBezTo>
                      <a:pt x="9273" y="2917"/>
                      <a:pt x="6999" y="4281"/>
                      <a:pt x="4988" y="5948"/>
                    </a:cubicBezTo>
                    <a:cubicBezTo>
                      <a:pt x="2990" y="7615"/>
                      <a:pt x="1254" y="9599"/>
                      <a:pt x="0" y="11859"/>
                    </a:cubicBezTo>
                    <a:cubicBezTo>
                      <a:pt x="1888" y="10109"/>
                      <a:pt x="3831" y="8538"/>
                      <a:pt x="5911" y="7188"/>
                    </a:cubicBezTo>
                    <a:cubicBezTo>
                      <a:pt x="7978" y="5824"/>
                      <a:pt x="10168" y="4681"/>
                      <a:pt x="12442" y="3744"/>
                    </a:cubicBezTo>
                    <a:cubicBezTo>
                      <a:pt x="14715" y="2807"/>
                      <a:pt x="17071" y="2090"/>
                      <a:pt x="19510" y="1608"/>
                    </a:cubicBezTo>
                    <a:cubicBezTo>
                      <a:pt x="21934" y="1112"/>
                      <a:pt x="24428" y="864"/>
                      <a:pt x="26991" y="795"/>
                    </a:cubicBezTo>
                    <a:cubicBezTo>
                      <a:pt x="25136" y="246"/>
                      <a:pt x="23188" y="1"/>
                      <a:pt x="21229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53"/>
              <p:cNvSpPr/>
              <p:nvPr/>
            </p:nvSpPr>
            <p:spPr>
              <a:xfrm>
                <a:off x="1676175" y="3997750"/>
                <a:ext cx="290375" cy="411975"/>
              </a:xfrm>
              <a:custGeom>
                <a:avLst/>
                <a:gdLst/>
                <a:ahLst/>
                <a:cxnLst/>
                <a:rect l="l" t="t" r="r" b="b"/>
                <a:pathLst>
                  <a:path w="11615" h="16479" extrusionOk="0">
                    <a:moveTo>
                      <a:pt x="11615" y="1"/>
                    </a:moveTo>
                    <a:lnTo>
                      <a:pt x="11615" y="1"/>
                    </a:lnTo>
                    <a:cubicBezTo>
                      <a:pt x="10333" y="951"/>
                      <a:pt x="9038" y="2150"/>
                      <a:pt x="7812" y="3459"/>
                    </a:cubicBezTo>
                    <a:cubicBezTo>
                      <a:pt x="6600" y="4782"/>
                      <a:pt x="5428" y="6214"/>
                      <a:pt x="4395" y="7689"/>
                    </a:cubicBezTo>
                    <a:cubicBezTo>
                      <a:pt x="3348" y="9177"/>
                      <a:pt x="2425" y="10692"/>
                      <a:pt x="1667" y="12194"/>
                    </a:cubicBezTo>
                    <a:cubicBezTo>
                      <a:pt x="909" y="13696"/>
                      <a:pt x="317" y="15156"/>
                      <a:pt x="0" y="16479"/>
                    </a:cubicBezTo>
                    <a:cubicBezTo>
                      <a:pt x="689" y="15018"/>
                      <a:pt x="1433" y="13585"/>
                      <a:pt x="2260" y="12153"/>
                    </a:cubicBezTo>
                    <a:cubicBezTo>
                      <a:pt x="3086" y="10720"/>
                      <a:pt x="3996" y="9314"/>
                      <a:pt x="4974" y="7923"/>
                    </a:cubicBezTo>
                    <a:cubicBezTo>
                      <a:pt x="5952" y="6531"/>
                      <a:pt x="6999" y="5167"/>
                      <a:pt x="8115" y="3858"/>
                    </a:cubicBezTo>
                    <a:cubicBezTo>
                      <a:pt x="9217" y="2536"/>
                      <a:pt x="10388" y="1254"/>
                      <a:pt x="1161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2" name="Google Shape;3852;p53"/>
              <p:cNvSpPr/>
              <p:nvPr/>
            </p:nvSpPr>
            <p:spPr>
              <a:xfrm>
                <a:off x="1526325" y="3997750"/>
                <a:ext cx="448500" cy="370300"/>
              </a:xfrm>
              <a:custGeom>
                <a:avLst/>
                <a:gdLst/>
                <a:ahLst/>
                <a:cxnLst/>
                <a:rect l="l" t="t" r="r" b="b"/>
                <a:pathLst>
                  <a:path w="17940" h="14812" extrusionOk="0">
                    <a:moveTo>
                      <a:pt x="17939" y="1"/>
                    </a:moveTo>
                    <a:lnTo>
                      <a:pt x="17939" y="1"/>
                    </a:lnTo>
                    <a:cubicBezTo>
                      <a:pt x="16231" y="662"/>
                      <a:pt x="14426" y="1613"/>
                      <a:pt x="12662" y="2687"/>
                    </a:cubicBezTo>
                    <a:cubicBezTo>
                      <a:pt x="10899" y="3790"/>
                      <a:pt x="9177" y="5030"/>
                      <a:pt x="7565" y="6366"/>
                    </a:cubicBezTo>
                    <a:cubicBezTo>
                      <a:pt x="5953" y="7689"/>
                      <a:pt x="4465" y="9108"/>
                      <a:pt x="3156" y="10541"/>
                    </a:cubicBezTo>
                    <a:cubicBezTo>
                      <a:pt x="1874" y="11987"/>
                      <a:pt x="758" y="13448"/>
                      <a:pt x="1" y="14812"/>
                    </a:cubicBezTo>
                    <a:cubicBezTo>
                      <a:pt x="1213" y="13393"/>
                      <a:pt x="2481" y="12015"/>
                      <a:pt x="3845" y="10678"/>
                    </a:cubicBezTo>
                    <a:cubicBezTo>
                      <a:pt x="5195" y="9342"/>
                      <a:pt x="6642" y="8047"/>
                      <a:pt x="8143" y="6793"/>
                    </a:cubicBezTo>
                    <a:cubicBezTo>
                      <a:pt x="9659" y="5539"/>
                      <a:pt x="11243" y="4341"/>
                      <a:pt x="12869" y="3211"/>
                    </a:cubicBezTo>
                    <a:cubicBezTo>
                      <a:pt x="14509" y="2081"/>
                      <a:pt x="16190" y="1020"/>
                      <a:pt x="17939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53" name="Google Shape;3853;p53"/>
            <p:cNvGrpSpPr/>
            <p:nvPr/>
          </p:nvGrpSpPr>
          <p:grpSpPr>
            <a:xfrm rot="462" flipH="1">
              <a:off x="4873302" y="4628954"/>
              <a:ext cx="1544479" cy="707662"/>
              <a:chOff x="-2353813" y="170553"/>
              <a:chExt cx="2077588" cy="951798"/>
            </a:xfrm>
          </p:grpSpPr>
          <p:sp>
            <p:nvSpPr>
              <p:cNvPr id="3854" name="Google Shape;3854;p53"/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5" name="Google Shape;3855;p53"/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6" name="Google Shape;3856;p53"/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7" name="Google Shape;3857;p53"/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8" name="Google Shape;3858;p53"/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9" name="Google Shape;3859;p53"/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60" name="Google Shape;3860;p53"/>
            <p:cNvGrpSpPr/>
            <p:nvPr/>
          </p:nvGrpSpPr>
          <p:grpSpPr>
            <a:xfrm rot="-5279132" flipH="1">
              <a:off x="4870183" y="4569859"/>
              <a:ext cx="943806" cy="782720"/>
              <a:chOff x="4593250" y="3554450"/>
              <a:chExt cx="530825" cy="440225"/>
            </a:xfrm>
          </p:grpSpPr>
          <p:sp>
            <p:nvSpPr>
              <p:cNvPr id="3861" name="Google Shape;3861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2" name="Google Shape;3862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3" name="Google Shape;3863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4" name="Google Shape;3864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5" name="Google Shape;3865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6" name="Google Shape;3866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67" name="Google Shape;3867;p53"/>
            <p:cNvGrpSpPr/>
            <p:nvPr/>
          </p:nvGrpSpPr>
          <p:grpSpPr>
            <a:xfrm rot="-10065285">
              <a:off x="3860261" y="4833595"/>
              <a:ext cx="1023056" cy="353042"/>
              <a:chOff x="4586700" y="3008575"/>
              <a:chExt cx="1065750" cy="367775"/>
            </a:xfrm>
          </p:grpSpPr>
          <p:sp>
            <p:nvSpPr>
              <p:cNvPr id="3868" name="Google Shape;3868;p53"/>
              <p:cNvSpPr/>
              <p:nvPr/>
            </p:nvSpPr>
            <p:spPr>
              <a:xfrm>
                <a:off x="4887050" y="3008575"/>
                <a:ext cx="765400" cy="367775"/>
              </a:xfrm>
              <a:custGeom>
                <a:avLst/>
                <a:gdLst/>
                <a:ahLst/>
                <a:cxnLst/>
                <a:rect l="l" t="t" r="r" b="b"/>
                <a:pathLst>
                  <a:path w="30616" h="14711" extrusionOk="0">
                    <a:moveTo>
                      <a:pt x="15752" y="0"/>
                    </a:moveTo>
                    <a:cubicBezTo>
                      <a:pt x="15463" y="0"/>
                      <a:pt x="15173" y="8"/>
                      <a:pt x="14881" y="26"/>
                    </a:cubicBezTo>
                    <a:cubicBezTo>
                      <a:pt x="6421" y="522"/>
                      <a:pt x="1" y="8251"/>
                      <a:pt x="1" y="8251"/>
                    </a:cubicBezTo>
                    <a:cubicBezTo>
                      <a:pt x="1" y="8251"/>
                      <a:pt x="6794" y="14711"/>
                      <a:pt x="14864" y="14711"/>
                    </a:cubicBezTo>
                    <a:cubicBezTo>
                      <a:pt x="15153" y="14711"/>
                      <a:pt x="15443" y="14702"/>
                      <a:pt x="15735" y="14685"/>
                    </a:cubicBezTo>
                    <a:cubicBezTo>
                      <a:pt x="24195" y="14189"/>
                      <a:pt x="30615" y="6460"/>
                      <a:pt x="30615" y="6460"/>
                    </a:cubicBezTo>
                    <a:cubicBezTo>
                      <a:pt x="30615" y="6460"/>
                      <a:pt x="23822" y="0"/>
                      <a:pt x="15752" y="0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9" name="Google Shape;3869;p53"/>
              <p:cNvSpPr/>
              <p:nvPr/>
            </p:nvSpPr>
            <p:spPr>
              <a:xfrm>
                <a:off x="4586700" y="3160200"/>
                <a:ext cx="1056775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42271" h="6251" extrusionOk="0">
                    <a:moveTo>
                      <a:pt x="34582" y="1"/>
                    </a:moveTo>
                    <a:cubicBezTo>
                      <a:pt x="23074" y="1"/>
                      <a:pt x="11534" y="1713"/>
                      <a:pt x="483" y="5093"/>
                    </a:cubicBezTo>
                    <a:cubicBezTo>
                      <a:pt x="166" y="5203"/>
                      <a:pt x="1" y="5534"/>
                      <a:pt x="111" y="5851"/>
                    </a:cubicBezTo>
                    <a:cubicBezTo>
                      <a:pt x="200" y="6095"/>
                      <a:pt x="432" y="6250"/>
                      <a:pt x="678" y="6250"/>
                    </a:cubicBezTo>
                    <a:cubicBezTo>
                      <a:pt x="737" y="6250"/>
                      <a:pt x="796" y="6241"/>
                      <a:pt x="855" y="6223"/>
                    </a:cubicBezTo>
                    <a:cubicBezTo>
                      <a:pt x="12735" y="2226"/>
                      <a:pt x="25289" y="173"/>
                      <a:pt x="37864" y="173"/>
                    </a:cubicBezTo>
                    <a:cubicBezTo>
                      <a:pt x="39333" y="173"/>
                      <a:pt x="40802" y="201"/>
                      <a:pt x="42271" y="257"/>
                    </a:cubicBezTo>
                    <a:cubicBezTo>
                      <a:pt x="39713" y="86"/>
                      <a:pt x="37148" y="1"/>
                      <a:pt x="34582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70" name="Google Shape;3870;p53"/>
            <p:cNvSpPr/>
            <p:nvPr/>
          </p:nvSpPr>
          <p:spPr>
            <a:xfrm rot="4929948">
              <a:off x="2445024" y="4576335"/>
              <a:ext cx="118619" cy="152431"/>
            </a:xfrm>
            <a:custGeom>
              <a:avLst/>
              <a:gdLst/>
              <a:ahLst/>
              <a:cxnLst/>
              <a:rect l="l" t="t" r="r" b="b"/>
              <a:pathLst>
                <a:path w="3431" h="4409" extrusionOk="0">
                  <a:moveTo>
                    <a:pt x="0" y="0"/>
                  </a:moveTo>
                  <a:cubicBezTo>
                    <a:pt x="0" y="0"/>
                    <a:pt x="303" y="1350"/>
                    <a:pt x="1240" y="2577"/>
                  </a:cubicBezTo>
                  <a:cubicBezTo>
                    <a:pt x="2191" y="3789"/>
                    <a:pt x="3431" y="4409"/>
                    <a:pt x="3431" y="4409"/>
                  </a:cubicBezTo>
                  <a:cubicBezTo>
                    <a:pt x="3431" y="4409"/>
                    <a:pt x="3141" y="3059"/>
                    <a:pt x="2191" y="1833"/>
                  </a:cubicBezTo>
                  <a:cubicBezTo>
                    <a:pt x="1254" y="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53"/>
            <p:cNvSpPr/>
            <p:nvPr/>
          </p:nvSpPr>
          <p:spPr>
            <a:xfrm rot="4929948">
              <a:off x="2548742" y="4544978"/>
              <a:ext cx="168162" cy="164393"/>
            </a:xfrm>
            <a:custGeom>
              <a:avLst/>
              <a:gdLst/>
              <a:ahLst/>
              <a:cxnLst/>
              <a:rect l="l" t="t" r="r" b="b"/>
              <a:pathLst>
                <a:path w="4864" h="4755" extrusionOk="0">
                  <a:moveTo>
                    <a:pt x="0" y="1"/>
                  </a:moveTo>
                  <a:cubicBezTo>
                    <a:pt x="0" y="1"/>
                    <a:pt x="579" y="1585"/>
                    <a:pt x="1929" y="2894"/>
                  </a:cubicBezTo>
                  <a:cubicBezTo>
                    <a:pt x="3266" y="4203"/>
                    <a:pt x="4864" y="4754"/>
                    <a:pt x="4864" y="4754"/>
                  </a:cubicBezTo>
                  <a:cubicBezTo>
                    <a:pt x="4864" y="4754"/>
                    <a:pt x="4285" y="3156"/>
                    <a:pt x="2949" y="1847"/>
                  </a:cubicBezTo>
                  <a:cubicBezTo>
                    <a:pt x="1599" y="53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53"/>
            <p:cNvSpPr/>
            <p:nvPr/>
          </p:nvSpPr>
          <p:spPr>
            <a:xfrm rot="4929948">
              <a:off x="2659101" y="4513427"/>
              <a:ext cx="210098" cy="158654"/>
            </a:xfrm>
            <a:custGeom>
              <a:avLst/>
              <a:gdLst/>
              <a:ahLst/>
              <a:cxnLst/>
              <a:rect l="l" t="t" r="r" b="b"/>
              <a:pathLst>
                <a:path w="6077" h="4589" extrusionOk="0">
                  <a:moveTo>
                    <a:pt x="1" y="0"/>
                  </a:moveTo>
                  <a:cubicBezTo>
                    <a:pt x="1" y="1"/>
                    <a:pt x="869" y="1681"/>
                    <a:pt x="2549" y="2949"/>
                  </a:cubicBezTo>
                  <a:cubicBezTo>
                    <a:pt x="4217" y="4203"/>
                    <a:pt x="6077" y="4588"/>
                    <a:pt x="6077" y="4588"/>
                  </a:cubicBezTo>
                  <a:cubicBezTo>
                    <a:pt x="6077" y="4588"/>
                    <a:pt x="5209" y="2908"/>
                    <a:pt x="3528" y="1640"/>
                  </a:cubicBezTo>
                  <a:cubicBezTo>
                    <a:pt x="1861" y="373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53"/>
            <p:cNvSpPr/>
            <p:nvPr/>
          </p:nvSpPr>
          <p:spPr>
            <a:xfrm rot="4929948">
              <a:off x="2802138" y="4491102"/>
              <a:ext cx="191498" cy="144860"/>
            </a:xfrm>
            <a:custGeom>
              <a:avLst/>
              <a:gdLst/>
              <a:ahLst/>
              <a:cxnLst/>
              <a:rect l="l" t="t" r="r" b="b"/>
              <a:pathLst>
                <a:path w="5539" h="4190" extrusionOk="0">
                  <a:moveTo>
                    <a:pt x="0" y="1"/>
                  </a:moveTo>
                  <a:cubicBezTo>
                    <a:pt x="0" y="1"/>
                    <a:pt x="799" y="1530"/>
                    <a:pt x="2329" y="2688"/>
                  </a:cubicBezTo>
                  <a:cubicBezTo>
                    <a:pt x="3858" y="3845"/>
                    <a:pt x="5539" y="4189"/>
                    <a:pt x="5539" y="4189"/>
                  </a:cubicBezTo>
                  <a:cubicBezTo>
                    <a:pt x="5539" y="4189"/>
                    <a:pt x="4754" y="2660"/>
                    <a:pt x="3224" y="1503"/>
                  </a:cubicBezTo>
                  <a:cubicBezTo>
                    <a:pt x="1695" y="34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53"/>
            <p:cNvSpPr/>
            <p:nvPr/>
          </p:nvSpPr>
          <p:spPr>
            <a:xfrm rot="4929948">
              <a:off x="2939808" y="4436594"/>
              <a:ext cx="191533" cy="144825"/>
            </a:xfrm>
            <a:custGeom>
              <a:avLst/>
              <a:gdLst/>
              <a:ahLst/>
              <a:cxnLst/>
              <a:rect l="l" t="t" r="r" b="b"/>
              <a:pathLst>
                <a:path w="5540" h="418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800" y="1529"/>
                    <a:pt x="2329" y="2687"/>
                  </a:cubicBezTo>
                  <a:cubicBezTo>
                    <a:pt x="3858" y="3844"/>
                    <a:pt x="5539" y="4188"/>
                    <a:pt x="5539" y="4188"/>
                  </a:cubicBezTo>
                  <a:cubicBezTo>
                    <a:pt x="5539" y="4188"/>
                    <a:pt x="4754" y="2659"/>
                    <a:pt x="3225" y="1502"/>
                  </a:cubicBezTo>
                  <a:cubicBezTo>
                    <a:pt x="1695" y="34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53"/>
            <p:cNvSpPr/>
            <p:nvPr/>
          </p:nvSpPr>
          <p:spPr>
            <a:xfrm rot="4929948">
              <a:off x="3020036" y="4567291"/>
              <a:ext cx="137219" cy="196753"/>
            </a:xfrm>
            <a:custGeom>
              <a:avLst/>
              <a:gdLst/>
              <a:ahLst/>
              <a:cxnLst/>
              <a:rect l="l" t="t" r="r" b="b"/>
              <a:pathLst>
                <a:path w="3969" h="5691" extrusionOk="0">
                  <a:moveTo>
                    <a:pt x="3968" y="1"/>
                  </a:moveTo>
                  <a:cubicBezTo>
                    <a:pt x="3968" y="1"/>
                    <a:pt x="2466" y="841"/>
                    <a:pt x="1364" y="2426"/>
                  </a:cubicBezTo>
                  <a:cubicBezTo>
                    <a:pt x="276" y="3996"/>
                    <a:pt x="0" y="5691"/>
                    <a:pt x="0" y="5691"/>
                  </a:cubicBezTo>
                  <a:cubicBezTo>
                    <a:pt x="0" y="5691"/>
                    <a:pt x="1502" y="4850"/>
                    <a:pt x="2590" y="3280"/>
                  </a:cubicBezTo>
                  <a:cubicBezTo>
                    <a:pt x="3693" y="1709"/>
                    <a:pt x="3968" y="1"/>
                    <a:pt x="39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53"/>
            <p:cNvSpPr/>
            <p:nvPr/>
          </p:nvSpPr>
          <p:spPr>
            <a:xfrm rot="4929948">
              <a:off x="2855149" y="4648486"/>
              <a:ext cx="162492" cy="176736"/>
            </a:xfrm>
            <a:custGeom>
              <a:avLst/>
              <a:gdLst/>
              <a:ahLst/>
              <a:cxnLst/>
              <a:rect l="l" t="t" r="r" b="b"/>
              <a:pathLst>
                <a:path w="4700" h="5112" extrusionOk="0">
                  <a:moveTo>
                    <a:pt x="4699" y="0"/>
                  </a:moveTo>
                  <a:cubicBezTo>
                    <a:pt x="4699" y="0"/>
                    <a:pt x="3101" y="634"/>
                    <a:pt x="1806" y="2053"/>
                  </a:cubicBezTo>
                  <a:cubicBezTo>
                    <a:pt x="511" y="3458"/>
                    <a:pt x="1" y="5112"/>
                    <a:pt x="1" y="5112"/>
                  </a:cubicBezTo>
                  <a:cubicBezTo>
                    <a:pt x="1" y="5112"/>
                    <a:pt x="1599" y="4478"/>
                    <a:pt x="2908" y="3059"/>
                  </a:cubicBezTo>
                  <a:cubicBezTo>
                    <a:pt x="4203" y="1640"/>
                    <a:pt x="4699" y="0"/>
                    <a:pt x="4699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53"/>
            <p:cNvSpPr/>
            <p:nvPr/>
          </p:nvSpPr>
          <p:spPr>
            <a:xfrm rot="4929948">
              <a:off x="2691112" y="4714361"/>
              <a:ext cx="206295" cy="162941"/>
            </a:xfrm>
            <a:custGeom>
              <a:avLst/>
              <a:gdLst/>
              <a:ahLst/>
              <a:cxnLst/>
              <a:rect l="l" t="t" r="r" b="b"/>
              <a:pathLst>
                <a:path w="5967" h="4713" extrusionOk="0">
                  <a:moveTo>
                    <a:pt x="5967" y="0"/>
                  </a:moveTo>
                  <a:lnTo>
                    <a:pt x="5967" y="0"/>
                  </a:lnTo>
                  <a:cubicBezTo>
                    <a:pt x="5966" y="1"/>
                    <a:pt x="4120" y="414"/>
                    <a:pt x="2467" y="1709"/>
                  </a:cubicBezTo>
                  <a:cubicBezTo>
                    <a:pt x="828" y="3004"/>
                    <a:pt x="1" y="4712"/>
                    <a:pt x="1" y="4712"/>
                  </a:cubicBezTo>
                  <a:cubicBezTo>
                    <a:pt x="1" y="4712"/>
                    <a:pt x="1833" y="4299"/>
                    <a:pt x="3487" y="2990"/>
                  </a:cubicBezTo>
                  <a:cubicBezTo>
                    <a:pt x="5126" y="1695"/>
                    <a:pt x="5967" y="1"/>
                    <a:pt x="5967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53"/>
            <p:cNvSpPr/>
            <p:nvPr/>
          </p:nvSpPr>
          <p:spPr>
            <a:xfrm rot="4929948">
              <a:off x="2577051" y="4705552"/>
              <a:ext cx="164359" cy="167712"/>
            </a:xfrm>
            <a:custGeom>
              <a:avLst/>
              <a:gdLst/>
              <a:ahLst/>
              <a:cxnLst/>
              <a:rect l="l" t="t" r="r" b="b"/>
              <a:pathLst>
                <a:path w="4754" h="4851" extrusionOk="0">
                  <a:moveTo>
                    <a:pt x="4754" y="1"/>
                  </a:moveTo>
                  <a:cubicBezTo>
                    <a:pt x="4754" y="1"/>
                    <a:pt x="3156" y="579"/>
                    <a:pt x="1847" y="1916"/>
                  </a:cubicBezTo>
                  <a:cubicBezTo>
                    <a:pt x="538" y="3252"/>
                    <a:pt x="1" y="4850"/>
                    <a:pt x="1" y="4850"/>
                  </a:cubicBezTo>
                  <a:cubicBezTo>
                    <a:pt x="1" y="4850"/>
                    <a:pt x="1585" y="4285"/>
                    <a:pt x="2894" y="2935"/>
                  </a:cubicBezTo>
                  <a:cubicBezTo>
                    <a:pt x="4203" y="1599"/>
                    <a:pt x="4754" y="1"/>
                    <a:pt x="475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53"/>
            <p:cNvSpPr/>
            <p:nvPr/>
          </p:nvSpPr>
          <p:spPr>
            <a:xfrm rot="4929948">
              <a:off x="2427421" y="4720333"/>
              <a:ext cx="148179" cy="123908"/>
            </a:xfrm>
            <a:custGeom>
              <a:avLst/>
              <a:gdLst/>
              <a:ahLst/>
              <a:cxnLst/>
              <a:rect l="l" t="t" r="r" b="b"/>
              <a:pathLst>
                <a:path w="4286" h="3584" extrusionOk="0">
                  <a:moveTo>
                    <a:pt x="4285" y="1"/>
                  </a:moveTo>
                  <a:lnTo>
                    <a:pt x="4285" y="1"/>
                  </a:lnTo>
                  <a:cubicBezTo>
                    <a:pt x="4285" y="1"/>
                    <a:pt x="2935" y="345"/>
                    <a:pt x="1750" y="1337"/>
                  </a:cubicBezTo>
                  <a:cubicBezTo>
                    <a:pt x="565" y="2316"/>
                    <a:pt x="0" y="3583"/>
                    <a:pt x="0" y="3583"/>
                  </a:cubicBezTo>
                  <a:cubicBezTo>
                    <a:pt x="0" y="3583"/>
                    <a:pt x="1337" y="3239"/>
                    <a:pt x="2522" y="2260"/>
                  </a:cubicBezTo>
                  <a:cubicBezTo>
                    <a:pt x="3706" y="1268"/>
                    <a:pt x="4285" y="1"/>
                    <a:pt x="428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53"/>
            <p:cNvSpPr/>
            <p:nvPr/>
          </p:nvSpPr>
          <p:spPr>
            <a:xfrm rot="4929948">
              <a:off x="2577710" y="4173895"/>
              <a:ext cx="209614" cy="986635"/>
            </a:xfrm>
            <a:custGeom>
              <a:avLst/>
              <a:gdLst/>
              <a:ahLst/>
              <a:cxnLst/>
              <a:rect l="l" t="t" r="r" b="b"/>
              <a:pathLst>
                <a:path w="6063" h="28538" extrusionOk="0">
                  <a:moveTo>
                    <a:pt x="134" y="1"/>
                  </a:moveTo>
                  <a:cubicBezTo>
                    <a:pt x="116" y="1"/>
                    <a:pt x="98" y="5"/>
                    <a:pt x="83" y="15"/>
                  </a:cubicBezTo>
                  <a:cubicBezTo>
                    <a:pt x="28" y="42"/>
                    <a:pt x="0" y="111"/>
                    <a:pt x="42" y="166"/>
                  </a:cubicBezTo>
                  <a:cubicBezTo>
                    <a:pt x="4919" y="8433"/>
                    <a:pt x="5194" y="19235"/>
                    <a:pt x="703" y="27681"/>
                  </a:cubicBezTo>
                  <a:lnTo>
                    <a:pt x="717" y="27681"/>
                  </a:lnTo>
                  <a:cubicBezTo>
                    <a:pt x="487" y="28158"/>
                    <a:pt x="858" y="28538"/>
                    <a:pt x="1240" y="28538"/>
                  </a:cubicBezTo>
                  <a:cubicBezTo>
                    <a:pt x="1432" y="28538"/>
                    <a:pt x="1626" y="28443"/>
                    <a:pt x="1750" y="28218"/>
                  </a:cubicBezTo>
                  <a:cubicBezTo>
                    <a:pt x="6062" y="19386"/>
                    <a:pt x="5484" y="8323"/>
                    <a:pt x="221" y="42"/>
                  </a:cubicBezTo>
                  <a:cubicBezTo>
                    <a:pt x="203" y="16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53"/>
            <p:cNvSpPr/>
            <p:nvPr/>
          </p:nvSpPr>
          <p:spPr>
            <a:xfrm rot="4929948">
              <a:off x="3137227" y="4333540"/>
              <a:ext cx="151048" cy="235336"/>
            </a:xfrm>
            <a:custGeom>
              <a:avLst/>
              <a:gdLst/>
              <a:ahLst/>
              <a:cxnLst/>
              <a:rect l="l" t="t" r="r" b="b"/>
              <a:pathLst>
                <a:path w="4369" h="6807" extrusionOk="0">
                  <a:moveTo>
                    <a:pt x="1" y="1"/>
                  </a:moveTo>
                  <a:cubicBezTo>
                    <a:pt x="1" y="1"/>
                    <a:pt x="263" y="1985"/>
                    <a:pt x="1475" y="3872"/>
                  </a:cubicBezTo>
                  <a:cubicBezTo>
                    <a:pt x="2674" y="5746"/>
                    <a:pt x="4368" y="6807"/>
                    <a:pt x="4368" y="6807"/>
                  </a:cubicBezTo>
                  <a:cubicBezTo>
                    <a:pt x="4368" y="6807"/>
                    <a:pt x="4106" y="4823"/>
                    <a:pt x="2908" y="2949"/>
                  </a:cubicBezTo>
                  <a:cubicBezTo>
                    <a:pt x="1695" y="107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82" name="Google Shape;3882;p53"/>
            <p:cNvGrpSpPr/>
            <p:nvPr/>
          </p:nvGrpSpPr>
          <p:grpSpPr>
            <a:xfrm rot="-2188332" flipH="1">
              <a:off x="860534" y="4656666"/>
              <a:ext cx="1544475" cy="707621"/>
              <a:chOff x="-2353813" y="170553"/>
              <a:chExt cx="2077588" cy="951798"/>
            </a:xfrm>
          </p:grpSpPr>
          <p:sp>
            <p:nvSpPr>
              <p:cNvPr id="3883" name="Google Shape;3883;p53"/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4" name="Google Shape;3884;p53"/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5" name="Google Shape;3885;p53"/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6" name="Google Shape;3886;p53"/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7" name="Google Shape;3887;p53"/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8" name="Google Shape;3888;p53"/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89" name="Google Shape;3889;p53"/>
            <p:cNvGrpSpPr/>
            <p:nvPr/>
          </p:nvGrpSpPr>
          <p:grpSpPr>
            <a:xfrm>
              <a:off x="131" y="4836401"/>
              <a:ext cx="722898" cy="249462"/>
              <a:chOff x="4586700" y="3008575"/>
              <a:chExt cx="1065750" cy="367775"/>
            </a:xfrm>
          </p:grpSpPr>
          <p:sp>
            <p:nvSpPr>
              <p:cNvPr id="3890" name="Google Shape;3890;p53"/>
              <p:cNvSpPr/>
              <p:nvPr/>
            </p:nvSpPr>
            <p:spPr>
              <a:xfrm>
                <a:off x="4887050" y="3008575"/>
                <a:ext cx="765400" cy="367775"/>
              </a:xfrm>
              <a:custGeom>
                <a:avLst/>
                <a:gdLst/>
                <a:ahLst/>
                <a:cxnLst/>
                <a:rect l="l" t="t" r="r" b="b"/>
                <a:pathLst>
                  <a:path w="30616" h="14711" extrusionOk="0">
                    <a:moveTo>
                      <a:pt x="15752" y="0"/>
                    </a:moveTo>
                    <a:cubicBezTo>
                      <a:pt x="15463" y="0"/>
                      <a:pt x="15173" y="8"/>
                      <a:pt x="14881" y="26"/>
                    </a:cubicBezTo>
                    <a:cubicBezTo>
                      <a:pt x="6421" y="522"/>
                      <a:pt x="1" y="8251"/>
                      <a:pt x="1" y="8251"/>
                    </a:cubicBezTo>
                    <a:cubicBezTo>
                      <a:pt x="1" y="8251"/>
                      <a:pt x="6794" y="14711"/>
                      <a:pt x="14864" y="14711"/>
                    </a:cubicBezTo>
                    <a:cubicBezTo>
                      <a:pt x="15153" y="14711"/>
                      <a:pt x="15443" y="14702"/>
                      <a:pt x="15735" y="14685"/>
                    </a:cubicBezTo>
                    <a:cubicBezTo>
                      <a:pt x="24195" y="14189"/>
                      <a:pt x="30615" y="6460"/>
                      <a:pt x="30615" y="6460"/>
                    </a:cubicBezTo>
                    <a:cubicBezTo>
                      <a:pt x="30615" y="6460"/>
                      <a:pt x="23822" y="0"/>
                      <a:pt x="15752" y="0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1" name="Google Shape;3891;p53"/>
              <p:cNvSpPr/>
              <p:nvPr/>
            </p:nvSpPr>
            <p:spPr>
              <a:xfrm>
                <a:off x="4586700" y="3160200"/>
                <a:ext cx="1056775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42271" h="6251" extrusionOk="0">
                    <a:moveTo>
                      <a:pt x="34582" y="1"/>
                    </a:moveTo>
                    <a:cubicBezTo>
                      <a:pt x="23074" y="1"/>
                      <a:pt x="11534" y="1713"/>
                      <a:pt x="483" y="5093"/>
                    </a:cubicBezTo>
                    <a:cubicBezTo>
                      <a:pt x="166" y="5203"/>
                      <a:pt x="1" y="5534"/>
                      <a:pt x="111" y="5851"/>
                    </a:cubicBezTo>
                    <a:cubicBezTo>
                      <a:pt x="200" y="6095"/>
                      <a:pt x="432" y="6250"/>
                      <a:pt x="678" y="6250"/>
                    </a:cubicBezTo>
                    <a:cubicBezTo>
                      <a:pt x="737" y="6250"/>
                      <a:pt x="796" y="6241"/>
                      <a:pt x="855" y="6223"/>
                    </a:cubicBezTo>
                    <a:cubicBezTo>
                      <a:pt x="12735" y="2226"/>
                      <a:pt x="25289" y="173"/>
                      <a:pt x="37864" y="173"/>
                    </a:cubicBezTo>
                    <a:cubicBezTo>
                      <a:pt x="39333" y="173"/>
                      <a:pt x="40802" y="201"/>
                      <a:pt x="42271" y="257"/>
                    </a:cubicBezTo>
                    <a:cubicBezTo>
                      <a:pt x="39713" y="86"/>
                      <a:pt x="37148" y="1"/>
                      <a:pt x="34582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92" name="Google Shape;3892;p53"/>
            <p:cNvGrpSpPr/>
            <p:nvPr/>
          </p:nvGrpSpPr>
          <p:grpSpPr>
            <a:xfrm rot="8425059">
              <a:off x="493214" y="4690216"/>
              <a:ext cx="772845" cy="640869"/>
              <a:chOff x="4593250" y="3554450"/>
              <a:chExt cx="530825" cy="440225"/>
            </a:xfrm>
          </p:grpSpPr>
          <p:sp>
            <p:nvSpPr>
              <p:cNvPr id="3893" name="Google Shape;3893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4" name="Google Shape;3894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5" name="Google Shape;3895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6" name="Google Shape;3896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7" name="Google Shape;3897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8" name="Google Shape;3898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99" name="Google Shape;3899;p53"/>
            <p:cNvGrpSpPr/>
            <p:nvPr/>
          </p:nvGrpSpPr>
          <p:grpSpPr>
            <a:xfrm>
              <a:off x="1875060" y="4788950"/>
              <a:ext cx="851199" cy="442923"/>
              <a:chOff x="721375" y="3644650"/>
              <a:chExt cx="866625" cy="450950"/>
            </a:xfrm>
          </p:grpSpPr>
          <p:sp>
            <p:nvSpPr>
              <p:cNvPr id="3900" name="Google Shape;3900;p53"/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1" name="Google Shape;3901;p53"/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2" name="Google Shape;3902;p53"/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3" name="Google Shape;3903;p53"/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4" name="Google Shape;3904;p53"/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5" name="Google Shape;3905;p53"/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6" name="Google Shape;3906;p53"/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7" name="Google Shape;3907;p53"/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08" name="Google Shape;3908;p53"/>
            <p:cNvGrpSpPr/>
            <p:nvPr/>
          </p:nvGrpSpPr>
          <p:grpSpPr>
            <a:xfrm>
              <a:off x="1196224" y="4705201"/>
              <a:ext cx="617031" cy="511718"/>
              <a:chOff x="4593250" y="3554450"/>
              <a:chExt cx="530825" cy="440225"/>
            </a:xfrm>
          </p:grpSpPr>
          <p:sp>
            <p:nvSpPr>
              <p:cNvPr id="3909" name="Google Shape;3909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0" name="Google Shape;3910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1" name="Google Shape;3911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2" name="Google Shape;3912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3" name="Google Shape;3913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4" name="Google Shape;3914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15" name="Google Shape;3915;p53"/>
            <p:cNvGrpSpPr/>
            <p:nvPr/>
          </p:nvGrpSpPr>
          <p:grpSpPr>
            <a:xfrm rot="3059037">
              <a:off x="2352450" y="4768551"/>
              <a:ext cx="942377" cy="619453"/>
              <a:chOff x="1506700" y="3966175"/>
              <a:chExt cx="674775" cy="443550"/>
            </a:xfrm>
          </p:grpSpPr>
          <p:sp>
            <p:nvSpPr>
              <p:cNvPr id="3916" name="Google Shape;3916;p53"/>
              <p:cNvSpPr/>
              <p:nvPr/>
            </p:nvSpPr>
            <p:spPr>
              <a:xfrm>
                <a:off x="1506700" y="3966175"/>
                <a:ext cx="674775" cy="296475"/>
              </a:xfrm>
              <a:custGeom>
                <a:avLst/>
                <a:gdLst/>
                <a:ahLst/>
                <a:cxnLst/>
                <a:rect l="l" t="t" r="r" b="b"/>
                <a:pathLst>
                  <a:path w="26991" h="11859" extrusionOk="0">
                    <a:moveTo>
                      <a:pt x="21229" y="1"/>
                    </a:moveTo>
                    <a:cubicBezTo>
                      <a:pt x="20583" y="1"/>
                      <a:pt x="19935" y="28"/>
                      <a:pt x="19289" y="79"/>
                    </a:cubicBezTo>
                    <a:cubicBezTo>
                      <a:pt x="16685" y="299"/>
                      <a:pt x="14123" y="933"/>
                      <a:pt x="11698" y="1925"/>
                    </a:cubicBezTo>
                    <a:cubicBezTo>
                      <a:pt x="9273" y="2917"/>
                      <a:pt x="6999" y="4281"/>
                      <a:pt x="4988" y="5948"/>
                    </a:cubicBezTo>
                    <a:cubicBezTo>
                      <a:pt x="2990" y="7615"/>
                      <a:pt x="1254" y="9599"/>
                      <a:pt x="0" y="11859"/>
                    </a:cubicBezTo>
                    <a:cubicBezTo>
                      <a:pt x="1888" y="10109"/>
                      <a:pt x="3831" y="8538"/>
                      <a:pt x="5911" y="7188"/>
                    </a:cubicBezTo>
                    <a:cubicBezTo>
                      <a:pt x="7978" y="5824"/>
                      <a:pt x="10168" y="4681"/>
                      <a:pt x="12442" y="3744"/>
                    </a:cubicBezTo>
                    <a:cubicBezTo>
                      <a:pt x="14715" y="2807"/>
                      <a:pt x="17071" y="2090"/>
                      <a:pt x="19510" y="1608"/>
                    </a:cubicBezTo>
                    <a:cubicBezTo>
                      <a:pt x="21934" y="1112"/>
                      <a:pt x="24428" y="864"/>
                      <a:pt x="26991" y="795"/>
                    </a:cubicBezTo>
                    <a:cubicBezTo>
                      <a:pt x="25136" y="246"/>
                      <a:pt x="23188" y="1"/>
                      <a:pt x="21229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7" name="Google Shape;3917;p53"/>
              <p:cNvSpPr/>
              <p:nvPr/>
            </p:nvSpPr>
            <p:spPr>
              <a:xfrm>
                <a:off x="1676175" y="3997750"/>
                <a:ext cx="290375" cy="411975"/>
              </a:xfrm>
              <a:custGeom>
                <a:avLst/>
                <a:gdLst/>
                <a:ahLst/>
                <a:cxnLst/>
                <a:rect l="l" t="t" r="r" b="b"/>
                <a:pathLst>
                  <a:path w="11615" h="16479" extrusionOk="0">
                    <a:moveTo>
                      <a:pt x="11615" y="1"/>
                    </a:moveTo>
                    <a:lnTo>
                      <a:pt x="11615" y="1"/>
                    </a:lnTo>
                    <a:cubicBezTo>
                      <a:pt x="10333" y="951"/>
                      <a:pt x="9038" y="2150"/>
                      <a:pt x="7812" y="3459"/>
                    </a:cubicBezTo>
                    <a:cubicBezTo>
                      <a:pt x="6600" y="4782"/>
                      <a:pt x="5428" y="6214"/>
                      <a:pt x="4395" y="7689"/>
                    </a:cubicBezTo>
                    <a:cubicBezTo>
                      <a:pt x="3348" y="9177"/>
                      <a:pt x="2425" y="10692"/>
                      <a:pt x="1667" y="12194"/>
                    </a:cubicBezTo>
                    <a:cubicBezTo>
                      <a:pt x="909" y="13696"/>
                      <a:pt x="317" y="15156"/>
                      <a:pt x="0" y="16479"/>
                    </a:cubicBezTo>
                    <a:cubicBezTo>
                      <a:pt x="689" y="15018"/>
                      <a:pt x="1433" y="13585"/>
                      <a:pt x="2260" y="12153"/>
                    </a:cubicBezTo>
                    <a:cubicBezTo>
                      <a:pt x="3086" y="10720"/>
                      <a:pt x="3996" y="9314"/>
                      <a:pt x="4974" y="7923"/>
                    </a:cubicBezTo>
                    <a:cubicBezTo>
                      <a:pt x="5952" y="6531"/>
                      <a:pt x="6999" y="5167"/>
                      <a:pt x="8115" y="3858"/>
                    </a:cubicBezTo>
                    <a:cubicBezTo>
                      <a:pt x="9217" y="2536"/>
                      <a:pt x="10388" y="1254"/>
                      <a:pt x="1161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8" name="Google Shape;3918;p53"/>
              <p:cNvSpPr/>
              <p:nvPr/>
            </p:nvSpPr>
            <p:spPr>
              <a:xfrm>
                <a:off x="1526325" y="3997750"/>
                <a:ext cx="448500" cy="370300"/>
              </a:xfrm>
              <a:custGeom>
                <a:avLst/>
                <a:gdLst/>
                <a:ahLst/>
                <a:cxnLst/>
                <a:rect l="l" t="t" r="r" b="b"/>
                <a:pathLst>
                  <a:path w="17940" h="14812" extrusionOk="0">
                    <a:moveTo>
                      <a:pt x="17939" y="1"/>
                    </a:moveTo>
                    <a:lnTo>
                      <a:pt x="17939" y="1"/>
                    </a:lnTo>
                    <a:cubicBezTo>
                      <a:pt x="16231" y="662"/>
                      <a:pt x="14426" y="1613"/>
                      <a:pt x="12662" y="2687"/>
                    </a:cubicBezTo>
                    <a:cubicBezTo>
                      <a:pt x="10899" y="3790"/>
                      <a:pt x="9177" y="5030"/>
                      <a:pt x="7565" y="6366"/>
                    </a:cubicBezTo>
                    <a:cubicBezTo>
                      <a:pt x="5953" y="7689"/>
                      <a:pt x="4465" y="9108"/>
                      <a:pt x="3156" y="10541"/>
                    </a:cubicBezTo>
                    <a:cubicBezTo>
                      <a:pt x="1874" y="11987"/>
                      <a:pt x="758" y="13448"/>
                      <a:pt x="1" y="14812"/>
                    </a:cubicBezTo>
                    <a:cubicBezTo>
                      <a:pt x="1213" y="13393"/>
                      <a:pt x="2481" y="12015"/>
                      <a:pt x="3845" y="10678"/>
                    </a:cubicBezTo>
                    <a:cubicBezTo>
                      <a:pt x="5195" y="9342"/>
                      <a:pt x="6642" y="8047"/>
                      <a:pt x="8143" y="6793"/>
                    </a:cubicBezTo>
                    <a:cubicBezTo>
                      <a:pt x="9659" y="5539"/>
                      <a:pt x="11243" y="4341"/>
                      <a:pt x="12869" y="3211"/>
                    </a:cubicBezTo>
                    <a:cubicBezTo>
                      <a:pt x="14509" y="2081"/>
                      <a:pt x="16190" y="1020"/>
                      <a:pt x="17939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19" name="Google Shape;3919;p53"/>
            <p:cNvGrpSpPr/>
            <p:nvPr/>
          </p:nvGrpSpPr>
          <p:grpSpPr>
            <a:xfrm rot="-462">
              <a:off x="2726219" y="4628954"/>
              <a:ext cx="1544479" cy="707662"/>
              <a:chOff x="-2353813" y="170553"/>
              <a:chExt cx="2077588" cy="951798"/>
            </a:xfrm>
          </p:grpSpPr>
          <p:sp>
            <p:nvSpPr>
              <p:cNvPr id="3920" name="Google Shape;3920;p53"/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1" name="Google Shape;3921;p53"/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2" name="Google Shape;3922;p53"/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3" name="Google Shape;3923;p53"/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4" name="Google Shape;3924;p53"/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5" name="Google Shape;3925;p53"/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26" name="Google Shape;3926;p53"/>
            <p:cNvGrpSpPr/>
            <p:nvPr/>
          </p:nvGrpSpPr>
          <p:grpSpPr>
            <a:xfrm rot="5279132">
              <a:off x="3330011" y="4569859"/>
              <a:ext cx="943806" cy="782720"/>
              <a:chOff x="4593250" y="3554450"/>
              <a:chExt cx="530825" cy="440225"/>
            </a:xfrm>
          </p:grpSpPr>
          <p:sp>
            <p:nvSpPr>
              <p:cNvPr id="3927" name="Google Shape;3927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8" name="Google Shape;3928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9" name="Google Shape;3929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0" name="Google Shape;3930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1" name="Google Shape;3931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2" name="Google Shape;3932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33" name="Google Shape;3933;p53"/>
            <p:cNvGrpSpPr/>
            <p:nvPr/>
          </p:nvGrpSpPr>
          <p:grpSpPr>
            <a:xfrm>
              <a:off x="4137146" y="4514025"/>
              <a:ext cx="1031765" cy="855709"/>
              <a:chOff x="4593250" y="3554450"/>
              <a:chExt cx="530825" cy="440225"/>
            </a:xfrm>
          </p:grpSpPr>
          <p:sp>
            <p:nvSpPr>
              <p:cNvPr id="3934" name="Google Shape;3934;p53"/>
              <p:cNvSpPr/>
              <p:nvPr/>
            </p:nvSpPr>
            <p:spPr>
              <a:xfrm>
                <a:off x="4640450" y="3722550"/>
                <a:ext cx="225975" cy="255600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10224" extrusionOk="0">
                    <a:moveTo>
                      <a:pt x="9038" y="0"/>
                    </a:moveTo>
                    <a:lnTo>
                      <a:pt x="9038" y="0"/>
                    </a:lnTo>
                    <a:cubicBezTo>
                      <a:pt x="9038" y="0"/>
                      <a:pt x="5470" y="923"/>
                      <a:pt x="2976" y="3748"/>
                    </a:cubicBezTo>
                    <a:cubicBezTo>
                      <a:pt x="482" y="6572"/>
                      <a:pt x="0" y="10223"/>
                      <a:pt x="0" y="10223"/>
                    </a:cubicBezTo>
                    <a:cubicBezTo>
                      <a:pt x="0" y="10223"/>
                      <a:pt x="3555" y="9286"/>
                      <a:pt x="6049" y="6462"/>
                    </a:cubicBezTo>
                    <a:cubicBezTo>
                      <a:pt x="8542" y="3638"/>
                      <a:pt x="9038" y="0"/>
                      <a:pt x="9038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5" name="Google Shape;3935;p53"/>
              <p:cNvSpPr/>
              <p:nvPr/>
            </p:nvSpPr>
            <p:spPr>
              <a:xfrm>
                <a:off x="4593250" y="3676275"/>
                <a:ext cx="273175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10927" h="4103" extrusionOk="0">
                    <a:moveTo>
                      <a:pt x="5633" y="1"/>
                    </a:moveTo>
                    <a:cubicBezTo>
                      <a:pt x="5552" y="1"/>
                      <a:pt x="5470" y="2"/>
                      <a:pt x="5388" y="5"/>
                    </a:cubicBezTo>
                    <a:cubicBezTo>
                      <a:pt x="2370" y="129"/>
                      <a:pt x="1" y="2265"/>
                      <a:pt x="1" y="2265"/>
                    </a:cubicBezTo>
                    <a:cubicBezTo>
                      <a:pt x="1" y="2265"/>
                      <a:pt x="2369" y="4103"/>
                      <a:pt x="5263" y="4103"/>
                    </a:cubicBezTo>
                    <a:cubicBezTo>
                      <a:pt x="5354" y="4103"/>
                      <a:pt x="5447" y="4101"/>
                      <a:pt x="5539" y="4097"/>
                    </a:cubicBezTo>
                    <a:cubicBezTo>
                      <a:pt x="8557" y="3987"/>
                      <a:pt x="10926" y="1851"/>
                      <a:pt x="10926" y="1851"/>
                    </a:cubicBezTo>
                    <a:cubicBezTo>
                      <a:pt x="10926" y="1851"/>
                      <a:pt x="8528" y="1"/>
                      <a:pt x="5633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6" name="Google Shape;3936;p53"/>
              <p:cNvSpPr/>
              <p:nvPr/>
            </p:nvSpPr>
            <p:spPr>
              <a:xfrm>
                <a:off x="4721375" y="3554450"/>
                <a:ext cx="142975" cy="168475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739" extrusionOk="0">
                    <a:moveTo>
                      <a:pt x="1" y="1"/>
                    </a:moveTo>
                    <a:cubicBezTo>
                      <a:pt x="1" y="1"/>
                      <a:pt x="15" y="2577"/>
                      <a:pt x="1599" y="4437"/>
                    </a:cubicBezTo>
                    <a:cubicBezTo>
                      <a:pt x="3170" y="6311"/>
                      <a:pt x="5719" y="6738"/>
                      <a:pt x="5719" y="6738"/>
                    </a:cubicBezTo>
                    <a:cubicBezTo>
                      <a:pt x="5719" y="6738"/>
                      <a:pt x="5705" y="4162"/>
                      <a:pt x="4120" y="2302"/>
                    </a:cubicBezTo>
                    <a:cubicBezTo>
                      <a:pt x="2550" y="44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7" name="Google Shape;3937;p53"/>
              <p:cNvSpPr/>
              <p:nvPr/>
            </p:nvSpPr>
            <p:spPr>
              <a:xfrm>
                <a:off x="4820575" y="3722550"/>
                <a:ext cx="114725" cy="272125"/>
              </a:xfrm>
              <a:custGeom>
                <a:avLst/>
                <a:gdLst/>
                <a:ahLst/>
                <a:cxnLst/>
                <a:rect l="l" t="t" r="r" b="b"/>
                <a:pathLst>
                  <a:path w="4589" h="10885" extrusionOk="0">
                    <a:moveTo>
                      <a:pt x="1833" y="0"/>
                    </a:moveTo>
                    <a:cubicBezTo>
                      <a:pt x="1833" y="0"/>
                      <a:pt x="1" y="2604"/>
                      <a:pt x="249" y="5608"/>
                    </a:cubicBezTo>
                    <a:cubicBezTo>
                      <a:pt x="511" y="8625"/>
                      <a:pt x="2756" y="10885"/>
                      <a:pt x="2756" y="10885"/>
                    </a:cubicBezTo>
                    <a:cubicBezTo>
                      <a:pt x="2756" y="10885"/>
                      <a:pt x="4589" y="8281"/>
                      <a:pt x="4327" y="5263"/>
                    </a:cubicBezTo>
                    <a:cubicBezTo>
                      <a:pt x="4079" y="2260"/>
                      <a:pt x="1833" y="0"/>
                      <a:pt x="1833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8" name="Google Shape;3938;p53"/>
              <p:cNvSpPr/>
              <p:nvPr/>
            </p:nvSpPr>
            <p:spPr>
              <a:xfrm>
                <a:off x="4864325" y="3722150"/>
                <a:ext cx="185000" cy="122750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4910" extrusionOk="0">
                    <a:moveTo>
                      <a:pt x="655" y="1"/>
                    </a:moveTo>
                    <a:cubicBezTo>
                      <a:pt x="250" y="1"/>
                      <a:pt x="1" y="30"/>
                      <a:pt x="1" y="30"/>
                    </a:cubicBezTo>
                    <a:cubicBezTo>
                      <a:pt x="1" y="30"/>
                      <a:pt x="745" y="2510"/>
                      <a:pt x="2784" y="3846"/>
                    </a:cubicBezTo>
                    <a:cubicBezTo>
                      <a:pt x="4196" y="4766"/>
                      <a:pt x="5850" y="4909"/>
                      <a:pt x="6744" y="4909"/>
                    </a:cubicBezTo>
                    <a:cubicBezTo>
                      <a:pt x="7150" y="4909"/>
                      <a:pt x="7399" y="4880"/>
                      <a:pt x="7399" y="4880"/>
                    </a:cubicBezTo>
                    <a:cubicBezTo>
                      <a:pt x="7399" y="4880"/>
                      <a:pt x="6641" y="2414"/>
                      <a:pt x="4602" y="1063"/>
                    </a:cubicBezTo>
                    <a:cubicBezTo>
                      <a:pt x="3200" y="144"/>
                      <a:pt x="1549" y="1"/>
                      <a:pt x="655" y="1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9" name="Google Shape;3939;p53"/>
              <p:cNvSpPr/>
              <p:nvPr/>
            </p:nvSpPr>
            <p:spPr>
              <a:xfrm>
                <a:off x="4671100" y="3582850"/>
                <a:ext cx="452975" cy="364975"/>
              </a:xfrm>
              <a:custGeom>
                <a:avLst/>
                <a:gdLst/>
                <a:ahLst/>
                <a:cxnLst/>
                <a:rect l="l" t="t" r="r" b="b"/>
                <a:pathLst>
                  <a:path w="18119" h="14599" extrusionOk="0">
                    <a:moveTo>
                      <a:pt x="17687" y="1"/>
                    </a:moveTo>
                    <a:cubicBezTo>
                      <a:pt x="17661" y="1"/>
                      <a:pt x="17635" y="3"/>
                      <a:pt x="17608" y="8"/>
                    </a:cubicBezTo>
                    <a:cubicBezTo>
                      <a:pt x="9714" y="1675"/>
                      <a:pt x="4492" y="8413"/>
                      <a:pt x="0" y="14599"/>
                    </a:cubicBezTo>
                    <a:cubicBezTo>
                      <a:pt x="4616" y="8674"/>
                      <a:pt x="9975" y="2158"/>
                      <a:pt x="17760" y="766"/>
                    </a:cubicBezTo>
                    <a:cubicBezTo>
                      <a:pt x="17980" y="739"/>
                      <a:pt x="18118" y="532"/>
                      <a:pt x="18077" y="311"/>
                    </a:cubicBezTo>
                    <a:cubicBezTo>
                      <a:pt x="18040" y="129"/>
                      <a:pt x="17876" y="1"/>
                      <a:pt x="1768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40" name="Google Shape;3940;p53"/>
          <p:cNvGrpSpPr/>
          <p:nvPr/>
        </p:nvGrpSpPr>
        <p:grpSpPr>
          <a:xfrm rot="-616409">
            <a:off x="5140560" y="3095983"/>
            <a:ext cx="702719" cy="582780"/>
            <a:chOff x="4593250" y="3554450"/>
            <a:chExt cx="530825" cy="440225"/>
          </a:xfrm>
        </p:grpSpPr>
        <p:sp>
          <p:nvSpPr>
            <p:cNvPr id="3941" name="Google Shape;3941;p53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53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53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53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53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53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7" name="Google Shape;3947;p53"/>
          <p:cNvGrpSpPr/>
          <p:nvPr/>
        </p:nvGrpSpPr>
        <p:grpSpPr>
          <a:xfrm rot="3271126">
            <a:off x="1000832" y="876912"/>
            <a:ext cx="511372" cy="266094"/>
            <a:chOff x="721375" y="3644650"/>
            <a:chExt cx="866625" cy="450950"/>
          </a:xfrm>
        </p:grpSpPr>
        <p:sp>
          <p:nvSpPr>
            <p:cNvPr id="3948" name="Google Shape;3948;p53"/>
            <p:cNvSpPr/>
            <p:nvPr/>
          </p:nvSpPr>
          <p:spPr>
            <a:xfrm>
              <a:off x="952475" y="3644650"/>
              <a:ext cx="635525" cy="450950"/>
            </a:xfrm>
            <a:custGeom>
              <a:avLst/>
              <a:gdLst/>
              <a:ahLst/>
              <a:cxnLst/>
              <a:rect l="l" t="t" r="r" b="b"/>
              <a:pathLst>
                <a:path w="25421" h="18038" extrusionOk="0">
                  <a:moveTo>
                    <a:pt x="10346" y="1"/>
                  </a:moveTo>
                  <a:cubicBezTo>
                    <a:pt x="7406" y="1"/>
                    <a:pt x="4557" y="1440"/>
                    <a:pt x="2839" y="3978"/>
                  </a:cubicBezTo>
                  <a:cubicBezTo>
                    <a:pt x="2646" y="4268"/>
                    <a:pt x="2467" y="4571"/>
                    <a:pt x="2302" y="4888"/>
                  </a:cubicBezTo>
                  <a:cubicBezTo>
                    <a:pt x="1" y="9324"/>
                    <a:pt x="1737" y="14766"/>
                    <a:pt x="6173" y="17067"/>
                  </a:cubicBezTo>
                  <a:cubicBezTo>
                    <a:pt x="6311" y="17136"/>
                    <a:pt x="6449" y="17205"/>
                    <a:pt x="6600" y="17274"/>
                  </a:cubicBezTo>
                  <a:cubicBezTo>
                    <a:pt x="6394" y="16971"/>
                    <a:pt x="6201" y="16654"/>
                    <a:pt x="6049" y="16323"/>
                  </a:cubicBezTo>
                  <a:lnTo>
                    <a:pt x="6049" y="16323"/>
                  </a:lnTo>
                  <a:cubicBezTo>
                    <a:pt x="7413" y="16860"/>
                    <a:pt x="8777" y="17398"/>
                    <a:pt x="10128" y="17949"/>
                  </a:cubicBezTo>
                  <a:cubicBezTo>
                    <a:pt x="10943" y="18010"/>
                    <a:pt x="11819" y="18038"/>
                    <a:pt x="12719" y="18038"/>
                  </a:cubicBezTo>
                  <a:cubicBezTo>
                    <a:pt x="13430" y="18038"/>
                    <a:pt x="14157" y="18021"/>
                    <a:pt x="14881" y="17990"/>
                  </a:cubicBezTo>
                  <a:cubicBezTo>
                    <a:pt x="14564" y="17687"/>
                    <a:pt x="14275" y="17343"/>
                    <a:pt x="14040" y="16971"/>
                  </a:cubicBezTo>
                  <a:lnTo>
                    <a:pt x="14040" y="16971"/>
                  </a:lnTo>
                  <a:cubicBezTo>
                    <a:pt x="14840" y="17301"/>
                    <a:pt x="15652" y="17618"/>
                    <a:pt x="16479" y="17894"/>
                  </a:cubicBezTo>
                  <a:cubicBezTo>
                    <a:pt x="21136" y="17577"/>
                    <a:pt x="25421" y="16860"/>
                    <a:pt x="25421" y="16860"/>
                  </a:cubicBezTo>
                  <a:cubicBezTo>
                    <a:pt x="25421" y="16860"/>
                    <a:pt x="24443" y="14821"/>
                    <a:pt x="22996" y="12190"/>
                  </a:cubicBezTo>
                  <a:cubicBezTo>
                    <a:pt x="21949" y="11143"/>
                    <a:pt x="20943" y="10082"/>
                    <a:pt x="19965" y="8980"/>
                  </a:cubicBezTo>
                  <a:lnTo>
                    <a:pt x="19965" y="8980"/>
                  </a:lnTo>
                  <a:cubicBezTo>
                    <a:pt x="20475" y="9200"/>
                    <a:pt x="20998" y="9420"/>
                    <a:pt x="21522" y="9627"/>
                  </a:cubicBezTo>
                  <a:cubicBezTo>
                    <a:pt x="20640" y="8153"/>
                    <a:pt x="19676" y="6637"/>
                    <a:pt x="18684" y="5273"/>
                  </a:cubicBezTo>
                  <a:cubicBezTo>
                    <a:pt x="17444" y="4584"/>
                    <a:pt x="16286" y="3730"/>
                    <a:pt x="15239" y="2766"/>
                  </a:cubicBezTo>
                  <a:lnTo>
                    <a:pt x="15239" y="2766"/>
                  </a:lnTo>
                  <a:cubicBezTo>
                    <a:pt x="15845" y="2890"/>
                    <a:pt x="16452" y="3041"/>
                    <a:pt x="17044" y="3207"/>
                  </a:cubicBezTo>
                  <a:cubicBezTo>
                    <a:pt x="16162" y="2201"/>
                    <a:pt x="15294" y="1429"/>
                    <a:pt x="14495" y="1016"/>
                  </a:cubicBezTo>
                  <a:cubicBezTo>
                    <a:pt x="13166" y="327"/>
                    <a:pt x="11746" y="1"/>
                    <a:pt x="1034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53"/>
            <p:cNvSpPr/>
            <p:nvPr/>
          </p:nvSpPr>
          <p:spPr>
            <a:xfrm>
              <a:off x="721375" y="3702025"/>
              <a:ext cx="859050" cy="360700"/>
            </a:xfrm>
            <a:custGeom>
              <a:avLst/>
              <a:gdLst/>
              <a:ahLst/>
              <a:cxnLst/>
              <a:rect l="l" t="t" r="r" b="b"/>
              <a:pathLst>
                <a:path w="34362" h="14428" extrusionOk="0">
                  <a:moveTo>
                    <a:pt x="5581" y="1"/>
                  </a:moveTo>
                  <a:cubicBezTo>
                    <a:pt x="3684" y="1"/>
                    <a:pt x="1797" y="389"/>
                    <a:pt x="0" y="1297"/>
                  </a:cubicBezTo>
                  <a:lnTo>
                    <a:pt x="455" y="2138"/>
                  </a:lnTo>
                  <a:cubicBezTo>
                    <a:pt x="2128" y="1215"/>
                    <a:pt x="4038" y="821"/>
                    <a:pt x="5973" y="821"/>
                  </a:cubicBezTo>
                  <a:cubicBezTo>
                    <a:pt x="7130" y="821"/>
                    <a:pt x="8295" y="962"/>
                    <a:pt x="9424" y="1215"/>
                  </a:cubicBezTo>
                  <a:cubicBezTo>
                    <a:pt x="18765" y="3378"/>
                    <a:pt x="24855" y="12568"/>
                    <a:pt x="34362" y="14428"/>
                  </a:cubicBezTo>
                  <a:cubicBezTo>
                    <a:pt x="28052" y="13009"/>
                    <a:pt x="23312" y="8379"/>
                    <a:pt x="18159" y="4769"/>
                  </a:cubicBezTo>
                  <a:cubicBezTo>
                    <a:pt x="14615" y="2174"/>
                    <a:pt x="10069" y="1"/>
                    <a:pt x="5581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53"/>
            <p:cNvSpPr/>
            <p:nvPr/>
          </p:nvSpPr>
          <p:spPr>
            <a:xfrm>
              <a:off x="1320000" y="3911150"/>
              <a:ext cx="113350" cy="32550"/>
            </a:xfrm>
            <a:custGeom>
              <a:avLst/>
              <a:gdLst/>
              <a:ahLst/>
              <a:cxnLst/>
              <a:rect l="l" t="t" r="r" b="b"/>
              <a:pathLst>
                <a:path w="4534" h="1302" extrusionOk="0">
                  <a:moveTo>
                    <a:pt x="4534" y="0"/>
                  </a:moveTo>
                  <a:lnTo>
                    <a:pt x="4534" y="0"/>
                  </a:lnTo>
                  <a:cubicBezTo>
                    <a:pt x="3719" y="731"/>
                    <a:pt x="2638" y="1117"/>
                    <a:pt x="1570" y="1117"/>
                  </a:cubicBezTo>
                  <a:cubicBezTo>
                    <a:pt x="1066" y="1117"/>
                    <a:pt x="565" y="1031"/>
                    <a:pt x="97" y="855"/>
                  </a:cubicBezTo>
                  <a:lnTo>
                    <a:pt x="1" y="1103"/>
                  </a:lnTo>
                  <a:cubicBezTo>
                    <a:pt x="434" y="1237"/>
                    <a:pt x="882" y="1302"/>
                    <a:pt x="1328" y="1302"/>
                  </a:cubicBezTo>
                  <a:cubicBezTo>
                    <a:pt x="2528" y="1302"/>
                    <a:pt x="3710" y="834"/>
                    <a:pt x="4534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53"/>
            <p:cNvSpPr/>
            <p:nvPr/>
          </p:nvSpPr>
          <p:spPr>
            <a:xfrm>
              <a:off x="1197050" y="3831450"/>
              <a:ext cx="179825" cy="20750"/>
            </a:xfrm>
            <a:custGeom>
              <a:avLst/>
              <a:gdLst/>
              <a:ahLst/>
              <a:cxnLst/>
              <a:rect l="l" t="t" r="r" b="b"/>
              <a:pathLst>
                <a:path w="7193" h="830" extrusionOk="0">
                  <a:moveTo>
                    <a:pt x="5635" y="1"/>
                  </a:moveTo>
                  <a:cubicBezTo>
                    <a:pt x="4211" y="1"/>
                    <a:pt x="2756" y="609"/>
                    <a:pt x="1332" y="609"/>
                  </a:cubicBezTo>
                  <a:cubicBezTo>
                    <a:pt x="912" y="609"/>
                    <a:pt x="495" y="556"/>
                    <a:pt x="83" y="419"/>
                  </a:cubicBezTo>
                  <a:lnTo>
                    <a:pt x="0" y="667"/>
                  </a:lnTo>
                  <a:cubicBezTo>
                    <a:pt x="383" y="783"/>
                    <a:pt x="765" y="829"/>
                    <a:pt x="1146" y="829"/>
                  </a:cubicBezTo>
                  <a:cubicBezTo>
                    <a:pt x="2703" y="829"/>
                    <a:pt x="4253" y="56"/>
                    <a:pt x="5798" y="56"/>
                  </a:cubicBezTo>
                  <a:cubicBezTo>
                    <a:pt x="6263" y="56"/>
                    <a:pt x="6728" y="126"/>
                    <a:pt x="7192" y="309"/>
                  </a:cubicBezTo>
                  <a:cubicBezTo>
                    <a:pt x="6679" y="83"/>
                    <a:pt x="6159" y="1"/>
                    <a:pt x="56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53"/>
            <p:cNvSpPr/>
            <p:nvPr/>
          </p:nvSpPr>
          <p:spPr>
            <a:xfrm>
              <a:off x="1090275" y="3743700"/>
              <a:ext cx="228725" cy="30050"/>
            </a:xfrm>
            <a:custGeom>
              <a:avLst/>
              <a:gdLst/>
              <a:ahLst/>
              <a:cxnLst/>
              <a:rect l="l" t="t" r="r" b="b"/>
              <a:pathLst>
                <a:path w="9149" h="1202" extrusionOk="0">
                  <a:moveTo>
                    <a:pt x="4577" y="1"/>
                  </a:moveTo>
                  <a:cubicBezTo>
                    <a:pt x="3012" y="1"/>
                    <a:pt x="1443" y="321"/>
                    <a:pt x="0" y="967"/>
                  </a:cubicBezTo>
                  <a:lnTo>
                    <a:pt x="110" y="1201"/>
                  </a:lnTo>
                  <a:cubicBezTo>
                    <a:pt x="1592" y="489"/>
                    <a:pt x="3243" y="129"/>
                    <a:pt x="4897" y="129"/>
                  </a:cubicBezTo>
                  <a:cubicBezTo>
                    <a:pt x="6348" y="129"/>
                    <a:pt x="7803" y="407"/>
                    <a:pt x="9148" y="967"/>
                  </a:cubicBezTo>
                  <a:cubicBezTo>
                    <a:pt x="7719" y="325"/>
                    <a:pt x="6150" y="1"/>
                    <a:pt x="457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53"/>
            <p:cNvSpPr/>
            <p:nvPr/>
          </p:nvSpPr>
          <p:spPr>
            <a:xfrm>
              <a:off x="1069250" y="3773375"/>
              <a:ext cx="58575" cy="221850"/>
            </a:xfrm>
            <a:custGeom>
              <a:avLst/>
              <a:gdLst/>
              <a:ahLst/>
              <a:cxnLst/>
              <a:rect l="l" t="t" r="r" b="b"/>
              <a:pathLst>
                <a:path w="2343" h="8874" extrusionOk="0">
                  <a:moveTo>
                    <a:pt x="552" y="0"/>
                  </a:moveTo>
                  <a:cubicBezTo>
                    <a:pt x="1" y="3059"/>
                    <a:pt x="662" y="6297"/>
                    <a:pt x="2343" y="8873"/>
                  </a:cubicBezTo>
                  <a:cubicBezTo>
                    <a:pt x="745" y="6242"/>
                    <a:pt x="193" y="3018"/>
                    <a:pt x="813" y="42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53"/>
            <p:cNvSpPr/>
            <p:nvPr/>
          </p:nvSpPr>
          <p:spPr>
            <a:xfrm>
              <a:off x="1198425" y="3846725"/>
              <a:ext cx="50300" cy="168825"/>
            </a:xfrm>
            <a:custGeom>
              <a:avLst/>
              <a:gdLst/>
              <a:ahLst/>
              <a:cxnLst/>
              <a:rect l="l" t="t" r="r" b="b"/>
              <a:pathLst>
                <a:path w="2012" h="6753" extrusionOk="0">
                  <a:moveTo>
                    <a:pt x="193" y="1"/>
                  </a:moveTo>
                  <a:lnTo>
                    <a:pt x="0" y="180"/>
                  </a:lnTo>
                  <a:cubicBezTo>
                    <a:pt x="1640" y="1971"/>
                    <a:pt x="248" y="4989"/>
                    <a:pt x="2012" y="6752"/>
                  </a:cubicBezTo>
                  <a:cubicBezTo>
                    <a:pt x="303" y="4878"/>
                    <a:pt x="1846" y="1902"/>
                    <a:pt x="19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53"/>
            <p:cNvSpPr/>
            <p:nvPr/>
          </p:nvSpPr>
          <p:spPr>
            <a:xfrm>
              <a:off x="1323100" y="3935250"/>
              <a:ext cx="50325" cy="95450"/>
            </a:xfrm>
            <a:custGeom>
              <a:avLst/>
              <a:gdLst/>
              <a:ahLst/>
              <a:cxnLst/>
              <a:rect l="l" t="t" r="r" b="b"/>
              <a:pathLst>
                <a:path w="2013" h="3818" extrusionOk="0">
                  <a:moveTo>
                    <a:pt x="194" y="1"/>
                  </a:moveTo>
                  <a:lnTo>
                    <a:pt x="1" y="194"/>
                  </a:lnTo>
                  <a:cubicBezTo>
                    <a:pt x="1007" y="1144"/>
                    <a:pt x="1737" y="2426"/>
                    <a:pt x="2012" y="3817"/>
                  </a:cubicBezTo>
                  <a:cubicBezTo>
                    <a:pt x="1819" y="2412"/>
                    <a:pt x="1172" y="1062"/>
                    <a:pt x="19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56" name="Google Shape;3956;p53"/>
          <p:cNvGrpSpPr/>
          <p:nvPr/>
        </p:nvGrpSpPr>
        <p:grpSpPr>
          <a:xfrm>
            <a:off x="4572004" y="984401"/>
            <a:ext cx="433919" cy="225791"/>
            <a:chOff x="721375" y="3644650"/>
            <a:chExt cx="866625" cy="450950"/>
          </a:xfrm>
        </p:grpSpPr>
        <p:sp>
          <p:nvSpPr>
            <p:cNvPr id="3957" name="Google Shape;3957;p53"/>
            <p:cNvSpPr/>
            <p:nvPr/>
          </p:nvSpPr>
          <p:spPr>
            <a:xfrm>
              <a:off x="952475" y="3644650"/>
              <a:ext cx="635525" cy="450950"/>
            </a:xfrm>
            <a:custGeom>
              <a:avLst/>
              <a:gdLst/>
              <a:ahLst/>
              <a:cxnLst/>
              <a:rect l="l" t="t" r="r" b="b"/>
              <a:pathLst>
                <a:path w="25421" h="18038" extrusionOk="0">
                  <a:moveTo>
                    <a:pt x="10346" y="1"/>
                  </a:moveTo>
                  <a:cubicBezTo>
                    <a:pt x="7406" y="1"/>
                    <a:pt x="4557" y="1440"/>
                    <a:pt x="2839" y="3978"/>
                  </a:cubicBezTo>
                  <a:cubicBezTo>
                    <a:pt x="2646" y="4268"/>
                    <a:pt x="2467" y="4571"/>
                    <a:pt x="2302" y="4888"/>
                  </a:cubicBezTo>
                  <a:cubicBezTo>
                    <a:pt x="1" y="9324"/>
                    <a:pt x="1737" y="14766"/>
                    <a:pt x="6173" y="17067"/>
                  </a:cubicBezTo>
                  <a:cubicBezTo>
                    <a:pt x="6311" y="17136"/>
                    <a:pt x="6449" y="17205"/>
                    <a:pt x="6600" y="17274"/>
                  </a:cubicBezTo>
                  <a:cubicBezTo>
                    <a:pt x="6394" y="16971"/>
                    <a:pt x="6201" y="16654"/>
                    <a:pt x="6049" y="16323"/>
                  </a:cubicBezTo>
                  <a:lnTo>
                    <a:pt x="6049" y="16323"/>
                  </a:lnTo>
                  <a:cubicBezTo>
                    <a:pt x="7413" y="16860"/>
                    <a:pt x="8777" y="17398"/>
                    <a:pt x="10128" y="17949"/>
                  </a:cubicBezTo>
                  <a:cubicBezTo>
                    <a:pt x="10943" y="18010"/>
                    <a:pt x="11819" y="18038"/>
                    <a:pt x="12719" y="18038"/>
                  </a:cubicBezTo>
                  <a:cubicBezTo>
                    <a:pt x="13430" y="18038"/>
                    <a:pt x="14157" y="18021"/>
                    <a:pt x="14881" y="17990"/>
                  </a:cubicBezTo>
                  <a:cubicBezTo>
                    <a:pt x="14564" y="17687"/>
                    <a:pt x="14275" y="17343"/>
                    <a:pt x="14040" y="16971"/>
                  </a:cubicBezTo>
                  <a:lnTo>
                    <a:pt x="14040" y="16971"/>
                  </a:lnTo>
                  <a:cubicBezTo>
                    <a:pt x="14840" y="17301"/>
                    <a:pt x="15652" y="17618"/>
                    <a:pt x="16479" y="17894"/>
                  </a:cubicBezTo>
                  <a:cubicBezTo>
                    <a:pt x="21136" y="17577"/>
                    <a:pt x="25421" y="16860"/>
                    <a:pt x="25421" y="16860"/>
                  </a:cubicBezTo>
                  <a:cubicBezTo>
                    <a:pt x="25421" y="16860"/>
                    <a:pt x="24443" y="14821"/>
                    <a:pt x="22996" y="12190"/>
                  </a:cubicBezTo>
                  <a:cubicBezTo>
                    <a:pt x="21949" y="11143"/>
                    <a:pt x="20943" y="10082"/>
                    <a:pt x="19965" y="8980"/>
                  </a:cubicBezTo>
                  <a:lnTo>
                    <a:pt x="19965" y="8980"/>
                  </a:lnTo>
                  <a:cubicBezTo>
                    <a:pt x="20475" y="9200"/>
                    <a:pt x="20998" y="9420"/>
                    <a:pt x="21522" y="9627"/>
                  </a:cubicBezTo>
                  <a:cubicBezTo>
                    <a:pt x="20640" y="8153"/>
                    <a:pt x="19676" y="6637"/>
                    <a:pt x="18684" y="5273"/>
                  </a:cubicBezTo>
                  <a:cubicBezTo>
                    <a:pt x="17444" y="4584"/>
                    <a:pt x="16286" y="3730"/>
                    <a:pt x="15239" y="2766"/>
                  </a:cubicBezTo>
                  <a:lnTo>
                    <a:pt x="15239" y="2766"/>
                  </a:lnTo>
                  <a:cubicBezTo>
                    <a:pt x="15845" y="2890"/>
                    <a:pt x="16452" y="3041"/>
                    <a:pt x="17044" y="3207"/>
                  </a:cubicBezTo>
                  <a:cubicBezTo>
                    <a:pt x="16162" y="2201"/>
                    <a:pt x="15294" y="1429"/>
                    <a:pt x="14495" y="1016"/>
                  </a:cubicBezTo>
                  <a:cubicBezTo>
                    <a:pt x="13166" y="327"/>
                    <a:pt x="11746" y="1"/>
                    <a:pt x="1034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53"/>
            <p:cNvSpPr/>
            <p:nvPr/>
          </p:nvSpPr>
          <p:spPr>
            <a:xfrm>
              <a:off x="721375" y="3702025"/>
              <a:ext cx="859050" cy="360700"/>
            </a:xfrm>
            <a:custGeom>
              <a:avLst/>
              <a:gdLst/>
              <a:ahLst/>
              <a:cxnLst/>
              <a:rect l="l" t="t" r="r" b="b"/>
              <a:pathLst>
                <a:path w="34362" h="14428" extrusionOk="0">
                  <a:moveTo>
                    <a:pt x="5581" y="1"/>
                  </a:moveTo>
                  <a:cubicBezTo>
                    <a:pt x="3684" y="1"/>
                    <a:pt x="1797" y="389"/>
                    <a:pt x="0" y="1297"/>
                  </a:cubicBezTo>
                  <a:lnTo>
                    <a:pt x="455" y="2138"/>
                  </a:lnTo>
                  <a:cubicBezTo>
                    <a:pt x="2128" y="1215"/>
                    <a:pt x="4038" y="821"/>
                    <a:pt x="5973" y="821"/>
                  </a:cubicBezTo>
                  <a:cubicBezTo>
                    <a:pt x="7130" y="821"/>
                    <a:pt x="8295" y="962"/>
                    <a:pt x="9424" y="1215"/>
                  </a:cubicBezTo>
                  <a:cubicBezTo>
                    <a:pt x="18765" y="3378"/>
                    <a:pt x="24855" y="12568"/>
                    <a:pt x="34362" y="14428"/>
                  </a:cubicBezTo>
                  <a:cubicBezTo>
                    <a:pt x="28052" y="13009"/>
                    <a:pt x="23312" y="8379"/>
                    <a:pt x="18159" y="4769"/>
                  </a:cubicBezTo>
                  <a:cubicBezTo>
                    <a:pt x="14615" y="2174"/>
                    <a:pt x="10069" y="1"/>
                    <a:pt x="5581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53"/>
            <p:cNvSpPr/>
            <p:nvPr/>
          </p:nvSpPr>
          <p:spPr>
            <a:xfrm>
              <a:off x="1320000" y="3911150"/>
              <a:ext cx="113350" cy="32550"/>
            </a:xfrm>
            <a:custGeom>
              <a:avLst/>
              <a:gdLst/>
              <a:ahLst/>
              <a:cxnLst/>
              <a:rect l="l" t="t" r="r" b="b"/>
              <a:pathLst>
                <a:path w="4534" h="1302" extrusionOk="0">
                  <a:moveTo>
                    <a:pt x="4534" y="0"/>
                  </a:moveTo>
                  <a:lnTo>
                    <a:pt x="4534" y="0"/>
                  </a:lnTo>
                  <a:cubicBezTo>
                    <a:pt x="3719" y="731"/>
                    <a:pt x="2638" y="1117"/>
                    <a:pt x="1570" y="1117"/>
                  </a:cubicBezTo>
                  <a:cubicBezTo>
                    <a:pt x="1066" y="1117"/>
                    <a:pt x="565" y="1031"/>
                    <a:pt x="97" y="855"/>
                  </a:cubicBezTo>
                  <a:lnTo>
                    <a:pt x="1" y="1103"/>
                  </a:lnTo>
                  <a:cubicBezTo>
                    <a:pt x="434" y="1237"/>
                    <a:pt x="882" y="1302"/>
                    <a:pt x="1328" y="1302"/>
                  </a:cubicBezTo>
                  <a:cubicBezTo>
                    <a:pt x="2528" y="1302"/>
                    <a:pt x="3710" y="834"/>
                    <a:pt x="4534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53"/>
            <p:cNvSpPr/>
            <p:nvPr/>
          </p:nvSpPr>
          <p:spPr>
            <a:xfrm>
              <a:off x="1197050" y="3831450"/>
              <a:ext cx="179825" cy="20750"/>
            </a:xfrm>
            <a:custGeom>
              <a:avLst/>
              <a:gdLst/>
              <a:ahLst/>
              <a:cxnLst/>
              <a:rect l="l" t="t" r="r" b="b"/>
              <a:pathLst>
                <a:path w="7193" h="830" extrusionOk="0">
                  <a:moveTo>
                    <a:pt x="5635" y="1"/>
                  </a:moveTo>
                  <a:cubicBezTo>
                    <a:pt x="4211" y="1"/>
                    <a:pt x="2756" y="609"/>
                    <a:pt x="1332" y="609"/>
                  </a:cubicBezTo>
                  <a:cubicBezTo>
                    <a:pt x="912" y="609"/>
                    <a:pt x="495" y="556"/>
                    <a:pt x="83" y="419"/>
                  </a:cubicBezTo>
                  <a:lnTo>
                    <a:pt x="0" y="667"/>
                  </a:lnTo>
                  <a:cubicBezTo>
                    <a:pt x="383" y="783"/>
                    <a:pt x="765" y="829"/>
                    <a:pt x="1146" y="829"/>
                  </a:cubicBezTo>
                  <a:cubicBezTo>
                    <a:pt x="2703" y="829"/>
                    <a:pt x="4253" y="56"/>
                    <a:pt x="5798" y="56"/>
                  </a:cubicBezTo>
                  <a:cubicBezTo>
                    <a:pt x="6263" y="56"/>
                    <a:pt x="6728" y="126"/>
                    <a:pt x="7192" y="309"/>
                  </a:cubicBezTo>
                  <a:cubicBezTo>
                    <a:pt x="6679" y="83"/>
                    <a:pt x="6159" y="1"/>
                    <a:pt x="56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53"/>
            <p:cNvSpPr/>
            <p:nvPr/>
          </p:nvSpPr>
          <p:spPr>
            <a:xfrm>
              <a:off x="1090275" y="3743700"/>
              <a:ext cx="228725" cy="30050"/>
            </a:xfrm>
            <a:custGeom>
              <a:avLst/>
              <a:gdLst/>
              <a:ahLst/>
              <a:cxnLst/>
              <a:rect l="l" t="t" r="r" b="b"/>
              <a:pathLst>
                <a:path w="9149" h="1202" extrusionOk="0">
                  <a:moveTo>
                    <a:pt x="4577" y="1"/>
                  </a:moveTo>
                  <a:cubicBezTo>
                    <a:pt x="3012" y="1"/>
                    <a:pt x="1443" y="321"/>
                    <a:pt x="0" y="967"/>
                  </a:cubicBezTo>
                  <a:lnTo>
                    <a:pt x="110" y="1201"/>
                  </a:lnTo>
                  <a:cubicBezTo>
                    <a:pt x="1592" y="489"/>
                    <a:pt x="3243" y="129"/>
                    <a:pt x="4897" y="129"/>
                  </a:cubicBezTo>
                  <a:cubicBezTo>
                    <a:pt x="6348" y="129"/>
                    <a:pt x="7803" y="407"/>
                    <a:pt x="9148" y="967"/>
                  </a:cubicBezTo>
                  <a:cubicBezTo>
                    <a:pt x="7719" y="325"/>
                    <a:pt x="6150" y="1"/>
                    <a:pt x="457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53"/>
            <p:cNvSpPr/>
            <p:nvPr/>
          </p:nvSpPr>
          <p:spPr>
            <a:xfrm>
              <a:off x="1069250" y="3773375"/>
              <a:ext cx="58575" cy="221850"/>
            </a:xfrm>
            <a:custGeom>
              <a:avLst/>
              <a:gdLst/>
              <a:ahLst/>
              <a:cxnLst/>
              <a:rect l="l" t="t" r="r" b="b"/>
              <a:pathLst>
                <a:path w="2343" h="8874" extrusionOk="0">
                  <a:moveTo>
                    <a:pt x="552" y="0"/>
                  </a:moveTo>
                  <a:cubicBezTo>
                    <a:pt x="1" y="3059"/>
                    <a:pt x="662" y="6297"/>
                    <a:pt x="2343" y="8873"/>
                  </a:cubicBezTo>
                  <a:cubicBezTo>
                    <a:pt x="745" y="6242"/>
                    <a:pt x="193" y="3018"/>
                    <a:pt x="813" y="42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53"/>
            <p:cNvSpPr/>
            <p:nvPr/>
          </p:nvSpPr>
          <p:spPr>
            <a:xfrm>
              <a:off x="1198425" y="3846725"/>
              <a:ext cx="50300" cy="168825"/>
            </a:xfrm>
            <a:custGeom>
              <a:avLst/>
              <a:gdLst/>
              <a:ahLst/>
              <a:cxnLst/>
              <a:rect l="l" t="t" r="r" b="b"/>
              <a:pathLst>
                <a:path w="2012" h="6753" extrusionOk="0">
                  <a:moveTo>
                    <a:pt x="193" y="1"/>
                  </a:moveTo>
                  <a:lnTo>
                    <a:pt x="0" y="180"/>
                  </a:lnTo>
                  <a:cubicBezTo>
                    <a:pt x="1640" y="1971"/>
                    <a:pt x="248" y="4989"/>
                    <a:pt x="2012" y="6752"/>
                  </a:cubicBezTo>
                  <a:cubicBezTo>
                    <a:pt x="303" y="4878"/>
                    <a:pt x="1846" y="1902"/>
                    <a:pt x="19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53"/>
            <p:cNvSpPr/>
            <p:nvPr/>
          </p:nvSpPr>
          <p:spPr>
            <a:xfrm>
              <a:off x="1323100" y="3935250"/>
              <a:ext cx="50325" cy="95450"/>
            </a:xfrm>
            <a:custGeom>
              <a:avLst/>
              <a:gdLst/>
              <a:ahLst/>
              <a:cxnLst/>
              <a:rect l="l" t="t" r="r" b="b"/>
              <a:pathLst>
                <a:path w="2013" h="3818" extrusionOk="0">
                  <a:moveTo>
                    <a:pt x="194" y="1"/>
                  </a:moveTo>
                  <a:lnTo>
                    <a:pt x="1" y="194"/>
                  </a:lnTo>
                  <a:cubicBezTo>
                    <a:pt x="1007" y="1144"/>
                    <a:pt x="1737" y="2426"/>
                    <a:pt x="2012" y="3817"/>
                  </a:cubicBezTo>
                  <a:cubicBezTo>
                    <a:pt x="1819" y="2412"/>
                    <a:pt x="1172" y="1062"/>
                    <a:pt x="19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5" name="Google Shape;3965;p53"/>
          <p:cNvGrpSpPr/>
          <p:nvPr/>
        </p:nvGrpSpPr>
        <p:grpSpPr>
          <a:xfrm rot="-8290089">
            <a:off x="5691728" y="962081"/>
            <a:ext cx="541294" cy="448907"/>
            <a:chOff x="4593250" y="3554450"/>
            <a:chExt cx="530825" cy="440225"/>
          </a:xfrm>
        </p:grpSpPr>
        <p:sp>
          <p:nvSpPr>
            <p:cNvPr id="3966" name="Google Shape;3966;p53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53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53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53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53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53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679;p33"/>
          <p:cNvSpPr txBox="1">
            <a:spLocks/>
          </p:cNvSpPr>
          <p:nvPr/>
        </p:nvSpPr>
        <p:spPr>
          <a:xfrm>
            <a:off x="-1325929" y="1215290"/>
            <a:ext cx="7806691" cy="260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7200" b="0" i="0" u="none" strike="noStrike" cap="none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vi-VN" sz="4000" u="sng" dirty="0">
                <a:solidFill>
                  <a:srgbClr val="00B050"/>
                </a:solidFill>
                <a:latin typeface="SVN-Berkshire Swash" panose="02040603050506020204" pitchFamily="18" charset="0"/>
              </a:rPr>
              <a:t>4. Phong trào đơn vị:</a:t>
            </a:r>
          </a:p>
          <a:p>
            <a:pPr algn="ctr"/>
            <a:r>
              <a:rPr lang="vi-VN" sz="4000" dirty="0">
                <a:latin typeface="SVN-Berkshire Swash" panose="02040603050506020204" pitchFamily="18" charset="0"/>
              </a:rPr>
              <a:t>Không gian văn hóa </a:t>
            </a:r>
          </a:p>
          <a:p>
            <a:pPr algn="ctr"/>
            <a:r>
              <a:rPr lang="vi-VN" sz="4000" dirty="0">
                <a:latin typeface="SVN-Berkshire Swash" panose="02040603050506020204" pitchFamily="18" charset="0"/>
              </a:rPr>
              <a:t>Hồ Chí Minh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119" y="1641261"/>
            <a:ext cx="3873908" cy="3225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750" y="245679"/>
            <a:ext cx="6379781" cy="469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32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Google Shape;559;p33"/>
          <p:cNvGrpSpPr/>
          <p:nvPr/>
        </p:nvGrpSpPr>
        <p:grpSpPr>
          <a:xfrm>
            <a:off x="-666720" y="3867789"/>
            <a:ext cx="7127746" cy="969366"/>
            <a:chOff x="1402225" y="3959475"/>
            <a:chExt cx="2140850" cy="254200"/>
          </a:xfrm>
        </p:grpSpPr>
        <p:sp>
          <p:nvSpPr>
            <p:cNvPr id="560" name="Google Shape;560;p33"/>
            <p:cNvSpPr/>
            <p:nvPr/>
          </p:nvSpPr>
          <p:spPr>
            <a:xfrm>
              <a:off x="1402225" y="3959475"/>
              <a:ext cx="2140850" cy="254200"/>
            </a:xfrm>
            <a:custGeom>
              <a:avLst/>
              <a:gdLst/>
              <a:ahLst/>
              <a:cxnLst/>
              <a:rect l="l" t="t" r="r" b="b"/>
              <a:pathLst>
                <a:path w="85634" h="10168" extrusionOk="0">
                  <a:moveTo>
                    <a:pt x="41495" y="1"/>
                  </a:moveTo>
                  <a:cubicBezTo>
                    <a:pt x="20776" y="1"/>
                    <a:pt x="7009" y="4017"/>
                    <a:pt x="0" y="6769"/>
                  </a:cubicBezTo>
                  <a:lnTo>
                    <a:pt x="0" y="10167"/>
                  </a:lnTo>
                  <a:lnTo>
                    <a:pt x="85633" y="10167"/>
                  </a:lnTo>
                  <a:lnTo>
                    <a:pt x="85633" y="5289"/>
                  </a:lnTo>
                  <a:cubicBezTo>
                    <a:pt x="77466" y="3108"/>
                    <a:pt x="65570" y="934"/>
                    <a:pt x="49214" y="182"/>
                  </a:cubicBezTo>
                  <a:cubicBezTo>
                    <a:pt x="46542" y="58"/>
                    <a:pt x="43969" y="1"/>
                    <a:pt x="41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1423425" y="4027550"/>
              <a:ext cx="2119650" cy="186125"/>
            </a:xfrm>
            <a:custGeom>
              <a:avLst/>
              <a:gdLst/>
              <a:ahLst/>
              <a:cxnLst/>
              <a:rect l="l" t="t" r="r" b="b"/>
              <a:pathLst>
                <a:path w="84786" h="7445" extrusionOk="0">
                  <a:moveTo>
                    <a:pt x="46495" y="1"/>
                  </a:moveTo>
                  <a:cubicBezTo>
                    <a:pt x="39812" y="1"/>
                    <a:pt x="33751" y="5213"/>
                    <a:pt x="26952" y="6078"/>
                  </a:cubicBezTo>
                  <a:cubicBezTo>
                    <a:pt x="26203" y="6173"/>
                    <a:pt x="25454" y="6215"/>
                    <a:pt x="24706" y="6215"/>
                  </a:cubicBezTo>
                  <a:cubicBezTo>
                    <a:pt x="20573" y="6215"/>
                    <a:pt x="16459" y="4941"/>
                    <a:pt x="12314" y="4414"/>
                  </a:cubicBezTo>
                  <a:cubicBezTo>
                    <a:pt x="11374" y="4294"/>
                    <a:pt x="10402" y="4228"/>
                    <a:pt x="9427" y="4228"/>
                  </a:cubicBezTo>
                  <a:cubicBezTo>
                    <a:pt x="5906" y="4228"/>
                    <a:pt x="2338" y="5094"/>
                    <a:pt x="1" y="7444"/>
                  </a:cubicBezTo>
                  <a:lnTo>
                    <a:pt x="84785" y="7444"/>
                  </a:lnTo>
                  <a:lnTo>
                    <a:pt x="84785" y="5492"/>
                  </a:lnTo>
                  <a:cubicBezTo>
                    <a:pt x="83423" y="5563"/>
                    <a:pt x="82069" y="5676"/>
                    <a:pt x="80739" y="5793"/>
                  </a:cubicBezTo>
                  <a:lnTo>
                    <a:pt x="71723" y="6608"/>
                  </a:lnTo>
                  <a:cubicBezTo>
                    <a:pt x="70200" y="6746"/>
                    <a:pt x="68661" y="6882"/>
                    <a:pt x="67132" y="6882"/>
                  </a:cubicBezTo>
                  <a:cubicBezTo>
                    <a:pt x="65743" y="6882"/>
                    <a:pt x="64362" y="6770"/>
                    <a:pt x="63008" y="6445"/>
                  </a:cubicBezTo>
                  <a:cubicBezTo>
                    <a:pt x="57754" y="5183"/>
                    <a:pt x="53524" y="844"/>
                    <a:pt x="48165" y="113"/>
                  </a:cubicBezTo>
                  <a:cubicBezTo>
                    <a:pt x="47604" y="36"/>
                    <a:pt x="47047" y="1"/>
                    <a:pt x="46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562;p33"/>
          <p:cNvGrpSpPr/>
          <p:nvPr/>
        </p:nvGrpSpPr>
        <p:grpSpPr>
          <a:xfrm>
            <a:off x="-9537" y="114004"/>
            <a:ext cx="2185732" cy="1486298"/>
            <a:chOff x="-9537" y="114004"/>
            <a:chExt cx="2185732" cy="1486298"/>
          </a:xfrm>
        </p:grpSpPr>
        <p:sp>
          <p:nvSpPr>
            <p:cNvPr id="563" name="Google Shape;563;p33"/>
            <p:cNvSpPr/>
            <p:nvPr/>
          </p:nvSpPr>
          <p:spPr>
            <a:xfrm>
              <a:off x="-9537" y="743099"/>
              <a:ext cx="1060735" cy="781357"/>
            </a:xfrm>
            <a:custGeom>
              <a:avLst/>
              <a:gdLst/>
              <a:ahLst/>
              <a:cxnLst/>
              <a:rect l="l" t="t" r="r" b="b"/>
              <a:pathLst>
                <a:path w="31593" h="23272" extrusionOk="0">
                  <a:moveTo>
                    <a:pt x="31152" y="1"/>
                  </a:moveTo>
                  <a:cubicBezTo>
                    <a:pt x="27487" y="5650"/>
                    <a:pt x="23422" y="11133"/>
                    <a:pt x="18256" y="15390"/>
                  </a:cubicBezTo>
                  <a:cubicBezTo>
                    <a:pt x="13089" y="19662"/>
                    <a:pt x="6669" y="22679"/>
                    <a:pt x="0" y="22748"/>
                  </a:cubicBezTo>
                  <a:lnTo>
                    <a:pt x="0" y="23271"/>
                  </a:lnTo>
                  <a:cubicBezTo>
                    <a:pt x="6820" y="23189"/>
                    <a:pt x="13351" y="20130"/>
                    <a:pt x="18586" y="15804"/>
                  </a:cubicBezTo>
                  <a:cubicBezTo>
                    <a:pt x="23822" y="11478"/>
                    <a:pt x="27900" y="5953"/>
                    <a:pt x="31593" y="276"/>
                  </a:cubicBezTo>
                  <a:lnTo>
                    <a:pt x="31152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639938" y="1143246"/>
              <a:ext cx="1319800" cy="228545"/>
            </a:xfrm>
            <a:custGeom>
              <a:avLst/>
              <a:gdLst/>
              <a:ahLst/>
              <a:cxnLst/>
              <a:rect l="l" t="t" r="r" b="b"/>
              <a:pathLst>
                <a:path w="39309" h="6807" extrusionOk="0">
                  <a:moveTo>
                    <a:pt x="39019" y="1"/>
                  </a:moveTo>
                  <a:cubicBezTo>
                    <a:pt x="32598" y="4161"/>
                    <a:pt x="24924" y="6297"/>
                    <a:pt x="17264" y="6297"/>
                  </a:cubicBezTo>
                  <a:cubicBezTo>
                    <a:pt x="11394" y="6297"/>
                    <a:pt x="5525" y="5043"/>
                    <a:pt x="234" y="2508"/>
                  </a:cubicBezTo>
                  <a:lnTo>
                    <a:pt x="14" y="2990"/>
                  </a:lnTo>
                  <a:lnTo>
                    <a:pt x="0" y="2990"/>
                  </a:lnTo>
                  <a:cubicBezTo>
                    <a:pt x="5373" y="5553"/>
                    <a:pt x="11325" y="6807"/>
                    <a:pt x="17264" y="6807"/>
                  </a:cubicBezTo>
                  <a:cubicBezTo>
                    <a:pt x="25021" y="6807"/>
                    <a:pt x="32791" y="4657"/>
                    <a:pt x="39308" y="441"/>
                  </a:cubicBezTo>
                  <a:lnTo>
                    <a:pt x="3901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791193" y="515058"/>
              <a:ext cx="145279" cy="540793"/>
            </a:xfrm>
            <a:custGeom>
              <a:avLst/>
              <a:gdLst/>
              <a:ahLst/>
              <a:cxnLst/>
              <a:rect l="l" t="t" r="r" b="b"/>
              <a:pathLst>
                <a:path w="4327" h="16107" extrusionOk="0">
                  <a:moveTo>
                    <a:pt x="3996" y="0"/>
                  </a:moveTo>
                  <a:cubicBezTo>
                    <a:pt x="1723" y="1833"/>
                    <a:pt x="538" y="4712"/>
                    <a:pt x="166" y="7564"/>
                  </a:cubicBezTo>
                  <a:cubicBezTo>
                    <a:pt x="56" y="8419"/>
                    <a:pt x="1" y="9273"/>
                    <a:pt x="1" y="10127"/>
                  </a:cubicBezTo>
                  <a:cubicBezTo>
                    <a:pt x="1" y="12139"/>
                    <a:pt x="249" y="14136"/>
                    <a:pt x="497" y="16107"/>
                  </a:cubicBezTo>
                  <a:lnTo>
                    <a:pt x="1020" y="16038"/>
                  </a:lnTo>
                  <a:cubicBezTo>
                    <a:pt x="772" y="14067"/>
                    <a:pt x="524" y="12083"/>
                    <a:pt x="524" y="10127"/>
                  </a:cubicBezTo>
                  <a:cubicBezTo>
                    <a:pt x="524" y="9300"/>
                    <a:pt x="565" y="8460"/>
                    <a:pt x="676" y="7633"/>
                  </a:cubicBezTo>
                  <a:cubicBezTo>
                    <a:pt x="1034" y="4878"/>
                    <a:pt x="2191" y="2122"/>
                    <a:pt x="4327" y="400"/>
                  </a:cubicBezTo>
                  <a:lnTo>
                    <a:pt x="3996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917939" y="735243"/>
              <a:ext cx="545426" cy="221629"/>
            </a:xfrm>
            <a:custGeom>
              <a:avLst/>
              <a:gdLst/>
              <a:ahLst/>
              <a:cxnLst/>
              <a:rect l="l" t="t" r="r" b="b"/>
              <a:pathLst>
                <a:path w="16245" h="6601" extrusionOk="0">
                  <a:moveTo>
                    <a:pt x="15845" y="1"/>
                  </a:moveTo>
                  <a:cubicBezTo>
                    <a:pt x="12786" y="3817"/>
                    <a:pt x="7881" y="6077"/>
                    <a:pt x="3004" y="6077"/>
                  </a:cubicBezTo>
                  <a:cubicBezTo>
                    <a:pt x="2026" y="6077"/>
                    <a:pt x="1048" y="5980"/>
                    <a:pt x="97" y="5801"/>
                  </a:cubicBezTo>
                  <a:lnTo>
                    <a:pt x="1" y="6311"/>
                  </a:lnTo>
                  <a:cubicBezTo>
                    <a:pt x="993" y="6504"/>
                    <a:pt x="1998" y="6600"/>
                    <a:pt x="3004" y="6600"/>
                  </a:cubicBezTo>
                  <a:cubicBezTo>
                    <a:pt x="8047" y="6600"/>
                    <a:pt x="13076" y="4272"/>
                    <a:pt x="16245" y="317"/>
                  </a:cubicBezTo>
                  <a:lnTo>
                    <a:pt x="15845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1252849" y="633947"/>
              <a:ext cx="101799" cy="220218"/>
            </a:xfrm>
            <a:custGeom>
              <a:avLst/>
              <a:gdLst/>
              <a:ahLst/>
              <a:cxnLst/>
              <a:rect l="l" t="t" r="r" b="b"/>
              <a:pathLst>
                <a:path w="3032" h="6559" extrusionOk="0">
                  <a:moveTo>
                    <a:pt x="70" y="0"/>
                  </a:moveTo>
                  <a:cubicBezTo>
                    <a:pt x="14" y="317"/>
                    <a:pt x="1" y="634"/>
                    <a:pt x="1" y="951"/>
                  </a:cubicBezTo>
                  <a:cubicBezTo>
                    <a:pt x="1" y="3100"/>
                    <a:pt x="1006" y="5236"/>
                    <a:pt x="2715" y="6558"/>
                  </a:cubicBezTo>
                  <a:lnTo>
                    <a:pt x="3032" y="6145"/>
                  </a:lnTo>
                  <a:cubicBezTo>
                    <a:pt x="1461" y="4933"/>
                    <a:pt x="510" y="2935"/>
                    <a:pt x="510" y="951"/>
                  </a:cubicBezTo>
                  <a:cubicBezTo>
                    <a:pt x="510" y="662"/>
                    <a:pt x="538" y="358"/>
                    <a:pt x="579" y="69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B55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1325002" y="1358797"/>
              <a:ext cx="231802" cy="159179"/>
            </a:xfrm>
            <a:custGeom>
              <a:avLst/>
              <a:gdLst/>
              <a:ahLst/>
              <a:cxnLst/>
              <a:rect l="l" t="t" r="r" b="b"/>
              <a:pathLst>
                <a:path w="6904" h="4741" extrusionOk="0">
                  <a:moveTo>
                    <a:pt x="469" y="1"/>
                  </a:moveTo>
                  <a:lnTo>
                    <a:pt x="1" y="263"/>
                  </a:lnTo>
                  <a:cubicBezTo>
                    <a:pt x="1379" y="2743"/>
                    <a:pt x="4024" y="4479"/>
                    <a:pt x="6849" y="4740"/>
                  </a:cubicBezTo>
                  <a:lnTo>
                    <a:pt x="6904" y="4217"/>
                  </a:lnTo>
                  <a:cubicBezTo>
                    <a:pt x="4245" y="3969"/>
                    <a:pt x="1751" y="2343"/>
                    <a:pt x="46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872142" y="463252"/>
              <a:ext cx="117546" cy="117076"/>
            </a:xfrm>
            <a:custGeom>
              <a:avLst/>
              <a:gdLst/>
              <a:ahLst/>
              <a:cxnLst/>
              <a:rect l="l" t="t" r="r" b="b"/>
              <a:pathLst>
                <a:path w="3501" h="3487" extrusionOk="0">
                  <a:moveTo>
                    <a:pt x="1750" y="0"/>
                  </a:moveTo>
                  <a:cubicBezTo>
                    <a:pt x="786" y="0"/>
                    <a:pt x="1" y="772"/>
                    <a:pt x="1" y="1750"/>
                  </a:cubicBezTo>
                  <a:cubicBezTo>
                    <a:pt x="1" y="2714"/>
                    <a:pt x="786" y="3486"/>
                    <a:pt x="1750" y="3486"/>
                  </a:cubicBezTo>
                  <a:cubicBezTo>
                    <a:pt x="2715" y="3486"/>
                    <a:pt x="3500" y="2714"/>
                    <a:pt x="3500" y="1750"/>
                  </a:cubicBezTo>
                  <a:cubicBezTo>
                    <a:pt x="3500" y="772"/>
                    <a:pt x="2715" y="0"/>
                    <a:pt x="175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1004461" y="71147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1218636" y="58999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1411995" y="695926"/>
              <a:ext cx="88839" cy="88839"/>
            </a:xfrm>
            <a:custGeom>
              <a:avLst/>
              <a:gdLst/>
              <a:ahLst/>
              <a:cxnLst/>
              <a:rect l="l" t="t" r="r" b="b"/>
              <a:pathLst>
                <a:path w="2646" h="2646" extrusionOk="0">
                  <a:moveTo>
                    <a:pt x="1323" y="0"/>
                  </a:moveTo>
                  <a:cubicBezTo>
                    <a:pt x="593" y="0"/>
                    <a:pt x="0" y="593"/>
                    <a:pt x="0" y="1323"/>
                  </a:cubicBezTo>
                  <a:cubicBezTo>
                    <a:pt x="0" y="2053"/>
                    <a:pt x="593" y="2646"/>
                    <a:pt x="1323" y="2646"/>
                  </a:cubicBezTo>
                  <a:cubicBezTo>
                    <a:pt x="2053" y="2646"/>
                    <a:pt x="2646" y="2053"/>
                    <a:pt x="2646" y="1323"/>
                  </a:cubicBezTo>
                  <a:cubicBezTo>
                    <a:pt x="2646" y="593"/>
                    <a:pt x="2053" y="0"/>
                    <a:pt x="132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1896314" y="1092346"/>
              <a:ext cx="117076" cy="116606"/>
            </a:xfrm>
            <a:custGeom>
              <a:avLst/>
              <a:gdLst/>
              <a:ahLst/>
              <a:cxnLst/>
              <a:rect l="l" t="t" r="r" b="b"/>
              <a:pathLst>
                <a:path w="3487" h="3473" extrusionOk="0">
                  <a:moveTo>
                    <a:pt x="1736" y="1"/>
                  </a:moveTo>
                  <a:cubicBezTo>
                    <a:pt x="786" y="1"/>
                    <a:pt x="0" y="773"/>
                    <a:pt x="0" y="1737"/>
                  </a:cubicBezTo>
                  <a:cubicBezTo>
                    <a:pt x="0" y="2701"/>
                    <a:pt x="786" y="3473"/>
                    <a:pt x="1736" y="3473"/>
                  </a:cubicBezTo>
                  <a:cubicBezTo>
                    <a:pt x="2701" y="3473"/>
                    <a:pt x="3486" y="2701"/>
                    <a:pt x="3486" y="1737"/>
                  </a:cubicBezTo>
                  <a:cubicBezTo>
                    <a:pt x="3486" y="773"/>
                    <a:pt x="2701" y="1"/>
                    <a:pt x="173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1493851" y="1454553"/>
              <a:ext cx="145749" cy="145749"/>
            </a:xfrm>
            <a:custGeom>
              <a:avLst/>
              <a:gdLst/>
              <a:ahLst/>
              <a:cxnLst/>
              <a:rect l="l" t="t" r="r" b="b"/>
              <a:pathLst>
                <a:path w="4341" h="4341" extrusionOk="0">
                  <a:moveTo>
                    <a:pt x="2178" y="1"/>
                  </a:moveTo>
                  <a:cubicBezTo>
                    <a:pt x="979" y="1"/>
                    <a:pt x="1" y="965"/>
                    <a:pt x="1" y="2164"/>
                  </a:cubicBezTo>
                  <a:cubicBezTo>
                    <a:pt x="1" y="3363"/>
                    <a:pt x="979" y="4341"/>
                    <a:pt x="2178" y="4341"/>
                  </a:cubicBezTo>
                  <a:cubicBezTo>
                    <a:pt x="3376" y="4341"/>
                    <a:pt x="4341" y="3363"/>
                    <a:pt x="4341" y="2164"/>
                  </a:cubicBezTo>
                  <a:cubicBezTo>
                    <a:pt x="4341" y="965"/>
                    <a:pt x="3376" y="1"/>
                    <a:pt x="2178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192082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7606" y="1"/>
                  </a:moveTo>
                  <a:lnTo>
                    <a:pt x="7317" y="97"/>
                  </a:lnTo>
                  <a:cubicBezTo>
                    <a:pt x="6876" y="1089"/>
                    <a:pt x="5994" y="2109"/>
                    <a:pt x="4823" y="2825"/>
                  </a:cubicBezTo>
                  <a:cubicBezTo>
                    <a:pt x="3941" y="3376"/>
                    <a:pt x="3032" y="3665"/>
                    <a:pt x="2246" y="3693"/>
                  </a:cubicBezTo>
                  <a:cubicBezTo>
                    <a:pt x="2182" y="3696"/>
                    <a:pt x="2118" y="3698"/>
                    <a:pt x="2055" y="3698"/>
                  </a:cubicBezTo>
                  <a:cubicBezTo>
                    <a:pt x="1113" y="3698"/>
                    <a:pt x="380" y="3313"/>
                    <a:pt x="70" y="2577"/>
                  </a:cubicBezTo>
                  <a:cubicBezTo>
                    <a:pt x="42" y="2508"/>
                    <a:pt x="14" y="2453"/>
                    <a:pt x="1" y="2384"/>
                  </a:cubicBezTo>
                  <a:lnTo>
                    <a:pt x="1" y="2384"/>
                  </a:lnTo>
                  <a:cubicBezTo>
                    <a:pt x="1" y="2522"/>
                    <a:pt x="14" y="2646"/>
                    <a:pt x="56" y="2770"/>
                  </a:cubicBezTo>
                  <a:cubicBezTo>
                    <a:pt x="249" y="3652"/>
                    <a:pt x="965" y="4134"/>
                    <a:pt x="1943" y="4203"/>
                  </a:cubicBezTo>
                  <a:cubicBezTo>
                    <a:pt x="2020" y="4209"/>
                    <a:pt x="2099" y="4211"/>
                    <a:pt x="2179" y="4211"/>
                  </a:cubicBezTo>
                  <a:cubicBezTo>
                    <a:pt x="2862" y="4211"/>
                    <a:pt x="3665" y="4002"/>
                    <a:pt x="4478" y="3583"/>
                  </a:cubicBezTo>
                  <a:cubicBezTo>
                    <a:pt x="6077" y="2742"/>
                    <a:pt x="7275" y="1323"/>
                    <a:pt x="7606" y="14"/>
                  </a:cubicBezTo>
                  <a:lnTo>
                    <a:pt x="76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1920824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7317" y="1"/>
                  </a:moveTo>
                  <a:lnTo>
                    <a:pt x="6710" y="194"/>
                  </a:lnTo>
                  <a:lnTo>
                    <a:pt x="6104" y="373"/>
                  </a:lnTo>
                  <a:lnTo>
                    <a:pt x="5098" y="690"/>
                  </a:lnTo>
                  <a:lnTo>
                    <a:pt x="14" y="2274"/>
                  </a:lnTo>
                  <a:lnTo>
                    <a:pt x="1" y="2274"/>
                  </a:lnTo>
                  <a:lnTo>
                    <a:pt x="1" y="2288"/>
                  </a:lnTo>
                  <a:cubicBezTo>
                    <a:pt x="14" y="2357"/>
                    <a:pt x="42" y="2412"/>
                    <a:pt x="56" y="2481"/>
                  </a:cubicBezTo>
                  <a:cubicBezTo>
                    <a:pt x="366" y="3217"/>
                    <a:pt x="1111" y="3602"/>
                    <a:pt x="2055" y="3602"/>
                  </a:cubicBezTo>
                  <a:cubicBezTo>
                    <a:pt x="2118" y="3602"/>
                    <a:pt x="2182" y="3600"/>
                    <a:pt x="2246" y="3597"/>
                  </a:cubicBezTo>
                  <a:cubicBezTo>
                    <a:pt x="3032" y="3569"/>
                    <a:pt x="3941" y="3280"/>
                    <a:pt x="4823" y="2729"/>
                  </a:cubicBezTo>
                  <a:cubicBezTo>
                    <a:pt x="5994" y="2013"/>
                    <a:pt x="6876" y="993"/>
                    <a:pt x="7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1463331" y="1012337"/>
              <a:ext cx="229955" cy="113819"/>
            </a:xfrm>
            <a:custGeom>
              <a:avLst/>
              <a:gdLst/>
              <a:ahLst/>
              <a:cxnLst/>
              <a:rect l="l" t="t" r="r" b="b"/>
              <a:pathLst>
                <a:path w="6849" h="3390" extrusionOk="0">
                  <a:moveTo>
                    <a:pt x="6559" y="0"/>
                  </a:moveTo>
                  <a:lnTo>
                    <a:pt x="235" y="2136"/>
                  </a:lnTo>
                  <a:lnTo>
                    <a:pt x="1" y="3390"/>
                  </a:lnTo>
                  <a:lnTo>
                    <a:pt x="1" y="3390"/>
                  </a:lnTo>
                  <a:lnTo>
                    <a:pt x="6848" y="97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1456381" y="1015560"/>
              <a:ext cx="252148" cy="153639"/>
            </a:xfrm>
            <a:custGeom>
              <a:avLst/>
              <a:gdLst/>
              <a:ahLst/>
              <a:cxnLst/>
              <a:rect l="l" t="t" r="r" b="b"/>
              <a:pathLst>
                <a:path w="7510" h="4576" extrusionOk="0">
                  <a:moveTo>
                    <a:pt x="7055" y="1"/>
                  </a:moveTo>
                  <a:lnTo>
                    <a:pt x="263" y="2977"/>
                  </a:lnTo>
                  <a:lnTo>
                    <a:pt x="1" y="4575"/>
                  </a:lnTo>
                  <a:lnTo>
                    <a:pt x="7510" y="194"/>
                  </a:lnTo>
                  <a:lnTo>
                    <a:pt x="7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1754292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1746435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54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1801935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1794078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68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1724679" y="1060920"/>
              <a:ext cx="149912" cy="83736"/>
            </a:xfrm>
            <a:custGeom>
              <a:avLst/>
              <a:gdLst/>
              <a:ahLst/>
              <a:cxnLst/>
              <a:rect l="l" t="t" r="r" b="b"/>
              <a:pathLst>
                <a:path w="4465" h="2494" extrusionOk="0">
                  <a:moveTo>
                    <a:pt x="4465" y="0"/>
                  </a:moveTo>
                  <a:lnTo>
                    <a:pt x="1" y="827"/>
                  </a:lnTo>
                  <a:lnTo>
                    <a:pt x="910" y="2494"/>
                  </a:lnTo>
                  <a:lnTo>
                    <a:pt x="1737" y="1695"/>
                  </a:lnTo>
                  <a:lnTo>
                    <a:pt x="2329" y="2329"/>
                  </a:lnTo>
                  <a:lnTo>
                    <a:pt x="4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1626640" y="909631"/>
              <a:ext cx="330311" cy="186476"/>
            </a:xfrm>
            <a:custGeom>
              <a:avLst/>
              <a:gdLst/>
              <a:ahLst/>
              <a:cxnLst/>
              <a:rect l="l" t="t" r="r" b="b"/>
              <a:pathLst>
                <a:path w="9838" h="5554" extrusionOk="0">
                  <a:moveTo>
                    <a:pt x="9810" y="1"/>
                  </a:moveTo>
                  <a:cubicBezTo>
                    <a:pt x="9562" y="2605"/>
                    <a:pt x="6999" y="4658"/>
                    <a:pt x="3885" y="4658"/>
                  </a:cubicBezTo>
                  <a:cubicBezTo>
                    <a:pt x="2632" y="4658"/>
                    <a:pt x="1461" y="4327"/>
                    <a:pt x="510" y="3748"/>
                  </a:cubicBezTo>
                  <a:cubicBezTo>
                    <a:pt x="345" y="3652"/>
                    <a:pt x="221" y="3528"/>
                    <a:pt x="138" y="3376"/>
                  </a:cubicBezTo>
                  <a:cubicBezTo>
                    <a:pt x="41" y="3569"/>
                    <a:pt x="0" y="3803"/>
                    <a:pt x="55" y="4038"/>
                  </a:cubicBezTo>
                  <a:cubicBezTo>
                    <a:pt x="97" y="4272"/>
                    <a:pt x="262" y="4506"/>
                    <a:pt x="510" y="4658"/>
                  </a:cubicBezTo>
                  <a:cubicBezTo>
                    <a:pt x="1461" y="5223"/>
                    <a:pt x="2632" y="5553"/>
                    <a:pt x="3885" y="5553"/>
                  </a:cubicBezTo>
                  <a:cubicBezTo>
                    <a:pt x="7178" y="5553"/>
                    <a:pt x="9837" y="3280"/>
                    <a:pt x="9837" y="469"/>
                  </a:cubicBezTo>
                  <a:cubicBezTo>
                    <a:pt x="9837" y="304"/>
                    <a:pt x="9824" y="152"/>
                    <a:pt x="9810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1631239" y="809712"/>
              <a:ext cx="330781" cy="256312"/>
            </a:xfrm>
            <a:custGeom>
              <a:avLst/>
              <a:gdLst/>
              <a:ahLst/>
              <a:cxnLst/>
              <a:rect l="l" t="t" r="r" b="b"/>
              <a:pathLst>
                <a:path w="9852" h="7634" extrusionOk="0">
                  <a:moveTo>
                    <a:pt x="9246" y="1"/>
                  </a:moveTo>
                  <a:cubicBezTo>
                    <a:pt x="8543" y="1"/>
                    <a:pt x="7964" y="566"/>
                    <a:pt x="7964" y="1282"/>
                  </a:cubicBezTo>
                  <a:cubicBezTo>
                    <a:pt x="7964" y="1365"/>
                    <a:pt x="7964" y="1447"/>
                    <a:pt x="7992" y="1530"/>
                  </a:cubicBezTo>
                  <a:lnTo>
                    <a:pt x="7771" y="1571"/>
                  </a:lnTo>
                  <a:lnTo>
                    <a:pt x="7234" y="1640"/>
                  </a:lnTo>
                  <a:cubicBezTo>
                    <a:pt x="7179" y="979"/>
                    <a:pt x="6628" y="469"/>
                    <a:pt x="5953" y="469"/>
                  </a:cubicBezTo>
                  <a:cubicBezTo>
                    <a:pt x="5457" y="469"/>
                    <a:pt x="5030" y="745"/>
                    <a:pt x="4823" y="1158"/>
                  </a:cubicBezTo>
                  <a:cubicBezTo>
                    <a:pt x="4754" y="1268"/>
                    <a:pt x="4713" y="1392"/>
                    <a:pt x="4685" y="1516"/>
                  </a:cubicBezTo>
                  <a:lnTo>
                    <a:pt x="4699" y="1530"/>
                  </a:lnTo>
                  <a:cubicBezTo>
                    <a:pt x="4727" y="1764"/>
                    <a:pt x="4782" y="1999"/>
                    <a:pt x="4878" y="2205"/>
                  </a:cubicBezTo>
                  <a:lnTo>
                    <a:pt x="4864" y="2205"/>
                  </a:lnTo>
                  <a:cubicBezTo>
                    <a:pt x="4851" y="2233"/>
                    <a:pt x="4837" y="2247"/>
                    <a:pt x="4823" y="2274"/>
                  </a:cubicBezTo>
                  <a:lnTo>
                    <a:pt x="4795" y="2302"/>
                  </a:lnTo>
                  <a:cubicBezTo>
                    <a:pt x="4630" y="2508"/>
                    <a:pt x="4465" y="2715"/>
                    <a:pt x="4286" y="2922"/>
                  </a:cubicBezTo>
                  <a:cubicBezTo>
                    <a:pt x="3762" y="3528"/>
                    <a:pt x="3197" y="4065"/>
                    <a:pt x="2632" y="4520"/>
                  </a:cubicBezTo>
                  <a:cubicBezTo>
                    <a:pt x="1902" y="5126"/>
                    <a:pt x="1172" y="5595"/>
                    <a:pt x="469" y="5911"/>
                  </a:cubicBezTo>
                  <a:cubicBezTo>
                    <a:pt x="249" y="6008"/>
                    <a:pt x="97" y="6159"/>
                    <a:pt x="1" y="6352"/>
                  </a:cubicBezTo>
                  <a:cubicBezTo>
                    <a:pt x="84" y="6490"/>
                    <a:pt x="208" y="6628"/>
                    <a:pt x="373" y="6724"/>
                  </a:cubicBezTo>
                  <a:cubicBezTo>
                    <a:pt x="1324" y="7303"/>
                    <a:pt x="2495" y="7634"/>
                    <a:pt x="3748" y="7634"/>
                  </a:cubicBezTo>
                  <a:cubicBezTo>
                    <a:pt x="6862" y="7634"/>
                    <a:pt x="9425" y="5581"/>
                    <a:pt x="9673" y="2977"/>
                  </a:cubicBezTo>
                  <a:lnTo>
                    <a:pt x="9673" y="2963"/>
                  </a:lnTo>
                  <a:cubicBezTo>
                    <a:pt x="9659" y="2811"/>
                    <a:pt x="9631" y="2660"/>
                    <a:pt x="9590" y="2508"/>
                  </a:cubicBezTo>
                  <a:cubicBezTo>
                    <a:pt x="9590" y="2467"/>
                    <a:pt x="9576" y="2412"/>
                    <a:pt x="9563" y="2371"/>
                  </a:cubicBezTo>
                  <a:cubicBezTo>
                    <a:pt x="9604" y="2288"/>
                    <a:pt x="9645" y="2205"/>
                    <a:pt x="9687" y="2109"/>
                  </a:cubicBezTo>
                  <a:cubicBezTo>
                    <a:pt x="9797" y="1833"/>
                    <a:pt x="9852" y="1516"/>
                    <a:pt x="9852" y="1186"/>
                  </a:cubicBezTo>
                  <a:cubicBezTo>
                    <a:pt x="9852" y="1034"/>
                    <a:pt x="9838" y="883"/>
                    <a:pt x="9811" y="731"/>
                  </a:cubicBezTo>
                  <a:cubicBezTo>
                    <a:pt x="9769" y="483"/>
                    <a:pt x="9700" y="249"/>
                    <a:pt x="9576" y="42"/>
                  </a:cubicBezTo>
                  <a:cubicBezTo>
                    <a:pt x="9480" y="15"/>
                    <a:pt x="9370" y="1"/>
                    <a:pt x="92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1764029" y="722753"/>
              <a:ext cx="188759" cy="142056"/>
            </a:xfrm>
            <a:custGeom>
              <a:avLst/>
              <a:gdLst/>
              <a:ahLst/>
              <a:cxnLst/>
              <a:rect l="l" t="t" r="r" b="b"/>
              <a:pathLst>
                <a:path w="5622" h="4231" extrusionOk="0">
                  <a:moveTo>
                    <a:pt x="1075" y="1"/>
                  </a:moveTo>
                  <a:cubicBezTo>
                    <a:pt x="1557" y="207"/>
                    <a:pt x="1970" y="565"/>
                    <a:pt x="2232" y="1020"/>
                  </a:cubicBezTo>
                  <a:cubicBezTo>
                    <a:pt x="2169" y="1018"/>
                    <a:pt x="2106" y="1017"/>
                    <a:pt x="2042" y="1017"/>
                  </a:cubicBezTo>
                  <a:cubicBezTo>
                    <a:pt x="1346" y="1017"/>
                    <a:pt x="644" y="1156"/>
                    <a:pt x="0" y="1433"/>
                  </a:cubicBezTo>
                  <a:cubicBezTo>
                    <a:pt x="482" y="1640"/>
                    <a:pt x="978" y="1805"/>
                    <a:pt x="1488" y="1929"/>
                  </a:cubicBezTo>
                  <a:cubicBezTo>
                    <a:pt x="1020" y="2398"/>
                    <a:pt x="716" y="3045"/>
                    <a:pt x="716" y="3776"/>
                  </a:cubicBezTo>
                  <a:cubicBezTo>
                    <a:pt x="716" y="3886"/>
                    <a:pt x="716" y="3996"/>
                    <a:pt x="730" y="4106"/>
                  </a:cubicBezTo>
                  <a:cubicBezTo>
                    <a:pt x="840" y="3500"/>
                    <a:pt x="1364" y="3059"/>
                    <a:pt x="1998" y="3059"/>
                  </a:cubicBezTo>
                  <a:cubicBezTo>
                    <a:pt x="2673" y="3059"/>
                    <a:pt x="3224" y="3569"/>
                    <a:pt x="3265" y="4230"/>
                  </a:cubicBezTo>
                  <a:lnTo>
                    <a:pt x="3803" y="4161"/>
                  </a:lnTo>
                  <a:lnTo>
                    <a:pt x="4037" y="4120"/>
                  </a:lnTo>
                  <a:cubicBezTo>
                    <a:pt x="4009" y="4037"/>
                    <a:pt x="4009" y="3955"/>
                    <a:pt x="4009" y="3858"/>
                  </a:cubicBezTo>
                  <a:cubicBezTo>
                    <a:pt x="4009" y="3156"/>
                    <a:pt x="4574" y="2577"/>
                    <a:pt x="5291" y="2577"/>
                  </a:cubicBezTo>
                  <a:cubicBezTo>
                    <a:pt x="5401" y="2577"/>
                    <a:pt x="5511" y="2591"/>
                    <a:pt x="5621" y="2618"/>
                  </a:cubicBezTo>
                  <a:cubicBezTo>
                    <a:pt x="5304" y="1971"/>
                    <a:pt x="4726" y="1489"/>
                    <a:pt x="4023" y="1282"/>
                  </a:cubicBezTo>
                  <a:lnTo>
                    <a:pt x="4009" y="1282"/>
                  </a:lnTo>
                  <a:cubicBezTo>
                    <a:pt x="3196" y="565"/>
                    <a:pt x="2163" y="111"/>
                    <a:pt x="1075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154290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0" y="1"/>
                  </a:moveTo>
                  <a:lnTo>
                    <a:pt x="0" y="14"/>
                  </a:lnTo>
                  <a:cubicBezTo>
                    <a:pt x="331" y="1323"/>
                    <a:pt x="1530" y="2742"/>
                    <a:pt x="3128" y="3583"/>
                  </a:cubicBezTo>
                  <a:cubicBezTo>
                    <a:pt x="3941" y="4002"/>
                    <a:pt x="4744" y="4211"/>
                    <a:pt x="5427" y="4211"/>
                  </a:cubicBezTo>
                  <a:cubicBezTo>
                    <a:pt x="5507" y="4211"/>
                    <a:pt x="5586" y="4209"/>
                    <a:pt x="5663" y="4203"/>
                  </a:cubicBezTo>
                  <a:cubicBezTo>
                    <a:pt x="6641" y="4134"/>
                    <a:pt x="7358" y="3652"/>
                    <a:pt x="7550" y="2770"/>
                  </a:cubicBezTo>
                  <a:cubicBezTo>
                    <a:pt x="7578" y="2646"/>
                    <a:pt x="7606" y="2522"/>
                    <a:pt x="7606" y="2384"/>
                  </a:cubicBezTo>
                  <a:lnTo>
                    <a:pt x="7606" y="2384"/>
                  </a:lnTo>
                  <a:cubicBezTo>
                    <a:pt x="7592" y="2453"/>
                    <a:pt x="7564" y="2508"/>
                    <a:pt x="7537" y="2577"/>
                  </a:cubicBezTo>
                  <a:cubicBezTo>
                    <a:pt x="7227" y="3313"/>
                    <a:pt x="6493" y="3698"/>
                    <a:pt x="5551" y="3698"/>
                  </a:cubicBezTo>
                  <a:cubicBezTo>
                    <a:pt x="5489" y="3698"/>
                    <a:pt x="5425" y="3696"/>
                    <a:pt x="5360" y="3693"/>
                  </a:cubicBezTo>
                  <a:cubicBezTo>
                    <a:pt x="4575" y="3665"/>
                    <a:pt x="3665" y="3376"/>
                    <a:pt x="2783" y="2825"/>
                  </a:cubicBezTo>
                  <a:cubicBezTo>
                    <a:pt x="1612" y="2109"/>
                    <a:pt x="731" y="1089"/>
                    <a:pt x="290" y="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1552607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993"/>
                    <a:pt x="1323" y="2013"/>
                    <a:pt x="2494" y="2729"/>
                  </a:cubicBezTo>
                  <a:cubicBezTo>
                    <a:pt x="3376" y="3280"/>
                    <a:pt x="4286" y="3569"/>
                    <a:pt x="5071" y="3597"/>
                  </a:cubicBezTo>
                  <a:cubicBezTo>
                    <a:pt x="5136" y="3600"/>
                    <a:pt x="5200" y="3602"/>
                    <a:pt x="5262" y="3602"/>
                  </a:cubicBezTo>
                  <a:cubicBezTo>
                    <a:pt x="6204" y="3602"/>
                    <a:pt x="6938" y="3217"/>
                    <a:pt x="7248" y="2481"/>
                  </a:cubicBezTo>
                  <a:cubicBezTo>
                    <a:pt x="7275" y="2412"/>
                    <a:pt x="7303" y="2357"/>
                    <a:pt x="7317" y="2288"/>
                  </a:cubicBezTo>
                  <a:lnTo>
                    <a:pt x="7317" y="2274"/>
                  </a:lnTo>
                  <a:lnTo>
                    <a:pt x="7303" y="2274"/>
                  </a:lnTo>
                  <a:lnTo>
                    <a:pt x="2205" y="690"/>
                  </a:lnTo>
                  <a:lnTo>
                    <a:pt x="1213" y="373"/>
                  </a:lnTo>
                  <a:lnTo>
                    <a:pt x="607" y="19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1866701" y="860142"/>
              <a:ext cx="38913" cy="36563"/>
            </a:xfrm>
            <a:custGeom>
              <a:avLst/>
              <a:gdLst/>
              <a:ahLst/>
              <a:cxnLst/>
              <a:rect l="l" t="t" r="r" b="b"/>
              <a:pathLst>
                <a:path w="1159" h="1089" extrusionOk="0">
                  <a:moveTo>
                    <a:pt x="1158" y="1"/>
                  </a:moveTo>
                  <a:lnTo>
                    <a:pt x="731" y="69"/>
                  </a:lnTo>
                  <a:lnTo>
                    <a:pt x="579" y="83"/>
                  </a:lnTo>
                  <a:lnTo>
                    <a:pt x="235" y="138"/>
                  </a:lnTo>
                  <a:lnTo>
                    <a:pt x="1" y="166"/>
                  </a:lnTo>
                  <a:lnTo>
                    <a:pt x="207" y="428"/>
                  </a:lnTo>
                  <a:lnTo>
                    <a:pt x="359" y="634"/>
                  </a:lnTo>
                  <a:lnTo>
                    <a:pt x="731" y="1089"/>
                  </a:lnTo>
                  <a:lnTo>
                    <a:pt x="938" y="552"/>
                  </a:lnTo>
                  <a:lnTo>
                    <a:pt x="965" y="497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1917131" y="834591"/>
              <a:ext cx="16217" cy="22395"/>
            </a:xfrm>
            <a:custGeom>
              <a:avLst/>
              <a:gdLst/>
              <a:ahLst/>
              <a:cxnLst/>
              <a:rect l="l" t="t" r="r" b="b"/>
              <a:pathLst>
                <a:path w="483" h="667" extrusionOk="0">
                  <a:moveTo>
                    <a:pt x="236" y="0"/>
                  </a:moveTo>
                  <a:cubicBezTo>
                    <a:pt x="226" y="0"/>
                    <a:pt x="217" y="1"/>
                    <a:pt x="207" y="4"/>
                  </a:cubicBezTo>
                  <a:cubicBezTo>
                    <a:pt x="83" y="18"/>
                    <a:pt x="0" y="169"/>
                    <a:pt x="28" y="362"/>
                  </a:cubicBezTo>
                  <a:cubicBezTo>
                    <a:pt x="54" y="533"/>
                    <a:pt x="156" y="666"/>
                    <a:pt x="273" y="666"/>
                  </a:cubicBezTo>
                  <a:cubicBezTo>
                    <a:pt x="278" y="666"/>
                    <a:pt x="284" y="666"/>
                    <a:pt x="290" y="665"/>
                  </a:cubicBezTo>
                  <a:cubicBezTo>
                    <a:pt x="400" y="651"/>
                    <a:pt x="483" y="486"/>
                    <a:pt x="455" y="307"/>
                  </a:cubicBezTo>
                  <a:cubicBezTo>
                    <a:pt x="443" y="131"/>
                    <a:pt x="338" y="0"/>
                    <a:pt x="236" y="0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1835241" y="844831"/>
              <a:ext cx="16250" cy="22764"/>
            </a:xfrm>
            <a:custGeom>
              <a:avLst/>
              <a:gdLst/>
              <a:ahLst/>
              <a:cxnLst/>
              <a:rect l="l" t="t" r="r" b="b"/>
              <a:pathLst>
                <a:path w="484" h="678" extrusionOk="0">
                  <a:moveTo>
                    <a:pt x="211" y="1"/>
                  </a:moveTo>
                  <a:cubicBezTo>
                    <a:pt x="205" y="1"/>
                    <a:pt x="199" y="1"/>
                    <a:pt x="194" y="2"/>
                  </a:cubicBezTo>
                  <a:cubicBezTo>
                    <a:pt x="70" y="29"/>
                    <a:pt x="1" y="181"/>
                    <a:pt x="28" y="374"/>
                  </a:cubicBezTo>
                  <a:cubicBezTo>
                    <a:pt x="42" y="545"/>
                    <a:pt x="155" y="678"/>
                    <a:pt x="261" y="678"/>
                  </a:cubicBezTo>
                  <a:cubicBezTo>
                    <a:pt x="266" y="678"/>
                    <a:pt x="271" y="678"/>
                    <a:pt x="276" y="677"/>
                  </a:cubicBezTo>
                  <a:cubicBezTo>
                    <a:pt x="400" y="663"/>
                    <a:pt x="483" y="498"/>
                    <a:pt x="455" y="319"/>
                  </a:cubicBezTo>
                  <a:cubicBezTo>
                    <a:pt x="429" y="135"/>
                    <a:pt x="328" y="1"/>
                    <a:pt x="21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1931467" y="856583"/>
              <a:ext cx="28707" cy="18567"/>
            </a:xfrm>
            <a:custGeom>
              <a:avLst/>
              <a:gdLst/>
              <a:ahLst/>
              <a:cxnLst/>
              <a:rect l="l" t="t" r="r" b="b"/>
              <a:pathLst>
                <a:path w="855" h="553" extrusionOk="0">
                  <a:moveTo>
                    <a:pt x="493" y="0"/>
                  </a:moveTo>
                  <a:cubicBezTo>
                    <a:pt x="459" y="0"/>
                    <a:pt x="423" y="4"/>
                    <a:pt x="386" y="10"/>
                  </a:cubicBezTo>
                  <a:cubicBezTo>
                    <a:pt x="166" y="38"/>
                    <a:pt x="1" y="189"/>
                    <a:pt x="28" y="341"/>
                  </a:cubicBezTo>
                  <a:cubicBezTo>
                    <a:pt x="40" y="463"/>
                    <a:pt x="203" y="552"/>
                    <a:pt x="393" y="552"/>
                  </a:cubicBezTo>
                  <a:cubicBezTo>
                    <a:pt x="418" y="552"/>
                    <a:pt x="444" y="551"/>
                    <a:pt x="469" y="547"/>
                  </a:cubicBezTo>
                  <a:cubicBezTo>
                    <a:pt x="689" y="506"/>
                    <a:pt x="855" y="368"/>
                    <a:pt x="841" y="217"/>
                  </a:cubicBezTo>
                  <a:cubicBezTo>
                    <a:pt x="818" y="89"/>
                    <a:pt x="677" y="0"/>
                    <a:pt x="49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1808415" y="873236"/>
              <a:ext cx="29177" cy="18567"/>
            </a:xfrm>
            <a:custGeom>
              <a:avLst/>
              <a:gdLst/>
              <a:ahLst/>
              <a:cxnLst/>
              <a:rect l="l" t="t" r="r" b="b"/>
              <a:pathLst>
                <a:path w="869" h="553" extrusionOk="0">
                  <a:moveTo>
                    <a:pt x="502" y="0"/>
                  </a:moveTo>
                  <a:cubicBezTo>
                    <a:pt x="469" y="0"/>
                    <a:pt x="435" y="4"/>
                    <a:pt x="400" y="10"/>
                  </a:cubicBezTo>
                  <a:cubicBezTo>
                    <a:pt x="166" y="38"/>
                    <a:pt x="1" y="189"/>
                    <a:pt x="28" y="327"/>
                  </a:cubicBezTo>
                  <a:cubicBezTo>
                    <a:pt x="53" y="461"/>
                    <a:pt x="207" y="552"/>
                    <a:pt x="395" y="552"/>
                  </a:cubicBezTo>
                  <a:cubicBezTo>
                    <a:pt x="419" y="552"/>
                    <a:pt x="444" y="551"/>
                    <a:pt x="469" y="547"/>
                  </a:cubicBezTo>
                  <a:cubicBezTo>
                    <a:pt x="703" y="506"/>
                    <a:pt x="869" y="355"/>
                    <a:pt x="841" y="217"/>
                  </a:cubicBezTo>
                  <a:cubicBezTo>
                    <a:pt x="818" y="89"/>
                    <a:pt x="677" y="0"/>
                    <a:pt x="502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654274" y="58905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643161" y="59416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1131643" y="71395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1118717" y="90499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1209840" y="71395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1196880" y="90499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1084001" y="66863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922572" y="42020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930429" y="25599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148297" y="11400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925359" y="58214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923478" y="61961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924889" y="64086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923949" y="60618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930429" y="37766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812480" y="38230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1316239" y="33925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1399505" y="29708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1264869" y="31421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1423074" y="33335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1221389" y="36064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5" name="Google Shape;615;p33"/>
          <p:cNvSpPr/>
          <p:nvPr/>
        </p:nvSpPr>
        <p:spPr>
          <a:xfrm>
            <a:off x="-339553" y="3542606"/>
            <a:ext cx="10175798" cy="1620021"/>
          </a:xfrm>
          <a:custGeom>
            <a:avLst/>
            <a:gdLst/>
            <a:ahLst/>
            <a:cxnLst/>
            <a:rect l="l" t="t" r="r" b="b"/>
            <a:pathLst>
              <a:path w="85634" h="13527" extrusionOk="0">
                <a:moveTo>
                  <a:pt x="70890" y="0"/>
                </a:moveTo>
                <a:cubicBezTo>
                  <a:pt x="70644" y="0"/>
                  <a:pt x="70401" y="31"/>
                  <a:pt x="70168" y="96"/>
                </a:cubicBezTo>
                <a:cubicBezTo>
                  <a:pt x="69909" y="163"/>
                  <a:pt x="69667" y="276"/>
                  <a:pt x="69441" y="435"/>
                </a:cubicBezTo>
                <a:cubicBezTo>
                  <a:pt x="68827" y="869"/>
                  <a:pt x="68417" y="1618"/>
                  <a:pt x="67694" y="1839"/>
                </a:cubicBezTo>
                <a:cubicBezTo>
                  <a:pt x="67372" y="1944"/>
                  <a:pt x="67025" y="1923"/>
                  <a:pt x="66687" y="1935"/>
                </a:cubicBezTo>
                <a:cubicBezTo>
                  <a:pt x="66586" y="1939"/>
                  <a:pt x="66486" y="1948"/>
                  <a:pt x="66386" y="1960"/>
                </a:cubicBezTo>
                <a:cubicBezTo>
                  <a:pt x="65286" y="2107"/>
                  <a:pt x="64480" y="3035"/>
                  <a:pt x="63819" y="3929"/>
                </a:cubicBezTo>
                <a:cubicBezTo>
                  <a:pt x="63155" y="4819"/>
                  <a:pt x="62494" y="6140"/>
                  <a:pt x="61391" y="6236"/>
                </a:cubicBezTo>
                <a:cubicBezTo>
                  <a:pt x="61339" y="6241"/>
                  <a:pt x="61287" y="6243"/>
                  <a:pt x="61236" y="6243"/>
                </a:cubicBezTo>
                <a:cubicBezTo>
                  <a:pt x="59995" y="6243"/>
                  <a:pt x="58994" y="4898"/>
                  <a:pt x="57733" y="4898"/>
                </a:cubicBezTo>
                <a:cubicBezTo>
                  <a:pt x="57722" y="4898"/>
                  <a:pt x="57711" y="4899"/>
                  <a:pt x="57700" y="4899"/>
                </a:cubicBezTo>
                <a:cubicBezTo>
                  <a:pt x="56529" y="4916"/>
                  <a:pt x="55631" y="5965"/>
                  <a:pt x="54540" y="6404"/>
                </a:cubicBezTo>
                <a:cubicBezTo>
                  <a:pt x="54439" y="6445"/>
                  <a:pt x="54339" y="6479"/>
                  <a:pt x="54235" y="6508"/>
                </a:cubicBezTo>
                <a:cubicBezTo>
                  <a:pt x="54076" y="6552"/>
                  <a:pt x="53915" y="6571"/>
                  <a:pt x="53756" y="6571"/>
                </a:cubicBezTo>
                <a:cubicBezTo>
                  <a:pt x="53042" y="6571"/>
                  <a:pt x="52333" y="6177"/>
                  <a:pt x="51739" y="5743"/>
                </a:cubicBezTo>
                <a:cubicBezTo>
                  <a:pt x="51213" y="5363"/>
                  <a:pt x="50694" y="4928"/>
                  <a:pt x="50109" y="4673"/>
                </a:cubicBezTo>
                <a:cubicBezTo>
                  <a:pt x="49879" y="4569"/>
                  <a:pt x="49641" y="4498"/>
                  <a:pt x="49390" y="4460"/>
                </a:cubicBezTo>
                <a:cubicBezTo>
                  <a:pt x="49281" y="4445"/>
                  <a:pt x="49173" y="4438"/>
                  <a:pt x="49065" y="4438"/>
                </a:cubicBezTo>
                <a:cubicBezTo>
                  <a:pt x="48059" y="4438"/>
                  <a:pt x="47116" y="5057"/>
                  <a:pt x="46297" y="5680"/>
                </a:cubicBezTo>
                <a:cubicBezTo>
                  <a:pt x="45390" y="6370"/>
                  <a:pt x="44462" y="7164"/>
                  <a:pt x="43329" y="7248"/>
                </a:cubicBezTo>
                <a:cubicBezTo>
                  <a:pt x="43296" y="7250"/>
                  <a:pt x="43264" y="7251"/>
                  <a:pt x="43231" y="7251"/>
                </a:cubicBezTo>
                <a:cubicBezTo>
                  <a:pt x="42637" y="7251"/>
                  <a:pt x="42085" y="6899"/>
                  <a:pt x="41657" y="6479"/>
                </a:cubicBezTo>
                <a:cubicBezTo>
                  <a:pt x="41210" y="6032"/>
                  <a:pt x="40855" y="5497"/>
                  <a:pt x="40383" y="5079"/>
                </a:cubicBezTo>
                <a:cubicBezTo>
                  <a:pt x="40190" y="4907"/>
                  <a:pt x="39973" y="4753"/>
                  <a:pt x="39739" y="4644"/>
                </a:cubicBezTo>
                <a:cubicBezTo>
                  <a:pt x="39496" y="4527"/>
                  <a:pt x="39234" y="4453"/>
                  <a:pt x="38969" y="4453"/>
                </a:cubicBezTo>
                <a:cubicBezTo>
                  <a:pt x="38865" y="4453"/>
                  <a:pt x="38760" y="4464"/>
                  <a:pt x="38656" y="4489"/>
                </a:cubicBezTo>
                <a:cubicBezTo>
                  <a:pt x="38397" y="4548"/>
                  <a:pt x="38167" y="4677"/>
                  <a:pt x="37916" y="4761"/>
                </a:cubicBezTo>
                <a:cubicBezTo>
                  <a:pt x="37772" y="4809"/>
                  <a:pt x="37573" y="4866"/>
                  <a:pt x="37399" y="4866"/>
                </a:cubicBezTo>
                <a:cubicBezTo>
                  <a:pt x="37272" y="4866"/>
                  <a:pt x="37158" y="4835"/>
                  <a:pt x="37089" y="4748"/>
                </a:cubicBezTo>
                <a:cubicBezTo>
                  <a:pt x="37055" y="4711"/>
                  <a:pt x="37022" y="4673"/>
                  <a:pt x="36993" y="4635"/>
                </a:cubicBezTo>
                <a:cubicBezTo>
                  <a:pt x="36153" y="3639"/>
                  <a:pt x="35040" y="2721"/>
                  <a:pt x="33760" y="2721"/>
                </a:cubicBezTo>
                <a:cubicBezTo>
                  <a:pt x="33708" y="2721"/>
                  <a:pt x="33655" y="2722"/>
                  <a:pt x="33603" y="2725"/>
                </a:cubicBezTo>
                <a:cubicBezTo>
                  <a:pt x="32236" y="2805"/>
                  <a:pt x="31191" y="3908"/>
                  <a:pt x="30179" y="4828"/>
                </a:cubicBezTo>
                <a:cubicBezTo>
                  <a:pt x="28700" y="6178"/>
                  <a:pt x="27274" y="8038"/>
                  <a:pt x="25272" y="8042"/>
                </a:cubicBezTo>
                <a:cubicBezTo>
                  <a:pt x="25265" y="8042"/>
                  <a:pt x="25257" y="8042"/>
                  <a:pt x="25250" y="8042"/>
                </a:cubicBezTo>
                <a:cubicBezTo>
                  <a:pt x="23071" y="8042"/>
                  <a:pt x="20911" y="7440"/>
                  <a:pt x="19132" y="6182"/>
                </a:cubicBezTo>
                <a:cubicBezTo>
                  <a:pt x="18120" y="5463"/>
                  <a:pt x="17084" y="4732"/>
                  <a:pt x="15905" y="4343"/>
                </a:cubicBezTo>
                <a:cubicBezTo>
                  <a:pt x="15390" y="4173"/>
                  <a:pt x="14839" y="4076"/>
                  <a:pt x="14296" y="4076"/>
                </a:cubicBezTo>
                <a:cubicBezTo>
                  <a:pt x="13808" y="4076"/>
                  <a:pt x="13326" y="4154"/>
                  <a:pt x="12879" y="4330"/>
                </a:cubicBezTo>
                <a:cubicBezTo>
                  <a:pt x="12682" y="4406"/>
                  <a:pt x="12490" y="4506"/>
                  <a:pt x="12310" y="4623"/>
                </a:cubicBezTo>
                <a:cubicBezTo>
                  <a:pt x="11805" y="4949"/>
                  <a:pt x="11407" y="5409"/>
                  <a:pt x="10944" y="5781"/>
                </a:cubicBezTo>
                <a:cubicBezTo>
                  <a:pt x="10546" y="6098"/>
                  <a:pt x="10095" y="6406"/>
                  <a:pt x="9610" y="6406"/>
                </a:cubicBezTo>
                <a:cubicBezTo>
                  <a:pt x="9559" y="6406"/>
                  <a:pt x="9507" y="6402"/>
                  <a:pt x="9455" y="6395"/>
                </a:cubicBezTo>
                <a:cubicBezTo>
                  <a:pt x="9418" y="6391"/>
                  <a:pt x="9384" y="6383"/>
                  <a:pt x="9351" y="6374"/>
                </a:cubicBezTo>
                <a:cubicBezTo>
                  <a:pt x="9019" y="6298"/>
                  <a:pt x="8686" y="6263"/>
                  <a:pt x="8354" y="6263"/>
                </a:cubicBezTo>
                <a:cubicBezTo>
                  <a:pt x="6713" y="6263"/>
                  <a:pt x="5092" y="7120"/>
                  <a:pt x="3691" y="8059"/>
                </a:cubicBezTo>
                <a:cubicBezTo>
                  <a:pt x="2500" y="8861"/>
                  <a:pt x="1309" y="9756"/>
                  <a:pt x="1" y="10303"/>
                </a:cubicBezTo>
                <a:lnTo>
                  <a:pt x="1" y="13468"/>
                </a:lnTo>
                <a:lnTo>
                  <a:pt x="29435" y="13468"/>
                </a:lnTo>
                <a:cubicBezTo>
                  <a:pt x="29603" y="13468"/>
                  <a:pt x="29757" y="13526"/>
                  <a:pt x="29924" y="13526"/>
                </a:cubicBezTo>
                <a:lnTo>
                  <a:pt x="85634" y="13526"/>
                </a:lnTo>
                <a:lnTo>
                  <a:pt x="85634" y="8439"/>
                </a:lnTo>
                <a:cubicBezTo>
                  <a:pt x="85634" y="8435"/>
                  <a:pt x="85630" y="8427"/>
                  <a:pt x="85630" y="8422"/>
                </a:cubicBezTo>
                <a:cubicBezTo>
                  <a:pt x="85346" y="7319"/>
                  <a:pt x="84831" y="6098"/>
                  <a:pt x="83745" y="5764"/>
                </a:cubicBezTo>
                <a:cubicBezTo>
                  <a:pt x="83538" y="5701"/>
                  <a:pt x="83331" y="5674"/>
                  <a:pt x="83124" y="5674"/>
                </a:cubicBezTo>
                <a:cubicBezTo>
                  <a:pt x="81860" y="5674"/>
                  <a:pt x="80585" y="6680"/>
                  <a:pt x="79320" y="6680"/>
                </a:cubicBezTo>
                <a:cubicBezTo>
                  <a:pt x="79110" y="6680"/>
                  <a:pt x="78901" y="6652"/>
                  <a:pt x="78691" y="6587"/>
                </a:cubicBezTo>
                <a:cubicBezTo>
                  <a:pt x="77404" y="6190"/>
                  <a:pt x="76463" y="5099"/>
                  <a:pt x="75698" y="3988"/>
                </a:cubicBezTo>
                <a:cubicBezTo>
                  <a:pt x="74938" y="2876"/>
                  <a:pt x="74252" y="1668"/>
                  <a:pt x="73190" y="840"/>
                </a:cubicBezTo>
                <a:cubicBezTo>
                  <a:pt x="72543" y="331"/>
                  <a:pt x="71699" y="0"/>
                  <a:pt x="7089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33"/>
          <p:cNvSpPr/>
          <p:nvPr/>
        </p:nvSpPr>
        <p:spPr>
          <a:xfrm>
            <a:off x="5614826" y="4102248"/>
            <a:ext cx="526056" cy="280243"/>
          </a:xfrm>
          <a:custGeom>
            <a:avLst/>
            <a:gdLst/>
            <a:ahLst/>
            <a:cxnLst/>
            <a:rect l="l" t="t" r="r" b="b"/>
            <a:pathLst>
              <a:path w="4427" h="2340" extrusionOk="0">
                <a:moveTo>
                  <a:pt x="0" y="0"/>
                </a:moveTo>
                <a:lnTo>
                  <a:pt x="0" y="0"/>
                </a:lnTo>
                <a:cubicBezTo>
                  <a:pt x="477" y="385"/>
                  <a:pt x="874" y="849"/>
                  <a:pt x="1317" y="1271"/>
                </a:cubicBezTo>
                <a:cubicBezTo>
                  <a:pt x="1785" y="1726"/>
                  <a:pt x="2328" y="2136"/>
                  <a:pt x="2964" y="2286"/>
                </a:cubicBezTo>
                <a:cubicBezTo>
                  <a:pt x="3104" y="2320"/>
                  <a:pt x="3250" y="2340"/>
                  <a:pt x="3396" y="2340"/>
                </a:cubicBezTo>
                <a:cubicBezTo>
                  <a:pt x="3542" y="2340"/>
                  <a:pt x="3687" y="2320"/>
                  <a:pt x="3825" y="2274"/>
                </a:cubicBezTo>
                <a:cubicBezTo>
                  <a:pt x="4088" y="2186"/>
                  <a:pt x="4326" y="1990"/>
                  <a:pt x="4427" y="1731"/>
                </a:cubicBezTo>
                <a:lnTo>
                  <a:pt x="4427" y="1731"/>
                </a:lnTo>
                <a:cubicBezTo>
                  <a:pt x="4330" y="1772"/>
                  <a:pt x="4230" y="1806"/>
                  <a:pt x="4126" y="1835"/>
                </a:cubicBezTo>
                <a:cubicBezTo>
                  <a:pt x="3967" y="1879"/>
                  <a:pt x="3806" y="1898"/>
                  <a:pt x="3647" y="1898"/>
                </a:cubicBezTo>
                <a:cubicBezTo>
                  <a:pt x="2933" y="1898"/>
                  <a:pt x="2224" y="1504"/>
                  <a:pt x="1626" y="1070"/>
                </a:cubicBezTo>
                <a:cubicBezTo>
                  <a:pt x="1104" y="690"/>
                  <a:pt x="581" y="255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33"/>
          <p:cNvSpPr/>
          <p:nvPr/>
        </p:nvSpPr>
        <p:spPr>
          <a:xfrm>
            <a:off x="4056152" y="4075781"/>
            <a:ext cx="326423" cy="247788"/>
          </a:xfrm>
          <a:custGeom>
            <a:avLst/>
            <a:gdLst/>
            <a:ahLst/>
            <a:cxnLst/>
            <a:rect l="l" t="t" r="r" b="b"/>
            <a:pathLst>
              <a:path w="2747" h="2069" extrusionOk="0">
                <a:moveTo>
                  <a:pt x="1973" y="1"/>
                </a:moveTo>
                <a:cubicBezTo>
                  <a:pt x="1868" y="1"/>
                  <a:pt x="1764" y="12"/>
                  <a:pt x="1660" y="37"/>
                </a:cubicBezTo>
                <a:cubicBezTo>
                  <a:pt x="1405" y="96"/>
                  <a:pt x="1171" y="225"/>
                  <a:pt x="924" y="309"/>
                </a:cubicBezTo>
                <a:cubicBezTo>
                  <a:pt x="780" y="357"/>
                  <a:pt x="581" y="414"/>
                  <a:pt x="407" y="414"/>
                </a:cubicBezTo>
                <a:cubicBezTo>
                  <a:pt x="278" y="414"/>
                  <a:pt x="163" y="383"/>
                  <a:pt x="93" y="296"/>
                </a:cubicBezTo>
                <a:cubicBezTo>
                  <a:pt x="63" y="259"/>
                  <a:pt x="30" y="221"/>
                  <a:pt x="1" y="183"/>
                </a:cubicBezTo>
                <a:lnTo>
                  <a:pt x="1" y="183"/>
                </a:lnTo>
                <a:cubicBezTo>
                  <a:pt x="30" y="284"/>
                  <a:pt x="80" y="384"/>
                  <a:pt x="126" y="484"/>
                </a:cubicBezTo>
                <a:cubicBezTo>
                  <a:pt x="331" y="911"/>
                  <a:pt x="544" y="1333"/>
                  <a:pt x="749" y="1759"/>
                </a:cubicBezTo>
                <a:cubicBezTo>
                  <a:pt x="816" y="1893"/>
                  <a:pt x="903" y="2044"/>
                  <a:pt x="1050" y="2064"/>
                </a:cubicBezTo>
                <a:cubicBezTo>
                  <a:pt x="1064" y="2067"/>
                  <a:pt x="1078" y="2068"/>
                  <a:pt x="1092" y="2068"/>
                </a:cubicBezTo>
                <a:cubicBezTo>
                  <a:pt x="1256" y="2068"/>
                  <a:pt x="1384" y="1892"/>
                  <a:pt x="1430" y="1730"/>
                </a:cubicBezTo>
                <a:cubicBezTo>
                  <a:pt x="1493" y="1496"/>
                  <a:pt x="1476" y="1254"/>
                  <a:pt x="1518" y="1015"/>
                </a:cubicBezTo>
                <a:cubicBezTo>
                  <a:pt x="1556" y="777"/>
                  <a:pt x="1673" y="526"/>
                  <a:pt x="1898" y="443"/>
                </a:cubicBezTo>
                <a:cubicBezTo>
                  <a:pt x="1984" y="411"/>
                  <a:pt x="2078" y="407"/>
                  <a:pt x="2172" y="407"/>
                </a:cubicBezTo>
                <a:cubicBezTo>
                  <a:pt x="2209" y="407"/>
                  <a:pt x="2246" y="408"/>
                  <a:pt x="2282" y="408"/>
                </a:cubicBezTo>
                <a:cubicBezTo>
                  <a:pt x="2403" y="408"/>
                  <a:pt x="2521" y="400"/>
                  <a:pt x="2621" y="338"/>
                </a:cubicBezTo>
                <a:cubicBezTo>
                  <a:pt x="2676" y="301"/>
                  <a:pt x="2718" y="250"/>
                  <a:pt x="2747" y="192"/>
                </a:cubicBezTo>
                <a:cubicBezTo>
                  <a:pt x="2501" y="75"/>
                  <a:pt x="2238" y="1"/>
                  <a:pt x="197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33"/>
          <p:cNvSpPr/>
          <p:nvPr/>
        </p:nvSpPr>
        <p:spPr>
          <a:xfrm>
            <a:off x="7584646" y="3554103"/>
            <a:ext cx="414357" cy="295573"/>
          </a:xfrm>
          <a:custGeom>
            <a:avLst/>
            <a:gdLst/>
            <a:ahLst/>
            <a:cxnLst/>
            <a:rect l="l" t="t" r="r" b="b"/>
            <a:pathLst>
              <a:path w="3487" h="2468" extrusionOk="0">
                <a:moveTo>
                  <a:pt x="3478" y="0"/>
                </a:moveTo>
                <a:lnTo>
                  <a:pt x="3478" y="0"/>
                </a:lnTo>
                <a:cubicBezTo>
                  <a:pt x="3223" y="67"/>
                  <a:pt x="2981" y="180"/>
                  <a:pt x="2755" y="339"/>
                </a:cubicBezTo>
                <a:cubicBezTo>
                  <a:pt x="2141" y="778"/>
                  <a:pt x="1727" y="1522"/>
                  <a:pt x="1008" y="1747"/>
                </a:cubicBezTo>
                <a:cubicBezTo>
                  <a:pt x="682" y="1848"/>
                  <a:pt x="339" y="1827"/>
                  <a:pt x="1" y="1839"/>
                </a:cubicBezTo>
                <a:cubicBezTo>
                  <a:pt x="251" y="1952"/>
                  <a:pt x="644" y="1998"/>
                  <a:pt x="828" y="2052"/>
                </a:cubicBezTo>
                <a:cubicBezTo>
                  <a:pt x="1250" y="2169"/>
                  <a:pt x="1673" y="2287"/>
                  <a:pt x="2091" y="2408"/>
                </a:cubicBezTo>
                <a:cubicBezTo>
                  <a:pt x="2199" y="2439"/>
                  <a:pt x="2319" y="2468"/>
                  <a:pt x="2432" y="2468"/>
                </a:cubicBezTo>
                <a:cubicBezTo>
                  <a:pt x="2531" y="2468"/>
                  <a:pt x="2624" y="2445"/>
                  <a:pt x="2701" y="2383"/>
                </a:cubicBezTo>
                <a:cubicBezTo>
                  <a:pt x="2789" y="2312"/>
                  <a:pt x="2835" y="2203"/>
                  <a:pt x="2876" y="2103"/>
                </a:cubicBezTo>
                <a:cubicBezTo>
                  <a:pt x="3098" y="1538"/>
                  <a:pt x="3282" y="957"/>
                  <a:pt x="3428" y="372"/>
                </a:cubicBezTo>
                <a:cubicBezTo>
                  <a:pt x="3457" y="251"/>
                  <a:pt x="3487" y="121"/>
                  <a:pt x="34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33"/>
          <p:cNvSpPr/>
          <p:nvPr/>
        </p:nvSpPr>
        <p:spPr>
          <a:xfrm>
            <a:off x="783971" y="4061170"/>
            <a:ext cx="422318" cy="452102"/>
          </a:xfrm>
          <a:custGeom>
            <a:avLst/>
            <a:gdLst/>
            <a:ahLst/>
            <a:cxnLst/>
            <a:rect l="l" t="t" r="r" b="b"/>
            <a:pathLst>
              <a:path w="3554" h="3775" extrusionOk="0">
                <a:moveTo>
                  <a:pt x="3424" y="0"/>
                </a:moveTo>
                <a:cubicBezTo>
                  <a:pt x="3227" y="76"/>
                  <a:pt x="3035" y="176"/>
                  <a:pt x="2851" y="293"/>
                </a:cubicBezTo>
                <a:cubicBezTo>
                  <a:pt x="2350" y="619"/>
                  <a:pt x="1952" y="1079"/>
                  <a:pt x="1484" y="1451"/>
                </a:cubicBezTo>
                <a:cubicBezTo>
                  <a:pt x="1091" y="1768"/>
                  <a:pt x="640" y="2076"/>
                  <a:pt x="155" y="2076"/>
                </a:cubicBezTo>
                <a:cubicBezTo>
                  <a:pt x="104" y="2076"/>
                  <a:pt x="52" y="2072"/>
                  <a:pt x="0" y="2065"/>
                </a:cubicBezTo>
                <a:lnTo>
                  <a:pt x="0" y="2065"/>
                </a:lnTo>
                <a:cubicBezTo>
                  <a:pt x="97" y="2211"/>
                  <a:pt x="239" y="2337"/>
                  <a:pt x="385" y="2450"/>
                </a:cubicBezTo>
                <a:cubicBezTo>
                  <a:pt x="849" y="2822"/>
                  <a:pt x="1330" y="3177"/>
                  <a:pt x="1802" y="3545"/>
                </a:cubicBezTo>
                <a:cubicBezTo>
                  <a:pt x="1946" y="3656"/>
                  <a:pt x="2110" y="3775"/>
                  <a:pt x="2294" y="3775"/>
                </a:cubicBezTo>
                <a:cubicBezTo>
                  <a:pt x="2297" y="3775"/>
                  <a:pt x="2300" y="3775"/>
                  <a:pt x="2304" y="3775"/>
                </a:cubicBezTo>
                <a:cubicBezTo>
                  <a:pt x="2529" y="3766"/>
                  <a:pt x="2705" y="3582"/>
                  <a:pt x="2855" y="3415"/>
                </a:cubicBezTo>
                <a:cubicBezTo>
                  <a:pt x="2981" y="3273"/>
                  <a:pt x="3110" y="3127"/>
                  <a:pt x="3173" y="2947"/>
                </a:cubicBezTo>
                <a:cubicBezTo>
                  <a:pt x="3236" y="2767"/>
                  <a:pt x="3215" y="2546"/>
                  <a:pt x="3073" y="2416"/>
                </a:cubicBezTo>
                <a:cubicBezTo>
                  <a:pt x="2951" y="2308"/>
                  <a:pt x="2772" y="2291"/>
                  <a:pt x="2642" y="2191"/>
                </a:cubicBezTo>
                <a:cubicBezTo>
                  <a:pt x="2421" y="2011"/>
                  <a:pt x="2454" y="1651"/>
                  <a:pt x="2613" y="1413"/>
                </a:cubicBezTo>
                <a:cubicBezTo>
                  <a:pt x="2772" y="1175"/>
                  <a:pt x="3018" y="1016"/>
                  <a:pt x="3215" y="807"/>
                </a:cubicBezTo>
                <a:cubicBezTo>
                  <a:pt x="3411" y="598"/>
                  <a:pt x="3553" y="293"/>
                  <a:pt x="3441" y="30"/>
                </a:cubicBezTo>
                <a:cubicBezTo>
                  <a:pt x="3436" y="21"/>
                  <a:pt x="3432" y="9"/>
                  <a:pt x="34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0" name="Google Shape;620;p33"/>
          <p:cNvGrpSpPr/>
          <p:nvPr/>
        </p:nvGrpSpPr>
        <p:grpSpPr>
          <a:xfrm>
            <a:off x="7797511" y="2654019"/>
            <a:ext cx="1346485" cy="2489485"/>
            <a:chOff x="10825986" y="2457144"/>
            <a:chExt cx="1346485" cy="2489485"/>
          </a:xfrm>
        </p:grpSpPr>
        <p:sp>
          <p:nvSpPr>
            <p:cNvPr id="621" name="Google Shape;621;p33"/>
            <p:cNvSpPr/>
            <p:nvPr/>
          </p:nvSpPr>
          <p:spPr>
            <a:xfrm>
              <a:off x="11486814" y="4946529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11433266" y="2527244"/>
              <a:ext cx="162240" cy="2404428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11021632" y="3661901"/>
              <a:ext cx="450225" cy="249188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11545946" y="3713753"/>
              <a:ext cx="486422" cy="209102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11440146" y="3579536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11183174" y="3476531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11050151" y="3408625"/>
              <a:ext cx="430780" cy="195741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11537869" y="3430462"/>
              <a:ext cx="512349" cy="198931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11158644" y="3098411"/>
              <a:ext cx="343427" cy="240812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11529094" y="3139095"/>
              <a:ext cx="396078" cy="232934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11237321" y="2859594"/>
              <a:ext cx="268240" cy="24320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11514336" y="2882827"/>
              <a:ext cx="340336" cy="184174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11327465" y="2679608"/>
              <a:ext cx="179990" cy="173903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11514336" y="2679509"/>
              <a:ext cx="225362" cy="236624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11404348" y="2558554"/>
              <a:ext cx="110487" cy="116766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11508453" y="2554267"/>
              <a:ext cx="100715" cy="76880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3"/>
            <p:cNvSpPr/>
            <p:nvPr/>
          </p:nvSpPr>
          <p:spPr>
            <a:xfrm>
              <a:off x="11931953" y="3645547"/>
              <a:ext cx="1496" cy="100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3"/>
            <p:cNvSpPr/>
            <p:nvPr/>
          </p:nvSpPr>
          <p:spPr>
            <a:xfrm>
              <a:off x="11606375" y="2730563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11872920" y="3197628"/>
              <a:ext cx="1396" cy="1496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11536274" y="3087143"/>
              <a:ext cx="511152" cy="20810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10825986" y="3611146"/>
              <a:ext cx="614260" cy="28169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11555818" y="3340120"/>
              <a:ext cx="586439" cy="236823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10988127" y="3060520"/>
              <a:ext cx="454812" cy="215783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11368649" y="2457144"/>
              <a:ext cx="301446" cy="144088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11596703" y="3622214"/>
              <a:ext cx="575769" cy="237721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10913937" y="3343012"/>
              <a:ext cx="516636" cy="210399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11594010" y="2823397"/>
              <a:ext cx="372445" cy="218974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11069197" y="2817115"/>
              <a:ext cx="424597" cy="176196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11267037" y="2647899"/>
              <a:ext cx="556523" cy="128034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0" name="Google Shape;650;p33"/>
          <p:cNvGrpSpPr/>
          <p:nvPr/>
        </p:nvGrpSpPr>
        <p:grpSpPr>
          <a:xfrm>
            <a:off x="7284292" y="759096"/>
            <a:ext cx="2107617" cy="3366817"/>
            <a:chOff x="1369600" y="1217925"/>
            <a:chExt cx="433675" cy="692775"/>
          </a:xfrm>
        </p:grpSpPr>
        <p:sp>
          <p:nvSpPr>
            <p:cNvPr id="651" name="Google Shape;651;p33"/>
            <p:cNvSpPr/>
            <p:nvPr/>
          </p:nvSpPr>
          <p:spPr>
            <a:xfrm>
              <a:off x="1500625" y="1308675"/>
              <a:ext cx="87375" cy="602025"/>
            </a:xfrm>
            <a:custGeom>
              <a:avLst/>
              <a:gdLst/>
              <a:ahLst/>
              <a:cxnLst/>
              <a:rect l="l" t="t" r="r" b="b"/>
              <a:pathLst>
                <a:path w="3495" h="24081" extrusionOk="0">
                  <a:moveTo>
                    <a:pt x="1910" y="1"/>
                  </a:moveTo>
                  <a:cubicBezTo>
                    <a:pt x="1883" y="1"/>
                    <a:pt x="1855" y="15"/>
                    <a:pt x="1842" y="29"/>
                  </a:cubicBezTo>
                  <a:cubicBezTo>
                    <a:pt x="1828" y="29"/>
                    <a:pt x="1814" y="29"/>
                    <a:pt x="1814" y="42"/>
                  </a:cubicBezTo>
                  <a:cubicBezTo>
                    <a:pt x="1745" y="111"/>
                    <a:pt x="1773" y="70"/>
                    <a:pt x="1759" y="153"/>
                  </a:cubicBezTo>
                  <a:cubicBezTo>
                    <a:pt x="1759" y="263"/>
                    <a:pt x="1773" y="359"/>
                    <a:pt x="1773" y="442"/>
                  </a:cubicBezTo>
                  <a:cubicBezTo>
                    <a:pt x="1718" y="1365"/>
                    <a:pt x="1842" y="2261"/>
                    <a:pt x="1924" y="3115"/>
                  </a:cubicBezTo>
                  <a:cubicBezTo>
                    <a:pt x="1979" y="3666"/>
                    <a:pt x="1924" y="4644"/>
                    <a:pt x="2007" y="5250"/>
                  </a:cubicBezTo>
                  <a:cubicBezTo>
                    <a:pt x="2034" y="5788"/>
                    <a:pt x="1938" y="6325"/>
                    <a:pt x="1952" y="6862"/>
                  </a:cubicBezTo>
                  <a:cubicBezTo>
                    <a:pt x="2007" y="7138"/>
                    <a:pt x="1938" y="7468"/>
                    <a:pt x="1952" y="7854"/>
                  </a:cubicBezTo>
                  <a:cubicBezTo>
                    <a:pt x="1966" y="8006"/>
                    <a:pt x="1910" y="8336"/>
                    <a:pt x="1952" y="8571"/>
                  </a:cubicBezTo>
                  <a:cubicBezTo>
                    <a:pt x="1993" y="9163"/>
                    <a:pt x="2282" y="9576"/>
                    <a:pt x="2324" y="10141"/>
                  </a:cubicBezTo>
                  <a:cubicBezTo>
                    <a:pt x="2351" y="10582"/>
                    <a:pt x="2365" y="11230"/>
                    <a:pt x="2296" y="11753"/>
                  </a:cubicBezTo>
                  <a:cubicBezTo>
                    <a:pt x="2200" y="12236"/>
                    <a:pt x="1952" y="12814"/>
                    <a:pt x="1718" y="13352"/>
                  </a:cubicBezTo>
                  <a:cubicBezTo>
                    <a:pt x="1525" y="13820"/>
                    <a:pt x="1222" y="14247"/>
                    <a:pt x="1056" y="14729"/>
                  </a:cubicBezTo>
                  <a:cubicBezTo>
                    <a:pt x="767" y="15597"/>
                    <a:pt x="684" y="16507"/>
                    <a:pt x="505" y="17402"/>
                  </a:cubicBezTo>
                  <a:cubicBezTo>
                    <a:pt x="354" y="18091"/>
                    <a:pt x="243" y="18780"/>
                    <a:pt x="174" y="19469"/>
                  </a:cubicBezTo>
                  <a:cubicBezTo>
                    <a:pt x="133" y="19758"/>
                    <a:pt x="50" y="20034"/>
                    <a:pt x="37" y="20323"/>
                  </a:cubicBezTo>
                  <a:cubicBezTo>
                    <a:pt x="23" y="21439"/>
                    <a:pt x="78" y="22555"/>
                    <a:pt x="23" y="23657"/>
                  </a:cubicBezTo>
                  <a:cubicBezTo>
                    <a:pt x="0" y="24010"/>
                    <a:pt x="80" y="24081"/>
                    <a:pt x="236" y="24081"/>
                  </a:cubicBezTo>
                  <a:cubicBezTo>
                    <a:pt x="339" y="24081"/>
                    <a:pt x="476" y="24050"/>
                    <a:pt x="638" y="24050"/>
                  </a:cubicBezTo>
                  <a:cubicBezTo>
                    <a:pt x="679" y="24050"/>
                    <a:pt x="722" y="24052"/>
                    <a:pt x="767" y="24057"/>
                  </a:cubicBezTo>
                  <a:cubicBezTo>
                    <a:pt x="820" y="24064"/>
                    <a:pt x="872" y="24066"/>
                    <a:pt x="924" y="24066"/>
                  </a:cubicBezTo>
                  <a:cubicBezTo>
                    <a:pt x="1088" y="24066"/>
                    <a:pt x="1247" y="24040"/>
                    <a:pt x="1414" y="24029"/>
                  </a:cubicBezTo>
                  <a:cubicBezTo>
                    <a:pt x="1428" y="24025"/>
                    <a:pt x="1436" y="24023"/>
                    <a:pt x="1439" y="24023"/>
                  </a:cubicBezTo>
                  <a:cubicBezTo>
                    <a:pt x="1447" y="24023"/>
                    <a:pt x="1437" y="24029"/>
                    <a:pt x="1428" y="24029"/>
                  </a:cubicBezTo>
                  <a:cubicBezTo>
                    <a:pt x="1456" y="24029"/>
                    <a:pt x="1483" y="24029"/>
                    <a:pt x="1511" y="24016"/>
                  </a:cubicBezTo>
                  <a:cubicBezTo>
                    <a:pt x="1525" y="24016"/>
                    <a:pt x="1552" y="24016"/>
                    <a:pt x="1552" y="24002"/>
                  </a:cubicBezTo>
                  <a:cubicBezTo>
                    <a:pt x="1566" y="24002"/>
                    <a:pt x="1580" y="24002"/>
                    <a:pt x="1594" y="23988"/>
                  </a:cubicBezTo>
                  <a:cubicBezTo>
                    <a:pt x="1690" y="23947"/>
                    <a:pt x="1731" y="23836"/>
                    <a:pt x="1731" y="23740"/>
                  </a:cubicBezTo>
                  <a:cubicBezTo>
                    <a:pt x="1676" y="23024"/>
                    <a:pt x="1704" y="22114"/>
                    <a:pt x="1676" y="21301"/>
                  </a:cubicBezTo>
                  <a:cubicBezTo>
                    <a:pt x="1718" y="20819"/>
                    <a:pt x="1745" y="20337"/>
                    <a:pt x="1759" y="19855"/>
                  </a:cubicBezTo>
                  <a:cubicBezTo>
                    <a:pt x="1786" y="19056"/>
                    <a:pt x="1676" y="18353"/>
                    <a:pt x="1800" y="17512"/>
                  </a:cubicBezTo>
                  <a:cubicBezTo>
                    <a:pt x="1828" y="16906"/>
                    <a:pt x="1938" y="16465"/>
                    <a:pt x="2117" y="15914"/>
                  </a:cubicBezTo>
                  <a:cubicBezTo>
                    <a:pt x="2365" y="14729"/>
                    <a:pt x="2847" y="13531"/>
                    <a:pt x="3206" y="12291"/>
                  </a:cubicBezTo>
                  <a:cubicBezTo>
                    <a:pt x="3316" y="11850"/>
                    <a:pt x="3385" y="11560"/>
                    <a:pt x="3467" y="11120"/>
                  </a:cubicBezTo>
                  <a:cubicBezTo>
                    <a:pt x="3495" y="10789"/>
                    <a:pt x="3481" y="10444"/>
                    <a:pt x="3426" y="10114"/>
                  </a:cubicBezTo>
                  <a:cubicBezTo>
                    <a:pt x="3398" y="9811"/>
                    <a:pt x="3247" y="9521"/>
                    <a:pt x="3164" y="9204"/>
                  </a:cubicBezTo>
                  <a:cubicBezTo>
                    <a:pt x="3109" y="9039"/>
                    <a:pt x="3026" y="8943"/>
                    <a:pt x="3026" y="8832"/>
                  </a:cubicBezTo>
                  <a:cubicBezTo>
                    <a:pt x="3013" y="8543"/>
                    <a:pt x="2902" y="8088"/>
                    <a:pt x="2889" y="7923"/>
                  </a:cubicBezTo>
                  <a:cubicBezTo>
                    <a:pt x="2889" y="7592"/>
                    <a:pt x="2971" y="7262"/>
                    <a:pt x="2999" y="6931"/>
                  </a:cubicBezTo>
                  <a:cubicBezTo>
                    <a:pt x="3040" y="6421"/>
                    <a:pt x="2861" y="5925"/>
                    <a:pt x="2820" y="5416"/>
                  </a:cubicBezTo>
                  <a:cubicBezTo>
                    <a:pt x="2834" y="4782"/>
                    <a:pt x="2530" y="3914"/>
                    <a:pt x="2434" y="3184"/>
                  </a:cubicBezTo>
                  <a:cubicBezTo>
                    <a:pt x="2393" y="2881"/>
                    <a:pt x="2406" y="2564"/>
                    <a:pt x="2379" y="2233"/>
                  </a:cubicBezTo>
                  <a:cubicBezTo>
                    <a:pt x="2310" y="1861"/>
                    <a:pt x="2131" y="1337"/>
                    <a:pt x="2117" y="1062"/>
                  </a:cubicBezTo>
                  <a:cubicBezTo>
                    <a:pt x="2131" y="717"/>
                    <a:pt x="1979" y="345"/>
                    <a:pt x="2007" y="125"/>
                  </a:cubicBezTo>
                  <a:cubicBezTo>
                    <a:pt x="2021" y="111"/>
                    <a:pt x="2007" y="84"/>
                    <a:pt x="1993" y="70"/>
                  </a:cubicBezTo>
                  <a:cubicBezTo>
                    <a:pt x="1979" y="29"/>
                    <a:pt x="1952" y="1"/>
                    <a:pt x="191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1483725" y="1264850"/>
              <a:ext cx="131800" cy="51550"/>
            </a:xfrm>
            <a:custGeom>
              <a:avLst/>
              <a:gdLst/>
              <a:ahLst/>
              <a:cxnLst/>
              <a:rect l="l" t="t" r="r" b="b"/>
              <a:pathLst>
                <a:path w="5272" h="2062" extrusionOk="0">
                  <a:moveTo>
                    <a:pt x="4760" y="0"/>
                  </a:moveTo>
                  <a:cubicBezTo>
                    <a:pt x="4690" y="0"/>
                    <a:pt x="4639" y="8"/>
                    <a:pt x="4588" y="8"/>
                  </a:cubicBezTo>
                  <a:cubicBezTo>
                    <a:pt x="4569" y="8"/>
                    <a:pt x="4550" y="7"/>
                    <a:pt x="4529" y="4"/>
                  </a:cubicBezTo>
                  <a:cubicBezTo>
                    <a:pt x="3840" y="73"/>
                    <a:pt x="3275" y="721"/>
                    <a:pt x="2931" y="1286"/>
                  </a:cubicBezTo>
                  <a:cubicBezTo>
                    <a:pt x="2821" y="1465"/>
                    <a:pt x="2724" y="1658"/>
                    <a:pt x="2642" y="1850"/>
                  </a:cubicBezTo>
                  <a:cubicBezTo>
                    <a:pt x="2573" y="1506"/>
                    <a:pt x="2462" y="1175"/>
                    <a:pt x="2283" y="872"/>
                  </a:cubicBezTo>
                  <a:cubicBezTo>
                    <a:pt x="2187" y="707"/>
                    <a:pt x="1980" y="555"/>
                    <a:pt x="1898" y="486"/>
                  </a:cubicBezTo>
                  <a:cubicBezTo>
                    <a:pt x="1663" y="307"/>
                    <a:pt x="1333" y="252"/>
                    <a:pt x="1057" y="156"/>
                  </a:cubicBezTo>
                  <a:cubicBezTo>
                    <a:pt x="893" y="119"/>
                    <a:pt x="777" y="107"/>
                    <a:pt x="670" y="107"/>
                  </a:cubicBezTo>
                  <a:cubicBezTo>
                    <a:pt x="535" y="107"/>
                    <a:pt x="415" y="127"/>
                    <a:pt x="230" y="142"/>
                  </a:cubicBezTo>
                  <a:cubicBezTo>
                    <a:pt x="148" y="156"/>
                    <a:pt x="38" y="156"/>
                    <a:pt x="10" y="238"/>
                  </a:cubicBezTo>
                  <a:cubicBezTo>
                    <a:pt x="10" y="332"/>
                    <a:pt x="58" y="355"/>
                    <a:pt x="120" y="355"/>
                  </a:cubicBezTo>
                  <a:cubicBezTo>
                    <a:pt x="168" y="355"/>
                    <a:pt x="224" y="341"/>
                    <a:pt x="272" y="335"/>
                  </a:cubicBezTo>
                  <a:cubicBezTo>
                    <a:pt x="432" y="311"/>
                    <a:pt x="564" y="296"/>
                    <a:pt x="687" y="296"/>
                  </a:cubicBezTo>
                  <a:cubicBezTo>
                    <a:pt x="776" y="296"/>
                    <a:pt x="860" y="304"/>
                    <a:pt x="947" y="321"/>
                  </a:cubicBezTo>
                  <a:cubicBezTo>
                    <a:pt x="906" y="321"/>
                    <a:pt x="850" y="335"/>
                    <a:pt x="809" y="349"/>
                  </a:cubicBezTo>
                  <a:cubicBezTo>
                    <a:pt x="575" y="445"/>
                    <a:pt x="368" y="597"/>
                    <a:pt x="148" y="734"/>
                  </a:cubicBezTo>
                  <a:cubicBezTo>
                    <a:pt x="93" y="776"/>
                    <a:pt x="10" y="817"/>
                    <a:pt x="10" y="872"/>
                  </a:cubicBezTo>
                  <a:cubicBezTo>
                    <a:pt x="0" y="921"/>
                    <a:pt x="47" y="964"/>
                    <a:pt x="94" y="964"/>
                  </a:cubicBezTo>
                  <a:cubicBezTo>
                    <a:pt x="113" y="964"/>
                    <a:pt x="132" y="957"/>
                    <a:pt x="148" y="941"/>
                  </a:cubicBezTo>
                  <a:cubicBezTo>
                    <a:pt x="410" y="748"/>
                    <a:pt x="658" y="583"/>
                    <a:pt x="919" y="486"/>
                  </a:cubicBezTo>
                  <a:cubicBezTo>
                    <a:pt x="979" y="469"/>
                    <a:pt x="1091" y="458"/>
                    <a:pt x="1188" y="458"/>
                  </a:cubicBezTo>
                  <a:cubicBezTo>
                    <a:pt x="1247" y="458"/>
                    <a:pt x="1301" y="462"/>
                    <a:pt x="1333" y="473"/>
                  </a:cubicBezTo>
                  <a:cubicBezTo>
                    <a:pt x="1345" y="477"/>
                    <a:pt x="1357" y="478"/>
                    <a:pt x="1368" y="478"/>
                  </a:cubicBezTo>
                  <a:cubicBezTo>
                    <a:pt x="1396" y="478"/>
                    <a:pt x="1419" y="469"/>
                    <a:pt x="1429" y="459"/>
                  </a:cubicBezTo>
                  <a:cubicBezTo>
                    <a:pt x="1650" y="528"/>
                    <a:pt x="1801" y="624"/>
                    <a:pt x="1953" y="762"/>
                  </a:cubicBezTo>
                  <a:cubicBezTo>
                    <a:pt x="2214" y="996"/>
                    <a:pt x="2283" y="1286"/>
                    <a:pt x="2394" y="1602"/>
                  </a:cubicBezTo>
                  <a:cubicBezTo>
                    <a:pt x="2435" y="1726"/>
                    <a:pt x="2462" y="1850"/>
                    <a:pt x="2490" y="1974"/>
                  </a:cubicBezTo>
                  <a:cubicBezTo>
                    <a:pt x="2490" y="2002"/>
                    <a:pt x="2504" y="2016"/>
                    <a:pt x="2518" y="2030"/>
                  </a:cubicBezTo>
                  <a:cubicBezTo>
                    <a:pt x="2545" y="2043"/>
                    <a:pt x="2573" y="2043"/>
                    <a:pt x="2600" y="2043"/>
                  </a:cubicBezTo>
                  <a:cubicBezTo>
                    <a:pt x="2612" y="2055"/>
                    <a:pt x="2633" y="2061"/>
                    <a:pt x="2654" y="2061"/>
                  </a:cubicBezTo>
                  <a:cubicBezTo>
                    <a:pt x="2684" y="2061"/>
                    <a:pt x="2716" y="2048"/>
                    <a:pt x="2724" y="2016"/>
                  </a:cubicBezTo>
                  <a:cubicBezTo>
                    <a:pt x="2903" y="1602"/>
                    <a:pt x="3151" y="1162"/>
                    <a:pt x="3468" y="803"/>
                  </a:cubicBezTo>
                  <a:cubicBezTo>
                    <a:pt x="3485" y="820"/>
                    <a:pt x="3513" y="832"/>
                    <a:pt x="3538" y="832"/>
                  </a:cubicBezTo>
                  <a:cubicBezTo>
                    <a:pt x="3553" y="832"/>
                    <a:pt x="3568" y="828"/>
                    <a:pt x="3578" y="817"/>
                  </a:cubicBezTo>
                  <a:cubicBezTo>
                    <a:pt x="3730" y="707"/>
                    <a:pt x="3923" y="610"/>
                    <a:pt x="4088" y="583"/>
                  </a:cubicBezTo>
                  <a:cubicBezTo>
                    <a:pt x="4107" y="582"/>
                    <a:pt x="4126" y="581"/>
                    <a:pt x="4146" y="581"/>
                  </a:cubicBezTo>
                  <a:cubicBezTo>
                    <a:pt x="4363" y="581"/>
                    <a:pt x="4650" y="650"/>
                    <a:pt x="4763" y="776"/>
                  </a:cubicBezTo>
                  <a:cubicBezTo>
                    <a:pt x="4763" y="776"/>
                    <a:pt x="4860" y="914"/>
                    <a:pt x="4887" y="914"/>
                  </a:cubicBezTo>
                  <a:cubicBezTo>
                    <a:pt x="4900" y="920"/>
                    <a:pt x="4913" y="923"/>
                    <a:pt x="4925" y="923"/>
                  </a:cubicBezTo>
                  <a:cubicBezTo>
                    <a:pt x="4996" y="923"/>
                    <a:pt x="5058" y="834"/>
                    <a:pt x="5011" y="776"/>
                  </a:cubicBezTo>
                  <a:cubicBezTo>
                    <a:pt x="4929" y="707"/>
                    <a:pt x="4901" y="638"/>
                    <a:pt x="4763" y="555"/>
                  </a:cubicBezTo>
                  <a:cubicBezTo>
                    <a:pt x="4598" y="467"/>
                    <a:pt x="4397" y="423"/>
                    <a:pt x="4197" y="423"/>
                  </a:cubicBezTo>
                  <a:cubicBezTo>
                    <a:pt x="4147" y="423"/>
                    <a:pt x="4097" y="426"/>
                    <a:pt x="4047" y="431"/>
                  </a:cubicBezTo>
                  <a:cubicBezTo>
                    <a:pt x="3937" y="459"/>
                    <a:pt x="3840" y="500"/>
                    <a:pt x="3744" y="542"/>
                  </a:cubicBezTo>
                  <a:cubicBezTo>
                    <a:pt x="3964" y="362"/>
                    <a:pt x="4198" y="225"/>
                    <a:pt x="4446" y="170"/>
                  </a:cubicBezTo>
                  <a:cubicBezTo>
                    <a:pt x="4515" y="170"/>
                    <a:pt x="4570" y="170"/>
                    <a:pt x="4708" y="156"/>
                  </a:cubicBezTo>
                  <a:cubicBezTo>
                    <a:pt x="4818" y="156"/>
                    <a:pt x="4818" y="156"/>
                    <a:pt x="4956" y="197"/>
                  </a:cubicBezTo>
                  <a:cubicBezTo>
                    <a:pt x="4979" y="209"/>
                    <a:pt x="5079" y="259"/>
                    <a:pt x="5087" y="259"/>
                  </a:cubicBezTo>
                  <a:cubicBezTo>
                    <a:pt x="5089" y="259"/>
                    <a:pt x="5087" y="257"/>
                    <a:pt x="5080" y="252"/>
                  </a:cubicBezTo>
                  <a:lnTo>
                    <a:pt x="5094" y="252"/>
                  </a:lnTo>
                  <a:cubicBezTo>
                    <a:pt x="5106" y="257"/>
                    <a:pt x="5119" y="260"/>
                    <a:pt x="5130" y="260"/>
                  </a:cubicBezTo>
                  <a:cubicBezTo>
                    <a:pt x="5211" y="260"/>
                    <a:pt x="5271" y="149"/>
                    <a:pt x="5163" y="101"/>
                  </a:cubicBezTo>
                  <a:lnTo>
                    <a:pt x="5163" y="101"/>
                  </a:lnTo>
                  <a:lnTo>
                    <a:pt x="5163" y="114"/>
                  </a:lnTo>
                  <a:cubicBezTo>
                    <a:pt x="5066" y="73"/>
                    <a:pt x="4956" y="18"/>
                    <a:pt x="4846" y="4"/>
                  </a:cubicBezTo>
                  <a:cubicBezTo>
                    <a:pt x="4814" y="1"/>
                    <a:pt x="4786" y="0"/>
                    <a:pt x="4760" y="0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1612775" y="1267700"/>
              <a:ext cx="725" cy="25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cubicBezTo>
                    <a:pt x="28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1612775" y="1267700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1705450" y="143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1704975" y="1437350"/>
              <a:ext cx="500" cy="175"/>
            </a:xfrm>
            <a:custGeom>
              <a:avLst/>
              <a:gdLst/>
              <a:ahLst/>
              <a:cxnLst/>
              <a:rect l="l" t="t" r="r" b="b"/>
              <a:pathLst>
                <a:path w="20" h="7" extrusionOk="0">
                  <a:moveTo>
                    <a:pt x="4" y="1"/>
                  </a:moveTo>
                  <a:cubicBezTo>
                    <a:pt x="1" y="1"/>
                    <a:pt x="10" y="7"/>
                    <a:pt x="19" y="7"/>
                  </a:cubicBezTo>
                  <a:cubicBezTo>
                    <a:pt x="10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1568000" y="1401475"/>
              <a:ext cx="146075" cy="83800"/>
            </a:xfrm>
            <a:custGeom>
              <a:avLst/>
              <a:gdLst/>
              <a:ahLst/>
              <a:cxnLst/>
              <a:rect l="l" t="t" r="r" b="b"/>
              <a:pathLst>
                <a:path w="5843" h="3352" extrusionOk="0">
                  <a:moveTo>
                    <a:pt x="4308" y="1"/>
                  </a:moveTo>
                  <a:cubicBezTo>
                    <a:pt x="4281" y="1"/>
                    <a:pt x="4254" y="8"/>
                    <a:pt x="4231" y="23"/>
                  </a:cubicBezTo>
                  <a:cubicBezTo>
                    <a:pt x="4217" y="23"/>
                    <a:pt x="4203" y="9"/>
                    <a:pt x="4189" y="9"/>
                  </a:cubicBezTo>
                  <a:cubicBezTo>
                    <a:pt x="3941" y="9"/>
                    <a:pt x="3693" y="64"/>
                    <a:pt x="3459" y="133"/>
                  </a:cubicBezTo>
                  <a:cubicBezTo>
                    <a:pt x="3225" y="202"/>
                    <a:pt x="2798" y="340"/>
                    <a:pt x="2508" y="464"/>
                  </a:cubicBezTo>
                  <a:cubicBezTo>
                    <a:pt x="2012" y="767"/>
                    <a:pt x="1489" y="1304"/>
                    <a:pt x="1158" y="1635"/>
                  </a:cubicBezTo>
                  <a:cubicBezTo>
                    <a:pt x="841" y="1924"/>
                    <a:pt x="607" y="2269"/>
                    <a:pt x="318" y="2585"/>
                  </a:cubicBezTo>
                  <a:cubicBezTo>
                    <a:pt x="263" y="2668"/>
                    <a:pt x="139" y="2765"/>
                    <a:pt x="83" y="2861"/>
                  </a:cubicBezTo>
                  <a:cubicBezTo>
                    <a:pt x="42" y="2861"/>
                    <a:pt x="15" y="2889"/>
                    <a:pt x="15" y="2930"/>
                  </a:cubicBezTo>
                  <a:cubicBezTo>
                    <a:pt x="28" y="3054"/>
                    <a:pt x="1" y="3205"/>
                    <a:pt x="83" y="3316"/>
                  </a:cubicBezTo>
                  <a:cubicBezTo>
                    <a:pt x="118" y="3341"/>
                    <a:pt x="148" y="3352"/>
                    <a:pt x="176" y="3352"/>
                  </a:cubicBezTo>
                  <a:cubicBezTo>
                    <a:pt x="281" y="3352"/>
                    <a:pt x="340" y="3200"/>
                    <a:pt x="373" y="3178"/>
                  </a:cubicBezTo>
                  <a:cubicBezTo>
                    <a:pt x="497" y="3026"/>
                    <a:pt x="635" y="2889"/>
                    <a:pt x="772" y="2737"/>
                  </a:cubicBezTo>
                  <a:cubicBezTo>
                    <a:pt x="924" y="2530"/>
                    <a:pt x="1075" y="2310"/>
                    <a:pt x="1268" y="2117"/>
                  </a:cubicBezTo>
                  <a:cubicBezTo>
                    <a:pt x="1379" y="1979"/>
                    <a:pt x="1475" y="1869"/>
                    <a:pt x="1585" y="1759"/>
                  </a:cubicBezTo>
                  <a:cubicBezTo>
                    <a:pt x="1916" y="1428"/>
                    <a:pt x="2247" y="1166"/>
                    <a:pt x="2743" y="987"/>
                  </a:cubicBezTo>
                  <a:cubicBezTo>
                    <a:pt x="3034" y="862"/>
                    <a:pt x="3346" y="803"/>
                    <a:pt x="3654" y="803"/>
                  </a:cubicBezTo>
                  <a:cubicBezTo>
                    <a:pt x="3855" y="803"/>
                    <a:pt x="4054" y="828"/>
                    <a:pt x="4244" y="877"/>
                  </a:cubicBezTo>
                  <a:cubicBezTo>
                    <a:pt x="4396" y="905"/>
                    <a:pt x="4727" y="1015"/>
                    <a:pt x="4782" y="1042"/>
                  </a:cubicBezTo>
                  <a:cubicBezTo>
                    <a:pt x="4933" y="1111"/>
                    <a:pt x="5140" y="1249"/>
                    <a:pt x="5223" y="1277"/>
                  </a:cubicBezTo>
                  <a:cubicBezTo>
                    <a:pt x="5319" y="1332"/>
                    <a:pt x="5388" y="1401"/>
                    <a:pt x="5498" y="1442"/>
                  </a:cubicBezTo>
                  <a:cubicBezTo>
                    <a:pt x="5508" y="1447"/>
                    <a:pt x="5522" y="1450"/>
                    <a:pt x="5537" y="1450"/>
                  </a:cubicBezTo>
                  <a:cubicBezTo>
                    <a:pt x="5564" y="1450"/>
                    <a:pt x="5596" y="1440"/>
                    <a:pt x="5622" y="1414"/>
                  </a:cubicBezTo>
                  <a:cubicBezTo>
                    <a:pt x="5719" y="1249"/>
                    <a:pt x="5539" y="1263"/>
                    <a:pt x="5498" y="1221"/>
                  </a:cubicBezTo>
                  <a:lnTo>
                    <a:pt x="5512" y="1221"/>
                  </a:lnTo>
                  <a:cubicBezTo>
                    <a:pt x="5415" y="1166"/>
                    <a:pt x="5319" y="1111"/>
                    <a:pt x="5223" y="1070"/>
                  </a:cubicBezTo>
                  <a:cubicBezTo>
                    <a:pt x="5181" y="1042"/>
                    <a:pt x="4892" y="877"/>
                    <a:pt x="4740" y="836"/>
                  </a:cubicBezTo>
                  <a:cubicBezTo>
                    <a:pt x="4492" y="767"/>
                    <a:pt x="4258" y="684"/>
                    <a:pt x="3996" y="657"/>
                  </a:cubicBezTo>
                  <a:cubicBezTo>
                    <a:pt x="3903" y="648"/>
                    <a:pt x="3810" y="643"/>
                    <a:pt x="3716" y="643"/>
                  </a:cubicBezTo>
                  <a:cubicBezTo>
                    <a:pt x="3381" y="643"/>
                    <a:pt x="3047" y="700"/>
                    <a:pt x="2756" y="808"/>
                  </a:cubicBezTo>
                  <a:cubicBezTo>
                    <a:pt x="2660" y="849"/>
                    <a:pt x="2550" y="877"/>
                    <a:pt x="2453" y="932"/>
                  </a:cubicBezTo>
                  <a:cubicBezTo>
                    <a:pt x="2563" y="822"/>
                    <a:pt x="2715" y="670"/>
                    <a:pt x="2894" y="615"/>
                  </a:cubicBezTo>
                  <a:cubicBezTo>
                    <a:pt x="3211" y="477"/>
                    <a:pt x="3500" y="409"/>
                    <a:pt x="3735" y="353"/>
                  </a:cubicBezTo>
                  <a:cubicBezTo>
                    <a:pt x="3927" y="285"/>
                    <a:pt x="4010" y="298"/>
                    <a:pt x="4175" y="257"/>
                  </a:cubicBezTo>
                  <a:cubicBezTo>
                    <a:pt x="4203" y="250"/>
                    <a:pt x="4220" y="250"/>
                    <a:pt x="4251" y="250"/>
                  </a:cubicBezTo>
                  <a:cubicBezTo>
                    <a:pt x="4282" y="250"/>
                    <a:pt x="4327" y="250"/>
                    <a:pt x="4410" y="243"/>
                  </a:cubicBezTo>
                  <a:cubicBezTo>
                    <a:pt x="4419" y="243"/>
                    <a:pt x="4428" y="249"/>
                    <a:pt x="4433" y="249"/>
                  </a:cubicBezTo>
                  <a:cubicBezTo>
                    <a:pt x="4436" y="249"/>
                    <a:pt x="4437" y="248"/>
                    <a:pt x="4437" y="243"/>
                  </a:cubicBezTo>
                  <a:cubicBezTo>
                    <a:pt x="4498" y="263"/>
                    <a:pt x="4558" y="276"/>
                    <a:pt x="4619" y="276"/>
                  </a:cubicBezTo>
                  <a:cubicBezTo>
                    <a:pt x="4641" y="276"/>
                    <a:pt x="4663" y="274"/>
                    <a:pt x="4685" y="271"/>
                  </a:cubicBezTo>
                  <a:cubicBezTo>
                    <a:pt x="4713" y="285"/>
                    <a:pt x="4727" y="285"/>
                    <a:pt x="4754" y="298"/>
                  </a:cubicBezTo>
                  <a:cubicBezTo>
                    <a:pt x="4809" y="326"/>
                    <a:pt x="4864" y="326"/>
                    <a:pt x="4919" y="353"/>
                  </a:cubicBezTo>
                  <a:cubicBezTo>
                    <a:pt x="5043" y="409"/>
                    <a:pt x="5167" y="436"/>
                    <a:pt x="5278" y="477"/>
                  </a:cubicBezTo>
                  <a:cubicBezTo>
                    <a:pt x="5394" y="516"/>
                    <a:pt x="5497" y="603"/>
                    <a:pt x="5600" y="603"/>
                  </a:cubicBezTo>
                  <a:cubicBezTo>
                    <a:pt x="5608" y="603"/>
                    <a:pt x="5615" y="602"/>
                    <a:pt x="5622" y="601"/>
                  </a:cubicBezTo>
                  <a:cubicBezTo>
                    <a:pt x="5843" y="464"/>
                    <a:pt x="5374" y="353"/>
                    <a:pt x="5264" y="298"/>
                  </a:cubicBezTo>
                  <a:cubicBezTo>
                    <a:pt x="5154" y="271"/>
                    <a:pt x="5057" y="229"/>
                    <a:pt x="4961" y="188"/>
                  </a:cubicBezTo>
                  <a:cubicBezTo>
                    <a:pt x="4906" y="174"/>
                    <a:pt x="4851" y="174"/>
                    <a:pt x="4795" y="147"/>
                  </a:cubicBezTo>
                  <a:cubicBezTo>
                    <a:pt x="4733" y="119"/>
                    <a:pt x="4702" y="116"/>
                    <a:pt x="4671" y="116"/>
                  </a:cubicBezTo>
                  <a:cubicBezTo>
                    <a:pt x="4661" y="116"/>
                    <a:pt x="4651" y="116"/>
                    <a:pt x="4639" y="116"/>
                  </a:cubicBezTo>
                  <a:cubicBezTo>
                    <a:pt x="4616" y="116"/>
                    <a:pt x="4589" y="115"/>
                    <a:pt x="4547" y="105"/>
                  </a:cubicBezTo>
                  <a:cubicBezTo>
                    <a:pt x="4545" y="108"/>
                    <a:pt x="4541" y="109"/>
                    <a:pt x="4536" y="109"/>
                  </a:cubicBezTo>
                  <a:cubicBezTo>
                    <a:pt x="4516" y="109"/>
                    <a:pt x="4479" y="92"/>
                    <a:pt x="4423" y="92"/>
                  </a:cubicBezTo>
                  <a:cubicBezTo>
                    <a:pt x="4405" y="28"/>
                    <a:pt x="4358" y="1"/>
                    <a:pt x="4308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1376500" y="1594575"/>
              <a:ext cx="166400" cy="53425"/>
            </a:xfrm>
            <a:custGeom>
              <a:avLst/>
              <a:gdLst/>
              <a:ahLst/>
              <a:cxnLst/>
              <a:rect l="l" t="t" r="r" b="b"/>
              <a:pathLst>
                <a:path w="6656" h="2137" extrusionOk="0">
                  <a:moveTo>
                    <a:pt x="2260" y="0"/>
                  </a:moveTo>
                  <a:cubicBezTo>
                    <a:pt x="1994" y="10"/>
                    <a:pt x="1800" y="26"/>
                    <a:pt x="1583" y="26"/>
                  </a:cubicBezTo>
                  <a:cubicBezTo>
                    <a:pt x="1485" y="26"/>
                    <a:pt x="1383" y="23"/>
                    <a:pt x="1268" y="14"/>
                  </a:cubicBezTo>
                  <a:cubicBezTo>
                    <a:pt x="1239" y="10"/>
                    <a:pt x="1209" y="8"/>
                    <a:pt x="1179" y="8"/>
                  </a:cubicBezTo>
                  <a:cubicBezTo>
                    <a:pt x="1022" y="8"/>
                    <a:pt x="857" y="60"/>
                    <a:pt x="799" y="83"/>
                  </a:cubicBezTo>
                  <a:cubicBezTo>
                    <a:pt x="524" y="138"/>
                    <a:pt x="276" y="304"/>
                    <a:pt x="193" y="538"/>
                  </a:cubicBezTo>
                  <a:cubicBezTo>
                    <a:pt x="111" y="703"/>
                    <a:pt x="14" y="882"/>
                    <a:pt x="14" y="1061"/>
                  </a:cubicBezTo>
                  <a:cubicBezTo>
                    <a:pt x="0" y="1103"/>
                    <a:pt x="14" y="1158"/>
                    <a:pt x="83" y="1172"/>
                  </a:cubicBezTo>
                  <a:cubicBezTo>
                    <a:pt x="90" y="1173"/>
                    <a:pt x="97" y="1174"/>
                    <a:pt x="104" y="1174"/>
                  </a:cubicBezTo>
                  <a:cubicBezTo>
                    <a:pt x="160" y="1174"/>
                    <a:pt x="192" y="1124"/>
                    <a:pt x="179" y="1075"/>
                  </a:cubicBezTo>
                  <a:cubicBezTo>
                    <a:pt x="179" y="1061"/>
                    <a:pt x="179" y="1020"/>
                    <a:pt x="179" y="1020"/>
                  </a:cubicBezTo>
                  <a:cubicBezTo>
                    <a:pt x="193" y="1006"/>
                    <a:pt x="193" y="1006"/>
                    <a:pt x="193" y="1006"/>
                  </a:cubicBezTo>
                  <a:cubicBezTo>
                    <a:pt x="193" y="979"/>
                    <a:pt x="207" y="951"/>
                    <a:pt x="207" y="924"/>
                  </a:cubicBezTo>
                  <a:cubicBezTo>
                    <a:pt x="276" y="731"/>
                    <a:pt x="386" y="483"/>
                    <a:pt x="469" y="414"/>
                  </a:cubicBezTo>
                  <a:cubicBezTo>
                    <a:pt x="593" y="304"/>
                    <a:pt x="744" y="248"/>
                    <a:pt x="868" y="221"/>
                  </a:cubicBezTo>
                  <a:cubicBezTo>
                    <a:pt x="993" y="187"/>
                    <a:pt x="1062" y="162"/>
                    <a:pt x="1151" y="162"/>
                  </a:cubicBezTo>
                  <a:cubicBezTo>
                    <a:pt x="1171" y="162"/>
                    <a:pt x="1191" y="163"/>
                    <a:pt x="1213" y="166"/>
                  </a:cubicBezTo>
                  <a:cubicBezTo>
                    <a:pt x="1314" y="176"/>
                    <a:pt x="1408" y="179"/>
                    <a:pt x="1497" y="179"/>
                  </a:cubicBezTo>
                  <a:cubicBezTo>
                    <a:pt x="1752" y="179"/>
                    <a:pt x="1971" y="150"/>
                    <a:pt x="2212" y="150"/>
                  </a:cubicBezTo>
                  <a:cubicBezTo>
                    <a:pt x="2246" y="150"/>
                    <a:pt x="2280" y="151"/>
                    <a:pt x="2315" y="152"/>
                  </a:cubicBezTo>
                  <a:cubicBezTo>
                    <a:pt x="2260" y="166"/>
                    <a:pt x="2205" y="166"/>
                    <a:pt x="2163" y="193"/>
                  </a:cubicBezTo>
                  <a:cubicBezTo>
                    <a:pt x="1943" y="276"/>
                    <a:pt x="1750" y="414"/>
                    <a:pt x="1612" y="579"/>
                  </a:cubicBezTo>
                  <a:cubicBezTo>
                    <a:pt x="1419" y="841"/>
                    <a:pt x="1240" y="1116"/>
                    <a:pt x="1130" y="1406"/>
                  </a:cubicBezTo>
                  <a:cubicBezTo>
                    <a:pt x="1130" y="1446"/>
                    <a:pt x="1168" y="1467"/>
                    <a:pt x="1204" y="1467"/>
                  </a:cubicBezTo>
                  <a:cubicBezTo>
                    <a:pt x="1231" y="1467"/>
                    <a:pt x="1256" y="1456"/>
                    <a:pt x="1268" y="1433"/>
                  </a:cubicBezTo>
                  <a:cubicBezTo>
                    <a:pt x="1447" y="1048"/>
                    <a:pt x="1626" y="689"/>
                    <a:pt x="1943" y="455"/>
                  </a:cubicBezTo>
                  <a:cubicBezTo>
                    <a:pt x="2012" y="386"/>
                    <a:pt x="2122" y="359"/>
                    <a:pt x="2232" y="317"/>
                  </a:cubicBezTo>
                  <a:lnTo>
                    <a:pt x="2260" y="317"/>
                  </a:lnTo>
                  <a:cubicBezTo>
                    <a:pt x="2411" y="290"/>
                    <a:pt x="2549" y="276"/>
                    <a:pt x="2687" y="276"/>
                  </a:cubicBezTo>
                  <a:cubicBezTo>
                    <a:pt x="2701" y="290"/>
                    <a:pt x="2742" y="304"/>
                    <a:pt x="2783" y="304"/>
                  </a:cubicBezTo>
                  <a:cubicBezTo>
                    <a:pt x="2811" y="304"/>
                    <a:pt x="2839" y="304"/>
                    <a:pt x="2852" y="276"/>
                  </a:cubicBezTo>
                  <a:cubicBezTo>
                    <a:pt x="2949" y="290"/>
                    <a:pt x="3031" y="304"/>
                    <a:pt x="3142" y="317"/>
                  </a:cubicBezTo>
                  <a:cubicBezTo>
                    <a:pt x="2797" y="469"/>
                    <a:pt x="2535" y="758"/>
                    <a:pt x="2343" y="1061"/>
                  </a:cubicBezTo>
                  <a:cubicBezTo>
                    <a:pt x="2260" y="1199"/>
                    <a:pt x="2150" y="1351"/>
                    <a:pt x="2108" y="1516"/>
                  </a:cubicBezTo>
                  <a:cubicBezTo>
                    <a:pt x="2108" y="1530"/>
                    <a:pt x="2122" y="1544"/>
                    <a:pt x="2136" y="1557"/>
                  </a:cubicBezTo>
                  <a:cubicBezTo>
                    <a:pt x="2151" y="1567"/>
                    <a:pt x="2169" y="1572"/>
                    <a:pt x="2187" y="1572"/>
                  </a:cubicBezTo>
                  <a:cubicBezTo>
                    <a:pt x="2219" y="1572"/>
                    <a:pt x="2251" y="1556"/>
                    <a:pt x="2260" y="1530"/>
                  </a:cubicBezTo>
                  <a:cubicBezTo>
                    <a:pt x="2494" y="992"/>
                    <a:pt x="2880" y="483"/>
                    <a:pt x="3459" y="359"/>
                  </a:cubicBezTo>
                  <a:cubicBezTo>
                    <a:pt x="3500" y="345"/>
                    <a:pt x="3527" y="331"/>
                    <a:pt x="3541" y="331"/>
                  </a:cubicBezTo>
                  <a:lnTo>
                    <a:pt x="3872" y="331"/>
                  </a:lnTo>
                  <a:cubicBezTo>
                    <a:pt x="3886" y="331"/>
                    <a:pt x="3927" y="317"/>
                    <a:pt x="3941" y="317"/>
                  </a:cubicBezTo>
                  <a:cubicBezTo>
                    <a:pt x="3973" y="334"/>
                    <a:pt x="3996" y="340"/>
                    <a:pt x="4020" y="340"/>
                  </a:cubicBezTo>
                  <a:cubicBezTo>
                    <a:pt x="4038" y="340"/>
                    <a:pt x="4056" y="337"/>
                    <a:pt x="4079" y="331"/>
                  </a:cubicBezTo>
                  <a:cubicBezTo>
                    <a:pt x="4092" y="331"/>
                    <a:pt x="4134" y="331"/>
                    <a:pt x="4161" y="317"/>
                  </a:cubicBezTo>
                  <a:lnTo>
                    <a:pt x="4175" y="317"/>
                  </a:lnTo>
                  <a:cubicBezTo>
                    <a:pt x="4206" y="320"/>
                    <a:pt x="4236" y="321"/>
                    <a:pt x="4265" y="321"/>
                  </a:cubicBezTo>
                  <a:cubicBezTo>
                    <a:pt x="4318" y="321"/>
                    <a:pt x="4369" y="318"/>
                    <a:pt x="4424" y="318"/>
                  </a:cubicBezTo>
                  <a:cubicBezTo>
                    <a:pt x="4474" y="318"/>
                    <a:pt x="4527" y="321"/>
                    <a:pt x="4588" y="331"/>
                  </a:cubicBezTo>
                  <a:cubicBezTo>
                    <a:pt x="4781" y="359"/>
                    <a:pt x="5002" y="469"/>
                    <a:pt x="5195" y="593"/>
                  </a:cubicBezTo>
                  <a:cubicBezTo>
                    <a:pt x="5374" y="676"/>
                    <a:pt x="5498" y="800"/>
                    <a:pt x="5622" y="937"/>
                  </a:cubicBezTo>
                  <a:cubicBezTo>
                    <a:pt x="5773" y="1116"/>
                    <a:pt x="5897" y="1296"/>
                    <a:pt x="6063" y="1502"/>
                  </a:cubicBezTo>
                  <a:cubicBezTo>
                    <a:pt x="6131" y="1612"/>
                    <a:pt x="6311" y="1874"/>
                    <a:pt x="6435" y="2026"/>
                  </a:cubicBezTo>
                  <a:cubicBezTo>
                    <a:pt x="6476" y="2053"/>
                    <a:pt x="6490" y="2122"/>
                    <a:pt x="6545" y="2136"/>
                  </a:cubicBezTo>
                  <a:cubicBezTo>
                    <a:pt x="6614" y="2136"/>
                    <a:pt x="6655" y="2067"/>
                    <a:pt x="6614" y="2026"/>
                  </a:cubicBezTo>
                  <a:cubicBezTo>
                    <a:pt x="6255" y="1571"/>
                    <a:pt x="6007" y="1130"/>
                    <a:pt x="5594" y="689"/>
                  </a:cubicBezTo>
                  <a:cubicBezTo>
                    <a:pt x="5346" y="483"/>
                    <a:pt x="5029" y="304"/>
                    <a:pt x="4699" y="221"/>
                  </a:cubicBezTo>
                  <a:cubicBezTo>
                    <a:pt x="4492" y="193"/>
                    <a:pt x="4340" y="193"/>
                    <a:pt x="4189" y="193"/>
                  </a:cubicBezTo>
                  <a:cubicBezTo>
                    <a:pt x="4169" y="173"/>
                    <a:pt x="4141" y="160"/>
                    <a:pt x="4112" y="160"/>
                  </a:cubicBezTo>
                  <a:cubicBezTo>
                    <a:pt x="4101" y="160"/>
                    <a:pt x="4090" y="162"/>
                    <a:pt x="4079" y="166"/>
                  </a:cubicBezTo>
                  <a:lnTo>
                    <a:pt x="4037" y="166"/>
                  </a:lnTo>
                  <a:cubicBezTo>
                    <a:pt x="4010" y="166"/>
                    <a:pt x="3996" y="152"/>
                    <a:pt x="3968" y="152"/>
                  </a:cubicBezTo>
                  <a:lnTo>
                    <a:pt x="3899" y="152"/>
                  </a:lnTo>
                  <a:cubicBezTo>
                    <a:pt x="3734" y="138"/>
                    <a:pt x="3555" y="111"/>
                    <a:pt x="3459" y="97"/>
                  </a:cubicBezTo>
                  <a:cubicBezTo>
                    <a:pt x="3224" y="83"/>
                    <a:pt x="3004" y="97"/>
                    <a:pt x="2728" y="69"/>
                  </a:cubicBezTo>
                  <a:cubicBezTo>
                    <a:pt x="2591" y="42"/>
                    <a:pt x="2411" y="14"/>
                    <a:pt x="226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1563175" y="1593900"/>
              <a:ext cx="216000" cy="60000"/>
            </a:xfrm>
            <a:custGeom>
              <a:avLst/>
              <a:gdLst/>
              <a:ahLst/>
              <a:cxnLst/>
              <a:rect l="l" t="t" r="r" b="b"/>
              <a:pathLst>
                <a:path w="8640" h="2400" extrusionOk="0">
                  <a:moveTo>
                    <a:pt x="6212" y="0"/>
                  </a:moveTo>
                  <a:cubicBezTo>
                    <a:pt x="6099" y="0"/>
                    <a:pt x="5989" y="5"/>
                    <a:pt x="5884" y="14"/>
                  </a:cubicBezTo>
                  <a:cubicBezTo>
                    <a:pt x="5498" y="55"/>
                    <a:pt x="5112" y="69"/>
                    <a:pt x="4727" y="138"/>
                  </a:cubicBezTo>
                  <a:cubicBezTo>
                    <a:pt x="4699" y="124"/>
                    <a:pt x="4658" y="110"/>
                    <a:pt x="4616" y="96"/>
                  </a:cubicBezTo>
                  <a:cubicBezTo>
                    <a:pt x="4464" y="37"/>
                    <a:pt x="4292" y="30"/>
                    <a:pt x="4120" y="30"/>
                  </a:cubicBezTo>
                  <a:cubicBezTo>
                    <a:pt x="4064" y="30"/>
                    <a:pt x="4008" y="31"/>
                    <a:pt x="3952" y="31"/>
                  </a:cubicBezTo>
                  <a:cubicBezTo>
                    <a:pt x="3902" y="31"/>
                    <a:pt x="3852" y="30"/>
                    <a:pt x="3804" y="27"/>
                  </a:cubicBezTo>
                  <a:cubicBezTo>
                    <a:pt x="2812" y="138"/>
                    <a:pt x="1971" y="661"/>
                    <a:pt x="1255" y="1240"/>
                  </a:cubicBezTo>
                  <a:cubicBezTo>
                    <a:pt x="1007" y="1460"/>
                    <a:pt x="690" y="1626"/>
                    <a:pt x="442" y="1846"/>
                  </a:cubicBezTo>
                  <a:cubicBezTo>
                    <a:pt x="318" y="1970"/>
                    <a:pt x="194" y="2094"/>
                    <a:pt x="70" y="2232"/>
                  </a:cubicBezTo>
                  <a:cubicBezTo>
                    <a:pt x="42" y="2259"/>
                    <a:pt x="1" y="2287"/>
                    <a:pt x="1" y="2342"/>
                  </a:cubicBezTo>
                  <a:cubicBezTo>
                    <a:pt x="9" y="2376"/>
                    <a:pt x="55" y="2400"/>
                    <a:pt x="98" y="2400"/>
                  </a:cubicBezTo>
                  <a:cubicBezTo>
                    <a:pt x="125" y="2400"/>
                    <a:pt x="150" y="2391"/>
                    <a:pt x="166" y="2370"/>
                  </a:cubicBezTo>
                  <a:cubicBezTo>
                    <a:pt x="483" y="1998"/>
                    <a:pt x="841" y="1736"/>
                    <a:pt x="1282" y="1433"/>
                  </a:cubicBezTo>
                  <a:cubicBezTo>
                    <a:pt x="1696" y="1088"/>
                    <a:pt x="2095" y="799"/>
                    <a:pt x="2564" y="579"/>
                  </a:cubicBezTo>
                  <a:cubicBezTo>
                    <a:pt x="3026" y="353"/>
                    <a:pt x="3547" y="194"/>
                    <a:pt x="4028" y="194"/>
                  </a:cubicBezTo>
                  <a:cubicBezTo>
                    <a:pt x="4164" y="194"/>
                    <a:pt x="4296" y="207"/>
                    <a:pt x="4424" y="234"/>
                  </a:cubicBezTo>
                  <a:cubicBezTo>
                    <a:pt x="4575" y="303"/>
                    <a:pt x="4878" y="372"/>
                    <a:pt x="5030" y="468"/>
                  </a:cubicBezTo>
                  <a:cubicBezTo>
                    <a:pt x="5264" y="551"/>
                    <a:pt x="5429" y="785"/>
                    <a:pt x="5540" y="923"/>
                  </a:cubicBezTo>
                  <a:cubicBezTo>
                    <a:pt x="5664" y="1075"/>
                    <a:pt x="5719" y="1130"/>
                    <a:pt x="5801" y="1281"/>
                  </a:cubicBezTo>
                  <a:cubicBezTo>
                    <a:pt x="5925" y="1433"/>
                    <a:pt x="5967" y="1474"/>
                    <a:pt x="6049" y="1626"/>
                  </a:cubicBezTo>
                  <a:cubicBezTo>
                    <a:pt x="6104" y="1708"/>
                    <a:pt x="6173" y="1777"/>
                    <a:pt x="6228" y="1846"/>
                  </a:cubicBezTo>
                  <a:cubicBezTo>
                    <a:pt x="6249" y="1866"/>
                    <a:pt x="6276" y="1879"/>
                    <a:pt x="6306" y="1879"/>
                  </a:cubicBezTo>
                  <a:cubicBezTo>
                    <a:pt x="6317" y="1879"/>
                    <a:pt x="6328" y="1877"/>
                    <a:pt x="6339" y="1874"/>
                  </a:cubicBezTo>
                  <a:cubicBezTo>
                    <a:pt x="6532" y="1805"/>
                    <a:pt x="6242" y="1584"/>
                    <a:pt x="6256" y="1571"/>
                  </a:cubicBezTo>
                  <a:cubicBezTo>
                    <a:pt x="6201" y="1474"/>
                    <a:pt x="6022" y="1226"/>
                    <a:pt x="5994" y="1212"/>
                  </a:cubicBezTo>
                  <a:cubicBezTo>
                    <a:pt x="5939" y="1102"/>
                    <a:pt x="5856" y="992"/>
                    <a:pt x="5774" y="882"/>
                  </a:cubicBezTo>
                  <a:cubicBezTo>
                    <a:pt x="5664" y="771"/>
                    <a:pt x="5484" y="496"/>
                    <a:pt x="5264" y="358"/>
                  </a:cubicBezTo>
                  <a:cubicBezTo>
                    <a:pt x="5195" y="317"/>
                    <a:pt x="5126" y="289"/>
                    <a:pt x="5044" y="248"/>
                  </a:cubicBezTo>
                  <a:cubicBezTo>
                    <a:pt x="5472" y="207"/>
                    <a:pt x="5856" y="166"/>
                    <a:pt x="6222" y="166"/>
                  </a:cubicBezTo>
                  <a:cubicBezTo>
                    <a:pt x="6468" y="166"/>
                    <a:pt x="6706" y="184"/>
                    <a:pt x="6945" y="234"/>
                  </a:cubicBezTo>
                  <a:cubicBezTo>
                    <a:pt x="7344" y="275"/>
                    <a:pt x="7606" y="331"/>
                    <a:pt x="7840" y="592"/>
                  </a:cubicBezTo>
                  <a:cubicBezTo>
                    <a:pt x="7964" y="703"/>
                    <a:pt x="8212" y="937"/>
                    <a:pt x="8268" y="992"/>
                  </a:cubicBezTo>
                  <a:cubicBezTo>
                    <a:pt x="8350" y="1102"/>
                    <a:pt x="8364" y="1143"/>
                    <a:pt x="8460" y="1254"/>
                  </a:cubicBezTo>
                  <a:cubicBezTo>
                    <a:pt x="8474" y="1267"/>
                    <a:pt x="8494" y="1274"/>
                    <a:pt x="8515" y="1274"/>
                  </a:cubicBezTo>
                  <a:cubicBezTo>
                    <a:pt x="8557" y="1274"/>
                    <a:pt x="8603" y="1249"/>
                    <a:pt x="8612" y="1212"/>
                  </a:cubicBezTo>
                  <a:cubicBezTo>
                    <a:pt x="8640" y="1143"/>
                    <a:pt x="8543" y="1075"/>
                    <a:pt x="8516" y="1019"/>
                  </a:cubicBezTo>
                  <a:cubicBezTo>
                    <a:pt x="8433" y="909"/>
                    <a:pt x="8350" y="813"/>
                    <a:pt x="8254" y="730"/>
                  </a:cubicBezTo>
                  <a:cubicBezTo>
                    <a:pt x="8061" y="551"/>
                    <a:pt x="7951" y="413"/>
                    <a:pt x="7716" y="262"/>
                  </a:cubicBezTo>
                  <a:cubicBezTo>
                    <a:pt x="7482" y="124"/>
                    <a:pt x="7207" y="96"/>
                    <a:pt x="6945" y="69"/>
                  </a:cubicBezTo>
                  <a:cubicBezTo>
                    <a:pt x="6709" y="22"/>
                    <a:pt x="6455" y="0"/>
                    <a:pt x="6212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1574250" y="1474425"/>
              <a:ext cx="177025" cy="83000"/>
            </a:xfrm>
            <a:custGeom>
              <a:avLst/>
              <a:gdLst/>
              <a:ahLst/>
              <a:cxnLst/>
              <a:rect l="l" t="t" r="r" b="b"/>
              <a:pathLst>
                <a:path w="7081" h="3320" extrusionOk="0">
                  <a:moveTo>
                    <a:pt x="5029" y="1"/>
                  </a:moveTo>
                  <a:cubicBezTo>
                    <a:pt x="4839" y="1"/>
                    <a:pt x="4642" y="15"/>
                    <a:pt x="4463" y="39"/>
                  </a:cubicBezTo>
                  <a:cubicBezTo>
                    <a:pt x="3815" y="150"/>
                    <a:pt x="3264" y="398"/>
                    <a:pt x="2768" y="714"/>
                  </a:cubicBezTo>
                  <a:cubicBezTo>
                    <a:pt x="2630" y="797"/>
                    <a:pt x="2382" y="935"/>
                    <a:pt x="2189" y="1059"/>
                  </a:cubicBezTo>
                  <a:cubicBezTo>
                    <a:pt x="2024" y="1197"/>
                    <a:pt x="1873" y="1334"/>
                    <a:pt x="1707" y="1458"/>
                  </a:cubicBezTo>
                  <a:cubicBezTo>
                    <a:pt x="1445" y="1706"/>
                    <a:pt x="1115" y="1899"/>
                    <a:pt x="881" y="2161"/>
                  </a:cubicBezTo>
                  <a:cubicBezTo>
                    <a:pt x="867" y="2189"/>
                    <a:pt x="839" y="2216"/>
                    <a:pt x="825" y="2230"/>
                  </a:cubicBezTo>
                  <a:cubicBezTo>
                    <a:pt x="660" y="2382"/>
                    <a:pt x="509" y="2547"/>
                    <a:pt x="357" y="2740"/>
                  </a:cubicBezTo>
                  <a:cubicBezTo>
                    <a:pt x="302" y="2795"/>
                    <a:pt x="247" y="2836"/>
                    <a:pt x="261" y="2891"/>
                  </a:cubicBezTo>
                  <a:cubicBezTo>
                    <a:pt x="205" y="2960"/>
                    <a:pt x="150" y="3043"/>
                    <a:pt x="95" y="3112"/>
                  </a:cubicBezTo>
                  <a:cubicBezTo>
                    <a:pt x="68" y="3139"/>
                    <a:pt x="68" y="3153"/>
                    <a:pt x="81" y="3181"/>
                  </a:cubicBezTo>
                  <a:cubicBezTo>
                    <a:pt x="81" y="3181"/>
                    <a:pt x="81" y="3181"/>
                    <a:pt x="68" y="3194"/>
                  </a:cubicBezTo>
                  <a:cubicBezTo>
                    <a:pt x="1" y="3239"/>
                    <a:pt x="60" y="3320"/>
                    <a:pt x="129" y="3320"/>
                  </a:cubicBezTo>
                  <a:cubicBezTo>
                    <a:pt x="145" y="3320"/>
                    <a:pt x="162" y="3315"/>
                    <a:pt x="178" y="3305"/>
                  </a:cubicBezTo>
                  <a:cubicBezTo>
                    <a:pt x="812" y="2822"/>
                    <a:pt x="1170" y="2340"/>
                    <a:pt x="1707" y="1913"/>
                  </a:cubicBezTo>
                  <a:cubicBezTo>
                    <a:pt x="2176" y="1527"/>
                    <a:pt x="2713" y="1114"/>
                    <a:pt x="3195" y="838"/>
                  </a:cubicBezTo>
                  <a:cubicBezTo>
                    <a:pt x="3278" y="783"/>
                    <a:pt x="3361" y="714"/>
                    <a:pt x="3443" y="659"/>
                  </a:cubicBezTo>
                  <a:cubicBezTo>
                    <a:pt x="3498" y="632"/>
                    <a:pt x="3567" y="604"/>
                    <a:pt x="3622" y="577"/>
                  </a:cubicBezTo>
                  <a:lnTo>
                    <a:pt x="3650" y="577"/>
                  </a:lnTo>
                  <a:cubicBezTo>
                    <a:pt x="3801" y="549"/>
                    <a:pt x="4008" y="522"/>
                    <a:pt x="4160" y="522"/>
                  </a:cubicBezTo>
                  <a:cubicBezTo>
                    <a:pt x="4421" y="535"/>
                    <a:pt x="4518" y="577"/>
                    <a:pt x="4766" y="604"/>
                  </a:cubicBezTo>
                  <a:cubicBezTo>
                    <a:pt x="5221" y="646"/>
                    <a:pt x="5854" y="1031"/>
                    <a:pt x="6226" y="1417"/>
                  </a:cubicBezTo>
                  <a:cubicBezTo>
                    <a:pt x="6364" y="1569"/>
                    <a:pt x="6557" y="1762"/>
                    <a:pt x="6626" y="1858"/>
                  </a:cubicBezTo>
                  <a:cubicBezTo>
                    <a:pt x="6691" y="1936"/>
                    <a:pt x="6781" y="2052"/>
                    <a:pt x="6790" y="2052"/>
                  </a:cubicBezTo>
                  <a:cubicBezTo>
                    <a:pt x="6791" y="2052"/>
                    <a:pt x="6791" y="2052"/>
                    <a:pt x="6791" y="2051"/>
                  </a:cubicBezTo>
                  <a:cubicBezTo>
                    <a:pt x="6818" y="2078"/>
                    <a:pt x="6857" y="2099"/>
                    <a:pt x="6892" y="2099"/>
                  </a:cubicBezTo>
                  <a:cubicBezTo>
                    <a:pt x="6911" y="2099"/>
                    <a:pt x="6928" y="2093"/>
                    <a:pt x="6943" y="2078"/>
                  </a:cubicBezTo>
                  <a:cubicBezTo>
                    <a:pt x="7081" y="1968"/>
                    <a:pt x="6915" y="1913"/>
                    <a:pt x="6901" y="1858"/>
                  </a:cubicBezTo>
                  <a:cubicBezTo>
                    <a:pt x="6777" y="1706"/>
                    <a:pt x="6626" y="1569"/>
                    <a:pt x="6461" y="1376"/>
                  </a:cubicBezTo>
                  <a:cubicBezTo>
                    <a:pt x="6116" y="990"/>
                    <a:pt x="5661" y="687"/>
                    <a:pt x="5138" y="494"/>
                  </a:cubicBezTo>
                  <a:cubicBezTo>
                    <a:pt x="4959" y="439"/>
                    <a:pt x="4862" y="453"/>
                    <a:pt x="4725" y="411"/>
                  </a:cubicBezTo>
                  <a:cubicBezTo>
                    <a:pt x="4577" y="387"/>
                    <a:pt x="4342" y="340"/>
                    <a:pt x="4107" y="340"/>
                  </a:cubicBezTo>
                  <a:cubicBezTo>
                    <a:pt x="4079" y="340"/>
                    <a:pt x="4050" y="341"/>
                    <a:pt x="4022" y="342"/>
                  </a:cubicBezTo>
                  <a:cubicBezTo>
                    <a:pt x="4022" y="329"/>
                    <a:pt x="4022" y="315"/>
                    <a:pt x="4022" y="301"/>
                  </a:cubicBezTo>
                  <a:cubicBezTo>
                    <a:pt x="4268" y="219"/>
                    <a:pt x="4672" y="157"/>
                    <a:pt x="4991" y="157"/>
                  </a:cubicBezTo>
                  <a:cubicBezTo>
                    <a:pt x="5048" y="157"/>
                    <a:pt x="5102" y="159"/>
                    <a:pt x="5152" y="163"/>
                  </a:cubicBezTo>
                  <a:cubicBezTo>
                    <a:pt x="5193" y="163"/>
                    <a:pt x="5234" y="177"/>
                    <a:pt x="5276" y="177"/>
                  </a:cubicBezTo>
                  <a:cubicBezTo>
                    <a:pt x="5358" y="177"/>
                    <a:pt x="5455" y="191"/>
                    <a:pt x="5469" y="191"/>
                  </a:cubicBezTo>
                  <a:cubicBezTo>
                    <a:pt x="5648" y="232"/>
                    <a:pt x="5909" y="301"/>
                    <a:pt x="5937" y="301"/>
                  </a:cubicBezTo>
                  <a:cubicBezTo>
                    <a:pt x="6185" y="370"/>
                    <a:pt x="6295" y="508"/>
                    <a:pt x="6419" y="604"/>
                  </a:cubicBezTo>
                  <a:cubicBezTo>
                    <a:pt x="6433" y="618"/>
                    <a:pt x="6461" y="646"/>
                    <a:pt x="6474" y="659"/>
                  </a:cubicBezTo>
                  <a:cubicBezTo>
                    <a:pt x="6529" y="714"/>
                    <a:pt x="6598" y="783"/>
                    <a:pt x="6681" y="811"/>
                  </a:cubicBezTo>
                  <a:cubicBezTo>
                    <a:pt x="6709" y="811"/>
                    <a:pt x="6736" y="838"/>
                    <a:pt x="6764" y="838"/>
                  </a:cubicBezTo>
                  <a:cubicBezTo>
                    <a:pt x="6764" y="852"/>
                    <a:pt x="6764" y="852"/>
                    <a:pt x="6764" y="852"/>
                  </a:cubicBezTo>
                  <a:cubicBezTo>
                    <a:pt x="6791" y="880"/>
                    <a:pt x="6819" y="894"/>
                    <a:pt x="6846" y="894"/>
                  </a:cubicBezTo>
                  <a:cubicBezTo>
                    <a:pt x="6984" y="894"/>
                    <a:pt x="6998" y="756"/>
                    <a:pt x="6888" y="701"/>
                  </a:cubicBezTo>
                  <a:cubicBezTo>
                    <a:pt x="6805" y="659"/>
                    <a:pt x="6777" y="646"/>
                    <a:pt x="6736" y="632"/>
                  </a:cubicBezTo>
                  <a:cubicBezTo>
                    <a:pt x="6722" y="618"/>
                    <a:pt x="6709" y="618"/>
                    <a:pt x="6709" y="604"/>
                  </a:cubicBezTo>
                  <a:cubicBezTo>
                    <a:pt x="6502" y="425"/>
                    <a:pt x="6516" y="425"/>
                    <a:pt x="6309" y="274"/>
                  </a:cubicBezTo>
                  <a:cubicBezTo>
                    <a:pt x="6020" y="81"/>
                    <a:pt x="5937" y="136"/>
                    <a:pt x="5661" y="67"/>
                  </a:cubicBezTo>
                  <a:cubicBezTo>
                    <a:pt x="5487" y="21"/>
                    <a:pt x="5262" y="1"/>
                    <a:pt x="5029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1409325" y="1397075"/>
              <a:ext cx="148375" cy="60400"/>
            </a:xfrm>
            <a:custGeom>
              <a:avLst/>
              <a:gdLst/>
              <a:ahLst/>
              <a:cxnLst/>
              <a:rect l="l" t="t" r="r" b="b"/>
              <a:pathLst>
                <a:path w="5935" h="2416" extrusionOk="0">
                  <a:moveTo>
                    <a:pt x="2764" y="1"/>
                  </a:moveTo>
                  <a:cubicBezTo>
                    <a:pt x="2491" y="1"/>
                    <a:pt x="2210" y="19"/>
                    <a:pt x="2022" y="33"/>
                  </a:cubicBezTo>
                  <a:cubicBezTo>
                    <a:pt x="1889" y="33"/>
                    <a:pt x="1766" y="16"/>
                    <a:pt x="1644" y="16"/>
                  </a:cubicBezTo>
                  <a:cubicBezTo>
                    <a:pt x="1614" y="16"/>
                    <a:pt x="1583" y="17"/>
                    <a:pt x="1553" y="20"/>
                  </a:cubicBezTo>
                  <a:cubicBezTo>
                    <a:pt x="1140" y="102"/>
                    <a:pt x="630" y="281"/>
                    <a:pt x="244" y="571"/>
                  </a:cubicBezTo>
                  <a:cubicBezTo>
                    <a:pt x="175" y="626"/>
                    <a:pt x="38" y="667"/>
                    <a:pt x="10" y="764"/>
                  </a:cubicBezTo>
                  <a:cubicBezTo>
                    <a:pt x="0" y="814"/>
                    <a:pt x="48" y="849"/>
                    <a:pt x="96" y="849"/>
                  </a:cubicBezTo>
                  <a:cubicBezTo>
                    <a:pt x="114" y="849"/>
                    <a:pt x="133" y="844"/>
                    <a:pt x="148" y="833"/>
                  </a:cubicBezTo>
                  <a:cubicBezTo>
                    <a:pt x="575" y="488"/>
                    <a:pt x="1098" y="254"/>
                    <a:pt x="1581" y="185"/>
                  </a:cubicBezTo>
                  <a:cubicBezTo>
                    <a:pt x="1663" y="185"/>
                    <a:pt x="1850" y="197"/>
                    <a:pt x="2047" y="197"/>
                  </a:cubicBezTo>
                  <a:cubicBezTo>
                    <a:pt x="2146" y="197"/>
                    <a:pt x="2247" y="194"/>
                    <a:pt x="2338" y="185"/>
                  </a:cubicBezTo>
                  <a:lnTo>
                    <a:pt x="2421" y="185"/>
                  </a:lnTo>
                  <a:cubicBezTo>
                    <a:pt x="2435" y="185"/>
                    <a:pt x="2435" y="199"/>
                    <a:pt x="2449" y="213"/>
                  </a:cubicBezTo>
                  <a:lnTo>
                    <a:pt x="2462" y="213"/>
                  </a:lnTo>
                  <a:cubicBezTo>
                    <a:pt x="2022" y="350"/>
                    <a:pt x="1663" y="695"/>
                    <a:pt x="1291" y="929"/>
                  </a:cubicBezTo>
                  <a:cubicBezTo>
                    <a:pt x="1030" y="1136"/>
                    <a:pt x="823" y="1397"/>
                    <a:pt x="658" y="1645"/>
                  </a:cubicBezTo>
                  <a:cubicBezTo>
                    <a:pt x="639" y="1692"/>
                    <a:pt x="683" y="1726"/>
                    <a:pt x="727" y="1726"/>
                  </a:cubicBezTo>
                  <a:cubicBezTo>
                    <a:pt x="748" y="1726"/>
                    <a:pt x="768" y="1718"/>
                    <a:pt x="782" y="1701"/>
                  </a:cubicBezTo>
                  <a:cubicBezTo>
                    <a:pt x="933" y="1494"/>
                    <a:pt x="1112" y="1260"/>
                    <a:pt x="1291" y="1094"/>
                  </a:cubicBezTo>
                  <a:cubicBezTo>
                    <a:pt x="1539" y="929"/>
                    <a:pt x="1774" y="736"/>
                    <a:pt x="2035" y="571"/>
                  </a:cubicBezTo>
                  <a:cubicBezTo>
                    <a:pt x="2270" y="433"/>
                    <a:pt x="2421" y="350"/>
                    <a:pt x="2683" y="295"/>
                  </a:cubicBezTo>
                  <a:lnTo>
                    <a:pt x="2697" y="295"/>
                  </a:lnTo>
                  <a:cubicBezTo>
                    <a:pt x="2706" y="295"/>
                    <a:pt x="2758" y="301"/>
                    <a:pt x="2796" y="301"/>
                  </a:cubicBezTo>
                  <a:cubicBezTo>
                    <a:pt x="2815" y="301"/>
                    <a:pt x="2830" y="300"/>
                    <a:pt x="2834" y="295"/>
                  </a:cubicBezTo>
                  <a:cubicBezTo>
                    <a:pt x="2876" y="281"/>
                    <a:pt x="2917" y="281"/>
                    <a:pt x="2945" y="240"/>
                  </a:cubicBezTo>
                  <a:cubicBezTo>
                    <a:pt x="2986" y="254"/>
                    <a:pt x="3027" y="254"/>
                    <a:pt x="3055" y="268"/>
                  </a:cubicBezTo>
                  <a:cubicBezTo>
                    <a:pt x="3206" y="309"/>
                    <a:pt x="3344" y="392"/>
                    <a:pt x="3496" y="433"/>
                  </a:cubicBezTo>
                  <a:cubicBezTo>
                    <a:pt x="3592" y="474"/>
                    <a:pt x="3689" y="474"/>
                    <a:pt x="3785" y="516"/>
                  </a:cubicBezTo>
                  <a:cubicBezTo>
                    <a:pt x="3826" y="529"/>
                    <a:pt x="3854" y="557"/>
                    <a:pt x="3895" y="571"/>
                  </a:cubicBezTo>
                  <a:cubicBezTo>
                    <a:pt x="3950" y="612"/>
                    <a:pt x="4006" y="640"/>
                    <a:pt x="4061" y="681"/>
                  </a:cubicBezTo>
                  <a:cubicBezTo>
                    <a:pt x="4143" y="736"/>
                    <a:pt x="4198" y="791"/>
                    <a:pt x="4240" y="819"/>
                  </a:cubicBezTo>
                  <a:cubicBezTo>
                    <a:pt x="4364" y="929"/>
                    <a:pt x="4502" y="1012"/>
                    <a:pt x="4639" y="1108"/>
                  </a:cubicBezTo>
                  <a:cubicBezTo>
                    <a:pt x="4653" y="1136"/>
                    <a:pt x="4681" y="1149"/>
                    <a:pt x="4708" y="1177"/>
                  </a:cubicBezTo>
                  <a:cubicBezTo>
                    <a:pt x="4722" y="1191"/>
                    <a:pt x="4736" y="1205"/>
                    <a:pt x="4750" y="1205"/>
                  </a:cubicBezTo>
                  <a:cubicBezTo>
                    <a:pt x="4777" y="1246"/>
                    <a:pt x="4805" y="1273"/>
                    <a:pt x="4832" y="1301"/>
                  </a:cubicBezTo>
                  <a:cubicBezTo>
                    <a:pt x="4956" y="1439"/>
                    <a:pt x="5080" y="1604"/>
                    <a:pt x="5232" y="1769"/>
                  </a:cubicBezTo>
                  <a:cubicBezTo>
                    <a:pt x="5411" y="1935"/>
                    <a:pt x="5562" y="2114"/>
                    <a:pt x="5645" y="2238"/>
                  </a:cubicBezTo>
                  <a:cubicBezTo>
                    <a:pt x="5673" y="2279"/>
                    <a:pt x="5659" y="2321"/>
                    <a:pt x="5700" y="2389"/>
                  </a:cubicBezTo>
                  <a:cubicBezTo>
                    <a:pt x="5724" y="2408"/>
                    <a:pt x="5745" y="2416"/>
                    <a:pt x="5763" y="2416"/>
                  </a:cubicBezTo>
                  <a:cubicBezTo>
                    <a:pt x="5839" y="2416"/>
                    <a:pt x="5868" y="2277"/>
                    <a:pt x="5879" y="2210"/>
                  </a:cubicBezTo>
                  <a:cubicBezTo>
                    <a:pt x="5879" y="2169"/>
                    <a:pt x="5879" y="2183"/>
                    <a:pt x="5893" y="2128"/>
                  </a:cubicBezTo>
                  <a:cubicBezTo>
                    <a:pt x="5893" y="2114"/>
                    <a:pt x="5907" y="2086"/>
                    <a:pt x="5907" y="2073"/>
                  </a:cubicBezTo>
                  <a:cubicBezTo>
                    <a:pt x="5921" y="2031"/>
                    <a:pt x="5934" y="1962"/>
                    <a:pt x="5879" y="1935"/>
                  </a:cubicBezTo>
                  <a:lnTo>
                    <a:pt x="5893" y="1921"/>
                  </a:lnTo>
                  <a:cubicBezTo>
                    <a:pt x="5893" y="1921"/>
                    <a:pt x="5879" y="1907"/>
                    <a:pt x="5866" y="1893"/>
                  </a:cubicBezTo>
                  <a:cubicBezTo>
                    <a:pt x="5852" y="1852"/>
                    <a:pt x="5838" y="1811"/>
                    <a:pt x="5797" y="1783"/>
                  </a:cubicBezTo>
                  <a:cubicBezTo>
                    <a:pt x="5755" y="1742"/>
                    <a:pt x="5728" y="1728"/>
                    <a:pt x="5700" y="1714"/>
                  </a:cubicBezTo>
                  <a:cubicBezTo>
                    <a:pt x="5604" y="1590"/>
                    <a:pt x="5494" y="1549"/>
                    <a:pt x="5452" y="1480"/>
                  </a:cubicBezTo>
                  <a:cubicBezTo>
                    <a:pt x="5383" y="1384"/>
                    <a:pt x="5232" y="1287"/>
                    <a:pt x="5177" y="1246"/>
                  </a:cubicBezTo>
                  <a:cubicBezTo>
                    <a:pt x="4942" y="998"/>
                    <a:pt x="4708" y="736"/>
                    <a:pt x="4419" y="543"/>
                  </a:cubicBezTo>
                  <a:cubicBezTo>
                    <a:pt x="4267" y="405"/>
                    <a:pt x="3813" y="102"/>
                    <a:pt x="3413" y="61"/>
                  </a:cubicBezTo>
                  <a:cubicBezTo>
                    <a:pt x="3250" y="15"/>
                    <a:pt x="3010" y="1"/>
                    <a:pt x="276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1432975" y="1507325"/>
              <a:ext cx="125425" cy="41075"/>
            </a:xfrm>
            <a:custGeom>
              <a:avLst/>
              <a:gdLst/>
              <a:ahLst/>
              <a:cxnLst/>
              <a:rect l="l" t="t" r="r" b="b"/>
              <a:pathLst>
                <a:path w="5017" h="1643" extrusionOk="0">
                  <a:moveTo>
                    <a:pt x="1904" y="1"/>
                  </a:moveTo>
                  <a:cubicBezTo>
                    <a:pt x="1344" y="1"/>
                    <a:pt x="823" y="259"/>
                    <a:pt x="373" y="542"/>
                  </a:cubicBezTo>
                  <a:cubicBezTo>
                    <a:pt x="345" y="556"/>
                    <a:pt x="345" y="583"/>
                    <a:pt x="345" y="597"/>
                  </a:cubicBezTo>
                  <a:cubicBezTo>
                    <a:pt x="304" y="638"/>
                    <a:pt x="249" y="680"/>
                    <a:pt x="221" y="707"/>
                  </a:cubicBezTo>
                  <a:cubicBezTo>
                    <a:pt x="152" y="776"/>
                    <a:pt x="97" y="859"/>
                    <a:pt x="84" y="886"/>
                  </a:cubicBezTo>
                  <a:cubicBezTo>
                    <a:pt x="42" y="997"/>
                    <a:pt x="28" y="983"/>
                    <a:pt x="1" y="1093"/>
                  </a:cubicBezTo>
                  <a:cubicBezTo>
                    <a:pt x="1" y="1143"/>
                    <a:pt x="52" y="1179"/>
                    <a:pt x="100" y="1179"/>
                  </a:cubicBezTo>
                  <a:cubicBezTo>
                    <a:pt x="119" y="1179"/>
                    <a:pt x="137" y="1173"/>
                    <a:pt x="152" y="1162"/>
                  </a:cubicBezTo>
                  <a:cubicBezTo>
                    <a:pt x="235" y="1066"/>
                    <a:pt x="235" y="1010"/>
                    <a:pt x="318" y="928"/>
                  </a:cubicBezTo>
                  <a:cubicBezTo>
                    <a:pt x="387" y="859"/>
                    <a:pt x="359" y="859"/>
                    <a:pt x="414" y="831"/>
                  </a:cubicBezTo>
                  <a:cubicBezTo>
                    <a:pt x="483" y="749"/>
                    <a:pt x="580" y="680"/>
                    <a:pt x="621" y="638"/>
                  </a:cubicBezTo>
                  <a:cubicBezTo>
                    <a:pt x="635" y="638"/>
                    <a:pt x="648" y="638"/>
                    <a:pt x="648" y="625"/>
                  </a:cubicBezTo>
                  <a:cubicBezTo>
                    <a:pt x="731" y="597"/>
                    <a:pt x="814" y="528"/>
                    <a:pt x="938" y="487"/>
                  </a:cubicBezTo>
                  <a:cubicBezTo>
                    <a:pt x="1062" y="390"/>
                    <a:pt x="1310" y="322"/>
                    <a:pt x="1406" y="294"/>
                  </a:cubicBezTo>
                  <a:lnTo>
                    <a:pt x="1461" y="294"/>
                  </a:lnTo>
                  <a:cubicBezTo>
                    <a:pt x="1268" y="473"/>
                    <a:pt x="1034" y="749"/>
                    <a:pt x="841" y="997"/>
                  </a:cubicBezTo>
                  <a:cubicBezTo>
                    <a:pt x="772" y="1162"/>
                    <a:pt x="593" y="1438"/>
                    <a:pt x="607" y="1603"/>
                  </a:cubicBezTo>
                  <a:cubicBezTo>
                    <a:pt x="620" y="1629"/>
                    <a:pt x="649" y="1643"/>
                    <a:pt x="678" y="1643"/>
                  </a:cubicBezTo>
                  <a:cubicBezTo>
                    <a:pt x="710" y="1643"/>
                    <a:pt x="744" y="1626"/>
                    <a:pt x="759" y="1589"/>
                  </a:cubicBezTo>
                  <a:cubicBezTo>
                    <a:pt x="828" y="1410"/>
                    <a:pt x="938" y="1148"/>
                    <a:pt x="1020" y="1024"/>
                  </a:cubicBezTo>
                  <a:cubicBezTo>
                    <a:pt x="1255" y="762"/>
                    <a:pt x="1420" y="542"/>
                    <a:pt x="1654" y="322"/>
                  </a:cubicBezTo>
                  <a:cubicBezTo>
                    <a:pt x="1654" y="322"/>
                    <a:pt x="1709" y="308"/>
                    <a:pt x="1778" y="280"/>
                  </a:cubicBezTo>
                  <a:cubicBezTo>
                    <a:pt x="2026" y="294"/>
                    <a:pt x="2302" y="308"/>
                    <a:pt x="2536" y="322"/>
                  </a:cubicBezTo>
                  <a:cubicBezTo>
                    <a:pt x="2770" y="322"/>
                    <a:pt x="3018" y="377"/>
                    <a:pt x="3156" y="404"/>
                  </a:cubicBezTo>
                  <a:cubicBezTo>
                    <a:pt x="3473" y="514"/>
                    <a:pt x="3638" y="597"/>
                    <a:pt x="3928" y="762"/>
                  </a:cubicBezTo>
                  <a:cubicBezTo>
                    <a:pt x="4093" y="873"/>
                    <a:pt x="4244" y="1010"/>
                    <a:pt x="4424" y="1107"/>
                  </a:cubicBezTo>
                  <a:cubicBezTo>
                    <a:pt x="4520" y="1190"/>
                    <a:pt x="4658" y="1314"/>
                    <a:pt x="4782" y="1424"/>
                  </a:cubicBezTo>
                  <a:cubicBezTo>
                    <a:pt x="4823" y="1465"/>
                    <a:pt x="4796" y="1479"/>
                    <a:pt x="4878" y="1534"/>
                  </a:cubicBezTo>
                  <a:cubicBezTo>
                    <a:pt x="4887" y="1536"/>
                    <a:pt x="4896" y="1537"/>
                    <a:pt x="4905" y="1537"/>
                  </a:cubicBezTo>
                  <a:cubicBezTo>
                    <a:pt x="4964" y="1537"/>
                    <a:pt x="5016" y="1498"/>
                    <a:pt x="5016" y="1438"/>
                  </a:cubicBezTo>
                  <a:cubicBezTo>
                    <a:pt x="5016" y="1369"/>
                    <a:pt x="4988" y="1286"/>
                    <a:pt x="4975" y="1217"/>
                  </a:cubicBezTo>
                  <a:cubicBezTo>
                    <a:pt x="4961" y="1162"/>
                    <a:pt x="4961" y="1107"/>
                    <a:pt x="4920" y="1079"/>
                  </a:cubicBezTo>
                  <a:cubicBezTo>
                    <a:pt x="4906" y="1066"/>
                    <a:pt x="4892" y="1052"/>
                    <a:pt x="4878" y="1038"/>
                  </a:cubicBezTo>
                  <a:cubicBezTo>
                    <a:pt x="4878" y="1024"/>
                    <a:pt x="4864" y="1024"/>
                    <a:pt x="4851" y="1010"/>
                  </a:cubicBezTo>
                  <a:cubicBezTo>
                    <a:pt x="4768" y="969"/>
                    <a:pt x="4699" y="914"/>
                    <a:pt x="4616" y="873"/>
                  </a:cubicBezTo>
                  <a:cubicBezTo>
                    <a:pt x="4286" y="652"/>
                    <a:pt x="4024" y="514"/>
                    <a:pt x="3693" y="335"/>
                  </a:cubicBezTo>
                  <a:cubicBezTo>
                    <a:pt x="3390" y="198"/>
                    <a:pt x="3060" y="87"/>
                    <a:pt x="2729" y="18"/>
                  </a:cubicBezTo>
                  <a:cubicBezTo>
                    <a:pt x="2642" y="8"/>
                    <a:pt x="2556" y="6"/>
                    <a:pt x="2469" y="6"/>
                  </a:cubicBezTo>
                  <a:cubicBezTo>
                    <a:pt x="2375" y="6"/>
                    <a:pt x="2280" y="9"/>
                    <a:pt x="2185" y="9"/>
                  </a:cubicBezTo>
                  <a:cubicBezTo>
                    <a:pt x="2132" y="9"/>
                    <a:pt x="2079" y="8"/>
                    <a:pt x="2026" y="5"/>
                  </a:cubicBezTo>
                  <a:cubicBezTo>
                    <a:pt x="1985" y="2"/>
                    <a:pt x="1945" y="1"/>
                    <a:pt x="190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1571100" y="1625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1570775" y="1625575"/>
              <a:ext cx="350" cy="25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0"/>
                  </a:moveTo>
                  <a:cubicBezTo>
                    <a:pt x="14" y="0"/>
                    <a:pt x="0" y="0"/>
                    <a:pt x="14" y="0"/>
                  </a:cubicBez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1554925" y="1681375"/>
              <a:ext cx="700" cy="25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cubicBezTo>
                    <a:pt x="28" y="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1476725" y="1217925"/>
              <a:ext cx="150900" cy="90800"/>
            </a:xfrm>
            <a:custGeom>
              <a:avLst/>
              <a:gdLst/>
              <a:ahLst/>
              <a:cxnLst/>
              <a:rect l="l" t="t" r="r" b="b"/>
              <a:pathLst>
                <a:path w="6036" h="3632" extrusionOk="0">
                  <a:moveTo>
                    <a:pt x="2571" y="1"/>
                  </a:moveTo>
                  <a:cubicBezTo>
                    <a:pt x="2476" y="1"/>
                    <a:pt x="2383" y="16"/>
                    <a:pt x="2302" y="49"/>
                  </a:cubicBezTo>
                  <a:cubicBezTo>
                    <a:pt x="2081" y="118"/>
                    <a:pt x="1985" y="311"/>
                    <a:pt x="1916" y="490"/>
                  </a:cubicBezTo>
                  <a:cubicBezTo>
                    <a:pt x="1888" y="572"/>
                    <a:pt x="1833" y="669"/>
                    <a:pt x="1806" y="779"/>
                  </a:cubicBezTo>
                  <a:cubicBezTo>
                    <a:pt x="1757" y="758"/>
                    <a:pt x="1709" y="748"/>
                    <a:pt x="1661" y="748"/>
                  </a:cubicBezTo>
                  <a:cubicBezTo>
                    <a:pt x="1613" y="748"/>
                    <a:pt x="1564" y="758"/>
                    <a:pt x="1516" y="779"/>
                  </a:cubicBezTo>
                  <a:cubicBezTo>
                    <a:pt x="1186" y="917"/>
                    <a:pt x="1089" y="1234"/>
                    <a:pt x="1075" y="1537"/>
                  </a:cubicBezTo>
                  <a:cubicBezTo>
                    <a:pt x="1020" y="1495"/>
                    <a:pt x="951" y="1454"/>
                    <a:pt x="869" y="1440"/>
                  </a:cubicBezTo>
                  <a:cubicBezTo>
                    <a:pt x="822" y="1429"/>
                    <a:pt x="778" y="1423"/>
                    <a:pt x="736" y="1423"/>
                  </a:cubicBezTo>
                  <a:cubicBezTo>
                    <a:pt x="234" y="1423"/>
                    <a:pt x="67" y="2212"/>
                    <a:pt x="42" y="2543"/>
                  </a:cubicBezTo>
                  <a:cubicBezTo>
                    <a:pt x="14" y="2777"/>
                    <a:pt x="1" y="3025"/>
                    <a:pt x="14" y="3273"/>
                  </a:cubicBezTo>
                  <a:cubicBezTo>
                    <a:pt x="42" y="3383"/>
                    <a:pt x="70" y="3521"/>
                    <a:pt x="194" y="3603"/>
                  </a:cubicBezTo>
                  <a:cubicBezTo>
                    <a:pt x="243" y="3623"/>
                    <a:pt x="289" y="3631"/>
                    <a:pt x="333" y="3631"/>
                  </a:cubicBezTo>
                  <a:cubicBezTo>
                    <a:pt x="569" y="3631"/>
                    <a:pt x="721" y="3378"/>
                    <a:pt x="814" y="3204"/>
                  </a:cubicBezTo>
                  <a:cubicBezTo>
                    <a:pt x="841" y="3149"/>
                    <a:pt x="910" y="3039"/>
                    <a:pt x="993" y="2928"/>
                  </a:cubicBezTo>
                  <a:cubicBezTo>
                    <a:pt x="1053" y="3341"/>
                    <a:pt x="1202" y="3561"/>
                    <a:pt x="1380" y="3561"/>
                  </a:cubicBezTo>
                  <a:cubicBezTo>
                    <a:pt x="1528" y="3561"/>
                    <a:pt x="1696" y="3406"/>
                    <a:pt x="1847" y="3080"/>
                  </a:cubicBezTo>
                  <a:cubicBezTo>
                    <a:pt x="1861" y="3107"/>
                    <a:pt x="1874" y="3149"/>
                    <a:pt x="1888" y="3190"/>
                  </a:cubicBezTo>
                  <a:cubicBezTo>
                    <a:pt x="1930" y="3314"/>
                    <a:pt x="1998" y="3424"/>
                    <a:pt x="2136" y="3466"/>
                  </a:cubicBezTo>
                  <a:cubicBezTo>
                    <a:pt x="2165" y="3473"/>
                    <a:pt x="2193" y="3477"/>
                    <a:pt x="2220" y="3477"/>
                  </a:cubicBezTo>
                  <a:cubicBezTo>
                    <a:pt x="2497" y="3477"/>
                    <a:pt x="2716" y="3118"/>
                    <a:pt x="2866" y="2804"/>
                  </a:cubicBezTo>
                  <a:cubicBezTo>
                    <a:pt x="2908" y="2887"/>
                    <a:pt x="2963" y="2983"/>
                    <a:pt x="3032" y="3052"/>
                  </a:cubicBezTo>
                  <a:cubicBezTo>
                    <a:pt x="3127" y="3136"/>
                    <a:pt x="3219" y="3171"/>
                    <a:pt x="3304" y="3171"/>
                  </a:cubicBezTo>
                  <a:cubicBezTo>
                    <a:pt x="3526" y="3171"/>
                    <a:pt x="3708" y="2938"/>
                    <a:pt x="3817" y="2749"/>
                  </a:cubicBezTo>
                  <a:cubicBezTo>
                    <a:pt x="3882" y="2868"/>
                    <a:pt x="4014" y="2986"/>
                    <a:pt x="4160" y="2986"/>
                  </a:cubicBezTo>
                  <a:cubicBezTo>
                    <a:pt x="4201" y="2986"/>
                    <a:pt x="4243" y="2977"/>
                    <a:pt x="4286" y="2956"/>
                  </a:cubicBezTo>
                  <a:cubicBezTo>
                    <a:pt x="4368" y="2915"/>
                    <a:pt x="4410" y="2859"/>
                    <a:pt x="4465" y="2804"/>
                  </a:cubicBezTo>
                  <a:cubicBezTo>
                    <a:pt x="4561" y="2956"/>
                    <a:pt x="4685" y="3094"/>
                    <a:pt x="4864" y="3190"/>
                  </a:cubicBezTo>
                  <a:cubicBezTo>
                    <a:pt x="4906" y="3204"/>
                    <a:pt x="4919" y="3218"/>
                    <a:pt x="4933" y="3218"/>
                  </a:cubicBezTo>
                  <a:cubicBezTo>
                    <a:pt x="4933" y="3231"/>
                    <a:pt x="4947" y="3231"/>
                    <a:pt x="4947" y="3231"/>
                  </a:cubicBezTo>
                  <a:cubicBezTo>
                    <a:pt x="4974" y="3259"/>
                    <a:pt x="4974" y="3259"/>
                    <a:pt x="5030" y="3328"/>
                  </a:cubicBezTo>
                  <a:cubicBezTo>
                    <a:pt x="5073" y="3354"/>
                    <a:pt x="5112" y="3366"/>
                    <a:pt x="5146" y="3366"/>
                  </a:cubicBezTo>
                  <a:cubicBezTo>
                    <a:pt x="5310" y="3366"/>
                    <a:pt x="5381" y="3105"/>
                    <a:pt x="5415" y="2901"/>
                  </a:cubicBezTo>
                  <a:lnTo>
                    <a:pt x="5429" y="2901"/>
                  </a:lnTo>
                  <a:cubicBezTo>
                    <a:pt x="5514" y="3028"/>
                    <a:pt x="5628" y="3101"/>
                    <a:pt x="5731" y="3101"/>
                  </a:cubicBezTo>
                  <a:cubicBezTo>
                    <a:pt x="5830" y="3101"/>
                    <a:pt x="5919" y="3035"/>
                    <a:pt x="5966" y="2887"/>
                  </a:cubicBezTo>
                  <a:cubicBezTo>
                    <a:pt x="6035" y="2722"/>
                    <a:pt x="6008" y="2556"/>
                    <a:pt x="5994" y="2405"/>
                  </a:cubicBezTo>
                  <a:cubicBezTo>
                    <a:pt x="6008" y="2047"/>
                    <a:pt x="5884" y="1716"/>
                    <a:pt x="5691" y="1399"/>
                  </a:cubicBezTo>
                  <a:cubicBezTo>
                    <a:pt x="5567" y="1179"/>
                    <a:pt x="5457" y="944"/>
                    <a:pt x="5305" y="738"/>
                  </a:cubicBezTo>
                  <a:cubicBezTo>
                    <a:pt x="5209" y="641"/>
                    <a:pt x="5098" y="559"/>
                    <a:pt x="5002" y="448"/>
                  </a:cubicBezTo>
                  <a:cubicBezTo>
                    <a:pt x="4919" y="379"/>
                    <a:pt x="4850" y="297"/>
                    <a:pt x="4726" y="242"/>
                  </a:cubicBezTo>
                  <a:cubicBezTo>
                    <a:pt x="4670" y="230"/>
                    <a:pt x="4427" y="135"/>
                    <a:pt x="4381" y="117"/>
                  </a:cubicBezTo>
                  <a:lnTo>
                    <a:pt x="4381" y="117"/>
                  </a:lnTo>
                  <a:cubicBezTo>
                    <a:pt x="4192" y="31"/>
                    <a:pt x="4024" y="15"/>
                    <a:pt x="3888" y="15"/>
                  </a:cubicBezTo>
                  <a:cubicBezTo>
                    <a:pt x="3807" y="15"/>
                    <a:pt x="3736" y="21"/>
                    <a:pt x="3679" y="21"/>
                  </a:cubicBezTo>
                  <a:cubicBezTo>
                    <a:pt x="3668" y="21"/>
                    <a:pt x="3658" y="20"/>
                    <a:pt x="3647" y="20"/>
                  </a:cubicBezTo>
                  <a:cubicBezTo>
                    <a:pt x="3431" y="20"/>
                    <a:pt x="3286" y="150"/>
                    <a:pt x="3142" y="255"/>
                  </a:cubicBezTo>
                  <a:cubicBezTo>
                    <a:pt x="3035" y="90"/>
                    <a:pt x="2798" y="1"/>
                    <a:pt x="2571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1647225" y="1381275"/>
              <a:ext cx="131600" cy="94200"/>
            </a:xfrm>
            <a:custGeom>
              <a:avLst/>
              <a:gdLst/>
              <a:ahLst/>
              <a:cxnLst/>
              <a:rect l="l" t="t" r="r" b="b"/>
              <a:pathLst>
                <a:path w="5264" h="3768" extrusionOk="0">
                  <a:moveTo>
                    <a:pt x="3368" y="0"/>
                  </a:moveTo>
                  <a:cubicBezTo>
                    <a:pt x="3254" y="0"/>
                    <a:pt x="3022" y="84"/>
                    <a:pt x="3026" y="88"/>
                  </a:cubicBezTo>
                  <a:lnTo>
                    <a:pt x="3026" y="88"/>
                  </a:lnTo>
                  <a:cubicBezTo>
                    <a:pt x="2850" y="116"/>
                    <a:pt x="2713" y="198"/>
                    <a:pt x="2563" y="266"/>
                  </a:cubicBezTo>
                  <a:lnTo>
                    <a:pt x="2453" y="266"/>
                  </a:lnTo>
                  <a:cubicBezTo>
                    <a:pt x="2439" y="266"/>
                    <a:pt x="2426" y="252"/>
                    <a:pt x="2426" y="252"/>
                  </a:cubicBezTo>
                  <a:cubicBezTo>
                    <a:pt x="2229" y="117"/>
                    <a:pt x="1969" y="6"/>
                    <a:pt x="1718" y="6"/>
                  </a:cubicBezTo>
                  <a:cubicBezTo>
                    <a:pt x="1635" y="6"/>
                    <a:pt x="1553" y="18"/>
                    <a:pt x="1475" y="45"/>
                  </a:cubicBezTo>
                  <a:cubicBezTo>
                    <a:pt x="1447" y="59"/>
                    <a:pt x="1420" y="73"/>
                    <a:pt x="1392" y="87"/>
                  </a:cubicBezTo>
                  <a:cubicBezTo>
                    <a:pt x="1301" y="75"/>
                    <a:pt x="1207" y="69"/>
                    <a:pt x="1115" y="69"/>
                  </a:cubicBezTo>
                  <a:cubicBezTo>
                    <a:pt x="985" y="69"/>
                    <a:pt x="858" y="82"/>
                    <a:pt x="745" y="114"/>
                  </a:cubicBezTo>
                  <a:cubicBezTo>
                    <a:pt x="552" y="183"/>
                    <a:pt x="469" y="349"/>
                    <a:pt x="442" y="514"/>
                  </a:cubicBezTo>
                  <a:cubicBezTo>
                    <a:pt x="386" y="845"/>
                    <a:pt x="552" y="1161"/>
                    <a:pt x="524" y="1423"/>
                  </a:cubicBezTo>
                  <a:cubicBezTo>
                    <a:pt x="455" y="1850"/>
                    <a:pt x="1" y="2443"/>
                    <a:pt x="138" y="2966"/>
                  </a:cubicBezTo>
                  <a:cubicBezTo>
                    <a:pt x="180" y="3132"/>
                    <a:pt x="304" y="3366"/>
                    <a:pt x="566" y="3449"/>
                  </a:cubicBezTo>
                  <a:cubicBezTo>
                    <a:pt x="587" y="3453"/>
                    <a:pt x="607" y="3455"/>
                    <a:pt x="627" y="3455"/>
                  </a:cubicBezTo>
                  <a:cubicBezTo>
                    <a:pt x="1013" y="3455"/>
                    <a:pt x="1209" y="2732"/>
                    <a:pt x="1392" y="2470"/>
                  </a:cubicBezTo>
                  <a:cubicBezTo>
                    <a:pt x="1406" y="2457"/>
                    <a:pt x="1406" y="2443"/>
                    <a:pt x="1420" y="2415"/>
                  </a:cubicBezTo>
                  <a:cubicBezTo>
                    <a:pt x="1433" y="2831"/>
                    <a:pt x="1421" y="3768"/>
                    <a:pt x="1927" y="3768"/>
                  </a:cubicBezTo>
                  <a:cubicBezTo>
                    <a:pt x="1941" y="3768"/>
                    <a:pt x="1956" y="3767"/>
                    <a:pt x="1971" y="3765"/>
                  </a:cubicBezTo>
                  <a:cubicBezTo>
                    <a:pt x="2095" y="3724"/>
                    <a:pt x="2136" y="3628"/>
                    <a:pt x="2178" y="3531"/>
                  </a:cubicBezTo>
                  <a:cubicBezTo>
                    <a:pt x="2260" y="3311"/>
                    <a:pt x="2329" y="3077"/>
                    <a:pt x="2412" y="2842"/>
                  </a:cubicBezTo>
                  <a:cubicBezTo>
                    <a:pt x="2426" y="2829"/>
                    <a:pt x="2426" y="2815"/>
                    <a:pt x="2439" y="2787"/>
                  </a:cubicBezTo>
                  <a:cubicBezTo>
                    <a:pt x="2453" y="2953"/>
                    <a:pt x="2467" y="3132"/>
                    <a:pt x="2508" y="3325"/>
                  </a:cubicBezTo>
                  <a:cubicBezTo>
                    <a:pt x="2522" y="3407"/>
                    <a:pt x="2563" y="3476"/>
                    <a:pt x="2618" y="3545"/>
                  </a:cubicBezTo>
                  <a:cubicBezTo>
                    <a:pt x="2671" y="3598"/>
                    <a:pt x="2747" y="3623"/>
                    <a:pt x="2824" y="3623"/>
                  </a:cubicBezTo>
                  <a:cubicBezTo>
                    <a:pt x="2866" y="3623"/>
                    <a:pt x="2910" y="3615"/>
                    <a:pt x="2949" y="3600"/>
                  </a:cubicBezTo>
                  <a:cubicBezTo>
                    <a:pt x="3197" y="3476"/>
                    <a:pt x="3280" y="3228"/>
                    <a:pt x="3362" y="3008"/>
                  </a:cubicBezTo>
                  <a:cubicBezTo>
                    <a:pt x="3404" y="2911"/>
                    <a:pt x="3431" y="2815"/>
                    <a:pt x="3473" y="2705"/>
                  </a:cubicBezTo>
                  <a:cubicBezTo>
                    <a:pt x="3486" y="2870"/>
                    <a:pt x="3486" y="3021"/>
                    <a:pt x="3542" y="3187"/>
                  </a:cubicBezTo>
                  <a:cubicBezTo>
                    <a:pt x="3572" y="3359"/>
                    <a:pt x="3737" y="3592"/>
                    <a:pt x="3927" y="3592"/>
                  </a:cubicBezTo>
                  <a:cubicBezTo>
                    <a:pt x="3994" y="3592"/>
                    <a:pt x="4065" y="3562"/>
                    <a:pt x="4134" y="3490"/>
                  </a:cubicBezTo>
                  <a:cubicBezTo>
                    <a:pt x="4286" y="3297"/>
                    <a:pt x="4368" y="3077"/>
                    <a:pt x="4410" y="2842"/>
                  </a:cubicBezTo>
                  <a:cubicBezTo>
                    <a:pt x="4465" y="2994"/>
                    <a:pt x="4534" y="3132"/>
                    <a:pt x="4602" y="3269"/>
                  </a:cubicBezTo>
                  <a:cubicBezTo>
                    <a:pt x="4658" y="3366"/>
                    <a:pt x="4726" y="3462"/>
                    <a:pt x="4850" y="3517"/>
                  </a:cubicBezTo>
                  <a:cubicBezTo>
                    <a:pt x="4871" y="3523"/>
                    <a:pt x="4891" y="3526"/>
                    <a:pt x="4910" y="3526"/>
                  </a:cubicBezTo>
                  <a:cubicBezTo>
                    <a:pt x="4985" y="3526"/>
                    <a:pt x="5052" y="3486"/>
                    <a:pt x="5085" y="3421"/>
                  </a:cubicBezTo>
                  <a:cubicBezTo>
                    <a:pt x="5264" y="2760"/>
                    <a:pt x="5264" y="1892"/>
                    <a:pt x="5016" y="1327"/>
                  </a:cubicBezTo>
                  <a:cubicBezTo>
                    <a:pt x="4961" y="1203"/>
                    <a:pt x="4933" y="1037"/>
                    <a:pt x="4823" y="858"/>
                  </a:cubicBezTo>
                  <a:cubicBezTo>
                    <a:pt x="4658" y="624"/>
                    <a:pt x="4478" y="404"/>
                    <a:pt x="4203" y="266"/>
                  </a:cubicBezTo>
                  <a:cubicBezTo>
                    <a:pt x="3965" y="147"/>
                    <a:pt x="3728" y="3"/>
                    <a:pt x="3442" y="3"/>
                  </a:cubicBezTo>
                  <a:cubicBezTo>
                    <a:pt x="3430" y="3"/>
                    <a:pt x="3417" y="3"/>
                    <a:pt x="3404" y="4"/>
                  </a:cubicBezTo>
                  <a:cubicBezTo>
                    <a:pt x="3394" y="1"/>
                    <a:pt x="3382" y="0"/>
                    <a:pt x="3368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1409575" y="1307575"/>
              <a:ext cx="126425" cy="132350"/>
            </a:xfrm>
            <a:custGeom>
              <a:avLst/>
              <a:gdLst/>
              <a:ahLst/>
              <a:cxnLst/>
              <a:rect l="l" t="t" r="r" b="b"/>
              <a:pathLst>
                <a:path w="5057" h="5294" extrusionOk="0">
                  <a:moveTo>
                    <a:pt x="1371" y="1"/>
                  </a:moveTo>
                  <a:cubicBezTo>
                    <a:pt x="1355" y="1"/>
                    <a:pt x="1339" y="2"/>
                    <a:pt x="1323" y="4"/>
                  </a:cubicBezTo>
                  <a:cubicBezTo>
                    <a:pt x="1240" y="17"/>
                    <a:pt x="1157" y="45"/>
                    <a:pt x="1088" y="86"/>
                  </a:cubicBezTo>
                  <a:cubicBezTo>
                    <a:pt x="1075" y="100"/>
                    <a:pt x="1047" y="114"/>
                    <a:pt x="1047" y="114"/>
                  </a:cubicBezTo>
                  <a:lnTo>
                    <a:pt x="1033" y="128"/>
                  </a:lnTo>
                  <a:cubicBezTo>
                    <a:pt x="1020" y="114"/>
                    <a:pt x="1006" y="100"/>
                    <a:pt x="978" y="100"/>
                  </a:cubicBezTo>
                  <a:cubicBezTo>
                    <a:pt x="969" y="99"/>
                    <a:pt x="959" y="99"/>
                    <a:pt x="950" y="99"/>
                  </a:cubicBezTo>
                  <a:cubicBezTo>
                    <a:pt x="797" y="99"/>
                    <a:pt x="668" y="201"/>
                    <a:pt x="551" y="265"/>
                  </a:cubicBezTo>
                  <a:cubicBezTo>
                    <a:pt x="317" y="403"/>
                    <a:pt x="248" y="637"/>
                    <a:pt x="193" y="858"/>
                  </a:cubicBezTo>
                  <a:cubicBezTo>
                    <a:pt x="0" y="1505"/>
                    <a:pt x="83" y="2125"/>
                    <a:pt x="152" y="2677"/>
                  </a:cubicBezTo>
                  <a:cubicBezTo>
                    <a:pt x="172" y="2780"/>
                    <a:pt x="240" y="2946"/>
                    <a:pt x="354" y="2946"/>
                  </a:cubicBezTo>
                  <a:cubicBezTo>
                    <a:pt x="391" y="2946"/>
                    <a:pt x="434" y="2928"/>
                    <a:pt x="482" y="2883"/>
                  </a:cubicBezTo>
                  <a:cubicBezTo>
                    <a:pt x="496" y="2842"/>
                    <a:pt x="510" y="2801"/>
                    <a:pt x="537" y="2759"/>
                  </a:cubicBezTo>
                  <a:cubicBezTo>
                    <a:pt x="537" y="2828"/>
                    <a:pt x="551" y="2897"/>
                    <a:pt x="565" y="2966"/>
                  </a:cubicBezTo>
                  <a:cubicBezTo>
                    <a:pt x="592" y="3117"/>
                    <a:pt x="648" y="3310"/>
                    <a:pt x="827" y="3393"/>
                  </a:cubicBezTo>
                  <a:cubicBezTo>
                    <a:pt x="839" y="3395"/>
                    <a:pt x="851" y="3396"/>
                    <a:pt x="863" y="3396"/>
                  </a:cubicBezTo>
                  <a:cubicBezTo>
                    <a:pt x="1030" y="3396"/>
                    <a:pt x="1105" y="3220"/>
                    <a:pt x="1144" y="3104"/>
                  </a:cubicBezTo>
                  <a:cubicBezTo>
                    <a:pt x="1199" y="2938"/>
                    <a:pt x="1281" y="2704"/>
                    <a:pt x="1309" y="2566"/>
                  </a:cubicBezTo>
                  <a:cubicBezTo>
                    <a:pt x="1460" y="3214"/>
                    <a:pt x="1433" y="3999"/>
                    <a:pt x="1529" y="4647"/>
                  </a:cubicBezTo>
                  <a:cubicBezTo>
                    <a:pt x="1551" y="4840"/>
                    <a:pt x="1648" y="5294"/>
                    <a:pt x="1873" y="5294"/>
                  </a:cubicBezTo>
                  <a:cubicBezTo>
                    <a:pt x="1936" y="5294"/>
                    <a:pt x="2010" y="5258"/>
                    <a:pt x="2094" y="5170"/>
                  </a:cubicBezTo>
                  <a:cubicBezTo>
                    <a:pt x="2301" y="4867"/>
                    <a:pt x="2287" y="4509"/>
                    <a:pt x="2328" y="4165"/>
                  </a:cubicBezTo>
                  <a:cubicBezTo>
                    <a:pt x="2342" y="3958"/>
                    <a:pt x="2356" y="3751"/>
                    <a:pt x="2370" y="3545"/>
                  </a:cubicBezTo>
                  <a:cubicBezTo>
                    <a:pt x="2475" y="3744"/>
                    <a:pt x="2612" y="3895"/>
                    <a:pt x="2787" y="3895"/>
                  </a:cubicBezTo>
                  <a:cubicBezTo>
                    <a:pt x="2841" y="3895"/>
                    <a:pt x="2900" y="3880"/>
                    <a:pt x="2962" y="3848"/>
                  </a:cubicBezTo>
                  <a:cubicBezTo>
                    <a:pt x="3320" y="3462"/>
                    <a:pt x="3320" y="2952"/>
                    <a:pt x="3389" y="2484"/>
                  </a:cubicBezTo>
                  <a:cubicBezTo>
                    <a:pt x="3444" y="2635"/>
                    <a:pt x="3527" y="2773"/>
                    <a:pt x="3692" y="2842"/>
                  </a:cubicBezTo>
                  <a:cubicBezTo>
                    <a:pt x="3723" y="2851"/>
                    <a:pt x="3756" y="2855"/>
                    <a:pt x="3789" y="2855"/>
                  </a:cubicBezTo>
                  <a:cubicBezTo>
                    <a:pt x="3861" y="2855"/>
                    <a:pt x="3930" y="2834"/>
                    <a:pt x="3968" y="2787"/>
                  </a:cubicBezTo>
                  <a:cubicBezTo>
                    <a:pt x="4175" y="2553"/>
                    <a:pt x="4244" y="2112"/>
                    <a:pt x="4271" y="1864"/>
                  </a:cubicBezTo>
                  <a:cubicBezTo>
                    <a:pt x="4374" y="2044"/>
                    <a:pt x="4478" y="2322"/>
                    <a:pt x="4717" y="2322"/>
                  </a:cubicBezTo>
                  <a:cubicBezTo>
                    <a:pt x="4733" y="2322"/>
                    <a:pt x="4750" y="2321"/>
                    <a:pt x="4767" y="2318"/>
                  </a:cubicBezTo>
                  <a:cubicBezTo>
                    <a:pt x="4891" y="2277"/>
                    <a:pt x="4932" y="2167"/>
                    <a:pt x="4960" y="2070"/>
                  </a:cubicBezTo>
                  <a:cubicBezTo>
                    <a:pt x="5056" y="1809"/>
                    <a:pt x="5043" y="1340"/>
                    <a:pt x="5001" y="1189"/>
                  </a:cubicBezTo>
                  <a:cubicBezTo>
                    <a:pt x="5001" y="982"/>
                    <a:pt x="4988" y="775"/>
                    <a:pt x="4850" y="610"/>
                  </a:cubicBezTo>
                  <a:cubicBezTo>
                    <a:pt x="4634" y="346"/>
                    <a:pt x="4260" y="186"/>
                    <a:pt x="3885" y="186"/>
                  </a:cubicBezTo>
                  <a:cubicBezTo>
                    <a:pt x="3830" y="186"/>
                    <a:pt x="3775" y="189"/>
                    <a:pt x="3720" y="197"/>
                  </a:cubicBezTo>
                  <a:cubicBezTo>
                    <a:pt x="3568" y="224"/>
                    <a:pt x="3403" y="265"/>
                    <a:pt x="3279" y="348"/>
                  </a:cubicBezTo>
                  <a:cubicBezTo>
                    <a:pt x="3196" y="389"/>
                    <a:pt x="3045" y="527"/>
                    <a:pt x="2935" y="624"/>
                  </a:cubicBezTo>
                  <a:cubicBezTo>
                    <a:pt x="2935" y="610"/>
                    <a:pt x="2935" y="596"/>
                    <a:pt x="2921" y="569"/>
                  </a:cubicBezTo>
                  <a:cubicBezTo>
                    <a:pt x="2833" y="251"/>
                    <a:pt x="2536" y="154"/>
                    <a:pt x="2265" y="154"/>
                  </a:cubicBezTo>
                  <a:cubicBezTo>
                    <a:pt x="2112" y="154"/>
                    <a:pt x="1968" y="184"/>
                    <a:pt x="1874" y="224"/>
                  </a:cubicBezTo>
                  <a:cubicBezTo>
                    <a:pt x="1819" y="197"/>
                    <a:pt x="1791" y="155"/>
                    <a:pt x="1681" y="100"/>
                  </a:cubicBezTo>
                  <a:cubicBezTo>
                    <a:pt x="1597" y="40"/>
                    <a:pt x="1482" y="1"/>
                    <a:pt x="137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1628625" y="1459900"/>
              <a:ext cx="147450" cy="149950"/>
            </a:xfrm>
            <a:custGeom>
              <a:avLst/>
              <a:gdLst/>
              <a:ahLst/>
              <a:cxnLst/>
              <a:rect l="l" t="t" r="r" b="b"/>
              <a:pathLst>
                <a:path w="5898" h="5998" extrusionOk="0">
                  <a:moveTo>
                    <a:pt x="1530" y="0"/>
                  </a:moveTo>
                  <a:cubicBezTo>
                    <a:pt x="1434" y="14"/>
                    <a:pt x="1351" y="56"/>
                    <a:pt x="1268" y="97"/>
                  </a:cubicBezTo>
                  <a:cubicBezTo>
                    <a:pt x="1241" y="111"/>
                    <a:pt x="1227" y="124"/>
                    <a:pt x="1213" y="138"/>
                  </a:cubicBezTo>
                  <a:lnTo>
                    <a:pt x="1199" y="138"/>
                  </a:lnTo>
                  <a:cubicBezTo>
                    <a:pt x="1186" y="124"/>
                    <a:pt x="1172" y="124"/>
                    <a:pt x="1144" y="124"/>
                  </a:cubicBezTo>
                  <a:cubicBezTo>
                    <a:pt x="1124" y="122"/>
                    <a:pt x="1105" y="120"/>
                    <a:pt x="1086" y="120"/>
                  </a:cubicBezTo>
                  <a:cubicBezTo>
                    <a:pt x="908" y="120"/>
                    <a:pt x="771" y="230"/>
                    <a:pt x="634" y="317"/>
                  </a:cubicBezTo>
                  <a:cubicBezTo>
                    <a:pt x="373" y="469"/>
                    <a:pt x="290" y="731"/>
                    <a:pt x="221" y="979"/>
                  </a:cubicBezTo>
                  <a:cubicBezTo>
                    <a:pt x="1" y="1695"/>
                    <a:pt x="97" y="2411"/>
                    <a:pt x="180" y="3031"/>
                  </a:cubicBezTo>
                  <a:cubicBezTo>
                    <a:pt x="211" y="3147"/>
                    <a:pt x="291" y="3344"/>
                    <a:pt x="419" y="3344"/>
                  </a:cubicBezTo>
                  <a:cubicBezTo>
                    <a:pt x="459" y="3344"/>
                    <a:pt x="503" y="3325"/>
                    <a:pt x="552" y="3279"/>
                  </a:cubicBezTo>
                  <a:cubicBezTo>
                    <a:pt x="579" y="3224"/>
                    <a:pt x="607" y="3169"/>
                    <a:pt x="621" y="3128"/>
                  </a:cubicBezTo>
                  <a:cubicBezTo>
                    <a:pt x="634" y="3197"/>
                    <a:pt x="648" y="3279"/>
                    <a:pt x="662" y="3362"/>
                  </a:cubicBezTo>
                  <a:cubicBezTo>
                    <a:pt x="703" y="3527"/>
                    <a:pt x="758" y="3748"/>
                    <a:pt x="965" y="3844"/>
                  </a:cubicBezTo>
                  <a:cubicBezTo>
                    <a:pt x="978" y="3846"/>
                    <a:pt x="990" y="3847"/>
                    <a:pt x="1002" y="3847"/>
                  </a:cubicBezTo>
                  <a:cubicBezTo>
                    <a:pt x="1197" y="3847"/>
                    <a:pt x="1285" y="3644"/>
                    <a:pt x="1337" y="3514"/>
                  </a:cubicBezTo>
                  <a:cubicBezTo>
                    <a:pt x="1406" y="3321"/>
                    <a:pt x="1489" y="3059"/>
                    <a:pt x="1530" y="2907"/>
                  </a:cubicBezTo>
                  <a:cubicBezTo>
                    <a:pt x="1709" y="3651"/>
                    <a:pt x="1682" y="4519"/>
                    <a:pt x="1792" y="5263"/>
                  </a:cubicBezTo>
                  <a:cubicBezTo>
                    <a:pt x="1803" y="5489"/>
                    <a:pt x="1922" y="5998"/>
                    <a:pt x="2189" y="5998"/>
                  </a:cubicBezTo>
                  <a:cubicBezTo>
                    <a:pt x="2265" y="5998"/>
                    <a:pt x="2352" y="5957"/>
                    <a:pt x="2453" y="5856"/>
                  </a:cubicBezTo>
                  <a:cubicBezTo>
                    <a:pt x="2687" y="5511"/>
                    <a:pt x="2660" y="5098"/>
                    <a:pt x="2715" y="4712"/>
                  </a:cubicBezTo>
                  <a:cubicBezTo>
                    <a:pt x="2742" y="4478"/>
                    <a:pt x="2756" y="4244"/>
                    <a:pt x="2770" y="4010"/>
                  </a:cubicBezTo>
                  <a:cubicBezTo>
                    <a:pt x="2885" y="4239"/>
                    <a:pt x="3046" y="4413"/>
                    <a:pt x="3249" y="4413"/>
                  </a:cubicBezTo>
                  <a:cubicBezTo>
                    <a:pt x="3315" y="4413"/>
                    <a:pt x="3385" y="4395"/>
                    <a:pt x="3459" y="4354"/>
                  </a:cubicBezTo>
                  <a:cubicBezTo>
                    <a:pt x="3872" y="3913"/>
                    <a:pt x="3872" y="3348"/>
                    <a:pt x="3955" y="2811"/>
                  </a:cubicBezTo>
                  <a:cubicBezTo>
                    <a:pt x="4024" y="2976"/>
                    <a:pt x="4120" y="3142"/>
                    <a:pt x="4313" y="3211"/>
                  </a:cubicBezTo>
                  <a:cubicBezTo>
                    <a:pt x="4353" y="3225"/>
                    <a:pt x="4396" y="3233"/>
                    <a:pt x="4439" y="3233"/>
                  </a:cubicBezTo>
                  <a:cubicBezTo>
                    <a:pt x="4515" y="3233"/>
                    <a:pt x="4591" y="3208"/>
                    <a:pt x="4644" y="3155"/>
                  </a:cubicBezTo>
                  <a:cubicBezTo>
                    <a:pt x="4878" y="2894"/>
                    <a:pt x="4947" y="2398"/>
                    <a:pt x="4988" y="2108"/>
                  </a:cubicBezTo>
                  <a:cubicBezTo>
                    <a:pt x="5103" y="2313"/>
                    <a:pt x="5218" y="2624"/>
                    <a:pt x="5498" y="2624"/>
                  </a:cubicBezTo>
                  <a:cubicBezTo>
                    <a:pt x="5520" y="2624"/>
                    <a:pt x="5543" y="2622"/>
                    <a:pt x="5567" y="2618"/>
                  </a:cubicBezTo>
                  <a:cubicBezTo>
                    <a:pt x="5705" y="2591"/>
                    <a:pt x="5760" y="2453"/>
                    <a:pt x="5787" y="2343"/>
                  </a:cubicBezTo>
                  <a:cubicBezTo>
                    <a:pt x="5898" y="2053"/>
                    <a:pt x="5884" y="1530"/>
                    <a:pt x="5829" y="1351"/>
                  </a:cubicBezTo>
                  <a:cubicBezTo>
                    <a:pt x="5829" y="1116"/>
                    <a:pt x="5815" y="882"/>
                    <a:pt x="5636" y="689"/>
                  </a:cubicBezTo>
                  <a:cubicBezTo>
                    <a:pt x="5393" y="398"/>
                    <a:pt x="4948" y="225"/>
                    <a:pt x="4516" y="225"/>
                  </a:cubicBezTo>
                  <a:cubicBezTo>
                    <a:pt x="4457" y="225"/>
                    <a:pt x="4399" y="228"/>
                    <a:pt x="4341" y="235"/>
                  </a:cubicBezTo>
                  <a:cubicBezTo>
                    <a:pt x="4148" y="262"/>
                    <a:pt x="3969" y="304"/>
                    <a:pt x="3817" y="400"/>
                  </a:cubicBezTo>
                  <a:cubicBezTo>
                    <a:pt x="3721" y="455"/>
                    <a:pt x="3542" y="607"/>
                    <a:pt x="3431" y="703"/>
                  </a:cubicBezTo>
                  <a:cubicBezTo>
                    <a:pt x="3418" y="689"/>
                    <a:pt x="3418" y="676"/>
                    <a:pt x="3404" y="648"/>
                  </a:cubicBezTo>
                  <a:cubicBezTo>
                    <a:pt x="3305" y="287"/>
                    <a:pt x="2940" y="180"/>
                    <a:pt x="2615" y="180"/>
                  </a:cubicBezTo>
                  <a:cubicBezTo>
                    <a:pt x="2443" y="180"/>
                    <a:pt x="2282" y="210"/>
                    <a:pt x="2178" y="248"/>
                  </a:cubicBezTo>
                  <a:cubicBezTo>
                    <a:pt x="2122" y="221"/>
                    <a:pt x="2081" y="180"/>
                    <a:pt x="1957" y="111"/>
                  </a:cubicBezTo>
                  <a:cubicBezTo>
                    <a:pt x="1833" y="42"/>
                    <a:pt x="1682" y="0"/>
                    <a:pt x="153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1369600" y="1524650"/>
              <a:ext cx="111975" cy="135025"/>
            </a:xfrm>
            <a:custGeom>
              <a:avLst/>
              <a:gdLst/>
              <a:ahLst/>
              <a:cxnLst/>
              <a:rect l="l" t="t" r="r" b="b"/>
              <a:pathLst>
                <a:path w="4479" h="5401" extrusionOk="0">
                  <a:moveTo>
                    <a:pt x="3183" y="1"/>
                  </a:moveTo>
                  <a:cubicBezTo>
                    <a:pt x="3039" y="21"/>
                    <a:pt x="2939" y="25"/>
                    <a:pt x="2839" y="25"/>
                  </a:cubicBezTo>
                  <a:cubicBezTo>
                    <a:pt x="2789" y="25"/>
                    <a:pt x="2739" y="24"/>
                    <a:pt x="2684" y="24"/>
                  </a:cubicBezTo>
                  <a:cubicBezTo>
                    <a:pt x="2628" y="24"/>
                    <a:pt x="2567" y="25"/>
                    <a:pt x="2495" y="28"/>
                  </a:cubicBezTo>
                  <a:cubicBezTo>
                    <a:pt x="2446" y="40"/>
                    <a:pt x="2393" y="44"/>
                    <a:pt x="2337" y="44"/>
                  </a:cubicBezTo>
                  <a:cubicBezTo>
                    <a:pt x="2245" y="44"/>
                    <a:pt x="2143" y="34"/>
                    <a:pt x="2031" y="34"/>
                  </a:cubicBezTo>
                  <a:cubicBezTo>
                    <a:pt x="1981" y="34"/>
                    <a:pt x="1929" y="36"/>
                    <a:pt x="1875" y="42"/>
                  </a:cubicBezTo>
                  <a:cubicBezTo>
                    <a:pt x="1861" y="42"/>
                    <a:pt x="1819" y="56"/>
                    <a:pt x="1764" y="69"/>
                  </a:cubicBezTo>
                  <a:cubicBezTo>
                    <a:pt x="1654" y="65"/>
                    <a:pt x="1540" y="60"/>
                    <a:pt x="1428" y="60"/>
                  </a:cubicBezTo>
                  <a:cubicBezTo>
                    <a:pt x="1163" y="60"/>
                    <a:pt x="903" y="90"/>
                    <a:pt x="690" y="235"/>
                  </a:cubicBezTo>
                  <a:cubicBezTo>
                    <a:pt x="373" y="510"/>
                    <a:pt x="194" y="910"/>
                    <a:pt x="180" y="1282"/>
                  </a:cubicBezTo>
                  <a:cubicBezTo>
                    <a:pt x="180" y="1475"/>
                    <a:pt x="249" y="1668"/>
                    <a:pt x="331" y="1833"/>
                  </a:cubicBezTo>
                  <a:cubicBezTo>
                    <a:pt x="345" y="1847"/>
                    <a:pt x="359" y="1874"/>
                    <a:pt x="359" y="1888"/>
                  </a:cubicBezTo>
                  <a:cubicBezTo>
                    <a:pt x="359" y="1902"/>
                    <a:pt x="373" y="1902"/>
                    <a:pt x="373" y="1902"/>
                  </a:cubicBezTo>
                  <a:cubicBezTo>
                    <a:pt x="331" y="1998"/>
                    <a:pt x="1" y="2439"/>
                    <a:pt x="15" y="2729"/>
                  </a:cubicBezTo>
                  <a:cubicBezTo>
                    <a:pt x="28" y="3114"/>
                    <a:pt x="1" y="3514"/>
                    <a:pt x="152" y="3886"/>
                  </a:cubicBezTo>
                  <a:cubicBezTo>
                    <a:pt x="225" y="4042"/>
                    <a:pt x="349" y="4303"/>
                    <a:pt x="563" y="4303"/>
                  </a:cubicBezTo>
                  <a:cubicBezTo>
                    <a:pt x="594" y="4303"/>
                    <a:pt x="627" y="4298"/>
                    <a:pt x="662" y="4285"/>
                  </a:cubicBezTo>
                  <a:cubicBezTo>
                    <a:pt x="869" y="4161"/>
                    <a:pt x="910" y="3955"/>
                    <a:pt x="1020" y="3721"/>
                  </a:cubicBezTo>
                  <a:cubicBezTo>
                    <a:pt x="1103" y="3486"/>
                    <a:pt x="1172" y="3238"/>
                    <a:pt x="1255" y="3004"/>
                  </a:cubicBezTo>
                  <a:lnTo>
                    <a:pt x="1255" y="3004"/>
                  </a:lnTo>
                  <a:cubicBezTo>
                    <a:pt x="1255" y="3445"/>
                    <a:pt x="1241" y="4010"/>
                    <a:pt x="1323" y="4382"/>
                  </a:cubicBezTo>
                  <a:cubicBezTo>
                    <a:pt x="1368" y="4560"/>
                    <a:pt x="1511" y="5059"/>
                    <a:pt x="1759" y="5059"/>
                  </a:cubicBezTo>
                  <a:cubicBezTo>
                    <a:pt x="1819" y="5059"/>
                    <a:pt x="1885" y="5030"/>
                    <a:pt x="1957" y="4961"/>
                  </a:cubicBezTo>
                  <a:cubicBezTo>
                    <a:pt x="2095" y="4616"/>
                    <a:pt x="2136" y="4258"/>
                    <a:pt x="2191" y="3886"/>
                  </a:cubicBezTo>
                  <a:cubicBezTo>
                    <a:pt x="2191" y="4148"/>
                    <a:pt x="2205" y="4396"/>
                    <a:pt x="2247" y="4630"/>
                  </a:cubicBezTo>
                  <a:cubicBezTo>
                    <a:pt x="2288" y="4795"/>
                    <a:pt x="2302" y="4974"/>
                    <a:pt x="2398" y="5112"/>
                  </a:cubicBezTo>
                  <a:cubicBezTo>
                    <a:pt x="2436" y="5150"/>
                    <a:pt x="2488" y="5168"/>
                    <a:pt x="2541" y="5168"/>
                  </a:cubicBezTo>
                  <a:cubicBezTo>
                    <a:pt x="2602" y="5168"/>
                    <a:pt x="2664" y="5143"/>
                    <a:pt x="2701" y="5098"/>
                  </a:cubicBezTo>
                  <a:cubicBezTo>
                    <a:pt x="2825" y="4905"/>
                    <a:pt x="2922" y="4685"/>
                    <a:pt x="2991" y="4465"/>
                  </a:cubicBezTo>
                  <a:cubicBezTo>
                    <a:pt x="3032" y="4768"/>
                    <a:pt x="3059" y="5085"/>
                    <a:pt x="3239" y="5346"/>
                  </a:cubicBezTo>
                  <a:cubicBezTo>
                    <a:pt x="3293" y="5384"/>
                    <a:pt x="3342" y="5400"/>
                    <a:pt x="3386" y="5400"/>
                  </a:cubicBezTo>
                  <a:cubicBezTo>
                    <a:pt x="3633" y="5400"/>
                    <a:pt x="3727" y="4890"/>
                    <a:pt x="3762" y="4726"/>
                  </a:cubicBezTo>
                  <a:cubicBezTo>
                    <a:pt x="3817" y="4244"/>
                    <a:pt x="3941" y="3789"/>
                    <a:pt x="3969" y="3307"/>
                  </a:cubicBezTo>
                  <a:cubicBezTo>
                    <a:pt x="3983" y="2977"/>
                    <a:pt x="3927" y="2439"/>
                    <a:pt x="3969" y="2177"/>
                  </a:cubicBezTo>
                  <a:lnTo>
                    <a:pt x="3969" y="2177"/>
                  </a:lnTo>
                  <a:cubicBezTo>
                    <a:pt x="4024" y="2246"/>
                    <a:pt x="4093" y="2315"/>
                    <a:pt x="4231" y="2315"/>
                  </a:cubicBezTo>
                  <a:cubicBezTo>
                    <a:pt x="4355" y="2301"/>
                    <a:pt x="4382" y="2177"/>
                    <a:pt x="4410" y="2095"/>
                  </a:cubicBezTo>
                  <a:cubicBezTo>
                    <a:pt x="4479" y="1916"/>
                    <a:pt x="4437" y="1585"/>
                    <a:pt x="4423" y="1502"/>
                  </a:cubicBezTo>
                  <a:cubicBezTo>
                    <a:pt x="4451" y="1213"/>
                    <a:pt x="4313" y="800"/>
                    <a:pt x="4217" y="634"/>
                  </a:cubicBezTo>
                  <a:cubicBezTo>
                    <a:pt x="4175" y="483"/>
                    <a:pt x="4079" y="345"/>
                    <a:pt x="3955" y="235"/>
                  </a:cubicBezTo>
                  <a:cubicBezTo>
                    <a:pt x="3872" y="166"/>
                    <a:pt x="3776" y="125"/>
                    <a:pt x="3666" y="97"/>
                  </a:cubicBezTo>
                  <a:cubicBezTo>
                    <a:pt x="3514" y="28"/>
                    <a:pt x="3349" y="1"/>
                    <a:pt x="318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1431950" y="1464025"/>
              <a:ext cx="264550" cy="128000"/>
            </a:xfrm>
            <a:custGeom>
              <a:avLst/>
              <a:gdLst/>
              <a:ahLst/>
              <a:cxnLst/>
              <a:rect l="l" t="t" r="r" b="b"/>
              <a:pathLst>
                <a:path w="10582" h="5120" extrusionOk="0">
                  <a:moveTo>
                    <a:pt x="9053" y="1"/>
                  </a:moveTo>
                  <a:cubicBezTo>
                    <a:pt x="8681" y="1"/>
                    <a:pt x="8474" y="194"/>
                    <a:pt x="8336" y="414"/>
                  </a:cubicBezTo>
                  <a:cubicBezTo>
                    <a:pt x="8226" y="621"/>
                    <a:pt x="8116" y="841"/>
                    <a:pt x="8019" y="1062"/>
                  </a:cubicBezTo>
                  <a:cubicBezTo>
                    <a:pt x="7881" y="772"/>
                    <a:pt x="7578" y="483"/>
                    <a:pt x="7137" y="455"/>
                  </a:cubicBezTo>
                  <a:cubicBezTo>
                    <a:pt x="6517" y="511"/>
                    <a:pt x="6173" y="1048"/>
                    <a:pt x="5842" y="1254"/>
                  </a:cubicBezTo>
                  <a:cubicBezTo>
                    <a:pt x="5842" y="1268"/>
                    <a:pt x="5829" y="1268"/>
                    <a:pt x="5829" y="1282"/>
                  </a:cubicBezTo>
                  <a:cubicBezTo>
                    <a:pt x="5773" y="1130"/>
                    <a:pt x="5718" y="938"/>
                    <a:pt x="5553" y="800"/>
                  </a:cubicBezTo>
                  <a:cubicBezTo>
                    <a:pt x="5444" y="703"/>
                    <a:pt x="5270" y="616"/>
                    <a:pt x="5098" y="616"/>
                  </a:cubicBezTo>
                  <a:cubicBezTo>
                    <a:pt x="5075" y="616"/>
                    <a:pt x="5052" y="617"/>
                    <a:pt x="5029" y="621"/>
                  </a:cubicBezTo>
                  <a:cubicBezTo>
                    <a:pt x="4478" y="731"/>
                    <a:pt x="4217" y="1144"/>
                    <a:pt x="3941" y="1475"/>
                  </a:cubicBezTo>
                  <a:cubicBezTo>
                    <a:pt x="3872" y="1434"/>
                    <a:pt x="3845" y="1392"/>
                    <a:pt x="3748" y="1282"/>
                  </a:cubicBezTo>
                  <a:cubicBezTo>
                    <a:pt x="3638" y="1158"/>
                    <a:pt x="3569" y="1006"/>
                    <a:pt x="3431" y="910"/>
                  </a:cubicBezTo>
                  <a:cubicBezTo>
                    <a:pt x="3323" y="843"/>
                    <a:pt x="3224" y="812"/>
                    <a:pt x="3134" y="812"/>
                  </a:cubicBezTo>
                  <a:cubicBezTo>
                    <a:pt x="2986" y="812"/>
                    <a:pt x="2865" y="896"/>
                    <a:pt x="2770" y="1034"/>
                  </a:cubicBezTo>
                  <a:cubicBezTo>
                    <a:pt x="2687" y="1144"/>
                    <a:pt x="2605" y="1254"/>
                    <a:pt x="2508" y="1351"/>
                  </a:cubicBezTo>
                  <a:cubicBezTo>
                    <a:pt x="2439" y="1282"/>
                    <a:pt x="2398" y="1199"/>
                    <a:pt x="2301" y="1089"/>
                  </a:cubicBezTo>
                  <a:cubicBezTo>
                    <a:pt x="2147" y="919"/>
                    <a:pt x="1997" y="849"/>
                    <a:pt x="1851" y="849"/>
                  </a:cubicBezTo>
                  <a:cubicBezTo>
                    <a:pt x="1737" y="849"/>
                    <a:pt x="1625" y="892"/>
                    <a:pt x="1516" y="965"/>
                  </a:cubicBezTo>
                  <a:cubicBezTo>
                    <a:pt x="1516" y="951"/>
                    <a:pt x="1516" y="938"/>
                    <a:pt x="1502" y="938"/>
                  </a:cubicBezTo>
                  <a:cubicBezTo>
                    <a:pt x="1433" y="758"/>
                    <a:pt x="1475" y="552"/>
                    <a:pt x="1337" y="387"/>
                  </a:cubicBezTo>
                  <a:cubicBezTo>
                    <a:pt x="1248" y="297"/>
                    <a:pt x="1094" y="260"/>
                    <a:pt x="949" y="260"/>
                  </a:cubicBezTo>
                  <a:cubicBezTo>
                    <a:pt x="870" y="260"/>
                    <a:pt x="794" y="271"/>
                    <a:pt x="731" y="290"/>
                  </a:cubicBezTo>
                  <a:cubicBezTo>
                    <a:pt x="579" y="359"/>
                    <a:pt x="552" y="497"/>
                    <a:pt x="497" y="607"/>
                  </a:cubicBezTo>
                  <a:cubicBezTo>
                    <a:pt x="483" y="648"/>
                    <a:pt x="469" y="690"/>
                    <a:pt x="455" y="731"/>
                  </a:cubicBezTo>
                  <a:cubicBezTo>
                    <a:pt x="180" y="1254"/>
                    <a:pt x="1" y="1806"/>
                    <a:pt x="56" y="2357"/>
                  </a:cubicBezTo>
                  <a:cubicBezTo>
                    <a:pt x="56" y="2524"/>
                    <a:pt x="201" y="2775"/>
                    <a:pt x="456" y="2775"/>
                  </a:cubicBezTo>
                  <a:cubicBezTo>
                    <a:pt x="495" y="2775"/>
                    <a:pt x="536" y="2769"/>
                    <a:pt x="579" y="2756"/>
                  </a:cubicBezTo>
                  <a:cubicBezTo>
                    <a:pt x="827" y="2660"/>
                    <a:pt x="993" y="2481"/>
                    <a:pt x="1130" y="2315"/>
                  </a:cubicBezTo>
                  <a:lnTo>
                    <a:pt x="1130" y="2315"/>
                  </a:lnTo>
                  <a:cubicBezTo>
                    <a:pt x="1089" y="2550"/>
                    <a:pt x="1089" y="2784"/>
                    <a:pt x="1172" y="3018"/>
                  </a:cubicBezTo>
                  <a:cubicBezTo>
                    <a:pt x="1304" y="3387"/>
                    <a:pt x="1547" y="3659"/>
                    <a:pt x="1811" y="3659"/>
                  </a:cubicBezTo>
                  <a:cubicBezTo>
                    <a:pt x="1932" y="3659"/>
                    <a:pt x="2057" y="3602"/>
                    <a:pt x="2177" y="3473"/>
                  </a:cubicBezTo>
                  <a:cubicBezTo>
                    <a:pt x="2191" y="3693"/>
                    <a:pt x="2260" y="3900"/>
                    <a:pt x="2425" y="4079"/>
                  </a:cubicBezTo>
                  <a:cubicBezTo>
                    <a:pt x="2512" y="4178"/>
                    <a:pt x="2631" y="4276"/>
                    <a:pt x="2783" y="4276"/>
                  </a:cubicBezTo>
                  <a:cubicBezTo>
                    <a:pt x="2801" y="4276"/>
                    <a:pt x="2820" y="4275"/>
                    <a:pt x="2839" y="4272"/>
                  </a:cubicBezTo>
                  <a:cubicBezTo>
                    <a:pt x="3059" y="4217"/>
                    <a:pt x="3197" y="4038"/>
                    <a:pt x="3280" y="3886"/>
                  </a:cubicBezTo>
                  <a:cubicBezTo>
                    <a:pt x="3307" y="3845"/>
                    <a:pt x="3321" y="3803"/>
                    <a:pt x="3349" y="3776"/>
                  </a:cubicBezTo>
                  <a:lnTo>
                    <a:pt x="3349" y="3776"/>
                  </a:lnTo>
                  <a:cubicBezTo>
                    <a:pt x="3321" y="4244"/>
                    <a:pt x="3362" y="4795"/>
                    <a:pt x="3748" y="4850"/>
                  </a:cubicBezTo>
                  <a:cubicBezTo>
                    <a:pt x="3760" y="4852"/>
                    <a:pt x="3772" y="4852"/>
                    <a:pt x="3784" y="4852"/>
                  </a:cubicBezTo>
                  <a:cubicBezTo>
                    <a:pt x="3908" y="4852"/>
                    <a:pt x="4020" y="4791"/>
                    <a:pt x="4120" y="4740"/>
                  </a:cubicBezTo>
                  <a:cubicBezTo>
                    <a:pt x="4341" y="4602"/>
                    <a:pt x="4478" y="4423"/>
                    <a:pt x="4630" y="4244"/>
                  </a:cubicBezTo>
                  <a:cubicBezTo>
                    <a:pt x="4657" y="4203"/>
                    <a:pt x="4685" y="4162"/>
                    <a:pt x="4713" y="4120"/>
                  </a:cubicBezTo>
                  <a:cubicBezTo>
                    <a:pt x="4754" y="4437"/>
                    <a:pt x="4864" y="4768"/>
                    <a:pt x="5167" y="5016"/>
                  </a:cubicBezTo>
                  <a:cubicBezTo>
                    <a:pt x="5285" y="5088"/>
                    <a:pt x="5400" y="5119"/>
                    <a:pt x="5507" y="5119"/>
                  </a:cubicBezTo>
                  <a:cubicBezTo>
                    <a:pt x="5687" y="5119"/>
                    <a:pt x="5845" y="5030"/>
                    <a:pt x="5966" y="4892"/>
                  </a:cubicBezTo>
                  <a:cubicBezTo>
                    <a:pt x="6242" y="4602"/>
                    <a:pt x="6490" y="4299"/>
                    <a:pt x="6655" y="3969"/>
                  </a:cubicBezTo>
                  <a:cubicBezTo>
                    <a:pt x="6765" y="3762"/>
                    <a:pt x="6876" y="3500"/>
                    <a:pt x="6986" y="3266"/>
                  </a:cubicBezTo>
                  <a:cubicBezTo>
                    <a:pt x="7013" y="3486"/>
                    <a:pt x="7082" y="3693"/>
                    <a:pt x="7234" y="3886"/>
                  </a:cubicBezTo>
                  <a:cubicBezTo>
                    <a:pt x="7300" y="3974"/>
                    <a:pt x="7388" y="4012"/>
                    <a:pt x="7476" y="4012"/>
                  </a:cubicBezTo>
                  <a:cubicBezTo>
                    <a:pt x="7606" y="4012"/>
                    <a:pt x="7735" y="3927"/>
                    <a:pt x="7785" y="3803"/>
                  </a:cubicBezTo>
                  <a:cubicBezTo>
                    <a:pt x="7950" y="3514"/>
                    <a:pt x="8047" y="3225"/>
                    <a:pt x="8116" y="2963"/>
                  </a:cubicBezTo>
                  <a:cubicBezTo>
                    <a:pt x="8226" y="3128"/>
                    <a:pt x="8350" y="3280"/>
                    <a:pt x="8598" y="3349"/>
                  </a:cubicBezTo>
                  <a:cubicBezTo>
                    <a:pt x="8652" y="3363"/>
                    <a:pt x="8705" y="3370"/>
                    <a:pt x="8754" y="3370"/>
                  </a:cubicBezTo>
                  <a:cubicBezTo>
                    <a:pt x="9031" y="3370"/>
                    <a:pt x="9224" y="3162"/>
                    <a:pt x="9259" y="2963"/>
                  </a:cubicBezTo>
                  <a:cubicBezTo>
                    <a:pt x="9342" y="2742"/>
                    <a:pt x="9369" y="2494"/>
                    <a:pt x="9397" y="2260"/>
                  </a:cubicBezTo>
                  <a:cubicBezTo>
                    <a:pt x="9507" y="2357"/>
                    <a:pt x="9604" y="2453"/>
                    <a:pt x="9741" y="2522"/>
                  </a:cubicBezTo>
                  <a:cubicBezTo>
                    <a:pt x="9836" y="2579"/>
                    <a:pt x="9962" y="2612"/>
                    <a:pt x="10081" y="2612"/>
                  </a:cubicBezTo>
                  <a:cubicBezTo>
                    <a:pt x="10221" y="2612"/>
                    <a:pt x="10350" y="2565"/>
                    <a:pt x="10403" y="2453"/>
                  </a:cubicBezTo>
                  <a:cubicBezTo>
                    <a:pt x="10582" y="2054"/>
                    <a:pt x="10320" y="1640"/>
                    <a:pt x="10169" y="1254"/>
                  </a:cubicBezTo>
                  <a:cubicBezTo>
                    <a:pt x="9962" y="827"/>
                    <a:pt x="9769" y="111"/>
                    <a:pt x="905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3"/>
            <p:cNvSpPr/>
            <p:nvPr/>
          </p:nvSpPr>
          <p:spPr>
            <a:xfrm>
              <a:off x="1491550" y="1263525"/>
              <a:ext cx="127450" cy="121575"/>
            </a:xfrm>
            <a:custGeom>
              <a:avLst/>
              <a:gdLst/>
              <a:ahLst/>
              <a:cxnLst/>
              <a:rect l="l" t="t" r="r" b="b"/>
              <a:pathLst>
                <a:path w="5098" h="4863" extrusionOk="0">
                  <a:moveTo>
                    <a:pt x="2469" y="0"/>
                  </a:moveTo>
                  <a:cubicBezTo>
                    <a:pt x="2121" y="0"/>
                    <a:pt x="1582" y="261"/>
                    <a:pt x="1254" y="443"/>
                  </a:cubicBezTo>
                  <a:cubicBezTo>
                    <a:pt x="965" y="622"/>
                    <a:pt x="593" y="787"/>
                    <a:pt x="413" y="1035"/>
                  </a:cubicBezTo>
                  <a:cubicBezTo>
                    <a:pt x="358" y="1104"/>
                    <a:pt x="262" y="1380"/>
                    <a:pt x="248" y="1573"/>
                  </a:cubicBezTo>
                  <a:cubicBezTo>
                    <a:pt x="124" y="1807"/>
                    <a:pt x="41" y="2041"/>
                    <a:pt x="14" y="2262"/>
                  </a:cubicBezTo>
                  <a:cubicBezTo>
                    <a:pt x="0" y="2358"/>
                    <a:pt x="14" y="2482"/>
                    <a:pt x="138" y="2523"/>
                  </a:cubicBezTo>
                  <a:cubicBezTo>
                    <a:pt x="161" y="2532"/>
                    <a:pt x="186" y="2536"/>
                    <a:pt x="212" y="2536"/>
                  </a:cubicBezTo>
                  <a:cubicBezTo>
                    <a:pt x="310" y="2536"/>
                    <a:pt x="423" y="2481"/>
                    <a:pt x="510" y="2427"/>
                  </a:cubicBezTo>
                  <a:cubicBezTo>
                    <a:pt x="551" y="2399"/>
                    <a:pt x="606" y="2358"/>
                    <a:pt x="634" y="2331"/>
                  </a:cubicBezTo>
                  <a:lnTo>
                    <a:pt x="634" y="2331"/>
                  </a:lnTo>
                  <a:cubicBezTo>
                    <a:pt x="622" y="2655"/>
                    <a:pt x="463" y="3327"/>
                    <a:pt x="982" y="3327"/>
                  </a:cubicBezTo>
                  <a:cubicBezTo>
                    <a:pt x="1058" y="3327"/>
                    <a:pt x="1147" y="3313"/>
                    <a:pt x="1254" y="3281"/>
                  </a:cubicBezTo>
                  <a:cubicBezTo>
                    <a:pt x="1305" y="3273"/>
                    <a:pt x="1342" y="3269"/>
                    <a:pt x="1369" y="3269"/>
                  </a:cubicBezTo>
                  <a:cubicBezTo>
                    <a:pt x="1429" y="3269"/>
                    <a:pt x="1442" y="3285"/>
                    <a:pt x="1461" y="3295"/>
                  </a:cubicBezTo>
                  <a:cubicBezTo>
                    <a:pt x="1626" y="3460"/>
                    <a:pt x="1640" y="3612"/>
                    <a:pt x="1736" y="3832"/>
                  </a:cubicBezTo>
                  <a:cubicBezTo>
                    <a:pt x="1819" y="4025"/>
                    <a:pt x="1957" y="4191"/>
                    <a:pt x="2094" y="4356"/>
                  </a:cubicBezTo>
                  <a:cubicBezTo>
                    <a:pt x="2209" y="4471"/>
                    <a:pt x="2496" y="4863"/>
                    <a:pt x="2828" y="4863"/>
                  </a:cubicBezTo>
                  <a:cubicBezTo>
                    <a:pt x="2894" y="4863"/>
                    <a:pt x="2962" y="4847"/>
                    <a:pt x="3031" y="4811"/>
                  </a:cubicBezTo>
                  <a:cubicBezTo>
                    <a:pt x="3265" y="4659"/>
                    <a:pt x="3224" y="4466"/>
                    <a:pt x="3252" y="4301"/>
                  </a:cubicBezTo>
                  <a:cubicBezTo>
                    <a:pt x="3265" y="3943"/>
                    <a:pt x="3238" y="3612"/>
                    <a:pt x="3224" y="3295"/>
                  </a:cubicBezTo>
                  <a:lnTo>
                    <a:pt x="3224" y="3295"/>
                  </a:lnTo>
                  <a:cubicBezTo>
                    <a:pt x="3332" y="3412"/>
                    <a:pt x="3492" y="3557"/>
                    <a:pt x="3678" y="3557"/>
                  </a:cubicBezTo>
                  <a:cubicBezTo>
                    <a:pt x="3778" y="3557"/>
                    <a:pt x="3885" y="3516"/>
                    <a:pt x="3996" y="3405"/>
                  </a:cubicBezTo>
                  <a:cubicBezTo>
                    <a:pt x="4189" y="3157"/>
                    <a:pt x="4147" y="2909"/>
                    <a:pt x="4175" y="2675"/>
                  </a:cubicBezTo>
                  <a:lnTo>
                    <a:pt x="4175" y="2661"/>
                  </a:lnTo>
                  <a:cubicBezTo>
                    <a:pt x="4257" y="2703"/>
                    <a:pt x="4340" y="2758"/>
                    <a:pt x="4437" y="2771"/>
                  </a:cubicBezTo>
                  <a:cubicBezTo>
                    <a:pt x="4561" y="2771"/>
                    <a:pt x="4740" y="2744"/>
                    <a:pt x="4864" y="2661"/>
                  </a:cubicBezTo>
                  <a:cubicBezTo>
                    <a:pt x="5043" y="2523"/>
                    <a:pt x="5043" y="2344"/>
                    <a:pt x="5043" y="2193"/>
                  </a:cubicBezTo>
                  <a:cubicBezTo>
                    <a:pt x="5001" y="1945"/>
                    <a:pt x="4864" y="1711"/>
                    <a:pt x="4685" y="1518"/>
                  </a:cubicBezTo>
                  <a:cubicBezTo>
                    <a:pt x="4657" y="1476"/>
                    <a:pt x="4629" y="1407"/>
                    <a:pt x="4616" y="1339"/>
                  </a:cubicBezTo>
                  <a:lnTo>
                    <a:pt x="4616" y="1339"/>
                  </a:lnTo>
                  <a:cubicBezTo>
                    <a:pt x="4657" y="1352"/>
                    <a:pt x="4712" y="1366"/>
                    <a:pt x="4781" y="1366"/>
                  </a:cubicBezTo>
                  <a:cubicBezTo>
                    <a:pt x="5043" y="1325"/>
                    <a:pt x="5098" y="1091"/>
                    <a:pt x="5084" y="967"/>
                  </a:cubicBezTo>
                  <a:cubicBezTo>
                    <a:pt x="5070" y="774"/>
                    <a:pt x="4919" y="650"/>
                    <a:pt x="4753" y="553"/>
                  </a:cubicBezTo>
                  <a:cubicBezTo>
                    <a:pt x="4547" y="443"/>
                    <a:pt x="4313" y="333"/>
                    <a:pt x="4023" y="291"/>
                  </a:cubicBezTo>
                  <a:cubicBezTo>
                    <a:pt x="3948" y="282"/>
                    <a:pt x="3858" y="277"/>
                    <a:pt x="3762" y="277"/>
                  </a:cubicBezTo>
                  <a:cubicBezTo>
                    <a:pt x="3456" y="277"/>
                    <a:pt x="3086" y="322"/>
                    <a:pt x="2907" y="374"/>
                  </a:cubicBezTo>
                  <a:cubicBezTo>
                    <a:pt x="2811" y="347"/>
                    <a:pt x="2852" y="374"/>
                    <a:pt x="2797" y="250"/>
                  </a:cubicBezTo>
                  <a:cubicBezTo>
                    <a:pt x="2774" y="68"/>
                    <a:pt x="2646" y="0"/>
                    <a:pt x="246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3"/>
            <p:cNvSpPr/>
            <p:nvPr/>
          </p:nvSpPr>
          <p:spPr>
            <a:xfrm>
              <a:off x="1386475" y="1380125"/>
              <a:ext cx="118875" cy="93325"/>
            </a:xfrm>
            <a:custGeom>
              <a:avLst/>
              <a:gdLst/>
              <a:ahLst/>
              <a:cxnLst/>
              <a:rect l="l" t="t" r="r" b="b"/>
              <a:pathLst>
                <a:path w="4755" h="3733" extrusionOk="0">
                  <a:moveTo>
                    <a:pt x="3702" y="0"/>
                  </a:moveTo>
                  <a:cubicBezTo>
                    <a:pt x="3354" y="0"/>
                    <a:pt x="3109" y="198"/>
                    <a:pt x="2894" y="463"/>
                  </a:cubicBezTo>
                  <a:cubicBezTo>
                    <a:pt x="2867" y="395"/>
                    <a:pt x="2839" y="339"/>
                    <a:pt x="2784" y="284"/>
                  </a:cubicBezTo>
                  <a:cubicBezTo>
                    <a:pt x="2674" y="174"/>
                    <a:pt x="2508" y="105"/>
                    <a:pt x="2329" y="91"/>
                  </a:cubicBezTo>
                  <a:cubicBezTo>
                    <a:pt x="2150" y="105"/>
                    <a:pt x="1971" y="147"/>
                    <a:pt x="1806" y="215"/>
                  </a:cubicBezTo>
                  <a:cubicBezTo>
                    <a:pt x="1709" y="271"/>
                    <a:pt x="1696" y="284"/>
                    <a:pt x="1613" y="312"/>
                  </a:cubicBezTo>
                  <a:cubicBezTo>
                    <a:pt x="1613" y="312"/>
                    <a:pt x="1599" y="298"/>
                    <a:pt x="1599" y="284"/>
                  </a:cubicBezTo>
                  <a:cubicBezTo>
                    <a:pt x="1507" y="179"/>
                    <a:pt x="1373" y="133"/>
                    <a:pt x="1238" y="133"/>
                  </a:cubicBezTo>
                  <a:cubicBezTo>
                    <a:pt x="1072" y="133"/>
                    <a:pt x="905" y="204"/>
                    <a:pt x="814" y="326"/>
                  </a:cubicBezTo>
                  <a:cubicBezTo>
                    <a:pt x="800" y="339"/>
                    <a:pt x="786" y="353"/>
                    <a:pt x="786" y="367"/>
                  </a:cubicBezTo>
                  <a:cubicBezTo>
                    <a:pt x="717" y="381"/>
                    <a:pt x="662" y="408"/>
                    <a:pt x="621" y="436"/>
                  </a:cubicBezTo>
                  <a:cubicBezTo>
                    <a:pt x="345" y="725"/>
                    <a:pt x="400" y="1070"/>
                    <a:pt x="276" y="1359"/>
                  </a:cubicBezTo>
                  <a:cubicBezTo>
                    <a:pt x="139" y="1841"/>
                    <a:pt x="28" y="2282"/>
                    <a:pt x="15" y="2819"/>
                  </a:cubicBezTo>
                  <a:cubicBezTo>
                    <a:pt x="15" y="3081"/>
                    <a:pt x="1" y="3357"/>
                    <a:pt x="194" y="3495"/>
                  </a:cubicBezTo>
                  <a:cubicBezTo>
                    <a:pt x="231" y="3521"/>
                    <a:pt x="273" y="3534"/>
                    <a:pt x="315" y="3534"/>
                  </a:cubicBezTo>
                  <a:cubicBezTo>
                    <a:pt x="381" y="3534"/>
                    <a:pt x="446" y="3504"/>
                    <a:pt x="497" y="3453"/>
                  </a:cubicBezTo>
                  <a:cubicBezTo>
                    <a:pt x="690" y="3288"/>
                    <a:pt x="690" y="3026"/>
                    <a:pt x="800" y="2819"/>
                  </a:cubicBezTo>
                  <a:cubicBezTo>
                    <a:pt x="965" y="2406"/>
                    <a:pt x="1144" y="1993"/>
                    <a:pt x="1310" y="1579"/>
                  </a:cubicBezTo>
                  <a:cubicBezTo>
                    <a:pt x="1310" y="1607"/>
                    <a:pt x="1310" y="1635"/>
                    <a:pt x="1310" y="1662"/>
                  </a:cubicBezTo>
                  <a:cubicBezTo>
                    <a:pt x="1268" y="2117"/>
                    <a:pt x="1172" y="2585"/>
                    <a:pt x="1241" y="3040"/>
                  </a:cubicBezTo>
                  <a:cubicBezTo>
                    <a:pt x="1287" y="3214"/>
                    <a:pt x="1363" y="3732"/>
                    <a:pt x="1610" y="3732"/>
                  </a:cubicBezTo>
                  <a:cubicBezTo>
                    <a:pt x="1655" y="3732"/>
                    <a:pt x="1706" y="3714"/>
                    <a:pt x="1764" y="3674"/>
                  </a:cubicBezTo>
                  <a:cubicBezTo>
                    <a:pt x="1902" y="3536"/>
                    <a:pt x="2054" y="3150"/>
                    <a:pt x="2109" y="3095"/>
                  </a:cubicBezTo>
                  <a:cubicBezTo>
                    <a:pt x="2164" y="2971"/>
                    <a:pt x="2233" y="2875"/>
                    <a:pt x="2316" y="2764"/>
                  </a:cubicBezTo>
                  <a:cubicBezTo>
                    <a:pt x="2329" y="2999"/>
                    <a:pt x="2398" y="3247"/>
                    <a:pt x="2605" y="3412"/>
                  </a:cubicBezTo>
                  <a:cubicBezTo>
                    <a:pt x="2652" y="3438"/>
                    <a:pt x="2695" y="3450"/>
                    <a:pt x="2736" y="3450"/>
                  </a:cubicBezTo>
                  <a:cubicBezTo>
                    <a:pt x="3055" y="3450"/>
                    <a:pt x="3199" y="2707"/>
                    <a:pt x="3321" y="2365"/>
                  </a:cubicBezTo>
                  <a:cubicBezTo>
                    <a:pt x="3349" y="2640"/>
                    <a:pt x="3390" y="2930"/>
                    <a:pt x="3542" y="3081"/>
                  </a:cubicBezTo>
                  <a:cubicBezTo>
                    <a:pt x="3579" y="3129"/>
                    <a:pt x="3635" y="3150"/>
                    <a:pt x="3692" y="3150"/>
                  </a:cubicBezTo>
                  <a:cubicBezTo>
                    <a:pt x="3784" y="3150"/>
                    <a:pt x="3880" y="3097"/>
                    <a:pt x="3914" y="3012"/>
                  </a:cubicBezTo>
                  <a:cubicBezTo>
                    <a:pt x="4079" y="2654"/>
                    <a:pt x="4162" y="2268"/>
                    <a:pt x="4203" y="1883"/>
                  </a:cubicBezTo>
                  <a:cubicBezTo>
                    <a:pt x="4203" y="1841"/>
                    <a:pt x="4217" y="1814"/>
                    <a:pt x="4231" y="1772"/>
                  </a:cubicBezTo>
                  <a:cubicBezTo>
                    <a:pt x="4287" y="1819"/>
                    <a:pt x="4355" y="1853"/>
                    <a:pt x="4428" y="1853"/>
                  </a:cubicBezTo>
                  <a:cubicBezTo>
                    <a:pt x="4463" y="1853"/>
                    <a:pt x="4498" y="1845"/>
                    <a:pt x="4534" y="1827"/>
                  </a:cubicBezTo>
                  <a:cubicBezTo>
                    <a:pt x="4754" y="1579"/>
                    <a:pt x="4685" y="1221"/>
                    <a:pt x="4616" y="932"/>
                  </a:cubicBezTo>
                  <a:cubicBezTo>
                    <a:pt x="4534" y="670"/>
                    <a:pt x="4589" y="532"/>
                    <a:pt x="4479" y="312"/>
                  </a:cubicBezTo>
                  <a:cubicBezTo>
                    <a:pt x="4396" y="215"/>
                    <a:pt x="4231" y="133"/>
                    <a:pt x="4107" y="78"/>
                  </a:cubicBezTo>
                  <a:cubicBezTo>
                    <a:pt x="3957" y="24"/>
                    <a:pt x="3823" y="0"/>
                    <a:pt x="370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3"/>
            <p:cNvSpPr/>
            <p:nvPr/>
          </p:nvSpPr>
          <p:spPr>
            <a:xfrm>
              <a:off x="1557325" y="1289400"/>
              <a:ext cx="171550" cy="144825"/>
            </a:xfrm>
            <a:custGeom>
              <a:avLst/>
              <a:gdLst/>
              <a:ahLst/>
              <a:cxnLst/>
              <a:rect l="l" t="t" r="r" b="b"/>
              <a:pathLst>
                <a:path w="6862" h="5793" extrusionOk="0">
                  <a:moveTo>
                    <a:pt x="5043" y="0"/>
                  </a:moveTo>
                  <a:cubicBezTo>
                    <a:pt x="4864" y="0"/>
                    <a:pt x="4671" y="0"/>
                    <a:pt x="4506" y="42"/>
                  </a:cubicBezTo>
                  <a:cubicBezTo>
                    <a:pt x="4244" y="83"/>
                    <a:pt x="3982" y="248"/>
                    <a:pt x="3900" y="345"/>
                  </a:cubicBezTo>
                  <a:cubicBezTo>
                    <a:pt x="3817" y="428"/>
                    <a:pt x="3831" y="428"/>
                    <a:pt x="3762" y="469"/>
                  </a:cubicBezTo>
                  <a:cubicBezTo>
                    <a:pt x="3734" y="441"/>
                    <a:pt x="3679" y="372"/>
                    <a:pt x="3597" y="290"/>
                  </a:cubicBezTo>
                  <a:cubicBezTo>
                    <a:pt x="3514" y="207"/>
                    <a:pt x="3404" y="138"/>
                    <a:pt x="3294" y="111"/>
                  </a:cubicBezTo>
                  <a:cubicBezTo>
                    <a:pt x="3224" y="84"/>
                    <a:pt x="3155" y="72"/>
                    <a:pt x="3088" y="72"/>
                  </a:cubicBezTo>
                  <a:cubicBezTo>
                    <a:pt x="2849" y="72"/>
                    <a:pt x="2642" y="217"/>
                    <a:pt x="2577" y="304"/>
                  </a:cubicBezTo>
                  <a:cubicBezTo>
                    <a:pt x="2536" y="331"/>
                    <a:pt x="2494" y="372"/>
                    <a:pt x="2453" y="400"/>
                  </a:cubicBezTo>
                  <a:cubicBezTo>
                    <a:pt x="2439" y="372"/>
                    <a:pt x="2398" y="331"/>
                    <a:pt x="2357" y="290"/>
                  </a:cubicBezTo>
                  <a:cubicBezTo>
                    <a:pt x="2246" y="166"/>
                    <a:pt x="2054" y="124"/>
                    <a:pt x="1874" y="111"/>
                  </a:cubicBezTo>
                  <a:cubicBezTo>
                    <a:pt x="1626" y="111"/>
                    <a:pt x="1406" y="193"/>
                    <a:pt x="1268" y="317"/>
                  </a:cubicBezTo>
                  <a:cubicBezTo>
                    <a:pt x="1235" y="313"/>
                    <a:pt x="1201" y="310"/>
                    <a:pt x="1168" y="310"/>
                  </a:cubicBezTo>
                  <a:cubicBezTo>
                    <a:pt x="1010" y="310"/>
                    <a:pt x="861" y="362"/>
                    <a:pt x="758" y="441"/>
                  </a:cubicBezTo>
                  <a:cubicBezTo>
                    <a:pt x="621" y="579"/>
                    <a:pt x="593" y="689"/>
                    <a:pt x="497" y="855"/>
                  </a:cubicBezTo>
                  <a:cubicBezTo>
                    <a:pt x="276" y="1461"/>
                    <a:pt x="1" y="2136"/>
                    <a:pt x="235" y="2784"/>
                  </a:cubicBezTo>
                  <a:cubicBezTo>
                    <a:pt x="313" y="2886"/>
                    <a:pt x="396" y="2926"/>
                    <a:pt x="478" y="2926"/>
                  </a:cubicBezTo>
                  <a:cubicBezTo>
                    <a:pt x="625" y="2926"/>
                    <a:pt x="766" y="2793"/>
                    <a:pt x="855" y="2660"/>
                  </a:cubicBezTo>
                  <a:cubicBezTo>
                    <a:pt x="855" y="2646"/>
                    <a:pt x="882" y="2618"/>
                    <a:pt x="896" y="2591"/>
                  </a:cubicBezTo>
                  <a:lnTo>
                    <a:pt x="896" y="2591"/>
                  </a:lnTo>
                  <a:cubicBezTo>
                    <a:pt x="910" y="2839"/>
                    <a:pt x="882" y="3114"/>
                    <a:pt x="1006" y="3348"/>
                  </a:cubicBezTo>
                  <a:cubicBezTo>
                    <a:pt x="1067" y="3470"/>
                    <a:pt x="1225" y="3560"/>
                    <a:pt x="1385" y="3560"/>
                  </a:cubicBezTo>
                  <a:cubicBezTo>
                    <a:pt x="1406" y="3560"/>
                    <a:pt x="1427" y="3558"/>
                    <a:pt x="1447" y="3555"/>
                  </a:cubicBezTo>
                  <a:cubicBezTo>
                    <a:pt x="1520" y="3539"/>
                    <a:pt x="1541" y="3532"/>
                    <a:pt x="1562" y="3532"/>
                  </a:cubicBezTo>
                  <a:cubicBezTo>
                    <a:pt x="1577" y="3532"/>
                    <a:pt x="1592" y="3536"/>
                    <a:pt x="1626" y="3541"/>
                  </a:cubicBezTo>
                  <a:lnTo>
                    <a:pt x="1640" y="3541"/>
                  </a:lnTo>
                  <a:cubicBezTo>
                    <a:pt x="1654" y="3583"/>
                    <a:pt x="1682" y="3665"/>
                    <a:pt x="1682" y="3734"/>
                  </a:cubicBezTo>
                  <a:cubicBezTo>
                    <a:pt x="1737" y="4244"/>
                    <a:pt x="1613" y="5084"/>
                    <a:pt x="1943" y="5677"/>
                  </a:cubicBezTo>
                  <a:cubicBezTo>
                    <a:pt x="2000" y="5754"/>
                    <a:pt x="2096" y="5792"/>
                    <a:pt x="2191" y="5792"/>
                  </a:cubicBezTo>
                  <a:cubicBezTo>
                    <a:pt x="2282" y="5792"/>
                    <a:pt x="2372" y="5758"/>
                    <a:pt x="2426" y="5691"/>
                  </a:cubicBezTo>
                  <a:cubicBezTo>
                    <a:pt x="2646" y="5388"/>
                    <a:pt x="2729" y="5029"/>
                    <a:pt x="2880" y="4699"/>
                  </a:cubicBezTo>
                  <a:lnTo>
                    <a:pt x="2894" y="4644"/>
                  </a:lnTo>
                  <a:cubicBezTo>
                    <a:pt x="2977" y="4809"/>
                    <a:pt x="3101" y="4947"/>
                    <a:pt x="3376" y="4960"/>
                  </a:cubicBezTo>
                  <a:cubicBezTo>
                    <a:pt x="3583" y="4960"/>
                    <a:pt x="3693" y="4795"/>
                    <a:pt x="3776" y="4657"/>
                  </a:cubicBezTo>
                  <a:cubicBezTo>
                    <a:pt x="3831" y="4588"/>
                    <a:pt x="3886" y="4464"/>
                    <a:pt x="3941" y="4354"/>
                  </a:cubicBezTo>
                  <a:cubicBezTo>
                    <a:pt x="4024" y="4547"/>
                    <a:pt x="4093" y="4754"/>
                    <a:pt x="4286" y="4892"/>
                  </a:cubicBezTo>
                  <a:cubicBezTo>
                    <a:pt x="4414" y="4973"/>
                    <a:pt x="4548" y="5009"/>
                    <a:pt x="4673" y="5009"/>
                  </a:cubicBezTo>
                  <a:cubicBezTo>
                    <a:pt x="4953" y="5009"/>
                    <a:pt x="5193" y="4831"/>
                    <a:pt x="5250" y="4575"/>
                  </a:cubicBezTo>
                  <a:cubicBezTo>
                    <a:pt x="5278" y="4451"/>
                    <a:pt x="5305" y="4340"/>
                    <a:pt x="5346" y="4230"/>
                  </a:cubicBezTo>
                  <a:cubicBezTo>
                    <a:pt x="5528" y="4505"/>
                    <a:pt x="5668" y="4610"/>
                    <a:pt x="5779" y="4610"/>
                  </a:cubicBezTo>
                  <a:cubicBezTo>
                    <a:pt x="6047" y="4610"/>
                    <a:pt x="6145" y="3996"/>
                    <a:pt x="6242" y="3665"/>
                  </a:cubicBezTo>
                  <a:cubicBezTo>
                    <a:pt x="6242" y="3638"/>
                    <a:pt x="6256" y="3624"/>
                    <a:pt x="6256" y="3610"/>
                  </a:cubicBezTo>
                  <a:cubicBezTo>
                    <a:pt x="6306" y="3702"/>
                    <a:pt x="6423" y="3764"/>
                    <a:pt x="6534" y="3764"/>
                  </a:cubicBezTo>
                  <a:cubicBezTo>
                    <a:pt x="6606" y="3764"/>
                    <a:pt x="6676" y="3738"/>
                    <a:pt x="6724" y="3679"/>
                  </a:cubicBezTo>
                  <a:cubicBezTo>
                    <a:pt x="6821" y="3514"/>
                    <a:pt x="6862" y="3321"/>
                    <a:pt x="6848" y="3128"/>
                  </a:cubicBezTo>
                  <a:cubicBezTo>
                    <a:pt x="6834" y="2908"/>
                    <a:pt x="6683" y="2591"/>
                    <a:pt x="6683" y="2480"/>
                  </a:cubicBezTo>
                  <a:cubicBezTo>
                    <a:pt x="6710" y="2108"/>
                    <a:pt x="6669" y="1599"/>
                    <a:pt x="6600" y="1337"/>
                  </a:cubicBezTo>
                  <a:cubicBezTo>
                    <a:pt x="6559" y="1144"/>
                    <a:pt x="6600" y="1061"/>
                    <a:pt x="6462" y="882"/>
                  </a:cubicBezTo>
                  <a:cubicBezTo>
                    <a:pt x="6394" y="772"/>
                    <a:pt x="6394" y="731"/>
                    <a:pt x="6297" y="593"/>
                  </a:cubicBezTo>
                  <a:cubicBezTo>
                    <a:pt x="6201" y="469"/>
                    <a:pt x="6077" y="386"/>
                    <a:pt x="5939" y="290"/>
                  </a:cubicBezTo>
                  <a:cubicBezTo>
                    <a:pt x="5677" y="152"/>
                    <a:pt x="5360" y="42"/>
                    <a:pt x="5043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3"/>
            <p:cNvSpPr/>
            <p:nvPr/>
          </p:nvSpPr>
          <p:spPr>
            <a:xfrm>
              <a:off x="1671675" y="1561325"/>
              <a:ext cx="131600" cy="142550"/>
            </a:xfrm>
            <a:custGeom>
              <a:avLst/>
              <a:gdLst/>
              <a:ahLst/>
              <a:cxnLst/>
              <a:rect l="l" t="t" r="r" b="b"/>
              <a:pathLst>
                <a:path w="5264" h="5702" extrusionOk="0">
                  <a:moveTo>
                    <a:pt x="2921" y="0"/>
                  </a:moveTo>
                  <a:cubicBezTo>
                    <a:pt x="2876" y="0"/>
                    <a:pt x="2835" y="3"/>
                    <a:pt x="2798" y="8"/>
                  </a:cubicBezTo>
                  <a:cubicBezTo>
                    <a:pt x="2646" y="22"/>
                    <a:pt x="2550" y="63"/>
                    <a:pt x="2467" y="77"/>
                  </a:cubicBezTo>
                  <a:cubicBezTo>
                    <a:pt x="2247" y="104"/>
                    <a:pt x="2040" y="187"/>
                    <a:pt x="1833" y="270"/>
                  </a:cubicBezTo>
                  <a:cubicBezTo>
                    <a:pt x="1572" y="394"/>
                    <a:pt x="1627" y="462"/>
                    <a:pt x="1392" y="531"/>
                  </a:cubicBezTo>
                  <a:cubicBezTo>
                    <a:pt x="1255" y="586"/>
                    <a:pt x="1117" y="669"/>
                    <a:pt x="1062" y="697"/>
                  </a:cubicBezTo>
                  <a:cubicBezTo>
                    <a:pt x="1048" y="697"/>
                    <a:pt x="1034" y="710"/>
                    <a:pt x="1007" y="710"/>
                  </a:cubicBezTo>
                  <a:cubicBezTo>
                    <a:pt x="800" y="738"/>
                    <a:pt x="593" y="793"/>
                    <a:pt x="497" y="945"/>
                  </a:cubicBezTo>
                  <a:cubicBezTo>
                    <a:pt x="359" y="1344"/>
                    <a:pt x="345" y="1758"/>
                    <a:pt x="263" y="2102"/>
                  </a:cubicBezTo>
                  <a:cubicBezTo>
                    <a:pt x="125" y="2474"/>
                    <a:pt x="70" y="2860"/>
                    <a:pt x="70" y="3246"/>
                  </a:cubicBezTo>
                  <a:cubicBezTo>
                    <a:pt x="70" y="3452"/>
                    <a:pt x="1" y="3879"/>
                    <a:pt x="359" y="3879"/>
                  </a:cubicBezTo>
                  <a:cubicBezTo>
                    <a:pt x="538" y="3838"/>
                    <a:pt x="580" y="3645"/>
                    <a:pt x="621" y="3521"/>
                  </a:cubicBezTo>
                  <a:cubicBezTo>
                    <a:pt x="745" y="3204"/>
                    <a:pt x="759" y="2860"/>
                    <a:pt x="855" y="2584"/>
                  </a:cubicBezTo>
                  <a:lnTo>
                    <a:pt x="855" y="2584"/>
                  </a:lnTo>
                  <a:cubicBezTo>
                    <a:pt x="855" y="2763"/>
                    <a:pt x="800" y="3011"/>
                    <a:pt x="772" y="3204"/>
                  </a:cubicBezTo>
                  <a:cubicBezTo>
                    <a:pt x="704" y="3590"/>
                    <a:pt x="676" y="3990"/>
                    <a:pt x="648" y="4389"/>
                  </a:cubicBezTo>
                  <a:cubicBezTo>
                    <a:pt x="621" y="4678"/>
                    <a:pt x="524" y="5009"/>
                    <a:pt x="717" y="5285"/>
                  </a:cubicBezTo>
                  <a:cubicBezTo>
                    <a:pt x="758" y="5351"/>
                    <a:pt x="807" y="5378"/>
                    <a:pt x="854" y="5378"/>
                  </a:cubicBezTo>
                  <a:cubicBezTo>
                    <a:pt x="933" y="5378"/>
                    <a:pt x="1008" y="5302"/>
                    <a:pt x="1034" y="5216"/>
                  </a:cubicBezTo>
                  <a:cubicBezTo>
                    <a:pt x="1158" y="4885"/>
                    <a:pt x="1144" y="4527"/>
                    <a:pt x="1227" y="4182"/>
                  </a:cubicBezTo>
                  <a:cubicBezTo>
                    <a:pt x="1255" y="3962"/>
                    <a:pt x="1310" y="3755"/>
                    <a:pt x="1351" y="3562"/>
                  </a:cubicBezTo>
                  <a:cubicBezTo>
                    <a:pt x="1351" y="3590"/>
                    <a:pt x="1351" y="3631"/>
                    <a:pt x="1351" y="3673"/>
                  </a:cubicBezTo>
                  <a:cubicBezTo>
                    <a:pt x="1324" y="3934"/>
                    <a:pt x="1379" y="4279"/>
                    <a:pt x="1420" y="4472"/>
                  </a:cubicBezTo>
                  <a:cubicBezTo>
                    <a:pt x="1443" y="4599"/>
                    <a:pt x="1505" y="4862"/>
                    <a:pt x="1679" y="4862"/>
                  </a:cubicBezTo>
                  <a:cubicBezTo>
                    <a:pt x="1712" y="4862"/>
                    <a:pt x="1750" y="4852"/>
                    <a:pt x="1792" y="4830"/>
                  </a:cubicBezTo>
                  <a:cubicBezTo>
                    <a:pt x="1861" y="4775"/>
                    <a:pt x="1902" y="4706"/>
                    <a:pt x="1930" y="4637"/>
                  </a:cubicBezTo>
                  <a:cubicBezTo>
                    <a:pt x="1930" y="4802"/>
                    <a:pt x="1944" y="4940"/>
                    <a:pt x="1971" y="5037"/>
                  </a:cubicBezTo>
                  <a:cubicBezTo>
                    <a:pt x="1982" y="5194"/>
                    <a:pt x="2067" y="5701"/>
                    <a:pt x="2286" y="5701"/>
                  </a:cubicBezTo>
                  <a:cubicBezTo>
                    <a:pt x="2335" y="5701"/>
                    <a:pt x="2390" y="5676"/>
                    <a:pt x="2453" y="5615"/>
                  </a:cubicBezTo>
                  <a:cubicBezTo>
                    <a:pt x="2619" y="5422"/>
                    <a:pt x="2632" y="5161"/>
                    <a:pt x="2701" y="4940"/>
                  </a:cubicBezTo>
                  <a:cubicBezTo>
                    <a:pt x="2756" y="4513"/>
                    <a:pt x="2853" y="4100"/>
                    <a:pt x="2894" y="3673"/>
                  </a:cubicBezTo>
                  <a:cubicBezTo>
                    <a:pt x="2936" y="3383"/>
                    <a:pt x="2908" y="3080"/>
                    <a:pt x="2949" y="2791"/>
                  </a:cubicBezTo>
                  <a:cubicBezTo>
                    <a:pt x="2977" y="2653"/>
                    <a:pt x="3018" y="2502"/>
                    <a:pt x="3004" y="2364"/>
                  </a:cubicBezTo>
                  <a:cubicBezTo>
                    <a:pt x="2991" y="2185"/>
                    <a:pt x="2991" y="2074"/>
                    <a:pt x="3032" y="1868"/>
                  </a:cubicBezTo>
                  <a:cubicBezTo>
                    <a:pt x="3046" y="1854"/>
                    <a:pt x="3060" y="1785"/>
                    <a:pt x="3073" y="1758"/>
                  </a:cubicBezTo>
                  <a:cubicBezTo>
                    <a:pt x="3101" y="1950"/>
                    <a:pt x="3128" y="2226"/>
                    <a:pt x="3115" y="2433"/>
                  </a:cubicBezTo>
                  <a:cubicBezTo>
                    <a:pt x="3087" y="2750"/>
                    <a:pt x="3142" y="3053"/>
                    <a:pt x="3184" y="3370"/>
                  </a:cubicBezTo>
                  <a:cubicBezTo>
                    <a:pt x="3170" y="3521"/>
                    <a:pt x="3184" y="3990"/>
                    <a:pt x="3211" y="4155"/>
                  </a:cubicBezTo>
                  <a:cubicBezTo>
                    <a:pt x="3211" y="4279"/>
                    <a:pt x="3330" y="4410"/>
                    <a:pt x="3449" y="4410"/>
                  </a:cubicBezTo>
                  <a:cubicBezTo>
                    <a:pt x="3502" y="4410"/>
                    <a:pt x="3555" y="4384"/>
                    <a:pt x="3597" y="4320"/>
                  </a:cubicBezTo>
                  <a:cubicBezTo>
                    <a:pt x="3735" y="4100"/>
                    <a:pt x="3735" y="3838"/>
                    <a:pt x="3790" y="3604"/>
                  </a:cubicBezTo>
                  <a:cubicBezTo>
                    <a:pt x="3817" y="3494"/>
                    <a:pt x="3831" y="3356"/>
                    <a:pt x="3831" y="3232"/>
                  </a:cubicBezTo>
                  <a:cubicBezTo>
                    <a:pt x="3900" y="3397"/>
                    <a:pt x="3969" y="3562"/>
                    <a:pt x="4079" y="3714"/>
                  </a:cubicBezTo>
                  <a:cubicBezTo>
                    <a:pt x="4144" y="3754"/>
                    <a:pt x="4200" y="3772"/>
                    <a:pt x="4250" y="3772"/>
                  </a:cubicBezTo>
                  <a:cubicBezTo>
                    <a:pt x="4559" y="3772"/>
                    <a:pt x="4595" y="3082"/>
                    <a:pt x="4630" y="2832"/>
                  </a:cubicBezTo>
                  <a:cubicBezTo>
                    <a:pt x="4658" y="2956"/>
                    <a:pt x="4699" y="3080"/>
                    <a:pt x="4727" y="3204"/>
                  </a:cubicBezTo>
                  <a:cubicBezTo>
                    <a:pt x="4762" y="3286"/>
                    <a:pt x="4797" y="3426"/>
                    <a:pt x="4906" y="3426"/>
                  </a:cubicBezTo>
                  <a:cubicBezTo>
                    <a:pt x="4926" y="3426"/>
                    <a:pt x="4949" y="3422"/>
                    <a:pt x="4975" y="3411"/>
                  </a:cubicBezTo>
                  <a:cubicBezTo>
                    <a:pt x="5085" y="3370"/>
                    <a:pt x="5099" y="3259"/>
                    <a:pt x="5140" y="3177"/>
                  </a:cubicBezTo>
                  <a:cubicBezTo>
                    <a:pt x="5264" y="2860"/>
                    <a:pt x="5154" y="2419"/>
                    <a:pt x="5085" y="2019"/>
                  </a:cubicBezTo>
                  <a:lnTo>
                    <a:pt x="5071" y="2019"/>
                  </a:lnTo>
                  <a:cubicBezTo>
                    <a:pt x="5002" y="1620"/>
                    <a:pt x="4961" y="1206"/>
                    <a:pt x="4727" y="848"/>
                  </a:cubicBezTo>
                  <a:cubicBezTo>
                    <a:pt x="4644" y="724"/>
                    <a:pt x="4479" y="531"/>
                    <a:pt x="4479" y="531"/>
                  </a:cubicBezTo>
                  <a:cubicBezTo>
                    <a:pt x="4451" y="449"/>
                    <a:pt x="4327" y="352"/>
                    <a:pt x="4176" y="270"/>
                  </a:cubicBezTo>
                  <a:cubicBezTo>
                    <a:pt x="3955" y="173"/>
                    <a:pt x="3707" y="104"/>
                    <a:pt x="3459" y="63"/>
                  </a:cubicBezTo>
                  <a:cubicBezTo>
                    <a:pt x="3348" y="41"/>
                    <a:pt x="3110" y="0"/>
                    <a:pt x="2921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3"/>
            <p:cNvSpPr/>
            <p:nvPr/>
          </p:nvSpPr>
          <p:spPr>
            <a:xfrm>
              <a:off x="1413700" y="1500525"/>
              <a:ext cx="133325" cy="126675"/>
            </a:xfrm>
            <a:custGeom>
              <a:avLst/>
              <a:gdLst/>
              <a:ahLst/>
              <a:cxnLst/>
              <a:rect l="l" t="t" r="r" b="b"/>
              <a:pathLst>
                <a:path w="5333" h="5067" extrusionOk="0">
                  <a:moveTo>
                    <a:pt x="4308" y="1"/>
                  </a:moveTo>
                  <a:cubicBezTo>
                    <a:pt x="3989" y="1"/>
                    <a:pt x="3837" y="354"/>
                    <a:pt x="3651" y="552"/>
                  </a:cubicBezTo>
                  <a:cubicBezTo>
                    <a:pt x="3610" y="456"/>
                    <a:pt x="3583" y="318"/>
                    <a:pt x="3486" y="222"/>
                  </a:cubicBezTo>
                  <a:cubicBezTo>
                    <a:pt x="3403" y="111"/>
                    <a:pt x="3266" y="70"/>
                    <a:pt x="3128" y="56"/>
                  </a:cubicBezTo>
                  <a:cubicBezTo>
                    <a:pt x="3081" y="50"/>
                    <a:pt x="3034" y="46"/>
                    <a:pt x="2988" y="46"/>
                  </a:cubicBezTo>
                  <a:cubicBezTo>
                    <a:pt x="2843" y="46"/>
                    <a:pt x="2702" y="80"/>
                    <a:pt x="2577" y="153"/>
                  </a:cubicBezTo>
                  <a:cubicBezTo>
                    <a:pt x="2425" y="235"/>
                    <a:pt x="2315" y="332"/>
                    <a:pt x="2219" y="359"/>
                  </a:cubicBezTo>
                  <a:cubicBezTo>
                    <a:pt x="2219" y="373"/>
                    <a:pt x="2205" y="373"/>
                    <a:pt x="2191" y="373"/>
                  </a:cubicBezTo>
                  <a:lnTo>
                    <a:pt x="2163" y="373"/>
                  </a:lnTo>
                  <a:cubicBezTo>
                    <a:pt x="2150" y="359"/>
                    <a:pt x="2122" y="346"/>
                    <a:pt x="2108" y="346"/>
                  </a:cubicBezTo>
                  <a:cubicBezTo>
                    <a:pt x="2022" y="309"/>
                    <a:pt x="1929" y="293"/>
                    <a:pt x="1835" y="293"/>
                  </a:cubicBezTo>
                  <a:cubicBezTo>
                    <a:pt x="1644" y="293"/>
                    <a:pt x="1453" y="363"/>
                    <a:pt x="1323" y="483"/>
                  </a:cubicBezTo>
                  <a:cubicBezTo>
                    <a:pt x="1089" y="676"/>
                    <a:pt x="758" y="938"/>
                    <a:pt x="648" y="1172"/>
                  </a:cubicBezTo>
                  <a:cubicBezTo>
                    <a:pt x="634" y="1186"/>
                    <a:pt x="620" y="1200"/>
                    <a:pt x="607" y="1227"/>
                  </a:cubicBezTo>
                  <a:cubicBezTo>
                    <a:pt x="565" y="1269"/>
                    <a:pt x="510" y="1324"/>
                    <a:pt x="483" y="1379"/>
                  </a:cubicBezTo>
                  <a:cubicBezTo>
                    <a:pt x="469" y="1406"/>
                    <a:pt x="455" y="1420"/>
                    <a:pt x="455" y="1448"/>
                  </a:cubicBezTo>
                  <a:cubicBezTo>
                    <a:pt x="276" y="1710"/>
                    <a:pt x="138" y="2026"/>
                    <a:pt x="55" y="2371"/>
                  </a:cubicBezTo>
                  <a:cubicBezTo>
                    <a:pt x="0" y="2633"/>
                    <a:pt x="55" y="2950"/>
                    <a:pt x="207" y="3266"/>
                  </a:cubicBezTo>
                  <a:cubicBezTo>
                    <a:pt x="353" y="3464"/>
                    <a:pt x="482" y="3544"/>
                    <a:pt x="596" y="3544"/>
                  </a:cubicBezTo>
                  <a:cubicBezTo>
                    <a:pt x="783" y="3544"/>
                    <a:pt x="926" y="3326"/>
                    <a:pt x="1020" y="3060"/>
                  </a:cubicBezTo>
                  <a:cubicBezTo>
                    <a:pt x="1075" y="2894"/>
                    <a:pt x="1144" y="2757"/>
                    <a:pt x="1213" y="2605"/>
                  </a:cubicBezTo>
                  <a:cubicBezTo>
                    <a:pt x="1224" y="2907"/>
                    <a:pt x="1314" y="3266"/>
                    <a:pt x="1555" y="3266"/>
                  </a:cubicBezTo>
                  <a:cubicBezTo>
                    <a:pt x="1601" y="3266"/>
                    <a:pt x="1652" y="3254"/>
                    <a:pt x="1709" y="3225"/>
                  </a:cubicBezTo>
                  <a:lnTo>
                    <a:pt x="1709" y="3225"/>
                  </a:lnTo>
                  <a:cubicBezTo>
                    <a:pt x="1667" y="3528"/>
                    <a:pt x="1654" y="3845"/>
                    <a:pt x="1626" y="4148"/>
                  </a:cubicBezTo>
                  <a:cubicBezTo>
                    <a:pt x="1571" y="4410"/>
                    <a:pt x="1612" y="4699"/>
                    <a:pt x="1805" y="4920"/>
                  </a:cubicBezTo>
                  <a:cubicBezTo>
                    <a:pt x="1875" y="5013"/>
                    <a:pt x="1953" y="5066"/>
                    <a:pt x="2035" y="5066"/>
                  </a:cubicBezTo>
                  <a:cubicBezTo>
                    <a:pt x="2099" y="5066"/>
                    <a:pt x="2166" y="5034"/>
                    <a:pt x="2232" y="4961"/>
                  </a:cubicBezTo>
                  <a:cubicBezTo>
                    <a:pt x="2384" y="4713"/>
                    <a:pt x="2425" y="4424"/>
                    <a:pt x="2535" y="4162"/>
                  </a:cubicBezTo>
                  <a:cubicBezTo>
                    <a:pt x="2604" y="3914"/>
                    <a:pt x="2687" y="3652"/>
                    <a:pt x="2756" y="3404"/>
                  </a:cubicBezTo>
                  <a:cubicBezTo>
                    <a:pt x="2792" y="3610"/>
                    <a:pt x="2850" y="3816"/>
                    <a:pt x="3060" y="3816"/>
                  </a:cubicBezTo>
                  <a:cubicBezTo>
                    <a:pt x="3089" y="3816"/>
                    <a:pt x="3120" y="3812"/>
                    <a:pt x="3155" y="3804"/>
                  </a:cubicBezTo>
                  <a:cubicBezTo>
                    <a:pt x="3555" y="3556"/>
                    <a:pt x="3527" y="3060"/>
                    <a:pt x="3693" y="2688"/>
                  </a:cubicBezTo>
                  <a:cubicBezTo>
                    <a:pt x="3734" y="2826"/>
                    <a:pt x="3775" y="2977"/>
                    <a:pt x="3858" y="3101"/>
                  </a:cubicBezTo>
                  <a:lnTo>
                    <a:pt x="3858" y="3115"/>
                  </a:lnTo>
                  <a:cubicBezTo>
                    <a:pt x="3872" y="3142"/>
                    <a:pt x="3886" y="3170"/>
                    <a:pt x="3913" y="3184"/>
                  </a:cubicBezTo>
                  <a:cubicBezTo>
                    <a:pt x="3913" y="3184"/>
                    <a:pt x="3913" y="3198"/>
                    <a:pt x="3927" y="3198"/>
                  </a:cubicBezTo>
                  <a:cubicBezTo>
                    <a:pt x="3986" y="3246"/>
                    <a:pt x="4039" y="3266"/>
                    <a:pt x="4086" y="3266"/>
                  </a:cubicBezTo>
                  <a:cubicBezTo>
                    <a:pt x="4284" y="3266"/>
                    <a:pt x="4387" y="2915"/>
                    <a:pt x="4409" y="2770"/>
                  </a:cubicBezTo>
                  <a:cubicBezTo>
                    <a:pt x="4451" y="2578"/>
                    <a:pt x="4492" y="2385"/>
                    <a:pt x="4519" y="2192"/>
                  </a:cubicBezTo>
                  <a:cubicBezTo>
                    <a:pt x="4519" y="2192"/>
                    <a:pt x="4519" y="2206"/>
                    <a:pt x="4533" y="2206"/>
                  </a:cubicBezTo>
                  <a:cubicBezTo>
                    <a:pt x="4575" y="2330"/>
                    <a:pt x="4588" y="2481"/>
                    <a:pt x="4699" y="2591"/>
                  </a:cubicBezTo>
                  <a:cubicBezTo>
                    <a:pt x="4743" y="2645"/>
                    <a:pt x="4795" y="2668"/>
                    <a:pt x="4847" y="2668"/>
                  </a:cubicBezTo>
                  <a:cubicBezTo>
                    <a:pt x="4942" y="2668"/>
                    <a:pt x="5035" y="2593"/>
                    <a:pt x="5071" y="2495"/>
                  </a:cubicBezTo>
                  <a:cubicBezTo>
                    <a:pt x="5291" y="1958"/>
                    <a:pt x="5332" y="1338"/>
                    <a:pt x="5250" y="855"/>
                  </a:cubicBezTo>
                  <a:cubicBezTo>
                    <a:pt x="5181" y="607"/>
                    <a:pt x="5057" y="359"/>
                    <a:pt x="4781" y="222"/>
                  </a:cubicBezTo>
                  <a:cubicBezTo>
                    <a:pt x="4630" y="139"/>
                    <a:pt x="4616" y="70"/>
                    <a:pt x="4423" y="15"/>
                  </a:cubicBezTo>
                  <a:cubicBezTo>
                    <a:pt x="4382" y="5"/>
                    <a:pt x="4344" y="1"/>
                    <a:pt x="430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9" name="Google Shape;679;p33"/>
          <p:cNvSpPr txBox="1">
            <a:spLocks noGrp="1"/>
          </p:cNvSpPr>
          <p:nvPr>
            <p:ph type="title"/>
          </p:nvPr>
        </p:nvSpPr>
        <p:spPr>
          <a:xfrm>
            <a:off x="1948102" y="122421"/>
            <a:ext cx="4948353" cy="117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>
                <a:latin typeface="SVN-Berkshire Swash" panose="02040603050506020204" pitchFamily="18" charset="0"/>
              </a:rPr>
              <a:t> Tổng kết </a:t>
            </a:r>
            <a:endParaRPr dirty="0">
              <a:latin typeface="SVN-Berkshire Swash" panose="02040603050506020204" pitchFamily="18" charset="0"/>
            </a:endParaRPr>
          </a:p>
        </p:txBody>
      </p:sp>
      <p:sp>
        <p:nvSpPr>
          <p:cNvPr id="680" name="Google Shape;680;p33"/>
          <p:cNvSpPr txBox="1">
            <a:spLocks noGrp="1"/>
          </p:cNvSpPr>
          <p:nvPr>
            <p:ph type="subTitle" idx="1"/>
          </p:nvPr>
        </p:nvSpPr>
        <p:spPr>
          <a:xfrm>
            <a:off x="25002" y="1852022"/>
            <a:ext cx="7614901" cy="21483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>
              <a:lnSpc>
                <a:spcPct val="150000"/>
              </a:lnSpc>
              <a:buClr>
                <a:srgbClr val="52617F"/>
              </a:buClr>
            </a:pPr>
            <a:r>
              <a:rPr lang="vi-VN" sz="2800" b="1" dirty="0">
                <a:solidFill>
                  <a:srgbClr val="52617F"/>
                </a:solidFill>
                <a:latin typeface="Barlow" panose="020B0604020202020204" charset="0"/>
                <a:cs typeface="Times New Roman" panose="02020603050405020304" pitchFamily="18" charset="0"/>
                <a:sym typeface="Quicksand"/>
              </a:rPr>
              <a:t>- Nhận xét</a:t>
            </a:r>
          </a:p>
          <a:p>
            <a:pPr marL="139700" indent="0">
              <a:lnSpc>
                <a:spcPct val="150000"/>
              </a:lnSpc>
              <a:buClr>
                <a:srgbClr val="52617F"/>
              </a:buClr>
            </a:pPr>
            <a:r>
              <a:rPr lang="vi-VN" sz="2800" b="1" dirty="0">
                <a:solidFill>
                  <a:srgbClr val="52617F"/>
                </a:solidFill>
                <a:latin typeface="Barlow" panose="020B0604020202020204" charset="0"/>
                <a:cs typeface="Times New Roman" panose="02020603050405020304" pitchFamily="18" charset="0"/>
                <a:sym typeface="Quicksand"/>
              </a:rPr>
              <a:t>- </a:t>
            </a:r>
            <a:r>
              <a:rPr lang="vi-VN" sz="2800" b="1" dirty="0">
                <a:solidFill>
                  <a:srgbClr val="52617F"/>
                </a:solidFill>
                <a:latin typeface="Barlow" panose="020B0604020202020204" charset="0"/>
                <a:cs typeface="Times New Roman" panose="02020603050405020304" pitchFamily="18" charset="0"/>
              </a:rPr>
              <a:t>Chuẩn bị tiết sinh hoạt tuần 11: Làm thiệp tri ân thầy cô nhân ngày 20/11</a:t>
            </a:r>
            <a:endParaRPr lang="en-US" sz="2800" b="1" dirty="0">
              <a:solidFill>
                <a:srgbClr val="52617F"/>
              </a:solidFill>
              <a:latin typeface="Barlow" panose="020B0604020202020204" charset="0"/>
              <a:cs typeface="Times New Roman" panose="02020603050405020304" pitchFamily="18" charset="0"/>
            </a:endParaRPr>
          </a:p>
          <a:p>
            <a:pPr marL="139700" lvl="0" indent="0">
              <a:lnSpc>
                <a:spcPct val="150000"/>
              </a:lnSpc>
              <a:buClr>
                <a:srgbClr val="52617F"/>
              </a:buClr>
            </a:pPr>
            <a:endParaRPr lang="vi-VN" sz="2800" b="1" dirty="0">
              <a:solidFill>
                <a:srgbClr val="52617F"/>
              </a:solidFill>
              <a:latin typeface="Barlow" panose="020B0604020202020204" charset="0"/>
              <a:cs typeface="Times New Roman" panose="02020603050405020304" pitchFamily="18" charset="0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/>
            </a:r>
            <a:br>
              <a:rPr lang="en" dirty="0"/>
            </a:br>
            <a:endParaRPr dirty="0"/>
          </a:p>
        </p:txBody>
      </p:sp>
      <p:grpSp>
        <p:nvGrpSpPr>
          <p:cNvPr id="738" name="Google Shape;738;p33"/>
          <p:cNvGrpSpPr/>
          <p:nvPr/>
        </p:nvGrpSpPr>
        <p:grpSpPr>
          <a:xfrm>
            <a:off x="5070288" y="4119995"/>
            <a:ext cx="259352" cy="669532"/>
            <a:chOff x="6219275" y="2143925"/>
            <a:chExt cx="1167725" cy="3014550"/>
          </a:xfrm>
        </p:grpSpPr>
        <p:sp>
          <p:nvSpPr>
            <p:cNvPr id="739" name="Google Shape;739;p33"/>
            <p:cNvSpPr/>
            <p:nvPr/>
          </p:nvSpPr>
          <p:spPr>
            <a:xfrm>
              <a:off x="6751400" y="4488550"/>
              <a:ext cx="26175" cy="343625"/>
            </a:xfrm>
            <a:custGeom>
              <a:avLst/>
              <a:gdLst/>
              <a:ahLst/>
              <a:cxnLst/>
              <a:rect l="l" t="t" r="r" b="b"/>
              <a:pathLst>
                <a:path w="1047" h="13745" extrusionOk="0">
                  <a:moveTo>
                    <a:pt x="743" y="0"/>
                  </a:moveTo>
                  <a:cubicBezTo>
                    <a:pt x="657" y="0"/>
                    <a:pt x="579" y="50"/>
                    <a:pt x="569" y="169"/>
                  </a:cubicBezTo>
                  <a:cubicBezTo>
                    <a:pt x="410" y="1215"/>
                    <a:pt x="455" y="2329"/>
                    <a:pt x="410" y="3375"/>
                  </a:cubicBezTo>
                  <a:cubicBezTo>
                    <a:pt x="364" y="4535"/>
                    <a:pt x="319" y="5672"/>
                    <a:pt x="273" y="6831"/>
                  </a:cubicBezTo>
                  <a:cubicBezTo>
                    <a:pt x="182" y="9083"/>
                    <a:pt x="0" y="11357"/>
                    <a:pt x="69" y="13608"/>
                  </a:cubicBezTo>
                  <a:cubicBezTo>
                    <a:pt x="80" y="13699"/>
                    <a:pt x="148" y="13744"/>
                    <a:pt x="216" y="13744"/>
                  </a:cubicBezTo>
                  <a:cubicBezTo>
                    <a:pt x="285" y="13744"/>
                    <a:pt x="353" y="13699"/>
                    <a:pt x="364" y="13608"/>
                  </a:cubicBezTo>
                  <a:cubicBezTo>
                    <a:pt x="614" y="11402"/>
                    <a:pt x="637" y="9151"/>
                    <a:pt x="728" y="6922"/>
                  </a:cubicBezTo>
                  <a:cubicBezTo>
                    <a:pt x="774" y="5831"/>
                    <a:pt x="819" y="4739"/>
                    <a:pt x="865" y="3648"/>
                  </a:cubicBezTo>
                  <a:cubicBezTo>
                    <a:pt x="910" y="2534"/>
                    <a:pt x="1046" y="1351"/>
                    <a:pt x="978" y="214"/>
                  </a:cubicBezTo>
                  <a:cubicBezTo>
                    <a:pt x="978" y="85"/>
                    <a:pt x="854" y="0"/>
                    <a:pt x="7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3"/>
            <p:cNvSpPr/>
            <p:nvPr/>
          </p:nvSpPr>
          <p:spPr>
            <a:xfrm>
              <a:off x="6649625" y="4767500"/>
              <a:ext cx="187650" cy="390975"/>
            </a:xfrm>
            <a:custGeom>
              <a:avLst/>
              <a:gdLst/>
              <a:ahLst/>
              <a:cxnLst/>
              <a:rect l="l" t="t" r="r" b="b"/>
              <a:pathLst>
                <a:path w="7506" h="15639" extrusionOk="0">
                  <a:moveTo>
                    <a:pt x="2935" y="1"/>
                  </a:moveTo>
                  <a:cubicBezTo>
                    <a:pt x="2510" y="1"/>
                    <a:pt x="2085" y="14"/>
                    <a:pt x="1661" y="39"/>
                  </a:cubicBezTo>
                  <a:cubicBezTo>
                    <a:pt x="1365" y="5042"/>
                    <a:pt x="820" y="9999"/>
                    <a:pt x="24" y="14934"/>
                  </a:cubicBezTo>
                  <a:cubicBezTo>
                    <a:pt x="1" y="15025"/>
                    <a:pt x="92" y="15230"/>
                    <a:pt x="183" y="15230"/>
                  </a:cubicBezTo>
                  <a:cubicBezTo>
                    <a:pt x="2002" y="15525"/>
                    <a:pt x="3821" y="15548"/>
                    <a:pt x="5663" y="15639"/>
                  </a:cubicBezTo>
                  <a:cubicBezTo>
                    <a:pt x="6982" y="10682"/>
                    <a:pt x="7505" y="5565"/>
                    <a:pt x="7232" y="449"/>
                  </a:cubicBezTo>
                  <a:cubicBezTo>
                    <a:pt x="5827" y="150"/>
                    <a:pt x="4380" y="1"/>
                    <a:pt x="29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3"/>
            <p:cNvSpPr/>
            <p:nvPr/>
          </p:nvSpPr>
          <p:spPr>
            <a:xfrm>
              <a:off x="6593350" y="4408575"/>
              <a:ext cx="353075" cy="107575"/>
            </a:xfrm>
            <a:custGeom>
              <a:avLst/>
              <a:gdLst/>
              <a:ahLst/>
              <a:cxnLst/>
              <a:rect l="l" t="t" r="r" b="b"/>
              <a:pathLst>
                <a:path w="14123" h="4303" extrusionOk="0">
                  <a:moveTo>
                    <a:pt x="777" y="0"/>
                  </a:moveTo>
                  <a:cubicBezTo>
                    <a:pt x="541" y="0"/>
                    <a:pt x="305" y="1"/>
                    <a:pt x="69" y="2"/>
                  </a:cubicBezTo>
                  <a:cubicBezTo>
                    <a:pt x="1" y="1253"/>
                    <a:pt x="23" y="2526"/>
                    <a:pt x="160" y="3800"/>
                  </a:cubicBezTo>
                  <a:cubicBezTo>
                    <a:pt x="2967" y="4107"/>
                    <a:pt x="5808" y="4303"/>
                    <a:pt x="8641" y="4303"/>
                  </a:cubicBezTo>
                  <a:cubicBezTo>
                    <a:pt x="10422" y="4303"/>
                    <a:pt x="12199" y="4225"/>
                    <a:pt x="13963" y="4050"/>
                  </a:cubicBezTo>
                  <a:cubicBezTo>
                    <a:pt x="14009" y="2936"/>
                    <a:pt x="14122" y="1708"/>
                    <a:pt x="14077" y="616"/>
                  </a:cubicBezTo>
                  <a:cubicBezTo>
                    <a:pt x="14077" y="480"/>
                    <a:pt x="14054" y="343"/>
                    <a:pt x="13963" y="275"/>
                  </a:cubicBezTo>
                  <a:cubicBezTo>
                    <a:pt x="13872" y="184"/>
                    <a:pt x="13758" y="184"/>
                    <a:pt x="13645" y="184"/>
                  </a:cubicBezTo>
                  <a:cubicBezTo>
                    <a:pt x="9401" y="184"/>
                    <a:pt x="5034" y="0"/>
                    <a:pt x="777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3"/>
            <p:cNvSpPr/>
            <p:nvPr/>
          </p:nvSpPr>
          <p:spPr>
            <a:xfrm>
              <a:off x="6593925" y="4408575"/>
              <a:ext cx="351925" cy="55500"/>
            </a:xfrm>
            <a:custGeom>
              <a:avLst/>
              <a:gdLst/>
              <a:ahLst/>
              <a:cxnLst/>
              <a:rect l="l" t="t" r="r" b="b"/>
              <a:pathLst>
                <a:path w="14077" h="2220" extrusionOk="0">
                  <a:moveTo>
                    <a:pt x="688" y="0"/>
                  </a:moveTo>
                  <a:cubicBezTo>
                    <a:pt x="474" y="0"/>
                    <a:pt x="260" y="1"/>
                    <a:pt x="46" y="2"/>
                  </a:cubicBezTo>
                  <a:cubicBezTo>
                    <a:pt x="23" y="548"/>
                    <a:pt x="0" y="1094"/>
                    <a:pt x="23" y="1662"/>
                  </a:cubicBezTo>
                  <a:cubicBezTo>
                    <a:pt x="1274" y="1912"/>
                    <a:pt x="2934" y="1867"/>
                    <a:pt x="3707" y="1935"/>
                  </a:cubicBezTo>
                  <a:cubicBezTo>
                    <a:pt x="5424" y="2106"/>
                    <a:pt x="7158" y="2219"/>
                    <a:pt x="8889" y="2219"/>
                  </a:cubicBezTo>
                  <a:cubicBezTo>
                    <a:pt x="10620" y="2219"/>
                    <a:pt x="12348" y="2106"/>
                    <a:pt x="14054" y="1821"/>
                  </a:cubicBezTo>
                  <a:cubicBezTo>
                    <a:pt x="14054" y="1412"/>
                    <a:pt x="14076" y="1003"/>
                    <a:pt x="14054" y="616"/>
                  </a:cubicBezTo>
                  <a:cubicBezTo>
                    <a:pt x="14031" y="480"/>
                    <a:pt x="14031" y="343"/>
                    <a:pt x="13940" y="275"/>
                  </a:cubicBezTo>
                  <a:cubicBezTo>
                    <a:pt x="13849" y="184"/>
                    <a:pt x="13735" y="184"/>
                    <a:pt x="13622" y="184"/>
                  </a:cubicBezTo>
                  <a:cubicBezTo>
                    <a:pt x="13408" y="185"/>
                    <a:pt x="13194" y="186"/>
                    <a:pt x="12979" y="186"/>
                  </a:cubicBezTo>
                  <a:cubicBezTo>
                    <a:pt x="8916" y="186"/>
                    <a:pt x="4752" y="0"/>
                    <a:pt x="68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610500" y="2143925"/>
              <a:ext cx="362075" cy="872050"/>
            </a:xfrm>
            <a:custGeom>
              <a:avLst/>
              <a:gdLst/>
              <a:ahLst/>
              <a:cxnLst/>
              <a:rect l="l" t="t" r="r" b="b"/>
              <a:pathLst>
                <a:path w="14483" h="34882" extrusionOk="0">
                  <a:moveTo>
                    <a:pt x="4543" y="1"/>
                  </a:moveTo>
                  <a:cubicBezTo>
                    <a:pt x="4509" y="1"/>
                    <a:pt x="4477" y="24"/>
                    <a:pt x="4477" y="61"/>
                  </a:cubicBezTo>
                  <a:cubicBezTo>
                    <a:pt x="4454" y="2471"/>
                    <a:pt x="4772" y="4904"/>
                    <a:pt x="4931" y="7292"/>
                  </a:cubicBezTo>
                  <a:cubicBezTo>
                    <a:pt x="5068" y="9111"/>
                    <a:pt x="5204" y="10908"/>
                    <a:pt x="5409" y="12704"/>
                  </a:cubicBezTo>
                  <a:cubicBezTo>
                    <a:pt x="5409" y="13023"/>
                    <a:pt x="5455" y="13364"/>
                    <a:pt x="5477" y="13659"/>
                  </a:cubicBezTo>
                  <a:cubicBezTo>
                    <a:pt x="5500" y="14296"/>
                    <a:pt x="5545" y="14933"/>
                    <a:pt x="5568" y="15547"/>
                  </a:cubicBezTo>
                  <a:cubicBezTo>
                    <a:pt x="5636" y="16843"/>
                    <a:pt x="5705" y="18116"/>
                    <a:pt x="5773" y="19412"/>
                  </a:cubicBezTo>
                  <a:cubicBezTo>
                    <a:pt x="5841" y="20663"/>
                    <a:pt x="5887" y="21914"/>
                    <a:pt x="5978" y="23165"/>
                  </a:cubicBezTo>
                  <a:cubicBezTo>
                    <a:pt x="6068" y="24370"/>
                    <a:pt x="6091" y="25598"/>
                    <a:pt x="6273" y="26780"/>
                  </a:cubicBezTo>
                  <a:cubicBezTo>
                    <a:pt x="6182" y="26780"/>
                    <a:pt x="6068" y="26803"/>
                    <a:pt x="6000" y="26917"/>
                  </a:cubicBezTo>
                  <a:cubicBezTo>
                    <a:pt x="5136" y="28372"/>
                    <a:pt x="4181" y="29782"/>
                    <a:pt x="3112" y="31123"/>
                  </a:cubicBezTo>
                  <a:cubicBezTo>
                    <a:pt x="2589" y="31760"/>
                    <a:pt x="2066" y="32397"/>
                    <a:pt x="1498" y="33011"/>
                  </a:cubicBezTo>
                  <a:cubicBezTo>
                    <a:pt x="1225" y="33306"/>
                    <a:pt x="952" y="33625"/>
                    <a:pt x="679" y="33920"/>
                  </a:cubicBezTo>
                  <a:cubicBezTo>
                    <a:pt x="429" y="34171"/>
                    <a:pt x="88" y="34443"/>
                    <a:pt x="20" y="34785"/>
                  </a:cubicBezTo>
                  <a:cubicBezTo>
                    <a:pt x="1" y="34841"/>
                    <a:pt x="28" y="34881"/>
                    <a:pt x="77" y="34881"/>
                  </a:cubicBezTo>
                  <a:cubicBezTo>
                    <a:pt x="87" y="34881"/>
                    <a:pt x="99" y="34880"/>
                    <a:pt x="111" y="34876"/>
                  </a:cubicBezTo>
                  <a:cubicBezTo>
                    <a:pt x="452" y="34807"/>
                    <a:pt x="725" y="34466"/>
                    <a:pt x="975" y="34239"/>
                  </a:cubicBezTo>
                  <a:cubicBezTo>
                    <a:pt x="1270" y="33943"/>
                    <a:pt x="1566" y="33648"/>
                    <a:pt x="1862" y="33352"/>
                  </a:cubicBezTo>
                  <a:cubicBezTo>
                    <a:pt x="2453" y="32715"/>
                    <a:pt x="3021" y="32056"/>
                    <a:pt x="3567" y="31374"/>
                  </a:cubicBezTo>
                  <a:cubicBezTo>
                    <a:pt x="4636" y="30032"/>
                    <a:pt x="5614" y="28645"/>
                    <a:pt x="6478" y="27189"/>
                  </a:cubicBezTo>
                  <a:cubicBezTo>
                    <a:pt x="6501" y="27167"/>
                    <a:pt x="6501" y="27167"/>
                    <a:pt x="6501" y="27144"/>
                  </a:cubicBezTo>
                  <a:cubicBezTo>
                    <a:pt x="7706" y="28326"/>
                    <a:pt x="9070" y="29373"/>
                    <a:pt x="10366" y="30441"/>
                  </a:cubicBezTo>
                  <a:cubicBezTo>
                    <a:pt x="11026" y="30987"/>
                    <a:pt x="11708" y="31533"/>
                    <a:pt x="12367" y="32079"/>
                  </a:cubicBezTo>
                  <a:cubicBezTo>
                    <a:pt x="12709" y="32351"/>
                    <a:pt x="13050" y="32647"/>
                    <a:pt x="13391" y="32920"/>
                  </a:cubicBezTo>
                  <a:cubicBezTo>
                    <a:pt x="13655" y="33140"/>
                    <a:pt x="13942" y="33489"/>
                    <a:pt x="14290" y="33489"/>
                  </a:cubicBezTo>
                  <a:cubicBezTo>
                    <a:pt x="14301" y="33489"/>
                    <a:pt x="14312" y="33489"/>
                    <a:pt x="14323" y="33488"/>
                  </a:cubicBezTo>
                  <a:cubicBezTo>
                    <a:pt x="14437" y="33488"/>
                    <a:pt x="14482" y="33397"/>
                    <a:pt x="14482" y="33284"/>
                  </a:cubicBezTo>
                  <a:cubicBezTo>
                    <a:pt x="14437" y="32920"/>
                    <a:pt x="14005" y="32693"/>
                    <a:pt x="13732" y="32488"/>
                  </a:cubicBezTo>
                  <a:cubicBezTo>
                    <a:pt x="13391" y="32215"/>
                    <a:pt x="13050" y="31919"/>
                    <a:pt x="12709" y="31646"/>
                  </a:cubicBezTo>
                  <a:cubicBezTo>
                    <a:pt x="12004" y="31078"/>
                    <a:pt x="11321" y="30509"/>
                    <a:pt x="10639" y="29964"/>
                  </a:cubicBezTo>
                  <a:cubicBezTo>
                    <a:pt x="9343" y="28895"/>
                    <a:pt x="8070" y="27735"/>
                    <a:pt x="6660" y="26780"/>
                  </a:cubicBezTo>
                  <a:cubicBezTo>
                    <a:pt x="6705" y="25552"/>
                    <a:pt x="6614" y="24302"/>
                    <a:pt x="6546" y="23074"/>
                  </a:cubicBezTo>
                  <a:cubicBezTo>
                    <a:pt x="6501" y="21800"/>
                    <a:pt x="6410" y="20504"/>
                    <a:pt x="6341" y="19231"/>
                  </a:cubicBezTo>
                  <a:cubicBezTo>
                    <a:pt x="6273" y="17957"/>
                    <a:pt x="6205" y="16706"/>
                    <a:pt x="6137" y="15456"/>
                  </a:cubicBezTo>
                  <a:cubicBezTo>
                    <a:pt x="6114" y="14796"/>
                    <a:pt x="6068" y="14137"/>
                    <a:pt x="6023" y="13500"/>
                  </a:cubicBezTo>
                  <a:cubicBezTo>
                    <a:pt x="6000" y="12977"/>
                    <a:pt x="6023" y="12386"/>
                    <a:pt x="5818" y="11908"/>
                  </a:cubicBezTo>
                  <a:cubicBezTo>
                    <a:pt x="5818" y="10248"/>
                    <a:pt x="5705" y="8611"/>
                    <a:pt x="5545" y="6928"/>
                  </a:cubicBezTo>
                  <a:cubicBezTo>
                    <a:pt x="5318" y="4654"/>
                    <a:pt x="5136" y="2289"/>
                    <a:pt x="4613" y="61"/>
                  </a:cubicBezTo>
                  <a:cubicBezTo>
                    <a:pt x="4603" y="19"/>
                    <a:pt x="4572" y="1"/>
                    <a:pt x="45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6593350" y="2964175"/>
              <a:ext cx="423000" cy="154075"/>
            </a:xfrm>
            <a:custGeom>
              <a:avLst/>
              <a:gdLst/>
              <a:ahLst/>
              <a:cxnLst/>
              <a:rect l="l" t="t" r="r" b="b"/>
              <a:pathLst>
                <a:path w="16920" h="6163" extrusionOk="0">
                  <a:moveTo>
                    <a:pt x="11319" y="1"/>
                  </a:moveTo>
                  <a:cubicBezTo>
                    <a:pt x="7560" y="1"/>
                    <a:pt x="3721" y="640"/>
                    <a:pt x="69" y="1270"/>
                  </a:cubicBezTo>
                  <a:cubicBezTo>
                    <a:pt x="1" y="2770"/>
                    <a:pt x="46" y="4294"/>
                    <a:pt x="205" y="5772"/>
                  </a:cubicBezTo>
                  <a:cubicBezTo>
                    <a:pt x="3372" y="6020"/>
                    <a:pt x="6583" y="6163"/>
                    <a:pt x="9788" y="6163"/>
                  </a:cubicBezTo>
                  <a:cubicBezTo>
                    <a:pt x="12176" y="6163"/>
                    <a:pt x="14560" y="6083"/>
                    <a:pt x="16919" y="5909"/>
                  </a:cubicBezTo>
                  <a:cubicBezTo>
                    <a:pt x="16828" y="4180"/>
                    <a:pt x="16760" y="2247"/>
                    <a:pt x="16669" y="519"/>
                  </a:cubicBezTo>
                  <a:cubicBezTo>
                    <a:pt x="14924" y="150"/>
                    <a:pt x="13131" y="1"/>
                    <a:pt x="11319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595050" y="3039675"/>
              <a:ext cx="421300" cy="78575"/>
            </a:xfrm>
            <a:custGeom>
              <a:avLst/>
              <a:gdLst/>
              <a:ahLst/>
              <a:cxnLst/>
              <a:rect l="l" t="t" r="r" b="b"/>
              <a:pathLst>
                <a:path w="16852" h="3143" extrusionOk="0">
                  <a:moveTo>
                    <a:pt x="12253" y="1"/>
                  </a:moveTo>
                  <a:cubicBezTo>
                    <a:pt x="10350" y="1"/>
                    <a:pt x="8446" y="75"/>
                    <a:pt x="6550" y="228"/>
                  </a:cubicBezTo>
                  <a:cubicBezTo>
                    <a:pt x="4503" y="387"/>
                    <a:pt x="2139" y="433"/>
                    <a:pt x="1" y="956"/>
                  </a:cubicBezTo>
                  <a:cubicBezTo>
                    <a:pt x="24" y="1570"/>
                    <a:pt x="69" y="2161"/>
                    <a:pt x="137" y="2752"/>
                  </a:cubicBezTo>
                  <a:cubicBezTo>
                    <a:pt x="3304" y="3000"/>
                    <a:pt x="6515" y="3143"/>
                    <a:pt x="9720" y="3143"/>
                  </a:cubicBezTo>
                  <a:cubicBezTo>
                    <a:pt x="12108" y="3143"/>
                    <a:pt x="14492" y="3063"/>
                    <a:pt x="16851" y="2889"/>
                  </a:cubicBezTo>
                  <a:cubicBezTo>
                    <a:pt x="16806" y="2002"/>
                    <a:pt x="16760" y="1069"/>
                    <a:pt x="16738" y="137"/>
                  </a:cubicBezTo>
                  <a:cubicBezTo>
                    <a:pt x="15246" y="47"/>
                    <a:pt x="13749" y="1"/>
                    <a:pt x="1225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3"/>
            <p:cNvSpPr/>
            <p:nvPr/>
          </p:nvSpPr>
          <p:spPr>
            <a:xfrm>
              <a:off x="6219275" y="3070675"/>
              <a:ext cx="1167725" cy="1364350"/>
            </a:xfrm>
            <a:custGeom>
              <a:avLst/>
              <a:gdLst/>
              <a:ahLst/>
              <a:cxnLst/>
              <a:rect l="l" t="t" r="r" b="b"/>
              <a:pathLst>
                <a:path w="46709" h="54574" extrusionOk="0">
                  <a:moveTo>
                    <a:pt x="21128" y="0"/>
                  </a:moveTo>
                  <a:cubicBezTo>
                    <a:pt x="18750" y="0"/>
                    <a:pt x="16417" y="211"/>
                    <a:pt x="14259" y="921"/>
                  </a:cubicBezTo>
                  <a:cubicBezTo>
                    <a:pt x="11439" y="1853"/>
                    <a:pt x="8619" y="2786"/>
                    <a:pt x="6118" y="4355"/>
                  </a:cubicBezTo>
                  <a:cubicBezTo>
                    <a:pt x="3616" y="5924"/>
                    <a:pt x="1433" y="8198"/>
                    <a:pt x="592" y="11040"/>
                  </a:cubicBezTo>
                  <a:cubicBezTo>
                    <a:pt x="1" y="13018"/>
                    <a:pt x="115" y="15111"/>
                    <a:pt x="296" y="17180"/>
                  </a:cubicBezTo>
                  <a:cubicBezTo>
                    <a:pt x="1547" y="30460"/>
                    <a:pt x="6618" y="43353"/>
                    <a:pt x="14759" y="53927"/>
                  </a:cubicBezTo>
                  <a:cubicBezTo>
                    <a:pt x="17626" y="54273"/>
                    <a:pt x="20776" y="54573"/>
                    <a:pt x="23851" y="54573"/>
                  </a:cubicBezTo>
                  <a:cubicBezTo>
                    <a:pt x="25629" y="54573"/>
                    <a:pt x="27382" y="54473"/>
                    <a:pt x="29040" y="54223"/>
                  </a:cubicBezTo>
                  <a:cubicBezTo>
                    <a:pt x="32405" y="49539"/>
                    <a:pt x="35248" y="45218"/>
                    <a:pt x="38113" y="40352"/>
                  </a:cubicBezTo>
                  <a:cubicBezTo>
                    <a:pt x="42684" y="32597"/>
                    <a:pt x="46709" y="22569"/>
                    <a:pt x="45594" y="13655"/>
                  </a:cubicBezTo>
                  <a:cubicBezTo>
                    <a:pt x="45367" y="11768"/>
                    <a:pt x="44844" y="9903"/>
                    <a:pt x="43775" y="8357"/>
                  </a:cubicBezTo>
                  <a:cubicBezTo>
                    <a:pt x="42934" y="7129"/>
                    <a:pt x="41183" y="5287"/>
                    <a:pt x="39978" y="4377"/>
                  </a:cubicBezTo>
                  <a:cubicBezTo>
                    <a:pt x="37021" y="2126"/>
                    <a:pt x="34338" y="534"/>
                    <a:pt x="30609" y="443"/>
                  </a:cubicBezTo>
                  <a:cubicBezTo>
                    <a:pt x="27576" y="378"/>
                    <a:pt x="24312" y="0"/>
                    <a:pt x="21128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3"/>
            <p:cNvSpPr/>
            <p:nvPr/>
          </p:nvSpPr>
          <p:spPr>
            <a:xfrm>
              <a:off x="6441575" y="3070950"/>
              <a:ext cx="678225" cy="1363850"/>
            </a:xfrm>
            <a:custGeom>
              <a:avLst/>
              <a:gdLst/>
              <a:ahLst/>
              <a:cxnLst/>
              <a:rect l="l" t="t" r="r" b="b"/>
              <a:pathLst>
                <a:path w="27129" h="54554" extrusionOk="0">
                  <a:moveTo>
                    <a:pt x="6504" y="592"/>
                  </a:moveTo>
                  <a:lnTo>
                    <a:pt x="6504" y="592"/>
                  </a:lnTo>
                  <a:cubicBezTo>
                    <a:pt x="6117" y="682"/>
                    <a:pt x="5753" y="796"/>
                    <a:pt x="5367" y="910"/>
                  </a:cubicBezTo>
                  <a:cubicBezTo>
                    <a:pt x="5162" y="978"/>
                    <a:pt x="4957" y="1046"/>
                    <a:pt x="4730" y="1115"/>
                  </a:cubicBezTo>
                  <a:cubicBezTo>
                    <a:pt x="3252" y="3002"/>
                    <a:pt x="2160" y="5185"/>
                    <a:pt x="1456" y="7436"/>
                  </a:cubicBezTo>
                  <a:cubicBezTo>
                    <a:pt x="1183" y="8323"/>
                    <a:pt x="864" y="9187"/>
                    <a:pt x="705" y="10074"/>
                  </a:cubicBezTo>
                  <a:cubicBezTo>
                    <a:pt x="523" y="11120"/>
                    <a:pt x="341" y="12166"/>
                    <a:pt x="228" y="13235"/>
                  </a:cubicBezTo>
                  <a:cubicBezTo>
                    <a:pt x="137" y="14304"/>
                    <a:pt x="114" y="15372"/>
                    <a:pt x="68" y="16441"/>
                  </a:cubicBezTo>
                  <a:cubicBezTo>
                    <a:pt x="0" y="17555"/>
                    <a:pt x="91" y="18647"/>
                    <a:pt x="114" y="19761"/>
                  </a:cubicBezTo>
                  <a:cubicBezTo>
                    <a:pt x="182" y="21899"/>
                    <a:pt x="455" y="24059"/>
                    <a:pt x="728" y="26174"/>
                  </a:cubicBezTo>
                  <a:cubicBezTo>
                    <a:pt x="1001" y="28243"/>
                    <a:pt x="1319" y="30312"/>
                    <a:pt x="1706" y="32359"/>
                  </a:cubicBezTo>
                  <a:cubicBezTo>
                    <a:pt x="2479" y="36475"/>
                    <a:pt x="3479" y="40568"/>
                    <a:pt x="4730" y="44570"/>
                  </a:cubicBezTo>
                  <a:cubicBezTo>
                    <a:pt x="5412" y="46799"/>
                    <a:pt x="6185" y="48982"/>
                    <a:pt x="7027" y="51165"/>
                  </a:cubicBezTo>
                  <a:cubicBezTo>
                    <a:pt x="7436" y="52165"/>
                    <a:pt x="7845" y="53189"/>
                    <a:pt x="8278" y="54189"/>
                  </a:cubicBezTo>
                  <a:cubicBezTo>
                    <a:pt x="8550" y="54235"/>
                    <a:pt x="8846" y="54258"/>
                    <a:pt x="9119" y="54280"/>
                  </a:cubicBezTo>
                  <a:cubicBezTo>
                    <a:pt x="8778" y="53393"/>
                    <a:pt x="8414" y="52529"/>
                    <a:pt x="8096" y="51642"/>
                  </a:cubicBezTo>
                  <a:cubicBezTo>
                    <a:pt x="7391" y="49755"/>
                    <a:pt x="6731" y="47868"/>
                    <a:pt x="6094" y="45935"/>
                  </a:cubicBezTo>
                  <a:cubicBezTo>
                    <a:pt x="4844" y="42023"/>
                    <a:pt x="3752" y="38044"/>
                    <a:pt x="2956" y="33996"/>
                  </a:cubicBezTo>
                  <a:cubicBezTo>
                    <a:pt x="2183" y="29949"/>
                    <a:pt x="1569" y="25878"/>
                    <a:pt x="1228" y="21762"/>
                  </a:cubicBezTo>
                  <a:cubicBezTo>
                    <a:pt x="1069" y="19648"/>
                    <a:pt x="932" y="17510"/>
                    <a:pt x="1046" y="15395"/>
                  </a:cubicBezTo>
                  <a:cubicBezTo>
                    <a:pt x="1114" y="14349"/>
                    <a:pt x="1228" y="13326"/>
                    <a:pt x="1365" y="12280"/>
                  </a:cubicBezTo>
                  <a:cubicBezTo>
                    <a:pt x="1478" y="11257"/>
                    <a:pt x="1751" y="10301"/>
                    <a:pt x="1933" y="9301"/>
                  </a:cubicBezTo>
                  <a:cubicBezTo>
                    <a:pt x="2320" y="7345"/>
                    <a:pt x="3184" y="5549"/>
                    <a:pt x="4139" y="3798"/>
                  </a:cubicBezTo>
                  <a:cubicBezTo>
                    <a:pt x="4776" y="2638"/>
                    <a:pt x="5594" y="1569"/>
                    <a:pt x="6504" y="592"/>
                  </a:cubicBezTo>
                  <a:close/>
                  <a:moveTo>
                    <a:pt x="13462" y="0"/>
                  </a:moveTo>
                  <a:lnTo>
                    <a:pt x="13462" y="23"/>
                  </a:lnTo>
                  <a:cubicBezTo>
                    <a:pt x="13462" y="250"/>
                    <a:pt x="13462" y="478"/>
                    <a:pt x="13439" y="705"/>
                  </a:cubicBezTo>
                  <a:cubicBezTo>
                    <a:pt x="13417" y="1683"/>
                    <a:pt x="13439" y="2638"/>
                    <a:pt x="13417" y="3616"/>
                  </a:cubicBezTo>
                  <a:cubicBezTo>
                    <a:pt x="13394" y="5503"/>
                    <a:pt x="13371" y="7413"/>
                    <a:pt x="13371" y="9301"/>
                  </a:cubicBezTo>
                  <a:cubicBezTo>
                    <a:pt x="13349" y="13144"/>
                    <a:pt x="13235" y="16964"/>
                    <a:pt x="13189" y="20807"/>
                  </a:cubicBezTo>
                  <a:cubicBezTo>
                    <a:pt x="13144" y="24605"/>
                    <a:pt x="13167" y="28402"/>
                    <a:pt x="13076" y="32200"/>
                  </a:cubicBezTo>
                  <a:cubicBezTo>
                    <a:pt x="13007" y="34133"/>
                    <a:pt x="13076" y="36066"/>
                    <a:pt x="13053" y="37999"/>
                  </a:cubicBezTo>
                  <a:cubicBezTo>
                    <a:pt x="13030" y="39886"/>
                    <a:pt x="13030" y="41796"/>
                    <a:pt x="12985" y="43683"/>
                  </a:cubicBezTo>
                  <a:cubicBezTo>
                    <a:pt x="12939" y="45844"/>
                    <a:pt x="12916" y="47981"/>
                    <a:pt x="12916" y="50119"/>
                  </a:cubicBezTo>
                  <a:cubicBezTo>
                    <a:pt x="12916" y="51210"/>
                    <a:pt x="12916" y="52279"/>
                    <a:pt x="12916" y="53371"/>
                  </a:cubicBezTo>
                  <a:cubicBezTo>
                    <a:pt x="12916" y="53757"/>
                    <a:pt x="12916" y="54144"/>
                    <a:pt x="12916" y="54530"/>
                  </a:cubicBezTo>
                  <a:lnTo>
                    <a:pt x="13530" y="54530"/>
                  </a:lnTo>
                  <a:cubicBezTo>
                    <a:pt x="13530" y="54280"/>
                    <a:pt x="13530" y="54007"/>
                    <a:pt x="13530" y="53734"/>
                  </a:cubicBezTo>
                  <a:cubicBezTo>
                    <a:pt x="13576" y="52757"/>
                    <a:pt x="13599" y="51802"/>
                    <a:pt x="13644" y="50847"/>
                  </a:cubicBezTo>
                  <a:cubicBezTo>
                    <a:pt x="13690" y="48959"/>
                    <a:pt x="13758" y="47094"/>
                    <a:pt x="13781" y="45230"/>
                  </a:cubicBezTo>
                  <a:cubicBezTo>
                    <a:pt x="13803" y="41387"/>
                    <a:pt x="13894" y="37566"/>
                    <a:pt x="14008" y="33723"/>
                  </a:cubicBezTo>
                  <a:cubicBezTo>
                    <a:pt x="14122" y="29926"/>
                    <a:pt x="14053" y="26128"/>
                    <a:pt x="14190" y="22331"/>
                  </a:cubicBezTo>
                  <a:cubicBezTo>
                    <a:pt x="14258" y="20443"/>
                    <a:pt x="14213" y="18533"/>
                    <a:pt x="14258" y="16623"/>
                  </a:cubicBezTo>
                  <a:cubicBezTo>
                    <a:pt x="14281" y="14690"/>
                    <a:pt x="14372" y="12780"/>
                    <a:pt x="14372" y="10847"/>
                  </a:cubicBezTo>
                  <a:cubicBezTo>
                    <a:pt x="14372" y="8732"/>
                    <a:pt x="14417" y="6618"/>
                    <a:pt x="14463" y="4503"/>
                  </a:cubicBezTo>
                  <a:cubicBezTo>
                    <a:pt x="14486" y="3411"/>
                    <a:pt x="14508" y="2343"/>
                    <a:pt x="14531" y="1251"/>
                  </a:cubicBezTo>
                  <a:cubicBezTo>
                    <a:pt x="14531" y="842"/>
                    <a:pt x="14531" y="455"/>
                    <a:pt x="14508" y="46"/>
                  </a:cubicBezTo>
                  <a:cubicBezTo>
                    <a:pt x="14167" y="23"/>
                    <a:pt x="13826" y="23"/>
                    <a:pt x="13462" y="0"/>
                  </a:cubicBezTo>
                  <a:close/>
                  <a:moveTo>
                    <a:pt x="20671" y="410"/>
                  </a:moveTo>
                  <a:cubicBezTo>
                    <a:pt x="21353" y="1433"/>
                    <a:pt x="21990" y="2479"/>
                    <a:pt x="22490" y="3570"/>
                  </a:cubicBezTo>
                  <a:cubicBezTo>
                    <a:pt x="22899" y="4435"/>
                    <a:pt x="23309" y="5276"/>
                    <a:pt x="23627" y="6163"/>
                  </a:cubicBezTo>
                  <a:cubicBezTo>
                    <a:pt x="23945" y="7004"/>
                    <a:pt x="24241" y="7868"/>
                    <a:pt x="24514" y="8755"/>
                  </a:cubicBezTo>
                  <a:cubicBezTo>
                    <a:pt x="24787" y="9642"/>
                    <a:pt x="24923" y="10529"/>
                    <a:pt x="25151" y="11416"/>
                  </a:cubicBezTo>
                  <a:cubicBezTo>
                    <a:pt x="25378" y="12303"/>
                    <a:pt x="25537" y="13235"/>
                    <a:pt x="25674" y="14144"/>
                  </a:cubicBezTo>
                  <a:cubicBezTo>
                    <a:pt x="25810" y="15077"/>
                    <a:pt x="25924" y="16032"/>
                    <a:pt x="25969" y="16987"/>
                  </a:cubicBezTo>
                  <a:cubicBezTo>
                    <a:pt x="25992" y="17919"/>
                    <a:pt x="26083" y="18829"/>
                    <a:pt x="26060" y="19761"/>
                  </a:cubicBezTo>
                  <a:cubicBezTo>
                    <a:pt x="25992" y="23650"/>
                    <a:pt x="25583" y="27447"/>
                    <a:pt x="24696" y="31245"/>
                  </a:cubicBezTo>
                  <a:cubicBezTo>
                    <a:pt x="23741" y="35361"/>
                    <a:pt x="22376" y="39408"/>
                    <a:pt x="20762" y="43320"/>
                  </a:cubicBezTo>
                  <a:cubicBezTo>
                    <a:pt x="19829" y="45571"/>
                    <a:pt x="18874" y="47799"/>
                    <a:pt x="17896" y="50028"/>
                  </a:cubicBezTo>
                  <a:cubicBezTo>
                    <a:pt x="17237" y="51529"/>
                    <a:pt x="16487" y="53007"/>
                    <a:pt x="15873" y="54553"/>
                  </a:cubicBezTo>
                  <a:cubicBezTo>
                    <a:pt x="16191" y="54553"/>
                    <a:pt x="16487" y="54530"/>
                    <a:pt x="16782" y="54530"/>
                  </a:cubicBezTo>
                  <a:cubicBezTo>
                    <a:pt x="17419" y="53348"/>
                    <a:pt x="17965" y="52143"/>
                    <a:pt x="18510" y="50960"/>
                  </a:cubicBezTo>
                  <a:cubicBezTo>
                    <a:pt x="19397" y="48982"/>
                    <a:pt x="20352" y="47004"/>
                    <a:pt x="21194" y="45002"/>
                  </a:cubicBezTo>
                  <a:cubicBezTo>
                    <a:pt x="22035" y="43001"/>
                    <a:pt x="22763" y="40932"/>
                    <a:pt x="23513" y="38885"/>
                  </a:cubicBezTo>
                  <a:cubicBezTo>
                    <a:pt x="24264" y="36862"/>
                    <a:pt x="24900" y="34747"/>
                    <a:pt x="25401" y="32655"/>
                  </a:cubicBezTo>
                  <a:cubicBezTo>
                    <a:pt x="26356" y="28766"/>
                    <a:pt x="27038" y="24809"/>
                    <a:pt x="27106" y="20784"/>
                  </a:cubicBezTo>
                  <a:cubicBezTo>
                    <a:pt x="27129" y="18920"/>
                    <a:pt x="27061" y="17032"/>
                    <a:pt x="26856" y="15168"/>
                  </a:cubicBezTo>
                  <a:cubicBezTo>
                    <a:pt x="26742" y="14213"/>
                    <a:pt x="26651" y="13258"/>
                    <a:pt x="26447" y="12348"/>
                  </a:cubicBezTo>
                  <a:cubicBezTo>
                    <a:pt x="26356" y="11916"/>
                    <a:pt x="26288" y="11484"/>
                    <a:pt x="26219" y="11052"/>
                  </a:cubicBezTo>
                  <a:cubicBezTo>
                    <a:pt x="26128" y="10552"/>
                    <a:pt x="25969" y="10074"/>
                    <a:pt x="25810" y="9597"/>
                  </a:cubicBezTo>
                  <a:cubicBezTo>
                    <a:pt x="25514" y="8596"/>
                    <a:pt x="25264" y="7595"/>
                    <a:pt x="24900" y="6618"/>
                  </a:cubicBezTo>
                  <a:cubicBezTo>
                    <a:pt x="24559" y="5640"/>
                    <a:pt x="24150" y="4662"/>
                    <a:pt x="23695" y="3707"/>
                  </a:cubicBezTo>
                  <a:cubicBezTo>
                    <a:pt x="23195" y="2593"/>
                    <a:pt x="22581" y="1478"/>
                    <a:pt x="21899" y="455"/>
                  </a:cubicBezTo>
                  <a:cubicBezTo>
                    <a:pt x="21831" y="455"/>
                    <a:pt x="21785" y="455"/>
                    <a:pt x="21740" y="432"/>
                  </a:cubicBezTo>
                  <a:cubicBezTo>
                    <a:pt x="21376" y="432"/>
                    <a:pt x="21035" y="432"/>
                    <a:pt x="20671" y="4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4440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6" name="Google Shape;1726;p42"/>
          <p:cNvGrpSpPr/>
          <p:nvPr/>
        </p:nvGrpSpPr>
        <p:grpSpPr>
          <a:xfrm>
            <a:off x="290399" y="2426136"/>
            <a:ext cx="1528978" cy="2826963"/>
            <a:chOff x="2354025" y="2893125"/>
            <a:chExt cx="337575" cy="624150"/>
          </a:xfrm>
        </p:grpSpPr>
        <p:sp>
          <p:nvSpPr>
            <p:cNvPr id="1727" name="Google Shape;1727;p42"/>
            <p:cNvSpPr/>
            <p:nvPr/>
          </p:nvSpPr>
          <p:spPr>
            <a:xfrm>
              <a:off x="2519700" y="351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2"/>
            <p:cNvSpPr/>
            <p:nvPr/>
          </p:nvSpPr>
          <p:spPr>
            <a:xfrm>
              <a:off x="2506275" y="2910700"/>
              <a:ext cx="40675" cy="602825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2"/>
            <p:cNvSpPr/>
            <p:nvPr/>
          </p:nvSpPr>
          <p:spPr>
            <a:xfrm>
              <a:off x="2403075" y="3195175"/>
              <a:ext cx="112875" cy="62475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2"/>
            <p:cNvSpPr/>
            <p:nvPr/>
          </p:nvSpPr>
          <p:spPr>
            <a:xfrm>
              <a:off x="2534525" y="3208175"/>
              <a:ext cx="121950" cy="52425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2"/>
            <p:cNvSpPr/>
            <p:nvPr/>
          </p:nvSpPr>
          <p:spPr>
            <a:xfrm>
              <a:off x="2508000" y="317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2"/>
            <p:cNvSpPr/>
            <p:nvPr/>
          </p:nvSpPr>
          <p:spPr>
            <a:xfrm>
              <a:off x="2443575" y="314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2"/>
            <p:cNvSpPr/>
            <p:nvPr/>
          </p:nvSpPr>
          <p:spPr>
            <a:xfrm>
              <a:off x="2410225" y="3131675"/>
              <a:ext cx="108000" cy="49075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2"/>
            <p:cNvSpPr/>
            <p:nvPr/>
          </p:nvSpPr>
          <p:spPr>
            <a:xfrm>
              <a:off x="2532500" y="3137150"/>
              <a:ext cx="128450" cy="49875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2"/>
            <p:cNvSpPr/>
            <p:nvPr/>
          </p:nvSpPr>
          <p:spPr>
            <a:xfrm>
              <a:off x="2437425" y="3053900"/>
              <a:ext cx="86100" cy="60375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2"/>
            <p:cNvSpPr/>
            <p:nvPr/>
          </p:nvSpPr>
          <p:spPr>
            <a:xfrm>
              <a:off x="2530300" y="3064100"/>
              <a:ext cx="99300" cy="58400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2"/>
            <p:cNvSpPr/>
            <p:nvPr/>
          </p:nvSpPr>
          <p:spPr>
            <a:xfrm>
              <a:off x="2457150" y="2994025"/>
              <a:ext cx="67250" cy="6097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2"/>
            <p:cNvSpPr/>
            <p:nvPr/>
          </p:nvSpPr>
          <p:spPr>
            <a:xfrm>
              <a:off x="2526600" y="2999850"/>
              <a:ext cx="85325" cy="46175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2"/>
            <p:cNvSpPr/>
            <p:nvPr/>
          </p:nvSpPr>
          <p:spPr>
            <a:xfrm>
              <a:off x="2479750" y="2948900"/>
              <a:ext cx="45125" cy="43600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2"/>
            <p:cNvSpPr/>
            <p:nvPr/>
          </p:nvSpPr>
          <p:spPr>
            <a:xfrm>
              <a:off x="2526600" y="2948875"/>
              <a:ext cx="56500" cy="59325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2"/>
            <p:cNvSpPr/>
            <p:nvPr/>
          </p:nvSpPr>
          <p:spPr>
            <a:xfrm>
              <a:off x="2499025" y="2918550"/>
              <a:ext cx="27700" cy="29275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2"/>
            <p:cNvSpPr/>
            <p:nvPr/>
          </p:nvSpPr>
          <p:spPr>
            <a:xfrm>
              <a:off x="2525125" y="2917475"/>
              <a:ext cx="25250" cy="19275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2"/>
            <p:cNvSpPr/>
            <p:nvPr/>
          </p:nvSpPr>
          <p:spPr>
            <a:xfrm>
              <a:off x="2631300" y="3191075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2"/>
            <p:cNvSpPr/>
            <p:nvPr/>
          </p:nvSpPr>
          <p:spPr>
            <a:xfrm>
              <a:off x="2549675" y="296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2"/>
            <p:cNvSpPr/>
            <p:nvPr/>
          </p:nvSpPr>
          <p:spPr>
            <a:xfrm>
              <a:off x="2616500" y="3078775"/>
              <a:ext cx="350" cy="375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2"/>
            <p:cNvSpPr/>
            <p:nvPr/>
          </p:nvSpPr>
          <p:spPr>
            <a:xfrm>
              <a:off x="2532100" y="3051075"/>
              <a:ext cx="128150" cy="5217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2"/>
            <p:cNvSpPr/>
            <p:nvPr/>
          </p:nvSpPr>
          <p:spPr>
            <a:xfrm>
              <a:off x="2354025" y="3182450"/>
              <a:ext cx="154000" cy="7062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2"/>
            <p:cNvSpPr/>
            <p:nvPr/>
          </p:nvSpPr>
          <p:spPr>
            <a:xfrm>
              <a:off x="2537000" y="3114500"/>
              <a:ext cx="147025" cy="59375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2"/>
            <p:cNvSpPr/>
            <p:nvPr/>
          </p:nvSpPr>
          <p:spPr>
            <a:xfrm>
              <a:off x="2394675" y="3044400"/>
              <a:ext cx="114025" cy="54100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2"/>
            <p:cNvSpPr/>
            <p:nvPr/>
          </p:nvSpPr>
          <p:spPr>
            <a:xfrm>
              <a:off x="2490075" y="2893125"/>
              <a:ext cx="75575" cy="36125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2"/>
            <p:cNvSpPr/>
            <p:nvPr/>
          </p:nvSpPr>
          <p:spPr>
            <a:xfrm>
              <a:off x="2547250" y="3185225"/>
              <a:ext cx="144350" cy="59600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2"/>
            <p:cNvSpPr/>
            <p:nvPr/>
          </p:nvSpPr>
          <p:spPr>
            <a:xfrm>
              <a:off x="2376075" y="3115225"/>
              <a:ext cx="129525" cy="52750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2"/>
            <p:cNvSpPr/>
            <p:nvPr/>
          </p:nvSpPr>
          <p:spPr>
            <a:xfrm>
              <a:off x="2546575" y="2984950"/>
              <a:ext cx="93375" cy="54900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2"/>
            <p:cNvSpPr/>
            <p:nvPr/>
          </p:nvSpPr>
          <p:spPr>
            <a:xfrm>
              <a:off x="2415000" y="2983375"/>
              <a:ext cx="106450" cy="44175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2"/>
            <p:cNvSpPr/>
            <p:nvPr/>
          </p:nvSpPr>
          <p:spPr>
            <a:xfrm>
              <a:off x="2464600" y="2940950"/>
              <a:ext cx="139525" cy="32100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6" name="Google Shape;1756;p42"/>
          <p:cNvSpPr/>
          <p:nvPr/>
        </p:nvSpPr>
        <p:spPr>
          <a:xfrm>
            <a:off x="6832000" y="3281600"/>
            <a:ext cx="1528978" cy="409504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7" name="Google Shape;1757;p42"/>
          <p:cNvSpPr/>
          <p:nvPr/>
        </p:nvSpPr>
        <p:spPr>
          <a:xfrm flipH="1">
            <a:off x="233865" y="1199474"/>
            <a:ext cx="2214135" cy="593000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8" name="Google Shape;1758;p42"/>
          <p:cNvSpPr/>
          <p:nvPr/>
        </p:nvSpPr>
        <p:spPr>
          <a:xfrm>
            <a:off x="-630787" y="4127325"/>
            <a:ext cx="8269875" cy="1016974"/>
          </a:xfrm>
          <a:custGeom>
            <a:avLst/>
            <a:gdLst/>
            <a:ahLst/>
            <a:cxnLst/>
            <a:rect l="l" t="t" r="r" b="b"/>
            <a:pathLst>
              <a:path w="43977" h="5408" extrusionOk="0">
                <a:moveTo>
                  <a:pt x="14366" y="0"/>
                </a:moveTo>
                <a:cubicBezTo>
                  <a:pt x="12668" y="0"/>
                  <a:pt x="10962" y="244"/>
                  <a:pt x="9309" y="643"/>
                </a:cubicBezTo>
                <a:cubicBezTo>
                  <a:pt x="6487" y="1324"/>
                  <a:pt x="3787" y="2436"/>
                  <a:pt x="1104" y="3548"/>
                </a:cubicBezTo>
                <a:lnTo>
                  <a:pt x="1100" y="3548"/>
                </a:lnTo>
                <a:cubicBezTo>
                  <a:pt x="464" y="3811"/>
                  <a:pt x="138" y="4735"/>
                  <a:pt x="0" y="5408"/>
                </a:cubicBezTo>
                <a:lnTo>
                  <a:pt x="42338" y="5408"/>
                </a:lnTo>
                <a:cubicBezTo>
                  <a:pt x="42865" y="5408"/>
                  <a:pt x="43450" y="5007"/>
                  <a:pt x="43977" y="4948"/>
                </a:cubicBezTo>
                <a:cubicBezTo>
                  <a:pt x="42159" y="2118"/>
                  <a:pt x="38869" y="283"/>
                  <a:pt x="35500" y="233"/>
                </a:cubicBezTo>
                <a:cubicBezTo>
                  <a:pt x="35441" y="232"/>
                  <a:pt x="35382" y="232"/>
                  <a:pt x="35324" y="232"/>
                </a:cubicBezTo>
                <a:cubicBezTo>
                  <a:pt x="31763" y="232"/>
                  <a:pt x="28327" y="2022"/>
                  <a:pt x="24800" y="2022"/>
                </a:cubicBezTo>
                <a:cubicBezTo>
                  <a:pt x="24457" y="2022"/>
                  <a:pt x="24113" y="2005"/>
                  <a:pt x="23767" y="1968"/>
                </a:cubicBezTo>
                <a:cubicBezTo>
                  <a:pt x="21765" y="1750"/>
                  <a:pt x="19905" y="864"/>
                  <a:pt x="17945" y="400"/>
                </a:cubicBezTo>
                <a:cubicBezTo>
                  <a:pt x="16770" y="123"/>
                  <a:pt x="15570" y="0"/>
                  <a:pt x="143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59" name="Google Shape;1759;p42"/>
          <p:cNvGrpSpPr/>
          <p:nvPr/>
        </p:nvGrpSpPr>
        <p:grpSpPr>
          <a:xfrm>
            <a:off x="-712691" y="246039"/>
            <a:ext cx="2708094" cy="5007056"/>
            <a:chOff x="-3046316" y="246039"/>
            <a:chExt cx="2708094" cy="5007056"/>
          </a:xfrm>
        </p:grpSpPr>
        <p:sp>
          <p:nvSpPr>
            <p:cNvPr id="1760" name="Google Shape;1760;p42"/>
            <p:cNvSpPr/>
            <p:nvPr/>
          </p:nvSpPr>
          <p:spPr>
            <a:xfrm>
              <a:off x="-1717238" y="5252894"/>
              <a:ext cx="201" cy="20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2"/>
            <p:cNvSpPr/>
            <p:nvPr/>
          </p:nvSpPr>
          <p:spPr>
            <a:xfrm>
              <a:off x="-1824936" y="387029"/>
              <a:ext cx="326303" cy="4835983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2"/>
            <p:cNvSpPr/>
            <p:nvPr/>
          </p:nvSpPr>
          <p:spPr>
            <a:xfrm>
              <a:off x="-2652827" y="2669144"/>
              <a:ext cx="905506" cy="501187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2"/>
            <p:cNvSpPr/>
            <p:nvPr/>
          </p:nvSpPr>
          <p:spPr>
            <a:xfrm>
              <a:off x="-1598309" y="2773433"/>
              <a:ext cx="978307" cy="420564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2"/>
            <p:cNvSpPr/>
            <p:nvPr/>
          </p:nvSpPr>
          <p:spPr>
            <a:xfrm>
              <a:off x="-1811097" y="2503486"/>
              <a:ext cx="201" cy="20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2"/>
            <p:cNvSpPr/>
            <p:nvPr/>
          </p:nvSpPr>
          <p:spPr>
            <a:xfrm>
              <a:off x="-2327928" y="2296312"/>
              <a:ext cx="201" cy="20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2"/>
            <p:cNvSpPr/>
            <p:nvPr/>
          </p:nvSpPr>
          <p:spPr>
            <a:xfrm>
              <a:off x="-2595468" y="2159734"/>
              <a:ext cx="866398" cy="393689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2"/>
            <p:cNvSpPr/>
            <p:nvPr/>
          </p:nvSpPr>
          <p:spPr>
            <a:xfrm>
              <a:off x="-1614554" y="2203656"/>
              <a:ext cx="1030452" cy="400107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2"/>
            <p:cNvSpPr/>
            <p:nvPr/>
          </p:nvSpPr>
          <p:spPr>
            <a:xfrm>
              <a:off x="-2377264" y="1535808"/>
              <a:ext cx="690711" cy="484340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2"/>
            <p:cNvSpPr/>
            <p:nvPr/>
          </p:nvSpPr>
          <p:spPr>
            <a:xfrm>
              <a:off x="-1632202" y="1617634"/>
              <a:ext cx="796604" cy="468496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2"/>
            <p:cNvSpPr/>
            <p:nvPr/>
          </p:nvSpPr>
          <p:spPr>
            <a:xfrm>
              <a:off x="-2219026" y="1055479"/>
              <a:ext cx="539493" cy="489154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2"/>
            <p:cNvSpPr/>
            <p:nvPr/>
          </p:nvSpPr>
          <p:spPr>
            <a:xfrm>
              <a:off x="-1661885" y="1102208"/>
              <a:ext cx="684494" cy="370425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2"/>
            <p:cNvSpPr/>
            <p:nvPr/>
          </p:nvSpPr>
          <p:spPr>
            <a:xfrm>
              <a:off x="-2037725" y="693477"/>
              <a:ext cx="362002" cy="349768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2"/>
            <p:cNvSpPr/>
            <p:nvPr/>
          </p:nvSpPr>
          <p:spPr>
            <a:xfrm>
              <a:off x="-1661885" y="693276"/>
              <a:ext cx="453254" cy="475917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2"/>
            <p:cNvSpPr/>
            <p:nvPr/>
          </p:nvSpPr>
          <p:spPr>
            <a:xfrm>
              <a:off x="-1883097" y="450003"/>
              <a:ext cx="222215" cy="234850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2"/>
            <p:cNvSpPr/>
            <p:nvPr/>
          </p:nvSpPr>
          <p:spPr>
            <a:xfrm>
              <a:off x="-1673717" y="441379"/>
              <a:ext cx="202561" cy="154628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2"/>
            <p:cNvSpPr/>
            <p:nvPr/>
          </p:nvSpPr>
          <p:spPr>
            <a:xfrm>
              <a:off x="-821960" y="2636253"/>
              <a:ext cx="3008" cy="201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2"/>
            <p:cNvSpPr/>
            <p:nvPr/>
          </p:nvSpPr>
          <p:spPr>
            <a:xfrm>
              <a:off x="-1476772" y="795960"/>
              <a:ext cx="201" cy="20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2"/>
            <p:cNvSpPr/>
            <p:nvPr/>
          </p:nvSpPr>
          <p:spPr>
            <a:xfrm>
              <a:off x="-940689" y="1735360"/>
              <a:ext cx="2808" cy="3008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2"/>
            <p:cNvSpPr/>
            <p:nvPr/>
          </p:nvSpPr>
          <p:spPr>
            <a:xfrm>
              <a:off x="-1617762" y="1513145"/>
              <a:ext cx="1028045" cy="418558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2"/>
            <p:cNvSpPr/>
            <p:nvPr/>
          </p:nvSpPr>
          <p:spPr>
            <a:xfrm>
              <a:off x="-3046316" y="2567062"/>
              <a:ext cx="1235419" cy="566568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2"/>
            <p:cNvSpPr/>
            <p:nvPr/>
          </p:nvSpPr>
          <p:spPr>
            <a:xfrm>
              <a:off x="-1578454" y="2021953"/>
              <a:ext cx="1179464" cy="476318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2"/>
            <p:cNvSpPr/>
            <p:nvPr/>
          </p:nvSpPr>
          <p:spPr>
            <a:xfrm>
              <a:off x="-2720213" y="1459597"/>
              <a:ext cx="914731" cy="434001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2"/>
            <p:cNvSpPr/>
            <p:nvPr/>
          </p:nvSpPr>
          <p:spPr>
            <a:xfrm>
              <a:off x="-1954895" y="246039"/>
              <a:ext cx="606278" cy="289802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2"/>
            <p:cNvSpPr/>
            <p:nvPr/>
          </p:nvSpPr>
          <p:spPr>
            <a:xfrm>
              <a:off x="-1496226" y="2589323"/>
              <a:ext cx="1158005" cy="478123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2"/>
            <p:cNvSpPr/>
            <p:nvPr/>
          </p:nvSpPr>
          <p:spPr>
            <a:xfrm>
              <a:off x="-2869426" y="2027769"/>
              <a:ext cx="1039075" cy="423171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2"/>
            <p:cNvSpPr/>
            <p:nvPr/>
          </p:nvSpPr>
          <p:spPr>
            <a:xfrm>
              <a:off x="-1501641" y="982677"/>
              <a:ext cx="749073" cy="440419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2"/>
            <p:cNvSpPr/>
            <p:nvPr/>
          </p:nvSpPr>
          <p:spPr>
            <a:xfrm>
              <a:off x="-2557162" y="970042"/>
              <a:ext cx="853963" cy="354381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2"/>
            <p:cNvSpPr/>
            <p:nvPr/>
          </p:nvSpPr>
          <p:spPr>
            <a:xfrm>
              <a:off x="-2159261" y="629700"/>
              <a:ext cx="1119297" cy="257513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9" name="Google Shape;1789;p42"/>
          <p:cNvSpPr txBox="1">
            <a:spLocks noGrp="1"/>
          </p:cNvSpPr>
          <p:nvPr>
            <p:ph type="title"/>
          </p:nvPr>
        </p:nvSpPr>
        <p:spPr>
          <a:xfrm>
            <a:off x="463683" y="711834"/>
            <a:ext cx="7842934" cy="25595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>
                <a:solidFill>
                  <a:srgbClr val="00B050"/>
                </a:solidFill>
                <a:latin typeface="UTM Aristote" panose="02040603050506020204" pitchFamily="18" charset="0"/>
              </a:rPr>
              <a:t>Cảm ơn </a:t>
            </a:r>
            <a:br>
              <a:rPr lang="vi-VN" dirty="0">
                <a:solidFill>
                  <a:srgbClr val="00B050"/>
                </a:solidFill>
                <a:latin typeface="UTM Aristote" panose="02040603050506020204" pitchFamily="18" charset="0"/>
              </a:rPr>
            </a:br>
            <a:r>
              <a:rPr lang="vi-VN" dirty="0">
                <a:solidFill>
                  <a:srgbClr val="00B050"/>
                </a:solidFill>
                <a:latin typeface="UTM Aristote" panose="02040603050506020204" pitchFamily="18" charset="0"/>
              </a:rPr>
              <a:t>quý thầy cô đã đến dự giờ thăm lớp!  </a:t>
            </a:r>
            <a:endParaRPr dirty="0">
              <a:solidFill>
                <a:srgbClr val="00B050"/>
              </a:solidFill>
              <a:latin typeface="SVN-Berkshire Swash" panose="02040603050506020204" pitchFamily="18" charset="0"/>
            </a:endParaRPr>
          </a:p>
        </p:txBody>
      </p:sp>
      <p:sp>
        <p:nvSpPr>
          <p:cNvPr id="1790" name="Google Shape;1790;p42"/>
          <p:cNvSpPr/>
          <p:nvPr/>
        </p:nvSpPr>
        <p:spPr>
          <a:xfrm>
            <a:off x="2206884" y="3806230"/>
            <a:ext cx="4248000" cy="4095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92" name="Google Shape;1792;p42"/>
          <p:cNvGrpSpPr/>
          <p:nvPr/>
        </p:nvGrpSpPr>
        <p:grpSpPr>
          <a:xfrm>
            <a:off x="-412413" y="2695576"/>
            <a:ext cx="1970219" cy="1339749"/>
            <a:chOff x="-9537" y="114004"/>
            <a:chExt cx="2185732" cy="1486298"/>
          </a:xfrm>
        </p:grpSpPr>
        <p:sp>
          <p:nvSpPr>
            <p:cNvPr id="1793" name="Google Shape;1793;p42"/>
            <p:cNvSpPr/>
            <p:nvPr/>
          </p:nvSpPr>
          <p:spPr>
            <a:xfrm>
              <a:off x="-9537" y="743099"/>
              <a:ext cx="1060735" cy="781357"/>
            </a:xfrm>
            <a:custGeom>
              <a:avLst/>
              <a:gdLst/>
              <a:ahLst/>
              <a:cxnLst/>
              <a:rect l="l" t="t" r="r" b="b"/>
              <a:pathLst>
                <a:path w="31593" h="23272" extrusionOk="0">
                  <a:moveTo>
                    <a:pt x="31152" y="1"/>
                  </a:moveTo>
                  <a:cubicBezTo>
                    <a:pt x="27487" y="5650"/>
                    <a:pt x="23422" y="11133"/>
                    <a:pt x="18256" y="15390"/>
                  </a:cubicBezTo>
                  <a:cubicBezTo>
                    <a:pt x="13089" y="19662"/>
                    <a:pt x="6669" y="22679"/>
                    <a:pt x="0" y="22748"/>
                  </a:cubicBezTo>
                  <a:lnTo>
                    <a:pt x="0" y="23271"/>
                  </a:lnTo>
                  <a:cubicBezTo>
                    <a:pt x="6820" y="23189"/>
                    <a:pt x="13351" y="20130"/>
                    <a:pt x="18586" y="15804"/>
                  </a:cubicBezTo>
                  <a:cubicBezTo>
                    <a:pt x="23822" y="11478"/>
                    <a:pt x="27900" y="5953"/>
                    <a:pt x="31593" y="276"/>
                  </a:cubicBezTo>
                  <a:lnTo>
                    <a:pt x="31152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2"/>
            <p:cNvSpPr/>
            <p:nvPr/>
          </p:nvSpPr>
          <p:spPr>
            <a:xfrm>
              <a:off x="639938" y="1143246"/>
              <a:ext cx="1319800" cy="228545"/>
            </a:xfrm>
            <a:custGeom>
              <a:avLst/>
              <a:gdLst/>
              <a:ahLst/>
              <a:cxnLst/>
              <a:rect l="l" t="t" r="r" b="b"/>
              <a:pathLst>
                <a:path w="39309" h="6807" extrusionOk="0">
                  <a:moveTo>
                    <a:pt x="39019" y="1"/>
                  </a:moveTo>
                  <a:cubicBezTo>
                    <a:pt x="32598" y="4161"/>
                    <a:pt x="24924" y="6297"/>
                    <a:pt x="17264" y="6297"/>
                  </a:cubicBezTo>
                  <a:cubicBezTo>
                    <a:pt x="11394" y="6297"/>
                    <a:pt x="5525" y="5043"/>
                    <a:pt x="234" y="2508"/>
                  </a:cubicBezTo>
                  <a:lnTo>
                    <a:pt x="14" y="2990"/>
                  </a:lnTo>
                  <a:lnTo>
                    <a:pt x="0" y="2990"/>
                  </a:lnTo>
                  <a:cubicBezTo>
                    <a:pt x="5373" y="5553"/>
                    <a:pt x="11325" y="6807"/>
                    <a:pt x="17264" y="6807"/>
                  </a:cubicBezTo>
                  <a:cubicBezTo>
                    <a:pt x="25021" y="6807"/>
                    <a:pt x="32791" y="4657"/>
                    <a:pt x="39308" y="441"/>
                  </a:cubicBezTo>
                  <a:lnTo>
                    <a:pt x="3901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2"/>
            <p:cNvSpPr/>
            <p:nvPr/>
          </p:nvSpPr>
          <p:spPr>
            <a:xfrm>
              <a:off x="791193" y="515058"/>
              <a:ext cx="145279" cy="540793"/>
            </a:xfrm>
            <a:custGeom>
              <a:avLst/>
              <a:gdLst/>
              <a:ahLst/>
              <a:cxnLst/>
              <a:rect l="l" t="t" r="r" b="b"/>
              <a:pathLst>
                <a:path w="4327" h="16107" extrusionOk="0">
                  <a:moveTo>
                    <a:pt x="3996" y="0"/>
                  </a:moveTo>
                  <a:cubicBezTo>
                    <a:pt x="1723" y="1833"/>
                    <a:pt x="538" y="4712"/>
                    <a:pt x="166" y="7564"/>
                  </a:cubicBezTo>
                  <a:cubicBezTo>
                    <a:pt x="56" y="8419"/>
                    <a:pt x="1" y="9273"/>
                    <a:pt x="1" y="10127"/>
                  </a:cubicBezTo>
                  <a:cubicBezTo>
                    <a:pt x="1" y="12139"/>
                    <a:pt x="249" y="14136"/>
                    <a:pt x="497" y="16107"/>
                  </a:cubicBezTo>
                  <a:lnTo>
                    <a:pt x="1020" y="16038"/>
                  </a:lnTo>
                  <a:cubicBezTo>
                    <a:pt x="772" y="14067"/>
                    <a:pt x="524" y="12083"/>
                    <a:pt x="524" y="10127"/>
                  </a:cubicBezTo>
                  <a:cubicBezTo>
                    <a:pt x="524" y="9300"/>
                    <a:pt x="565" y="8460"/>
                    <a:pt x="676" y="7633"/>
                  </a:cubicBezTo>
                  <a:cubicBezTo>
                    <a:pt x="1034" y="4878"/>
                    <a:pt x="2191" y="2122"/>
                    <a:pt x="4327" y="400"/>
                  </a:cubicBezTo>
                  <a:lnTo>
                    <a:pt x="3996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2"/>
            <p:cNvSpPr/>
            <p:nvPr/>
          </p:nvSpPr>
          <p:spPr>
            <a:xfrm>
              <a:off x="917939" y="735243"/>
              <a:ext cx="545426" cy="221629"/>
            </a:xfrm>
            <a:custGeom>
              <a:avLst/>
              <a:gdLst/>
              <a:ahLst/>
              <a:cxnLst/>
              <a:rect l="l" t="t" r="r" b="b"/>
              <a:pathLst>
                <a:path w="16245" h="6601" extrusionOk="0">
                  <a:moveTo>
                    <a:pt x="15845" y="1"/>
                  </a:moveTo>
                  <a:cubicBezTo>
                    <a:pt x="12786" y="3817"/>
                    <a:pt x="7881" y="6077"/>
                    <a:pt x="3004" y="6077"/>
                  </a:cubicBezTo>
                  <a:cubicBezTo>
                    <a:pt x="2026" y="6077"/>
                    <a:pt x="1048" y="5980"/>
                    <a:pt x="97" y="5801"/>
                  </a:cubicBezTo>
                  <a:lnTo>
                    <a:pt x="1" y="6311"/>
                  </a:lnTo>
                  <a:cubicBezTo>
                    <a:pt x="993" y="6504"/>
                    <a:pt x="1998" y="6600"/>
                    <a:pt x="3004" y="6600"/>
                  </a:cubicBezTo>
                  <a:cubicBezTo>
                    <a:pt x="8047" y="6600"/>
                    <a:pt x="13076" y="4272"/>
                    <a:pt x="16245" y="317"/>
                  </a:cubicBezTo>
                  <a:lnTo>
                    <a:pt x="15845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2"/>
            <p:cNvSpPr/>
            <p:nvPr/>
          </p:nvSpPr>
          <p:spPr>
            <a:xfrm>
              <a:off x="1252849" y="633947"/>
              <a:ext cx="101799" cy="220218"/>
            </a:xfrm>
            <a:custGeom>
              <a:avLst/>
              <a:gdLst/>
              <a:ahLst/>
              <a:cxnLst/>
              <a:rect l="l" t="t" r="r" b="b"/>
              <a:pathLst>
                <a:path w="3032" h="6559" extrusionOk="0">
                  <a:moveTo>
                    <a:pt x="70" y="0"/>
                  </a:moveTo>
                  <a:cubicBezTo>
                    <a:pt x="14" y="317"/>
                    <a:pt x="1" y="634"/>
                    <a:pt x="1" y="951"/>
                  </a:cubicBezTo>
                  <a:cubicBezTo>
                    <a:pt x="1" y="3100"/>
                    <a:pt x="1006" y="5236"/>
                    <a:pt x="2715" y="6558"/>
                  </a:cubicBezTo>
                  <a:lnTo>
                    <a:pt x="3032" y="6145"/>
                  </a:lnTo>
                  <a:cubicBezTo>
                    <a:pt x="1461" y="4933"/>
                    <a:pt x="510" y="2935"/>
                    <a:pt x="510" y="951"/>
                  </a:cubicBezTo>
                  <a:cubicBezTo>
                    <a:pt x="510" y="662"/>
                    <a:pt x="538" y="358"/>
                    <a:pt x="579" y="69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B55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2"/>
            <p:cNvSpPr/>
            <p:nvPr/>
          </p:nvSpPr>
          <p:spPr>
            <a:xfrm>
              <a:off x="1325002" y="1358797"/>
              <a:ext cx="231802" cy="159179"/>
            </a:xfrm>
            <a:custGeom>
              <a:avLst/>
              <a:gdLst/>
              <a:ahLst/>
              <a:cxnLst/>
              <a:rect l="l" t="t" r="r" b="b"/>
              <a:pathLst>
                <a:path w="6904" h="4741" extrusionOk="0">
                  <a:moveTo>
                    <a:pt x="469" y="1"/>
                  </a:moveTo>
                  <a:lnTo>
                    <a:pt x="1" y="263"/>
                  </a:lnTo>
                  <a:cubicBezTo>
                    <a:pt x="1379" y="2743"/>
                    <a:pt x="4024" y="4479"/>
                    <a:pt x="6849" y="4740"/>
                  </a:cubicBezTo>
                  <a:lnTo>
                    <a:pt x="6904" y="4217"/>
                  </a:lnTo>
                  <a:cubicBezTo>
                    <a:pt x="4245" y="3969"/>
                    <a:pt x="1751" y="2343"/>
                    <a:pt x="46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2"/>
            <p:cNvSpPr/>
            <p:nvPr/>
          </p:nvSpPr>
          <p:spPr>
            <a:xfrm>
              <a:off x="872142" y="463252"/>
              <a:ext cx="117546" cy="117076"/>
            </a:xfrm>
            <a:custGeom>
              <a:avLst/>
              <a:gdLst/>
              <a:ahLst/>
              <a:cxnLst/>
              <a:rect l="l" t="t" r="r" b="b"/>
              <a:pathLst>
                <a:path w="3501" h="3487" extrusionOk="0">
                  <a:moveTo>
                    <a:pt x="1750" y="0"/>
                  </a:moveTo>
                  <a:cubicBezTo>
                    <a:pt x="786" y="0"/>
                    <a:pt x="1" y="772"/>
                    <a:pt x="1" y="1750"/>
                  </a:cubicBezTo>
                  <a:cubicBezTo>
                    <a:pt x="1" y="2714"/>
                    <a:pt x="786" y="3486"/>
                    <a:pt x="1750" y="3486"/>
                  </a:cubicBezTo>
                  <a:cubicBezTo>
                    <a:pt x="2715" y="3486"/>
                    <a:pt x="3500" y="2714"/>
                    <a:pt x="3500" y="1750"/>
                  </a:cubicBezTo>
                  <a:cubicBezTo>
                    <a:pt x="3500" y="772"/>
                    <a:pt x="2715" y="0"/>
                    <a:pt x="175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2"/>
            <p:cNvSpPr/>
            <p:nvPr/>
          </p:nvSpPr>
          <p:spPr>
            <a:xfrm>
              <a:off x="1004461" y="71147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2"/>
            <p:cNvSpPr/>
            <p:nvPr/>
          </p:nvSpPr>
          <p:spPr>
            <a:xfrm>
              <a:off x="1218636" y="58999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2"/>
            <p:cNvSpPr/>
            <p:nvPr/>
          </p:nvSpPr>
          <p:spPr>
            <a:xfrm>
              <a:off x="1411995" y="695926"/>
              <a:ext cx="88839" cy="88839"/>
            </a:xfrm>
            <a:custGeom>
              <a:avLst/>
              <a:gdLst/>
              <a:ahLst/>
              <a:cxnLst/>
              <a:rect l="l" t="t" r="r" b="b"/>
              <a:pathLst>
                <a:path w="2646" h="2646" extrusionOk="0">
                  <a:moveTo>
                    <a:pt x="1323" y="0"/>
                  </a:moveTo>
                  <a:cubicBezTo>
                    <a:pt x="593" y="0"/>
                    <a:pt x="0" y="593"/>
                    <a:pt x="0" y="1323"/>
                  </a:cubicBezTo>
                  <a:cubicBezTo>
                    <a:pt x="0" y="2053"/>
                    <a:pt x="593" y="2646"/>
                    <a:pt x="1323" y="2646"/>
                  </a:cubicBezTo>
                  <a:cubicBezTo>
                    <a:pt x="2053" y="2646"/>
                    <a:pt x="2646" y="2053"/>
                    <a:pt x="2646" y="1323"/>
                  </a:cubicBezTo>
                  <a:cubicBezTo>
                    <a:pt x="2646" y="593"/>
                    <a:pt x="2053" y="0"/>
                    <a:pt x="132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2"/>
            <p:cNvSpPr/>
            <p:nvPr/>
          </p:nvSpPr>
          <p:spPr>
            <a:xfrm>
              <a:off x="1896314" y="1092346"/>
              <a:ext cx="117076" cy="116606"/>
            </a:xfrm>
            <a:custGeom>
              <a:avLst/>
              <a:gdLst/>
              <a:ahLst/>
              <a:cxnLst/>
              <a:rect l="l" t="t" r="r" b="b"/>
              <a:pathLst>
                <a:path w="3487" h="3473" extrusionOk="0">
                  <a:moveTo>
                    <a:pt x="1736" y="1"/>
                  </a:moveTo>
                  <a:cubicBezTo>
                    <a:pt x="786" y="1"/>
                    <a:pt x="0" y="773"/>
                    <a:pt x="0" y="1737"/>
                  </a:cubicBezTo>
                  <a:cubicBezTo>
                    <a:pt x="0" y="2701"/>
                    <a:pt x="786" y="3473"/>
                    <a:pt x="1736" y="3473"/>
                  </a:cubicBezTo>
                  <a:cubicBezTo>
                    <a:pt x="2701" y="3473"/>
                    <a:pt x="3486" y="2701"/>
                    <a:pt x="3486" y="1737"/>
                  </a:cubicBezTo>
                  <a:cubicBezTo>
                    <a:pt x="3486" y="773"/>
                    <a:pt x="2701" y="1"/>
                    <a:pt x="173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2"/>
            <p:cNvSpPr/>
            <p:nvPr/>
          </p:nvSpPr>
          <p:spPr>
            <a:xfrm>
              <a:off x="1493851" y="1454553"/>
              <a:ext cx="145749" cy="145749"/>
            </a:xfrm>
            <a:custGeom>
              <a:avLst/>
              <a:gdLst/>
              <a:ahLst/>
              <a:cxnLst/>
              <a:rect l="l" t="t" r="r" b="b"/>
              <a:pathLst>
                <a:path w="4341" h="4341" extrusionOk="0">
                  <a:moveTo>
                    <a:pt x="2178" y="1"/>
                  </a:moveTo>
                  <a:cubicBezTo>
                    <a:pt x="979" y="1"/>
                    <a:pt x="1" y="965"/>
                    <a:pt x="1" y="2164"/>
                  </a:cubicBezTo>
                  <a:cubicBezTo>
                    <a:pt x="1" y="3363"/>
                    <a:pt x="979" y="4341"/>
                    <a:pt x="2178" y="4341"/>
                  </a:cubicBezTo>
                  <a:cubicBezTo>
                    <a:pt x="3376" y="4341"/>
                    <a:pt x="4341" y="3363"/>
                    <a:pt x="4341" y="2164"/>
                  </a:cubicBezTo>
                  <a:cubicBezTo>
                    <a:pt x="4341" y="965"/>
                    <a:pt x="3376" y="1"/>
                    <a:pt x="2178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2"/>
            <p:cNvSpPr/>
            <p:nvPr/>
          </p:nvSpPr>
          <p:spPr>
            <a:xfrm>
              <a:off x="192082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7606" y="1"/>
                  </a:moveTo>
                  <a:lnTo>
                    <a:pt x="7317" y="97"/>
                  </a:lnTo>
                  <a:cubicBezTo>
                    <a:pt x="6876" y="1089"/>
                    <a:pt x="5994" y="2109"/>
                    <a:pt x="4823" y="2825"/>
                  </a:cubicBezTo>
                  <a:cubicBezTo>
                    <a:pt x="3941" y="3376"/>
                    <a:pt x="3032" y="3665"/>
                    <a:pt x="2246" y="3693"/>
                  </a:cubicBezTo>
                  <a:cubicBezTo>
                    <a:pt x="2182" y="3696"/>
                    <a:pt x="2118" y="3698"/>
                    <a:pt x="2055" y="3698"/>
                  </a:cubicBezTo>
                  <a:cubicBezTo>
                    <a:pt x="1113" y="3698"/>
                    <a:pt x="380" y="3313"/>
                    <a:pt x="70" y="2577"/>
                  </a:cubicBezTo>
                  <a:cubicBezTo>
                    <a:pt x="42" y="2508"/>
                    <a:pt x="14" y="2453"/>
                    <a:pt x="1" y="2384"/>
                  </a:cubicBezTo>
                  <a:lnTo>
                    <a:pt x="1" y="2384"/>
                  </a:lnTo>
                  <a:cubicBezTo>
                    <a:pt x="1" y="2522"/>
                    <a:pt x="14" y="2646"/>
                    <a:pt x="56" y="2770"/>
                  </a:cubicBezTo>
                  <a:cubicBezTo>
                    <a:pt x="249" y="3652"/>
                    <a:pt x="965" y="4134"/>
                    <a:pt x="1943" y="4203"/>
                  </a:cubicBezTo>
                  <a:cubicBezTo>
                    <a:pt x="2020" y="4209"/>
                    <a:pt x="2099" y="4211"/>
                    <a:pt x="2179" y="4211"/>
                  </a:cubicBezTo>
                  <a:cubicBezTo>
                    <a:pt x="2862" y="4211"/>
                    <a:pt x="3665" y="4002"/>
                    <a:pt x="4478" y="3583"/>
                  </a:cubicBezTo>
                  <a:cubicBezTo>
                    <a:pt x="6077" y="2742"/>
                    <a:pt x="7275" y="1323"/>
                    <a:pt x="7606" y="14"/>
                  </a:cubicBezTo>
                  <a:lnTo>
                    <a:pt x="76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2"/>
            <p:cNvSpPr/>
            <p:nvPr/>
          </p:nvSpPr>
          <p:spPr>
            <a:xfrm>
              <a:off x="1920824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7317" y="1"/>
                  </a:moveTo>
                  <a:lnTo>
                    <a:pt x="6710" y="194"/>
                  </a:lnTo>
                  <a:lnTo>
                    <a:pt x="6104" y="373"/>
                  </a:lnTo>
                  <a:lnTo>
                    <a:pt x="5098" y="690"/>
                  </a:lnTo>
                  <a:lnTo>
                    <a:pt x="14" y="2274"/>
                  </a:lnTo>
                  <a:lnTo>
                    <a:pt x="1" y="2274"/>
                  </a:lnTo>
                  <a:lnTo>
                    <a:pt x="1" y="2288"/>
                  </a:lnTo>
                  <a:cubicBezTo>
                    <a:pt x="14" y="2357"/>
                    <a:pt x="42" y="2412"/>
                    <a:pt x="56" y="2481"/>
                  </a:cubicBezTo>
                  <a:cubicBezTo>
                    <a:pt x="366" y="3217"/>
                    <a:pt x="1111" y="3602"/>
                    <a:pt x="2055" y="3602"/>
                  </a:cubicBezTo>
                  <a:cubicBezTo>
                    <a:pt x="2118" y="3602"/>
                    <a:pt x="2182" y="3600"/>
                    <a:pt x="2246" y="3597"/>
                  </a:cubicBezTo>
                  <a:cubicBezTo>
                    <a:pt x="3032" y="3569"/>
                    <a:pt x="3941" y="3280"/>
                    <a:pt x="4823" y="2729"/>
                  </a:cubicBezTo>
                  <a:cubicBezTo>
                    <a:pt x="5994" y="2013"/>
                    <a:pt x="6876" y="993"/>
                    <a:pt x="7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2"/>
            <p:cNvSpPr/>
            <p:nvPr/>
          </p:nvSpPr>
          <p:spPr>
            <a:xfrm>
              <a:off x="1463331" y="1012337"/>
              <a:ext cx="229955" cy="113819"/>
            </a:xfrm>
            <a:custGeom>
              <a:avLst/>
              <a:gdLst/>
              <a:ahLst/>
              <a:cxnLst/>
              <a:rect l="l" t="t" r="r" b="b"/>
              <a:pathLst>
                <a:path w="6849" h="3390" extrusionOk="0">
                  <a:moveTo>
                    <a:pt x="6559" y="0"/>
                  </a:moveTo>
                  <a:lnTo>
                    <a:pt x="235" y="2136"/>
                  </a:lnTo>
                  <a:lnTo>
                    <a:pt x="1" y="3390"/>
                  </a:lnTo>
                  <a:lnTo>
                    <a:pt x="1" y="3390"/>
                  </a:lnTo>
                  <a:lnTo>
                    <a:pt x="6848" y="97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2"/>
            <p:cNvSpPr/>
            <p:nvPr/>
          </p:nvSpPr>
          <p:spPr>
            <a:xfrm>
              <a:off x="1456381" y="1015560"/>
              <a:ext cx="252148" cy="153639"/>
            </a:xfrm>
            <a:custGeom>
              <a:avLst/>
              <a:gdLst/>
              <a:ahLst/>
              <a:cxnLst/>
              <a:rect l="l" t="t" r="r" b="b"/>
              <a:pathLst>
                <a:path w="7510" h="4576" extrusionOk="0">
                  <a:moveTo>
                    <a:pt x="7055" y="1"/>
                  </a:moveTo>
                  <a:lnTo>
                    <a:pt x="263" y="2977"/>
                  </a:lnTo>
                  <a:lnTo>
                    <a:pt x="1" y="4575"/>
                  </a:lnTo>
                  <a:lnTo>
                    <a:pt x="7510" y="194"/>
                  </a:lnTo>
                  <a:lnTo>
                    <a:pt x="7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2"/>
            <p:cNvSpPr/>
            <p:nvPr/>
          </p:nvSpPr>
          <p:spPr>
            <a:xfrm>
              <a:off x="1754292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2"/>
            <p:cNvSpPr/>
            <p:nvPr/>
          </p:nvSpPr>
          <p:spPr>
            <a:xfrm>
              <a:off x="1746435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54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2"/>
            <p:cNvSpPr/>
            <p:nvPr/>
          </p:nvSpPr>
          <p:spPr>
            <a:xfrm>
              <a:off x="1801935" y="1088183"/>
              <a:ext cx="4197" cy="119393"/>
            </a:xfrm>
            <a:custGeom>
              <a:avLst/>
              <a:gdLst/>
              <a:ahLst/>
              <a:cxnLst/>
              <a:rect l="l" t="t" r="r" b="b"/>
              <a:pathLst>
                <a:path w="125" h="3556" extrusionOk="0">
                  <a:moveTo>
                    <a:pt x="1" y="1"/>
                  </a:moveTo>
                  <a:lnTo>
                    <a:pt x="1" y="3556"/>
                  </a:lnTo>
                  <a:lnTo>
                    <a:pt x="125" y="355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2"/>
            <p:cNvSpPr/>
            <p:nvPr/>
          </p:nvSpPr>
          <p:spPr>
            <a:xfrm>
              <a:off x="1794078" y="1204755"/>
              <a:ext cx="56943" cy="19944"/>
            </a:xfrm>
            <a:custGeom>
              <a:avLst/>
              <a:gdLst/>
              <a:ahLst/>
              <a:cxnLst/>
              <a:rect l="l" t="t" r="r" b="b"/>
              <a:pathLst>
                <a:path w="1696" h="594" extrusionOk="0">
                  <a:moveTo>
                    <a:pt x="262" y="1"/>
                  </a:moveTo>
                  <a:lnTo>
                    <a:pt x="1" y="511"/>
                  </a:lnTo>
                  <a:lnTo>
                    <a:pt x="111" y="566"/>
                  </a:lnTo>
                  <a:lnTo>
                    <a:pt x="317" y="152"/>
                  </a:lnTo>
                  <a:lnTo>
                    <a:pt x="1668" y="593"/>
                  </a:lnTo>
                  <a:lnTo>
                    <a:pt x="1695" y="46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2"/>
            <p:cNvSpPr/>
            <p:nvPr/>
          </p:nvSpPr>
          <p:spPr>
            <a:xfrm>
              <a:off x="1724679" y="1060920"/>
              <a:ext cx="149912" cy="83736"/>
            </a:xfrm>
            <a:custGeom>
              <a:avLst/>
              <a:gdLst/>
              <a:ahLst/>
              <a:cxnLst/>
              <a:rect l="l" t="t" r="r" b="b"/>
              <a:pathLst>
                <a:path w="4465" h="2494" extrusionOk="0">
                  <a:moveTo>
                    <a:pt x="4465" y="0"/>
                  </a:moveTo>
                  <a:lnTo>
                    <a:pt x="1" y="827"/>
                  </a:lnTo>
                  <a:lnTo>
                    <a:pt x="910" y="2494"/>
                  </a:lnTo>
                  <a:lnTo>
                    <a:pt x="1737" y="1695"/>
                  </a:lnTo>
                  <a:lnTo>
                    <a:pt x="2329" y="2329"/>
                  </a:lnTo>
                  <a:lnTo>
                    <a:pt x="4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2"/>
            <p:cNvSpPr/>
            <p:nvPr/>
          </p:nvSpPr>
          <p:spPr>
            <a:xfrm>
              <a:off x="1626640" y="909631"/>
              <a:ext cx="330311" cy="186476"/>
            </a:xfrm>
            <a:custGeom>
              <a:avLst/>
              <a:gdLst/>
              <a:ahLst/>
              <a:cxnLst/>
              <a:rect l="l" t="t" r="r" b="b"/>
              <a:pathLst>
                <a:path w="9838" h="5554" extrusionOk="0">
                  <a:moveTo>
                    <a:pt x="9810" y="1"/>
                  </a:moveTo>
                  <a:cubicBezTo>
                    <a:pt x="9562" y="2605"/>
                    <a:pt x="6999" y="4658"/>
                    <a:pt x="3885" y="4658"/>
                  </a:cubicBezTo>
                  <a:cubicBezTo>
                    <a:pt x="2632" y="4658"/>
                    <a:pt x="1461" y="4327"/>
                    <a:pt x="510" y="3748"/>
                  </a:cubicBezTo>
                  <a:cubicBezTo>
                    <a:pt x="345" y="3652"/>
                    <a:pt x="221" y="3528"/>
                    <a:pt x="138" y="3376"/>
                  </a:cubicBezTo>
                  <a:cubicBezTo>
                    <a:pt x="41" y="3569"/>
                    <a:pt x="0" y="3803"/>
                    <a:pt x="55" y="4038"/>
                  </a:cubicBezTo>
                  <a:cubicBezTo>
                    <a:pt x="97" y="4272"/>
                    <a:pt x="262" y="4506"/>
                    <a:pt x="510" y="4658"/>
                  </a:cubicBezTo>
                  <a:cubicBezTo>
                    <a:pt x="1461" y="5223"/>
                    <a:pt x="2632" y="5553"/>
                    <a:pt x="3885" y="5553"/>
                  </a:cubicBezTo>
                  <a:cubicBezTo>
                    <a:pt x="7178" y="5553"/>
                    <a:pt x="9837" y="3280"/>
                    <a:pt x="9837" y="469"/>
                  </a:cubicBezTo>
                  <a:cubicBezTo>
                    <a:pt x="9837" y="304"/>
                    <a:pt x="9824" y="152"/>
                    <a:pt x="9810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2"/>
            <p:cNvSpPr/>
            <p:nvPr/>
          </p:nvSpPr>
          <p:spPr>
            <a:xfrm>
              <a:off x="1631239" y="809712"/>
              <a:ext cx="330781" cy="256312"/>
            </a:xfrm>
            <a:custGeom>
              <a:avLst/>
              <a:gdLst/>
              <a:ahLst/>
              <a:cxnLst/>
              <a:rect l="l" t="t" r="r" b="b"/>
              <a:pathLst>
                <a:path w="9852" h="7634" extrusionOk="0">
                  <a:moveTo>
                    <a:pt x="9246" y="1"/>
                  </a:moveTo>
                  <a:cubicBezTo>
                    <a:pt x="8543" y="1"/>
                    <a:pt x="7964" y="566"/>
                    <a:pt x="7964" y="1282"/>
                  </a:cubicBezTo>
                  <a:cubicBezTo>
                    <a:pt x="7964" y="1365"/>
                    <a:pt x="7964" y="1447"/>
                    <a:pt x="7992" y="1530"/>
                  </a:cubicBezTo>
                  <a:lnTo>
                    <a:pt x="7771" y="1571"/>
                  </a:lnTo>
                  <a:lnTo>
                    <a:pt x="7234" y="1640"/>
                  </a:lnTo>
                  <a:cubicBezTo>
                    <a:pt x="7179" y="979"/>
                    <a:pt x="6628" y="469"/>
                    <a:pt x="5953" y="469"/>
                  </a:cubicBezTo>
                  <a:cubicBezTo>
                    <a:pt x="5457" y="469"/>
                    <a:pt x="5030" y="745"/>
                    <a:pt x="4823" y="1158"/>
                  </a:cubicBezTo>
                  <a:cubicBezTo>
                    <a:pt x="4754" y="1268"/>
                    <a:pt x="4713" y="1392"/>
                    <a:pt x="4685" y="1516"/>
                  </a:cubicBezTo>
                  <a:lnTo>
                    <a:pt x="4699" y="1530"/>
                  </a:lnTo>
                  <a:cubicBezTo>
                    <a:pt x="4727" y="1764"/>
                    <a:pt x="4782" y="1999"/>
                    <a:pt x="4878" y="2205"/>
                  </a:cubicBezTo>
                  <a:lnTo>
                    <a:pt x="4864" y="2205"/>
                  </a:lnTo>
                  <a:cubicBezTo>
                    <a:pt x="4851" y="2233"/>
                    <a:pt x="4837" y="2247"/>
                    <a:pt x="4823" y="2274"/>
                  </a:cubicBezTo>
                  <a:lnTo>
                    <a:pt x="4795" y="2302"/>
                  </a:lnTo>
                  <a:cubicBezTo>
                    <a:pt x="4630" y="2508"/>
                    <a:pt x="4465" y="2715"/>
                    <a:pt x="4286" y="2922"/>
                  </a:cubicBezTo>
                  <a:cubicBezTo>
                    <a:pt x="3762" y="3528"/>
                    <a:pt x="3197" y="4065"/>
                    <a:pt x="2632" y="4520"/>
                  </a:cubicBezTo>
                  <a:cubicBezTo>
                    <a:pt x="1902" y="5126"/>
                    <a:pt x="1172" y="5595"/>
                    <a:pt x="469" y="5911"/>
                  </a:cubicBezTo>
                  <a:cubicBezTo>
                    <a:pt x="249" y="6008"/>
                    <a:pt x="97" y="6159"/>
                    <a:pt x="1" y="6352"/>
                  </a:cubicBezTo>
                  <a:cubicBezTo>
                    <a:pt x="84" y="6490"/>
                    <a:pt x="208" y="6628"/>
                    <a:pt x="373" y="6724"/>
                  </a:cubicBezTo>
                  <a:cubicBezTo>
                    <a:pt x="1324" y="7303"/>
                    <a:pt x="2495" y="7634"/>
                    <a:pt x="3748" y="7634"/>
                  </a:cubicBezTo>
                  <a:cubicBezTo>
                    <a:pt x="6862" y="7634"/>
                    <a:pt x="9425" y="5581"/>
                    <a:pt x="9673" y="2977"/>
                  </a:cubicBezTo>
                  <a:lnTo>
                    <a:pt x="9673" y="2963"/>
                  </a:lnTo>
                  <a:cubicBezTo>
                    <a:pt x="9659" y="2811"/>
                    <a:pt x="9631" y="2660"/>
                    <a:pt x="9590" y="2508"/>
                  </a:cubicBezTo>
                  <a:cubicBezTo>
                    <a:pt x="9590" y="2467"/>
                    <a:pt x="9576" y="2412"/>
                    <a:pt x="9563" y="2371"/>
                  </a:cubicBezTo>
                  <a:cubicBezTo>
                    <a:pt x="9604" y="2288"/>
                    <a:pt x="9645" y="2205"/>
                    <a:pt x="9687" y="2109"/>
                  </a:cubicBezTo>
                  <a:cubicBezTo>
                    <a:pt x="9797" y="1833"/>
                    <a:pt x="9852" y="1516"/>
                    <a:pt x="9852" y="1186"/>
                  </a:cubicBezTo>
                  <a:cubicBezTo>
                    <a:pt x="9852" y="1034"/>
                    <a:pt x="9838" y="883"/>
                    <a:pt x="9811" y="731"/>
                  </a:cubicBezTo>
                  <a:cubicBezTo>
                    <a:pt x="9769" y="483"/>
                    <a:pt x="9700" y="249"/>
                    <a:pt x="9576" y="42"/>
                  </a:cubicBezTo>
                  <a:cubicBezTo>
                    <a:pt x="9480" y="15"/>
                    <a:pt x="9370" y="1"/>
                    <a:pt x="92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2"/>
            <p:cNvSpPr/>
            <p:nvPr/>
          </p:nvSpPr>
          <p:spPr>
            <a:xfrm>
              <a:off x="1764029" y="722753"/>
              <a:ext cx="188759" cy="142056"/>
            </a:xfrm>
            <a:custGeom>
              <a:avLst/>
              <a:gdLst/>
              <a:ahLst/>
              <a:cxnLst/>
              <a:rect l="l" t="t" r="r" b="b"/>
              <a:pathLst>
                <a:path w="5622" h="4231" extrusionOk="0">
                  <a:moveTo>
                    <a:pt x="1075" y="1"/>
                  </a:moveTo>
                  <a:cubicBezTo>
                    <a:pt x="1557" y="207"/>
                    <a:pt x="1970" y="565"/>
                    <a:pt x="2232" y="1020"/>
                  </a:cubicBezTo>
                  <a:cubicBezTo>
                    <a:pt x="2169" y="1018"/>
                    <a:pt x="2106" y="1017"/>
                    <a:pt x="2042" y="1017"/>
                  </a:cubicBezTo>
                  <a:cubicBezTo>
                    <a:pt x="1346" y="1017"/>
                    <a:pt x="644" y="1156"/>
                    <a:pt x="0" y="1433"/>
                  </a:cubicBezTo>
                  <a:cubicBezTo>
                    <a:pt x="482" y="1640"/>
                    <a:pt x="978" y="1805"/>
                    <a:pt x="1488" y="1929"/>
                  </a:cubicBezTo>
                  <a:cubicBezTo>
                    <a:pt x="1020" y="2398"/>
                    <a:pt x="716" y="3045"/>
                    <a:pt x="716" y="3776"/>
                  </a:cubicBezTo>
                  <a:cubicBezTo>
                    <a:pt x="716" y="3886"/>
                    <a:pt x="716" y="3996"/>
                    <a:pt x="730" y="4106"/>
                  </a:cubicBezTo>
                  <a:cubicBezTo>
                    <a:pt x="840" y="3500"/>
                    <a:pt x="1364" y="3059"/>
                    <a:pt x="1998" y="3059"/>
                  </a:cubicBezTo>
                  <a:cubicBezTo>
                    <a:pt x="2673" y="3059"/>
                    <a:pt x="3224" y="3569"/>
                    <a:pt x="3265" y="4230"/>
                  </a:cubicBezTo>
                  <a:lnTo>
                    <a:pt x="3803" y="4161"/>
                  </a:lnTo>
                  <a:lnTo>
                    <a:pt x="4037" y="4120"/>
                  </a:lnTo>
                  <a:cubicBezTo>
                    <a:pt x="4009" y="4037"/>
                    <a:pt x="4009" y="3955"/>
                    <a:pt x="4009" y="3858"/>
                  </a:cubicBezTo>
                  <a:cubicBezTo>
                    <a:pt x="4009" y="3156"/>
                    <a:pt x="4574" y="2577"/>
                    <a:pt x="5291" y="2577"/>
                  </a:cubicBezTo>
                  <a:cubicBezTo>
                    <a:pt x="5401" y="2577"/>
                    <a:pt x="5511" y="2591"/>
                    <a:pt x="5621" y="2618"/>
                  </a:cubicBezTo>
                  <a:cubicBezTo>
                    <a:pt x="5304" y="1971"/>
                    <a:pt x="4726" y="1489"/>
                    <a:pt x="4023" y="1282"/>
                  </a:cubicBezTo>
                  <a:lnTo>
                    <a:pt x="4009" y="1282"/>
                  </a:lnTo>
                  <a:cubicBezTo>
                    <a:pt x="3196" y="565"/>
                    <a:pt x="2163" y="111"/>
                    <a:pt x="1075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2"/>
            <p:cNvSpPr/>
            <p:nvPr/>
          </p:nvSpPr>
          <p:spPr>
            <a:xfrm>
              <a:off x="1542904" y="806019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0" y="1"/>
                  </a:moveTo>
                  <a:lnTo>
                    <a:pt x="0" y="14"/>
                  </a:lnTo>
                  <a:cubicBezTo>
                    <a:pt x="331" y="1323"/>
                    <a:pt x="1530" y="2742"/>
                    <a:pt x="3128" y="3583"/>
                  </a:cubicBezTo>
                  <a:cubicBezTo>
                    <a:pt x="3941" y="4002"/>
                    <a:pt x="4744" y="4211"/>
                    <a:pt x="5427" y="4211"/>
                  </a:cubicBezTo>
                  <a:cubicBezTo>
                    <a:pt x="5507" y="4211"/>
                    <a:pt x="5586" y="4209"/>
                    <a:pt x="5663" y="4203"/>
                  </a:cubicBezTo>
                  <a:cubicBezTo>
                    <a:pt x="6641" y="4134"/>
                    <a:pt x="7358" y="3652"/>
                    <a:pt x="7550" y="2770"/>
                  </a:cubicBezTo>
                  <a:cubicBezTo>
                    <a:pt x="7578" y="2646"/>
                    <a:pt x="7606" y="2522"/>
                    <a:pt x="7606" y="2384"/>
                  </a:cubicBezTo>
                  <a:lnTo>
                    <a:pt x="7606" y="2384"/>
                  </a:lnTo>
                  <a:cubicBezTo>
                    <a:pt x="7592" y="2453"/>
                    <a:pt x="7564" y="2508"/>
                    <a:pt x="7537" y="2577"/>
                  </a:cubicBezTo>
                  <a:cubicBezTo>
                    <a:pt x="7227" y="3313"/>
                    <a:pt x="6493" y="3698"/>
                    <a:pt x="5551" y="3698"/>
                  </a:cubicBezTo>
                  <a:cubicBezTo>
                    <a:pt x="5489" y="3698"/>
                    <a:pt x="5425" y="3696"/>
                    <a:pt x="5360" y="3693"/>
                  </a:cubicBezTo>
                  <a:cubicBezTo>
                    <a:pt x="4575" y="3665"/>
                    <a:pt x="3665" y="3376"/>
                    <a:pt x="2783" y="2825"/>
                  </a:cubicBezTo>
                  <a:cubicBezTo>
                    <a:pt x="1612" y="2109"/>
                    <a:pt x="731" y="1089"/>
                    <a:pt x="290" y="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2"/>
            <p:cNvSpPr/>
            <p:nvPr/>
          </p:nvSpPr>
          <p:spPr>
            <a:xfrm>
              <a:off x="1552607" y="809242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993"/>
                    <a:pt x="1323" y="2013"/>
                    <a:pt x="2494" y="2729"/>
                  </a:cubicBezTo>
                  <a:cubicBezTo>
                    <a:pt x="3376" y="3280"/>
                    <a:pt x="4286" y="3569"/>
                    <a:pt x="5071" y="3597"/>
                  </a:cubicBezTo>
                  <a:cubicBezTo>
                    <a:pt x="5136" y="3600"/>
                    <a:pt x="5200" y="3602"/>
                    <a:pt x="5262" y="3602"/>
                  </a:cubicBezTo>
                  <a:cubicBezTo>
                    <a:pt x="6204" y="3602"/>
                    <a:pt x="6938" y="3217"/>
                    <a:pt x="7248" y="2481"/>
                  </a:cubicBezTo>
                  <a:cubicBezTo>
                    <a:pt x="7275" y="2412"/>
                    <a:pt x="7303" y="2357"/>
                    <a:pt x="7317" y="2288"/>
                  </a:cubicBezTo>
                  <a:lnTo>
                    <a:pt x="7317" y="2274"/>
                  </a:lnTo>
                  <a:lnTo>
                    <a:pt x="7303" y="2274"/>
                  </a:lnTo>
                  <a:lnTo>
                    <a:pt x="2205" y="690"/>
                  </a:lnTo>
                  <a:lnTo>
                    <a:pt x="1213" y="373"/>
                  </a:lnTo>
                  <a:lnTo>
                    <a:pt x="607" y="19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2"/>
            <p:cNvSpPr/>
            <p:nvPr/>
          </p:nvSpPr>
          <p:spPr>
            <a:xfrm>
              <a:off x="1866701" y="860142"/>
              <a:ext cx="38913" cy="36563"/>
            </a:xfrm>
            <a:custGeom>
              <a:avLst/>
              <a:gdLst/>
              <a:ahLst/>
              <a:cxnLst/>
              <a:rect l="l" t="t" r="r" b="b"/>
              <a:pathLst>
                <a:path w="1159" h="1089" extrusionOk="0">
                  <a:moveTo>
                    <a:pt x="1158" y="1"/>
                  </a:moveTo>
                  <a:lnTo>
                    <a:pt x="731" y="69"/>
                  </a:lnTo>
                  <a:lnTo>
                    <a:pt x="579" y="83"/>
                  </a:lnTo>
                  <a:lnTo>
                    <a:pt x="235" y="138"/>
                  </a:lnTo>
                  <a:lnTo>
                    <a:pt x="1" y="166"/>
                  </a:lnTo>
                  <a:lnTo>
                    <a:pt x="207" y="428"/>
                  </a:lnTo>
                  <a:lnTo>
                    <a:pt x="359" y="634"/>
                  </a:lnTo>
                  <a:lnTo>
                    <a:pt x="731" y="1089"/>
                  </a:lnTo>
                  <a:lnTo>
                    <a:pt x="938" y="552"/>
                  </a:lnTo>
                  <a:lnTo>
                    <a:pt x="965" y="497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2"/>
            <p:cNvSpPr/>
            <p:nvPr/>
          </p:nvSpPr>
          <p:spPr>
            <a:xfrm>
              <a:off x="1917131" y="834591"/>
              <a:ext cx="16217" cy="22395"/>
            </a:xfrm>
            <a:custGeom>
              <a:avLst/>
              <a:gdLst/>
              <a:ahLst/>
              <a:cxnLst/>
              <a:rect l="l" t="t" r="r" b="b"/>
              <a:pathLst>
                <a:path w="483" h="667" extrusionOk="0">
                  <a:moveTo>
                    <a:pt x="236" y="0"/>
                  </a:moveTo>
                  <a:cubicBezTo>
                    <a:pt x="226" y="0"/>
                    <a:pt x="217" y="1"/>
                    <a:pt x="207" y="4"/>
                  </a:cubicBezTo>
                  <a:cubicBezTo>
                    <a:pt x="83" y="18"/>
                    <a:pt x="0" y="169"/>
                    <a:pt x="28" y="362"/>
                  </a:cubicBezTo>
                  <a:cubicBezTo>
                    <a:pt x="54" y="533"/>
                    <a:pt x="156" y="666"/>
                    <a:pt x="273" y="666"/>
                  </a:cubicBezTo>
                  <a:cubicBezTo>
                    <a:pt x="278" y="666"/>
                    <a:pt x="284" y="666"/>
                    <a:pt x="290" y="665"/>
                  </a:cubicBezTo>
                  <a:cubicBezTo>
                    <a:pt x="400" y="651"/>
                    <a:pt x="483" y="486"/>
                    <a:pt x="455" y="307"/>
                  </a:cubicBezTo>
                  <a:cubicBezTo>
                    <a:pt x="443" y="131"/>
                    <a:pt x="338" y="0"/>
                    <a:pt x="236" y="0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2"/>
            <p:cNvSpPr/>
            <p:nvPr/>
          </p:nvSpPr>
          <p:spPr>
            <a:xfrm>
              <a:off x="1835241" y="844831"/>
              <a:ext cx="16250" cy="22764"/>
            </a:xfrm>
            <a:custGeom>
              <a:avLst/>
              <a:gdLst/>
              <a:ahLst/>
              <a:cxnLst/>
              <a:rect l="l" t="t" r="r" b="b"/>
              <a:pathLst>
                <a:path w="484" h="678" extrusionOk="0">
                  <a:moveTo>
                    <a:pt x="211" y="1"/>
                  </a:moveTo>
                  <a:cubicBezTo>
                    <a:pt x="205" y="1"/>
                    <a:pt x="199" y="1"/>
                    <a:pt x="194" y="2"/>
                  </a:cubicBezTo>
                  <a:cubicBezTo>
                    <a:pt x="70" y="29"/>
                    <a:pt x="1" y="181"/>
                    <a:pt x="28" y="374"/>
                  </a:cubicBezTo>
                  <a:cubicBezTo>
                    <a:pt x="42" y="545"/>
                    <a:pt x="155" y="678"/>
                    <a:pt x="261" y="678"/>
                  </a:cubicBezTo>
                  <a:cubicBezTo>
                    <a:pt x="266" y="678"/>
                    <a:pt x="271" y="678"/>
                    <a:pt x="276" y="677"/>
                  </a:cubicBezTo>
                  <a:cubicBezTo>
                    <a:pt x="400" y="663"/>
                    <a:pt x="483" y="498"/>
                    <a:pt x="455" y="319"/>
                  </a:cubicBezTo>
                  <a:cubicBezTo>
                    <a:pt x="429" y="135"/>
                    <a:pt x="328" y="1"/>
                    <a:pt x="21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2"/>
            <p:cNvSpPr/>
            <p:nvPr/>
          </p:nvSpPr>
          <p:spPr>
            <a:xfrm>
              <a:off x="1931467" y="856583"/>
              <a:ext cx="28707" cy="18567"/>
            </a:xfrm>
            <a:custGeom>
              <a:avLst/>
              <a:gdLst/>
              <a:ahLst/>
              <a:cxnLst/>
              <a:rect l="l" t="t" r="r" b="b"/>
              <a:pathLst>
                <a:path w="855" h="553" extrusionOk="0">
                  <a:moveTo>
                    <a:pt x="493" y="0"/>
                  </a:moveTo>
                  <a:cubicBezTo>
                    <a:pt x="459" y="0"/>
                    <a:pt x="423" y="4"/>
                    <a:pt x="386" y="10"/>
                  </a:cubicBezTo>
                  <a:cubicBezTo>
                    <a:pt x="166" y="38"/>
                    <a:pt x="1" y="189"/>
                    <a:pt x="28" y="341"/>
                  </a:cubicBezTo>
                  <a:cubicBezTo>
                    <a:pt x="40" y="463"/>
                    <a:pt x="203" y="552"/>
                    <a:pt x="393" y="552"/>
                  </a:cubicBezTo>
                  <a:cubicBezTo>
                    <a:pt x="418" y="552"/>
                    <a:pt x="444" y="551"/>
                    <a:pt x="469" y="547"/>
                  </a:cubicBezTo>
                  <a:cubicBezTo>
                    <a:pt x="689" y="506"/>
                    <a:pt x="855" y="368"/>
                    <a:pt x="841" y="217"/>
                  </a:cubicBezTo>
                  <a:cubicBezTo>
                    <a:pt x="818" y="89"/>
                    <a:pt x="677" y="0"/>
                    <a:pt x="49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2"/>
            <p:cNvSpPr/>
            <p:nvPr/>
          </p:nvSpPr>
          <p:spPr>
            <a:xfrm>
              <a:off x="1808415" y="873236"/>
              <a:ext cx="29177" cy="18567"/>
            </a:xfrm>
            <a:custGeom>
              <a:avLst/>
              <a:gdLst/>
              <a:ahLst/>
              <a:cxnLst/>
              <a:rect l="l" t="t" r="r" b="b"/>
              <a:pathLst>
                <a:path w="869" h="553" extrusionOk="0">
                  <a:moveTo>
                    <a:pt x="502" y="0"/>
                  </a:moveTo>
                  <a:cubicBezTo>
                    <a:pt x="469" y="0"/>
                    <a:pt x="435" y="4"/>
                    <a:pt x="400" y="10"/>
                  </a:cubicBezTo>
                  <a:cubicBezTo>
                    <a:pt x="166" y="38"/>
                    <a:pt x="1" y="189"/>
                    <a:pt x="28" y="327"/>
                  </a:cubicBezTo>
                  <a:cubicBezTo>
                    <a:pt x="53" y="461"/>
                    <a:pt x="207" y="552"/>
                    <a:pt x="395" y="552"/>
                  </a:cubicBezTo>
                  <a:cubicBezTo>
                    <a:pt x="419" y="552"/>
                    <a:pt x="444" y="551"/>
                    <a:pt x="469" y="547"/>
                  </a:cubicBezTo>
                  <a:cubicBezTo>
                    <a:pt x="703" y="506"/>
                    <a:pt x="869" y="355"/>
                    <a:pt x="841" y="217"/>
                  </a:cubicBezTo>
                  <a:cubicBezTo>
                    <a:pt x="818" y="89"/>
                    <a:pt x="677" y="0"/>
                    <a:pt x="502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2"/>
            <p:cNvSpPr/>
            <p:nvPr/>
          </p:nvSpPr>
          <p:spPr>
            <a:xfrm>
              <a:off x="654274" y="58905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2"/>
            <p:cNvSpPr/>
            <p:nvPr/>
          </p:nvSpPr>
          <p:spPr>
            <a:xfrm>
              <a:off x="643161" y="59416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42"/>
            <p:cNvSpPr/>
            <p:nvPr/>
          </p:nvSpPr>
          <p:spPr>
            <a:xfrm>
              <a:off x="1131643" y="71395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42"/>
            <p:cNvSpPr/>
            <p:nvPr/>
          </p:nvSpPr>
          <p:spPr>
            <a:xfrm>
              <a:off x="1118717" y="90499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42"/>
            <p:cNvSpPr/>
            <p:nvPr/>
          </p:nvSpPr>
          <p:spPr>
            <a:xfrm>
              <a:off x="1209840" y="71395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2"/>
            <p:cNvSpPr/>
            <p:nvPr/>
          </p:nvSpPr>
          <p:spPr>
            <a:xfrm>
              <a:off x="1196880" y="90499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2"/>
            <p:cNvSpPr/>
            <p:nvPr/>
          </p:nvSpPr>
          <p:spPr>
            <a:xfrm>
              <a:off x="1084001" y="66863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42"/>
            <p:cNvSpPr/>
            <p:nvPr/>
          </p:nvSpPr>
          <p:spPr>
            <a:xfrm>
              <a:off x="922572" y="42020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42"/>
            <p:cNvSpPr/>
            <p:nvPr/>
          </p:nvSpPr>
          <p:spPr>
            <a:xfrm>
              <a:off x="930429" y="25599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42"/>
            <p:cNvSpPr/>
            <p:nvPr/>
          </p:nvSpPr>
          <p:spPr>
            <a:xfrm>
              <a:off x="1148297" y="11400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2"/>
            <p:cNvSpPr/>
            <p:nvPr/>
          </p:nvSpPr>
          <p:spPr>
            <a:xfrm>
              <a:off x="925359" y="58214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2"/>
            <p:cNvSpPr/>
            <p:nvPr/>
          </p:nvSpPr>
          <p:spPr>
            <a:xfrm>
              <a:off x="923478" y="61961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2"/>
            <p:cNvSpPr/>
            <p:nvPr/>
          </p:nvSpPr>
          <p:spPr>
            <a:xfrm>
              <a:off x="924889" y="64086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2"/>
            <p:cNvSpPr/>
            <p:nvPr/>
          </p:nvSpPr>
          <p:spPr>
            <a:xfrm>
              <a:off x="923949" y="60618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2"/>
            <p:cNvSpPr/>
            <p:nvPr/>
          </p:nvSpPr>
          <p:spPr>
            <a:xfrm>
              <a:off x="930429" y="37766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2"/>
            <p:cNvSpPr/>
            <p:nvPr/>
          </p:nvSpPr>
          <p:spPr>
            <a:xfrm>
              <a:off x="812480" y="38230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2"/>
            <p:cNvSpPr/>
            <p:nvPr/>
          </p:nvSpPr>
          <p:spPr>
            <a:xfrm>
              <a:off x="1316239" y="33925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2"/>
            <p:cNvSpPr/>
            <p:nvPr/>
          </p:nvSpPr>
          <p:spPr>
            <a:xfrm>
              <a:off x="1399505" y="29708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2"/>
            <p:cNvSpPr/>
            <p:nvPr/>
          </p:nvSpPr>
          <p:spPr>
            <a:xfrm>
              <a:off x="1264869" y="31421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2"/>
            <p:cNvSpPr/>
            <p:nvPr/>
          </p:nvSpPr>
          <p:spPr>
            <a:xfrm>
              <a:off x="1423074" y="33335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2"/>
            <p:cNvSpPr/>
            <p:nvPr/>
          </p:nvSpPr>
          <p:spPr>
            <a:xfrm>
              <a:off x="1221389" y="36064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5" name="Google Shape;1845;p42"/>
          <p:cNvSpPr/>
          <p:nvPr/>
        </p:nvSpPr>
        <p:spPr>
          <a:xfrm>
            <a:off x="8054181" y="158593"/>
            <a:ext cx="847167" cy="846220"/>
          </a:xfrm>
          <a:custGeom>
            <a:avLst/>
            <a:gdLst/>
            <a:ahLst/>
            <a:cxnLst/>
            <a:rect l="l" t="t" r="r" b="b"/>
            <a:pathLst>
              <a:path w="3579" h="3575" extrusionOk="0">
                <a:moveTo>
                  <a:pt x="1789" y="1"/>
                </a:moveTo>
                <a:cubicBezTo>
                  <a:pt x="803" y="1"/>
                  <a:pt x="0" y="799"/>
                  <a:pt x="0" y="1790"/>
                </a:cubicBezTo>
                <a:cubicBezTo>
                  <a:pt x="0" y="2776"/>
                  <a:pt x="803" y="3575"/>
                  <a:pt x="1789" y="3575"/>
                </a:cubicBezTo>
                <a:cubicBezTo>
                  <a:pt x="2776" y="3575"/>
                  <a:pt x="3578" y="2776"/>
                  <a:pt x="3578" y="1790"/>
                </a:cubicBezTo>
                <a:cubicBezTo>
                  <a:pt x="3578" y="799"/>
                  <a:pt x="2776" y="1"/>
                  <a:pt x="17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8" name="Google Shape;1848;p42"/>
          <p:cNvSpPr/>
          <p:nvPr/>
        </p:nvSpPr>
        <p:spPr>
          <a:xfrm rot="398906" flipH="1">
            <a:off x="6497252" y="4020405"/>
            <a:ext cx="2732484" cy="1087687"/>
          </a:xfrm>
          <a:custGeom>
            <a:avLst/>
            <a:gdLst/>
            <a:ahLst/>
            <a:cxnLst/>
            <a:rect l="l" t="t" r="r" b="b"/>
            <a:pathLst>
              <a:path w="21419" h="8526" extrusionOk="0">
                <a:moveTo>
                  <a:pt x="2238" y="1"/>
                </a:moveTo>
                <a:cubicBezTo>
                  <a:pt x="1721" y="1"/>
                  <a:pt x="1205" y="72"/>
                  <a:pt x="707" y="220"/>
                </a:cubicBezTo>
                <a:cubicBezTo>
                  <a:pt x="469" y="291"/>
                  <a:pt x="231" y="383"/>
                  <a:pt x="1" y="488"/>
                </a:cubicBezTo>
                <a:lnTo>
                  <a:pt x="1" y="8525"/>
                </a:lnTo>
                <a:lnTo>
                  <a:pt x="20562" y="8525"/>
                </a:lnTo>
                <a:cubicBezTo>
                  <a:pt x="20892" y="8525"/>
                  <a:pt x="21126" y="8404"/>
                  <a:pt x="21418" y="8245"/>
                </a:cubicBezTo>
                <a:lnTo>
                  <a:pt x="21414" y="8245"/>
                </a:lnTo>
                <a:cubicBezTo>
                  <a:pt x="21385" y="7317"/>
                  <a:pt x="21347" y="6364"/>
                  <a:pt x="21122" y="5474"/>
                </a:cubicBezTo>
                <a:cubicBezTo>
                  <a:pt x="21092" y="5361"/>
                  <a:pt x="21063" y="5257"/>
                  <a:pt x="21030" y="5148"/>
                </a:cubicBezTo>
                <a:cubicBezTo>
                  <a:pt x="21025" y="5123"/>
                  <a:pt x="21017" y="5106"/>
                  <a:pt x="21009" y="5081"/>
                </a:cubicBezTo>
                <a:cubicBezTo>
                  <a:pt x="20942" y="4868"/>
                  <a:pt x="20858" y="4659"/>
                  <a:pt x="20762" y="4454"/>
                </a:cubicBezTo>
                <a:cubicBezTo>
                  <a:pt x="20599" y="4116"/>
                  <a:pt x="20382" y="3794"/>
                  <a:pt x="20123" y="3518"/>
                </a:cubicBezTo>
                <a:lnTo>
                  <a:pt x="20106" y="3497"/>
                </a:lnTo>
                <a:cubicBezTo>
                  <a:pt x="19847" y="3221"/>
                  <a:pt x="19546" y="2987"/>
                  <a:pt x="19220" y="2820"/>
                </a:cubicBezTo>
                <a:cubicBezTo>
                  <a:pt x="19216" y="2816"/>
                  <a:pt x="19207" y="2812"/>
                  <a:pt x="19203" y="2807"/>
                </a:cubicBezTo>
                <a:cubicBezTo>
                  <a:pt x="18923" y="2665"/>
                  <a:pt x="18622" y="2573"/>
                  <a:pt x="18317" y="2544"/>
                </a:cubicBezTo>
                <a:lnTo>
                  <a:pt x="18300" y="2544"/>
                </a:lnTo>
                <a:cubicBezTo>
                  <a:pt x="18292" y="2540"/>
                  <a:pt x="18283" y="2540"/>
                  <a:pt x="18275" y="2540"/>
                </a:cubicBezTo>
                <a:cubicBezTo>
                  <a:pt x="18217" y="2536"/>
                  <a:pt x="18159" y="2533"/>
                  <a:pt x="18101" y="2533"/>
                </a:cubicBezTo>
                <a:cubicBezTo>
                  <a:pt x="17990" y="2533"/>
                  <a:pt x="17877" y="2542"/>
                  <a:pt x="17765" y="2561"/>
                </a:cubicBezTo>
                <a:cubicBezTo>
                  <a:pt x="17644" y="2582"/>
                  <a:pt x="17531" y="2607"/>
                  <a:pt x="17414" y="2644"/>
                </a:cubicBezTo>
                <a:cubicBezTo>
                  <a:pt x="17410" y="2649"/>
                  <a:pt x="17402" y="2649"/>
                  <a:pt x="17397" y="2653"/>
                </a:cubicBezTo>
                <a:cubicBezTo>
                  <a:pt x="17092" y="2749"/>
                  <a:pt x="16800" y="2899"/>
                  <a:pt x="16515" y="3062"/>
                </a:cubicBezTo>
                <a:cubicBezTo>
                  <a:pt x="16507" y="3067"/>
                  <a:pt x="16503" y="3071"/>
                  <a:pt x="16494" y="3071"/>
                </a:cubicBezTo>
                <a:cubicBezTo>
                  <a:pt x="16198" y="3238"/>
                  <a:pt x="15909" y="3418"/>
                  <a:pt x="15613" y="3560"/>
                </a:cubicBezTo>
                <a:cubicBezTo>
                  <a:pt x="15608" y="3564"/>
                  <a:pt x="15600" y="3564"/>
                  <a:pt x="15596" y="3568"/>
                </a:cubicBezTo>
                <a:cubicBezTo>
                  <a:pt x="15307" y="3706"/>
                  <a:pt x="15015" y="3815"/>
                  <a:pt x="14714" y="3848"/>
                </a:cubicBezTo>
                <a:lnTo>
                  <a:pt x="14693" y="3848"/>
                </a:lnTo>
                <a:cubicBezTo>
                  <a:pt x="14633" y="3854"/>
                  <a:pt x="14572" y="3857"/>
                  <a:pt x="14510" y="3857"/>
                </a:cubicBezTo>
                <a:cubicBezTo>
                  <a:pt x="14438" y="3857"/>
                  <a:pt x="14366" y="3853"/>
                  <a:pt x="14292" y="3844"/>
                </a:cubicBezTo>
                <a:cubicBezTo>
                  <a:pt x="14120" y="3823"/>
                  <a:pt x="13961" y="3773"/>
                  <a:pt x="13811" y="3710"/>
                </a:cubicBezTo>
                <a:cubicBezTo>
                  <a:pt x="13803" y="3706"/>
                  <a:pt x="13798" y="3702"/>
                  <a:pt x="13790" y="3698"/>
                </a:cubicBezTo>
                <a:cubicBezTo>
                  <a:pt x="13468" y="3556"/>
                  <a:pt x="13180" y="3326"/>
                  <a:pt x="12908" y="3067"/>
                </a:cubicBezTo>
                <a:cubicBezTo>
                  <a:pt x="12900" y="3062"/>
                  <a:pt x="12896" y="3054"/>
                  <a:pt x="12887" y="3050"/>
                </a:cubicBezTo>
                <a:cubicBezTo>
                  <a:pt x="12641" y="2812"/>
                  <a:pt x="12407" y="2552"/>
                  <a:pt x="12168" y="2314"/>
                </a:cubicBezTo>
                <a:cubicBezTo>
                  <a:pt x="12131" y="2272"/>
                  <a:pt x="12089" y="2231"/>
                  <a:pt x="12047" y="2193"/>
                </a:cubicBezTo>
                <a:cubicBezTo>
                  <a:pt x="12039" y="2185"/>
                  <a:pt x="12030" y="2180"/>
                  <a:pt x="12026" y="2172"/>
                </a:cubicBezTo>
                <a:cubicBezTo>
                  <a:pt x="11763" y="1930"/>
                  <a:pt x="11462" y="1704"/>
                  <a:pt x="11144" y="1553"/>
                </a:cubicBezTo>
                <a:cubicBezTo>
                  <a:pt x="11136" y="1549"/>
                  <a:pt x="11132" y="1549"/>
                  <a:pt x="11123" y="1545"/>
                </a:cubicBezTo>
                <a:cubicBezTo>
                  <a:pt x="10878" y="1431"/>
                  <a:pt x="10624" y="1363"/>
                  <a:pt x="10374" y="1363"/>
                </a:cubicBezTo>
                <a:cubicBezTo>
                  <a:pt x="10329" y="1363"/>
                  <a:pt x="10285" y="1365"/>
                  <a:pt x="10241" y="1369"/>
                </a:cubicBezTo>
                <a:cubicBezTo>
                  <a:pt x="10233" y="1369"/>
                  <a:pt x="10229" y="1374"/>
                  <a:pt x="10220" y="1374"/>
                </a:cubicBezTo>
                <a:cubicBezTo>
                  <a:pt x="10087" y="1390"/>
                  <a:pt x="9953" y="1428"/>
                  <a:pt x="9823" y="1491"/>
                </a:cubicBezTo>
                <a:cubicBezTo>
                  <a:pt x="9644" y="1578"/>
                  <a:pt x="9489" y="1712"/>
                  <a:pt x="9343" y="1859"/>
                </a:cubicBezTo>
                <a:cubicBezTo>
                  <a:pt x="9334" y="1863"/>
                  <a:pt x="9326" y="1871"/>
                  <a:pt x="9322" y="1879"/>
                </a:cubicBezTo>
                <a:cubicBezTo>
                  <a:pt x="9038" y="2159"/>
                  <a:pt x="8787" y="2481"/>
                  <a:pt x="8440" y="2636"/>
                </a:cubicBezTo>
                <a:cubicBezTo>
                  <a:pt x="8431" y="2636"/>
                  <a:pt x="8427" y="2640"/>
                  <a:pt x="8419" y="2644"/>
                </a:cubicBezTo>
                <a:cubicBezTo>
                  <a:pt x="8390" y="2657"/>
                  <a:pt x="8360" y="2665"/>
                  <a:pt x="8331" y="2678"/>
                </a:cubicBezTo>
                <a:cubicBezTo>
                  <a:pt x="8220" y="2713"/>
                  <a:pt x="8110" y="2729"/>
                  <a:pt x="8002" y="2729"/>
                </a:cubicBezTo>
                <a:cubicBezTo>
                  <a:pt x="7831" y="2729"/>
                  <a:pt x="7664" y="2689"/>
                  <a:pt x="7499" y="2619"/>
                </a:cubicBezTo>
                <a:cubicBezTo>
                  <a:pt x="7495" y="2615"/>
                  <a:pt x="7487" y="2615"/>
                  <a:pt x="7478" y="2611"/>
                </a:cubicBezTo>
                <a:cubicBezTo>
                  <a:pt x="7169" y="2473"/>
                  <a:pt x="6877" y="2231"/>
                  <a:pt x="6596" y="1976"/>
                </a:cubicBezTo>
                <a:cubicBezTo>
                  <a:pt x="6588" y="1971"/>
                  <a:pt x="6584" y="1963"/>
                  <a:pt x="6580" y="1959"/>
                </a:cubicBezTo>
                <a:cubicBezTo>
                  <a:pt x="6413" y="1804"/>
                  <a:pt x="6254" y="1650"/>
                  <a:pt x="6099" y="1503"/>
                </a:cubicBezTo>
                <a:cubicBezTo>
                  <a:pt x="6032" y="1441"/>
                  <a:pt x="5961" y="1378"/>
                  <a:pt x="5890" y="1319"/>
                </a:cubicBezTo>
                <a:cubicBezTo>
                  <a:pt x="5873" y="1307"/>
                  <a:pt x="5861" y="1294"/>
                  <a:pt x="5848" y="1286"/>
                </a:cubicBezTo>
                <a:cubicBezTo>
                  <a:pt x="4832" y="452"/>
                  <a:pt x="3534" y="1"/>
                  <a:pt x="223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9" name="Google Shape;1849;p42"/>
          <p:cNvSpPr/>
          <p:nvPr/>
        </p:nvSpPr>
        <p:spPr>
          <a:xfrm flipH="1">
            <a:off x="4880927" y="4459771"/>
            <a:ext cx="4263075" cy="957616"/>
          </a:xfrm>
          <a:custGeom>
            <a:avLst/>
            <a:gdLst/>
            <a:ahLst/>
            <a:cxnLst/>
            <a:rect l="l" t="t" r="r" b="b"/>
            <a:pathLst>
              <a:path w="85634" h="19236" extrusionOk="0">
                <a:moveTo>
                  <a:pt x="37436" y="0"/>
                </a:moveTo>
                <a:cubicBezTo>
                  <a:pt x="37165" y="0"/>
                  <a:pt x="36895" y="2"/>
                  <a:pt x="36624" y="4"/>
                </a:cubicBezTo>
                <a:lnTo>
                  <a:pt x="36620" y="4"/>
                </a:lnTo>
                <a:cubicBezTo>
                  <a:pt x="24281" y="126"/>
                  <a:pt x="11967" y="2872"/>
                  <a:pt x="615" y="8038"/>
                </a:cubicBezTo>
                <a:cubicBezTo>
                  <a:pt x="406" y="8134"/>
                  <a:pt x="201" y="8226"/>
                  <a:pt x="0" y="8322"/>
                </a:cubicBezTo>
                <a:lnTo>
                  <a:pt x="0" y="19236"/>
                </a:lnTo>
                <a:lnTo>
                  <a:pt x="85634" y="19060"/>
                </a:lnTo>
                <a:lnTo>
                  <a:pt x="85634" y="14270"/>
                </a:lnTo>
                <a:cubicBezTo>
                  <a:pt x="82524" y="12277"/>
                  <a:pt x="79309" y="10483"/>
                  <a:pt x="76003" y="8895"/>
                </a:cubicBezTo>
                <a:cubicBezTo>
                  <a:pt x="68726" y="5388"/>
                  <a:pt x="61027" y="2872"/>
                  <a:pt x="53160" y="1430"/>
                </a:cubicBezTo>
                <a:cubicBezTo>
                  <a:pt x="52541" y="1317"/>
                  <a:pt x="51923" y="1212"/>
                  <a:pt x="51304" y="1112"/>
                </a:cubicBezTo>
                <a:cubicBezTo>
                  <a:pt x="49682" y="849"/>
                  <a:pt x="48052" y="631"/>
                  <a:pt x="46418" y="464"/>
                </a:cubicBezTo>
                <a:cubicBezTo>
                  <a:pt x="45243" y="343"/>
                  <a:pt x="44065" y="243"/>
                  <a:pt x="42886" y="172"/>
                </a:cubicBezTo>
                <a:cubicBezTo>
                  <a:pt x="42869" y="167"/>
                  <a:pt x="42857" y="167"/>
                  <a:pt x="42840" y="167"/>
                </a:cubicBezTo>
                <a:cubicBezTo>
                  <a:pt x="42012" y="113"/>
                  <a:pt x="41185" y="75"/>
                  <a:pt x="40357" y="50"/>
                </a:cubicBezTo>
                <a:cubicBezTo>
                  <a:pt x="39383" y="18"/>
                  <a:pt x="38408" y="0"/>
                  <a:pt x="37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0" name="Google Shape;1850;p42"/>
          <p:cNvGrpSpPr/>
          <p:nvPr/>
        </p:nvGrpSpPr>
        <p:grpSpPr>
          <a:xfrm>
            <a:off x="7383553" y="2257883"/>
            <a:ext cx="1764644" cy="2818934"/>
            <a:chOff x="7379352" y="2869055"/>
            <a:chExt cx="1223918" cy="1955149"/>
          </a:xfrm>
        </p:grpSpPr>
        <p:sp>
          <p:nvSpPr>
            <p:cNvPr id="1851" name="Google Shape;1851;p42"/>
            <p:cNvSpPr/>
            <p:nvPr/>
          </p:nvSpPr>
          <p:spPr>
            <a:xfrm>
              <a:off x="7749131" y="3125169"/>
              <a:ext cx="246590" cy="1699035"/>
            </a:xfrm>
            <a:custGeom>
              <a:avLst/>
              <a:gdLst/>
              <a:ahLst/>
              <a:cxnLst/>
              <a:rect l="l" t="t" r="r" b="b"/>
              <a:pathLst>
                <a:path w="3495" h="24081" extrusionOk="0">
                  <a:moveTo>
                    <a:pt x="1910" y="1"/>
                  </a:moveTo>
                  <a:cubicBezTo>
                    <a:pt x="1883" y="1"/>
                    <a:pt x="1855" y="15"/>
                    <a:pt x="1842" y="29"/>
                  </a:cubicBezTo>
                  <a:cubicBezTo>
                    <a:pt x="1828" y="29"/>
                    <a:pt x="1814" y="29"/>
                    <a:pt x="1814" y="42"/>
                  </a:cubicBezTo>
                  <a:cubicBezTo>
                    <a:pt x="1745" y="111"/>
                    <a:pt x="1773" y="70"/>
                    <a:pt x="1759" y="153"/>
                  </a:cubicBezTo>
                  <a:cubicBezTo>
                    <a:pt x="1759" y="263"/>
                    <a:pt x="1773" y="359"/>
                    <a:pt x="1773" y="442"/>
                  </a:cubicBezTo>
                  <a:cubicBezTo>
                    <a:pt x="1718" y="1365"/>
                    <a:pt x="1842" y="2261"/>
                    <a:pt x="1924" y="3115"/>
                  </a:cubicBezTo>
                  <a:cubicBezTo>
                    <a:pt x="1979" y="3666"/>
                    <a:pt x="1924" y="4644"/>
                    <a:pt x="2007" y="5250"/>
                  </a:cubicBezTo>
                  <a:cubicBezTo>
                    <a:pt x="2034" y="5788"/>
                    <a:pt x="1938" y="6325"/>
                    <a:pt x="1952" y="6862"/>
                  </a:cubicBezTo>
                  <a:cubicBezTo>
                    <a:pt x="2007" y="7138"/>
                    <a:pt x="1938" y="7468"/>
                    <a:pt x="1952" y="7854"/>
                  </a:cubicBezTo>
                  <a:cubicBezTo>
                    <a:pt x="1966" y="8006"/>
                    <a:pt x="1910" y="8336"/>
                    <a:pt x="1952" y="8571"/>
                  </a:cubicBezTo>
                  <a:cubicBezTo>
                    <a:pt x="1993" y="9163"/>
                    <a:pt x="2282" y="9576"/>
                    <a:pt x="2324" y="10141"/>
                  </a:cubicBezTo>
                  <a:cubicBezTo>
                    <a:pt x="2351" y="10582"/>
                    <a:pt x="2365" y="11230"/>
                    <a:pt x="2296" y="11753"/>
                  </a:cubicBezTo>
                  <a:cubicBezTo>
                    <a:pt x="2200" y="12236"/>
                    <a:pt x="1952" y="12814"/>
                    <a:pt x="1718" y="13352"/>
                  </a:cubicBezTo>
                  <a:cubicBezTo>
                    <a:pt x="1525" y="13820"/>
                    <a:pt x="1222" y="14247"/>
                    <a:pt x="1056" y="14729"/>
                  </a:cubicBezTo>
                  <a:cubicBezTo>
                    <a:pt x="767" y="15597"/>
                    <a:pt x="684" y="16507"/>
                    <a:pt x="505" y="17402"/>
                  </a:cubicBezTo>
                  <a:cubicBezTo>
                    <a:pt x="354" y="18091"/>
                    <a:pt x="243" y="18780"/>
                    <a:pt x="174" y="19469"/>
                  </a:cubicBezTo>
                  <a:cubicBezTo>
                    <a:pt x="133" y="19758"/>
                    <a:pt x="50" y="20034"/>
                    <a:pt x="37" y="20323"/>
                  </a:cubicBezTo>
                  <a:cubicBezTo>
                    <a:pt x="23" y="21439"/>
                    <a:pt x="78" y="22555"/>
                    <a:pt x="23" y="23657"/>
                  </a:cubicBezTo>
                  <a:cubicBezTo>
                    <a:pt x="0" y="24010"/>
                    <a:pt x="80" y="24081"/>
                    <a:pt x="236" y="24081"/>
                  </a:cubicBezTo>
                  <a:cubicBezTo>
                    <a:pt x="339" y="24081"/>
                    <a:pt x="476" y="24050"/>
                    <a:pt x="638" y="24050"/>
                  </a:cubicBezTo>
                  <a:cubicBezTo>
                    <a:pt x="679" y="24050"/>
                    <a:pt x="722" y="24052"/>
                    <a:pt x="767" y="24057"/>
                  </a:cubicBezTo>
                  <a:cubicBezTo>
                    <a:pt x="820" y="24064"/>
                    <a:pt x="872" y="24066"/>
                    <a:pt x="924" y="24066"/>
                  </a:cubicBezTo>
                  <a:cubicBezTo>
                    <a:pt x="1088" y="24066"/>
                    <a:pt x="1247" y="24040"/>
                    <a:pt x="1414" y="24029"/>
                  </a:cubicBezTo>
                  <a:cubicBezTo>
                    <a:pt x="1428" y="24025"/>
                    <a:pt x="1436" y="24023"/>
                    <a:pt x="1439" y="24023"/>
                  </a:cubicBezTo>
                  <a:cubicBezTo>
                    <a:pt x="1447" y="24023"/>
                    <a:pt x="1437" y="24029"/>
                    <a:pt x="1428" y="24029"/>
                  </a:cubicBezTo>
                  <a:cubicBezTo>
                    <a:pt x="1456" y="24029"/>
                    <a:pt x="1483" y="24029"/>
                    <a:pt x="1511" y="24016"/>
                  </a:cubicBezTo>
                  <a:cubicBezTo>
                    <a:pt x="1525" y="24016"/>
                    <a:pt x="1552" y="24016"/>
                    <a:pt x="1552" y="24002"/>
                  </a:cubicBezTo>
                  <a:cubicBezTo>
                    <a:pt x="1566" y="24002"/>
                    <a:pt x="1580" y="24002"/>
                    <a:pt x="1594" y="23988"/>
                  </a:cubicBezTo>
                  <a:cubicBezTo>
                    <a:pt x="1690" y="23947"/>
                    <a:pt x="1731" y="23836"/>
                    <a:pt x="1731" y="23740"/>
                  </a:cubicBezTo>
                  <a:cubicBezTo>
                    <a:pt x="1676" y="23024"/>
                    <a:pt x="1704" y="22114"/>
                    <a:pt x="1676" y="21301"/>
                  </a:cubicBezTo>
                  <a:cubicBezTo>
                    <a:pt x="1718" y="20819"/>
                    <a:pt x="1745" y="20337"/>
                    <a:pt x="1759" y="19855"/>
                  </a:cubicBezTo>
                  <a:cubicBezTo>
                    <a:pt x="1786" y="19056"/>
                    <a:pt x="1676" y="18353"/>
                    <a:pt x="1800" y="17512"/>
                  </a:cubicBezTo>
                  <a:cubicBezTo>
                    <a:pt x="1828" y="16906"/>
                    <a:pt x="1938" y="16465"/>
                    <a:pt x="2117" y="15914"/>
                  </a:cubicBezTo>
                  <a:cubicBezTo>
                    <a:pt x="2365" y="14729"/>
                    <a:pt x="2847" y="13531"/>
                    <a:pt x="3206" y="12291"/>
                  </a:cubicBezTo>
                  <a:cubicBezTo>
                    <a:pt x="3316" y="11850"/>
                    <a:pt x="3385" y="11560"/>
                    <a:pt x="3467" y="11120"/>
                  </a:cubicBezTo>
                  <a:cubicBezTo>
                    <a:pt x="3495" y="10789"/>
                    <a:pt x="3481" y="10444"/>
                    <a:pt x="3426" y="10114"/>
                  </a:cubicBezTo>
                  <a:cubicBezTo>
                    <a:pt x="3398" y="9811"/>
                    <a:pt x="3247" y="9521"/>
                    <a:pt x="3164" y="9204"/>
                  </a:cubicBezTo>
                  <a:cubicBezTo>
                    <a:pt x="3109" y="9039"/>
                    <a:pt x="3026" y="8943"/>
                    <a:pt x="3026" y="8832"/>
                  </a:cubicBezTo>
                  <a:cubicBezTo>
                    <a:pt x="3013" y="8543"/>
                    <a:pt x="2902" y="8088"/>
                    <a:pt x="2889" y="7923"/>
                  </a:cubicBezTo>
                  <a:cubicBezTo>
                    <a:pt x="2889" y="7592"/>
                    <a:pt x="2971" y="7262"/>
                    <a:pt x="2999" y="6931"/>
                  </a:cubicBezTo>
                  <a:cubicBezTo>
                    <a:pt x="3040" y="6421"/>
                    <a:pt x="2861" y="5925"/>
                    <a:pt x="2820" y="5416"/>
                  </a:cubicBezTo>
                  <a:cubicBezTo>
                    <a:pt x="2834" y="4782"/>
                    <a:pt x="2530" y="3914"/>
                    <a:pt x="2434" y="3184"/>
                  </a:cubicBezTo>
                  <a:cubicBezTo>
                    <a:pt x="2393" y="2881"/>
                    <a:pt x="2406" y="2564"/>
                    <a:pt x="2379" y="2233"/>
                  </a:cubicBezTo>
                  <a:cubicBezTo>
                    <a:pt x="2310" y="1861"/>
                    <a:pt x="2131" y="1337"/>
                    <a:pt x="2117" y="1062"/>
                  </a:cubicBezTo>
                  <a:cubicBezTo>
                    <a:pt x="2131" y="717"/>
                    <a:pt x="1979" y="345"/>
                    <a:pt x="2007" y="125"/>
                  </a:cubicBezTo>
                  <a:cubicBezTo>
                    <a:pt x="2021" y="111"/>
                    <a:pt x="2007" y="84"/>
                    <a:pt x="1993" y="70"/>
                  </a:cubicBezTo>
                  <a:cubicBezTo>
                    <a:pt x="1979" y="29"/>
                    <a:pt x="1952" y="1"/>
                    <a:pt x="191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2"/>
            <p:cNvSpPr/>
            <p:nvPr/>
          </p:nvSpPr>
          <p:spPr>
            <a:xfrm>
              <a:off x="7701435" y="3001486"/>
              <a:ext cx="371966" cy="145484"/>
            </a:xfrm>
            <a:custGeom>
              <a:avLst/>
              <a:gdLst/>
              <a:ahLst/>
              <a:cxnLst/>
              <a:rect l="l" t="t" r="r" b="b"/>
              <a:pathLst>
                <a:path w="5272" h="2062" extrusionOk="0">
                  <a:moveTo>
                    <a:pt x="4760" y="0"/>
                  </a:moveTo>
                  <a:cubicBezTo>
                    <a:pt x="4690" y="0"/>
                    <a:pt x="4639" y="8"/>
                    <a:pt x="4588" y="8"/>
                  </a:cubicBezTo>
                  <a:cubicBezTo>
                    <a:pt x="4569" y="8"/>
                    <a:pt x="4550" y="7"/>
                    <a:pt x="4529" y="4"/>
                  </a:cubicBezTo>
                  <a:cubicBezTo>
                    <a:pt x="3840" y="73"/>
                    <a:pt x="3275" y="721"/>
                    <a:pt x="2931" y="1286"/>
                  </a:cubicBezTo>
                  <a:cubicBezTo>
                    <a:pt x="2821" y="1465"/>
                    <a:pt x="2724" y="1658"/>
                    <a:pt x="2642" y="1850"/>
                  </a:cubicBezTo>
                  <a:cubicBezTo>
                    <a:pt x="2573" y="1506"/>
                    <a:pt x="2462" y="1175"/>
                    <a:pt x="2283" y="872"/>
                  </a:cubicBezTo>
                  <a:cubicBezTo>
                    <a:pt x="2187" y="707"/>
                    <a:pt x="1980" y="555"/>
                    <a:pt x="1898" y="486"/>
                  </a:cubicBezTo>
                  <a:cubicBezTo>
                    <a:pt x="1663" y="307"/>
                    <a:pt x="1333" y="252"/>
                    <a:pt x="1057" y="156"/>
                  </a:cubicBezTo>
                  <a:cubicBezTo>
                    <a:pt x="893" y="119"/>
                    <a:pt x="777" y="107"/>
                    <a:pt x="670" y="107"/>
                  </a:cubicBezTo>
                  <a:cubicBezTo>
                    <a:pt x="535" y="107"/>
                    <a:pt x="415" y="127"/>
                    <a:pt x="230" y="142"/>
                  </a:cubicBezTo>
                  <a:cubicBezTo>
                    <a:pt x="148" y="156"/>
                    <a:pt x="38" y="156"/>
                    <a:pt x="10" y="238"/>
                  </a:cubicBezTo>
                  <a:cubicBezTo>
                    <a:pt x="10" y="332"/>
                    <a:pt x="58" y="355"/>
                    <a:pt x="120" y="355"/>
                  </a:cubicBezTo>
                  <a:cubicBezTo>
                    <a:pt x="168" y="355"/>
                    <a:pt x="224" y="341"/>
                    <a:pt x="272" y="335"/>
                  </a:cubicBezTo>
                  <a:cubicBezTo>
                    <a:pt x="432" y="311"/>
                    <a:pt x="564" y="296"/>
                    <a:pt x="687" y="296"/>
                  </a:cubicBezTo>
                  <a:cubicBezTo>
                    <a:pt x="776" y="296"/>
                    <a:pt x="860" y="304"/>
                    <a:pt x="947" y="321"/>
                  </a:cubicBezTo>
                  <a:cubicBezTo>
                    <a:pt x="906" y="321"/>
                    <a:pt x="850" y="335"/>
                    <a:pt x="809" y="349"/>
                  </a:cubicBezTo>
                  <a:cubicBezTo>
                    <a:pt x="575" y="445"/>
                    <a:pt x="368" y="597"/>
                    <a:pt x="148" y="734"/>
                  </a:cubicBezTo>
                  <a:cubicBezTo>
                    <a:pt x="93" y="776"/>
                    <a:pt x="10" y="817"/>
                    <a:pt x="10" y="872"/>
                  </a:cubicBezTo>
                  <a:cubicBezTo>
                    <a:pt x="0" y="921"/>
                    <a:pt x="47" y="964"/>
                    <a:pt x="94" y="964"/>
                  </a:cubicBezTo>
                  <a:cubicBezTo>
                    <a:pt x="113" y="964"/>
                    <a:pt x="132" y="957"/>
                    <a:pt x="148" y="941"/>
                  </a:cubicBezTo>
                  <a:cubicBezTo>
                    <a:pt x="410" y="748"/>
                    <a:pt x="658" y="583"/>
                    <a:pt x="919" y="486"/>
                  </a:cubicBezTo>
                  <a:cubicBezTo>
                    <a:pt x="979" y="469"/>
                    <a:pt x="1091" y="458"/>
                    <a:pt x="1188" y="458"/>
                  </a:cubicBezTo>
                  <a:cubicBezTo>
                    <a:pt x="1247" y="458"/>
                    <a:pt x="1301" y="462"/>
                    <a:pt x="1333" y="473"/>
                  </a:cubicBezTo>
                  <a:cubicBezTo>
                    <a:pt x="1345" y="477"/>
                    <a:pt x="1357" y="478"/>
                    <a:pt x="1368" y="478"/>
                  </a:cubicBezTo>
                  <a:cubicBezTo>
                    <a:pt x="1396" y="478"/>
                    <a:pt x="1419" y="469"/>
                    <a:pt x="1429" y="459"/>
                  </a:cubicBezTo>
                  <a:cubicBezTo>
                    <a:pt x="1650" y="528"/>
                    <a:pt x="1801" y="624"/>
                    <a:pt x="1953" y="762"/>
                  </a:cubicBezTo>
                  <a:cubicBezTo>
                    <a:pt x="2214" y="996"/>
                    <a:pt x="2283" y="1286"/>
                    <a:pt x="2394" y="1602"/>
                  </a:cubicBezTo>
                  <a:cubicBezTo>
                    <a:pt x="2435" y="1726"/>
                    <a:pt x="2462" y="1850"/>
                    <a:pt x="2490" y="1974"/>
                  </a:cubicBezTo>
                  <a:cubicBezTo>
                    <a:pt x="2490" y="2002"/>
                    <a:pt x="2504" y="2016"/>
                    <a:pt x="2518" y="2030"/>
                  </a:cubicBezTo>
                  <a:cubicBezTo>
                    <a:pt x="2545" y="2043"/>
                    <a:pt x="2573" y="2043"/>
                    <a:pt x="2600" y="2043"/>
                  </a:cubicBezTo>
                  <a:cubicBezTo>
                    <a:pt x="2612" y="2055"/>
                    <a:pt x="2633" y="2061"/>
                    <a:pt x="2654" y="2061"/>
                  </a:cubicBezTo>
                  <a:cubicBezTo>
                    <a:pt x="2684" y="2061"/>
                    <a:pt x="2716" y="2048"/>
                    <a:pt x="2724" y="2016"/>
                  </a:cubicBezTo>
                  <a:cubicBezTo>
                    <a:pt x="2903" y="1602"/>
                    <a:pt x="3151" y="1162"/>
                    <a:pt x="3468" y="803"/>
                  </a:cubicBezTo>
                  <a:cubicBezTo>
                    <a:pt x="3485" y="820"/>
                    <a:pt x="3513" y="832"/>
                    <a:pt x="3538" y="832"/>
                  </a:cubicBezTo>
                  <a:cubicBezTo>
                    <a:pt x="3553" y="832"/>
                    <a:pt x="3568" y="828"/>
                    <a:pt x="3578" y="817"/>
                  </a:cubicBezTo>
                  <a:cubicBezTo>
                    <a:pt x="3730" y="707"/>
                    <a:pt x="3923" y="610"/>
                    <a:pt x="4088" y="583"/>
                  </a:cubicBezTo>
                  <a:cubicBezTo>
                    <a:pt x="4107" y="582"/>
                    <a:pt x="4126" y="581"/>
                    <a:pt x="4146" y="581"/>
                  </a:cubicBezTo>
                  <a:cubicBezTo>
                    <a:pt x="4363" y="581"/>
                    <a:pt x="4650" y="650"/>
                    <a:pt x="4763" y="776"/>
                  </a:cubicBezTo>
                  <a:cubicBezTo>
                    <a:pt x="4763" y="776"/>
                    <a:pt x="4860" y="914"/>
                    <a:pt x="4887" y="914"/>
                  </a:cubicBezTo>
                  <a:cubicBezTo>
                    <a:pt x="4900" y="920"/>
                    <a:pt x="4913" y="923"/>
                    <a:pt x="4925" y="923"/>
                  </a:cubicBezTo>
                  <a:cubicBezTo>
                    <a:pt x="4996" y="923"/>
                    <a:pt x="5058" y="834"/>
                    <a:pt x="5011" y="776"/>
                  </a:cubicBezTo>
                  <a:cubicBezTo>
                    <a:pt x="4929" y="707"/>
                    <a:pt x="4901" y="638"/>
                    <a:pt x="4763" y="555"/>
                  </a:cubicBezTo>
                  <a:cubicBezTo>
                    <a:pt x="4598" y="467"/>
                    <a:pt x="4397" y="423"/>
                    <a:pt x="4197" y="423"/>
                  </a:cubicBezTo>
                  <a:cubicBezTo>
                    <a:pt x="4147" y="423"/>
                    <a:pt x="4097" y="426"/>
                    <a:pt x="4047" y="431"/>
                  </a:cubicBezTo>
                  <a:cubicBezTo>
                    <a:pt x="3937" y="459"/>
                    <a:pt x="3840" y="500"/>
                    <a:pt x="3744" y="542"/>
                  </a:cubicBezTo>
                  <a:cubicBezTo>
                    <a:pt x="3964" y="362"/>
                    <a:pt x="4198" y="225"/>
                    <a:pt x="4446" y="170"/>
                  </a:cubicBezTo>
                  <a:cubicBezTo>
                    <a:pt x="4515" y="170"/>
                    <a:pt x="4570" y="170"/>
                    <a:pt x="4708" y="156"/>
                  </a:cubicBezTo>
                  <a:cubicBezTo>
                    <a:pt x="4818" y="156"/>
                    <a:pt x="4818" y="156"/>
                    <a:pt x="4956" y="197"/>
                  </a:cubicBezTo>
                  <a:cubicBezTo>
                    <a:pt x="4979" y="209"/>
                    <a:pt x="5079" y="259"/>
                    <a:pt x="5087" y="259"/>
                  </a:cubicBezTo>
                  <a:cubicBezTo>
                    <a:pt x="5089" y="259"/>
                    <a:pt x="5087" y="257"/>
                    <a:pt x="5080" y="252"/>
                  </a:cubicBezTo>
                  <a:lnTo>
                    <a:pt x="5094" y="252"/>
                  </a:lnTo>
                  <a:cubicBezTo>
                    <a:pt x="5106" y="257"/>
                    <a:pt x="5119" y="260"/>
                    <a:pt x="5130" y="260"/>
                  </a:cubicBezTo>
                  <a:cubicBezTo>
                    <a:pt x="5211" y="260"/>
                    <a:pt x="5271" y="149"/>
                    <a:pt x="5163" y="101"/>
                  </a:cubicBezTo>
                  <a:lnTo>
                    <a:pt x="5163" y="101"/>
                  </a:lnTo>
                  <a:lnTo>
                    <a:pt x="5163" y="114"/>
                  </a:lnTo>
                  <a:cubicBezTo>
                    <a:pt x="5066" y="73"/>
                    <a:pt x="4956" y="18"/>
                    <a:pt x="4846" y="4"/>
                  </a:cubicBezTo>
                  <a:cubicBezTo>
                    <a:pt x="4814" y="1"/>
                    <a:pt x="4786" y="0"/>
                    <a:pt x="4760" y="0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2"/>
            <p:cNvSpPr/>
            <p:nvPr/>
          </p:nvSpPr>
          <p:spPr>
            <a:xfrm>
              <a:off x="8065640" y="3009530"/>
              <a:ext cx="2046" cy="71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cubicBezTo>
                    <a:pt x="28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2"/>
            <p:cNvSpPr/>
            <p:nvPr/>
          </p:nvSpPr>
          <p:spPr>
            <a:xfrm>
              <a:off x="8065640" y="3009530"/>
              <a:ext cx="1058" cy="71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2"/>
            <p:cNvSpPr/>
            <p:nvPr/>
          </p:nvSpPr>
          <p:spPr>
            <a:xfrm>
              <a:off x="8327188" y="3488739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2"/>
            <p:cNvSpPr/>
            <p:nvPr/>
          </p:nvSpPr>
          <p:spPr>
            <a:xfrm>
              <a:off x="8325847" y="3488316"/>
              <a:ext cx="1411" cy="494"/>
            </a:xfrm>
            <a:custGeom>
              <a:avLst/>
              <a:gdLst/>
              <a:ahLst/>
              <a:cxnLst/>
              <a:rect l="l" t="t" r="r" b="b"/>
              <a:pathLst>
                <a:path w="20" h="7" extrusionOk="0">
                  <a:moveTo>
                    <a:pt x="4" y="1"/>
                  </a:moveTo>
                  <a:cubicBezTo>
                    <a:pt x="1" y="1"/>
                    <a:pt x="10" y="7"/>
                    <a:pt x="19" y="7"/>
                  </a:cubicBezTo>
                  <a:cubicBezTo>
                    <a:pt x="10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2"/>
            <p:cNvSpPr/>
            <p:nvPr/>
          </p:nvSpPr>
          <p:spPr>
            <a:xfrm>
              <a:off x="7939276" y="3387069"/>
              <a:ext cx="412253" cy="236500"/>
            </a:xfrm>
            <a:custGeom>
              <a:avLst/>
              <a:gdLst/>
              <a:ahLst/>
              <a:cxnLst/>
              <a:rect l="l" t="t" r="r" b="b"/>
              <a:pathLst>
                <a:path w="5843" h="3352" extrusionOk="0">
                  <a:moveTo>
                    <a:pt x="4308" y="1"/>
                  </a:moveTo>
                  <a:cubicBezTo>
                    <a:pt x="4281" y="1"/>
                    <a:pt x="4254" y="8"/>
                    <a:pt x="4231" y="23"/>
                  </a:cubicBezTo>
                  <a:cubicBezTo>
                    <a:pt x="4217" y="23"/>
                    <a:pt x="4203" y="9"/>
                    <a:pt x="4189" y="9"/>
                  </a:cubicBezTo>
                  <a:cubicBezTo>
                    <a:pt x="3941" y="9"/>
                    <a:pt x="3693" y="64"/>
                    <a:pt x="3459" y="133"/>
                  </a:cubicBezTo>
                  <a:cubicBezTo>
                    <a:pt x="3225" y="202"/>
                    <a:pt x="2798" y="340"/>
                    <a:pt x="2508" y="464"/>
                  </a:cubicBezTo>
                  <a:cubicBezTo>
                    <a:pt x="2012" y="767"/>
                    <a:pt x="1489" y="1304"/>
                    <a:pt x="1158" y="1635"/>
                  </a:cubicBezTo>
                  <a:cubicBezTo>
                    <a:pt x="841" y="1924"/>
                    <a:pt x="607" y="2269"/>
                    <a:pt x="318" y="2585"/>
                  </a:cubicBezTo>
                  <a:cubicBezTo>
                    <a:pt x="263" y="2668"/>
                    <a:pt x="139" y="2765"/>
                    <a:pt x="83" y="2861"/>
                  </a:cubicBezTo>
                  <a:cubicBezTo>
                    <a:pt x="42" y="2861"/>
                    <a:pt x="15" y="2889"/>
                    <a:pt x="15" y="2930"/>
                  </a:cubicBezTo>
                  <a:cubicBezTo>
                    <a:pt x="28" y="3054"/>
                    <a:pt x="1" y="3205"/>
                    <a:pt x="83" y="3316"/>
                  </a:cubicBezTo>
                  <a:cubicBezTo>
                    <a:pt x="118" y="3341"/>
                    <a:pt x="148" y="3352"/>
                    <a:pt x="176" y="3352"/>
                  </a:cubicBezTo>
                  <a:cubicBezTo>
                    <a:pt x="281" y="3352"/>
                    <a:pt x="340" y="3200"/>
                    <a:pt x="373" y="3178"/>
                  </a:cubicBezTo>
                  <a:cubicBezTo>
                    <a:pt x="497" y="3026"/>
                    <a:pt x="635" y="2889"/>
                    <a:pt x="772" y="2737"/>
                  </a:cubicBezTo>
                  <a:cubicBezTo>
                    <a:pt x="924" y="2530"/>
                    <a:pt x="1075" y="2310"/>
                    <a:pt x="1268" y="2117"/>
                  </a:cubicBezTo>
                  <a:cubicBezTo>
                    <a:pt x="1379" y="1979"/>
                    <a:pt x="1475" y="1869"/>
                    <a:pt x="1585" y="1759"/>
                  </a:cubicBezTo>
                  <a:cubicBezTo>
                    <a:pt x="1916" y="1428"/>
                    <a:pt x="2247" y="1166"/>
                    <a:pt x="2743" y="987"/>
                  </a:cubicBezTo>
                  <a:cubicBezTo>
                    <a:pt x="3034" y="862"/>
                    <a:pt x="3346" y="803"/>
                    <a:pt x="3654" y="803"/>
                  </a:cubicBezTo>
                  <a:cubicBezTo>
                    <a:pt x="3855" y="803"/>
                    <a:pt x="4054" y="828"/>
                    <a:pt x="4244" y="877"/>
                  </a:cubicBezTo>
                  <a:cubicBezTo>
                    <a:pt x="4396" y="905"/>
                    <a:pt x="4727" y="1015"/>
                    <a:pt x="4782" y="1042"/>
                  </a:cubicBezTo>
                  <a:cubicBezTo>
                    <a:pt x="4933" y="1111"/>
                    <a:pt x="5140" y="1249"/>
                    <a:pt x="5223" y="1277"/>
                  </a:cubicBezTo>
                  <a:cubicBezTo>
                    <a:pt x="5319" y="1332"/>
                    <a:pt x="5388" y="1401"/>
                    <a:pt x="5498" y="1442"/>
                  </a:cubicBezTo>
                  <a:cubicBezTo>
                    <a:pt x="5508" y="1447"/>
                    <a:pt x="5522" y="1450"/>
                    <a:pt x="5537" y="1450"/>
                  </a:cubicBezTo>
                  <a:cubicBezTo>
                    <a:pt x="5564" y="1450"/>
                    <a:pt x="5596" y="1440"/>
                    <a:pt x="5622" y="1414"/>
                  </a:cubicBezTo>
                  <a:cubicBezTo>
                    <a:pt x="5719" y="1249"/>
                    <a:pt x="5539" y="1263"/>
                    <a:pt x="5498" y="1221"/>
                  </a:cubicBezTo>
                  <a:lnTo>
                    <a:pt x="5512" y="1221"/>
                  </a:lnTo>
                  <a:cubicBezTo>
                    <a:pt x="5415" y="1166"/>
                    <a:pt x="5319" y="1111"/>
                    <a:pt x="5223" y="1070"/>
                  </a:cubicBezTo>
                  <a:cubicBezTo>
                    <a:pt x="5181" y="1042"/>
                    <a:pt x="4892" y="877"/>
                    <a:pt x="4740" y="836"/>
                  </a:cubicBezTo>
                  <a:cubicBezTo>
                    <a:pt x="4492" y="767"/>
                    <a:pt x="4258" y="684"/>
                    <a:pt x="3996" y="657"/>
                  </a:cubicBezTo>
                  <a:cubicBezTo>
                    <a:pt x="3903" y="648"/>
                    <a:pt x="3810" y="643"/>
                    <a:pt x="3716" y="643"/>
                  </a:cubicBezTo>
                  <a:cubicBezTo>
                    <a:pt x="3381" y="643"/>
                    <a:pt x="3047" y="700"/>
                    <a:pt x="2756" y="808"/>
                  </a:cubicBezTo>
                  <a:cubicBezTo>
                    <a:pt x="2660" y="849"/>
                    <a:pt x="2550" y="877"/>
                    <a:pt x="2453" y="932"/>
                  </a:cubicBezTo>
                  <a:cubicBezTo>
                    <a:pt x="2563" y="822"/>
                    <a:pt x="2715" y="670"/>
                    <a:pt x="2894" y="615"/>
                  </a:cubicBezTo>
                  <a:cubicBezTo>
                    <a:pt x="3211" y="477"/>
                    <a:pt x="3500" y="409"/>
                    <a:pt x="3735" y="353"/>
                  </a:cubicBezTo>
                  <a:cubicBezTo>
                    <a:pt x="3927" y="285"/>
                    <a:pt x="4010" y="298"/>
                    <a:pt x="4175" y="257"/>
                  </a:cubicBezTo>
                  <a:cubicBezTo>
                    <a:pt x="4203" y="250"/>
                    <a:pt x="4220" y="250"/>
                    <a:pt x="4251" y="250"/>
                  </a:cubicBezTo>
                  <a:cubicBezTo>
                    <a:pt x="4282" y="250"/>
                    <a:pt x="4327" y="250"/>
                    <a:pt x="4410" y="243"/>
                  </a:cubicBezTo>
                  <a:cubicBezTo>
                    <a:pt x="4419" y="243"/>
                    <a:pt x="4428" y="249"/>
                    <a:pt x="4433" y="249"/>
                  </a:cubicBezTo>
                  <a:cubicBezTo>
                    <a:pt x="4436" y="249"/>
                    <a:pt x="4437" y="248"/>
                    <a:pt x="4437" y="243"/>
                  </a:cubicBezTo>
                  <a:cubicBezTo>
                    <a:pt x="4498" y="263"/>
                    <a:pt x="4558" y="276"/>
                    <a:pt x="4619" y="276"/>
                  </a:cubicBezTo>
                  <a:cubicBezTo>
                    <a:pt x="4641" y="276"/>
                    <a:pt x="4663" y="274"/>
                    <a:pt x="4685" y="271"/>
                  </a:cubicBezTo>
                  <a:cubicBezTo>
                    <a:pt x="4713" y="285"/>
                    <a:pt x="4727" y="285"/>
                    <a:pt x="4754" y="298"/>
                  </a:cubicBezTo>
                  <a:cubicBezTo>
                    <a:pt x="4809" y="326"/>
                    <a:pt x="4864" y="326"/>
                    <a:pt x="4919" y="353"/>
                  </a:cubicBezTo>
                  <a:cubicBezTo>
                    <a:pt x="5043" y="409"/>
                    <a:pt x="5167" y="436"/>
                    <a:pt x="5278" y="477"/>
                  </a:cubicBezTo>
                  <a:cubicBezTo>
                    <a:pt x="5394" y="516"/>
                    <a:pt x="5497" y="603"/>
                    <a:pt x="5600" y="603"/>
                  </a:cubicBezTo>
                  <a:cubicBezTo>
                    <a:pt x="5608" y="603"/>
                    <a:pt x="5615" y="602"/>
                    <a:pt x="5622" y="601"/>
                  </a:cubicBezTo>
                  <a:cubicBezTo>
                    <a:pt x="5843" y="464"/>
                    <a:pt x="5374" y="353"/>
                    <a:pt x="5264" y="298"/>
                  </a:cubicBezTo>
                  <a:cubicBezTo>
                    <a:pt x="5154" y="271"/>
                    <a:pt x="5057" y="229"/>
                    <a:pt x="4961" y="188"/>
                  </a:cubicBezTo>
                  <a:cubicBezTo>
                    <a:pt x="4906" y="174"/>
                    <a:pt x="4851" y="174"/>
                    <a:pt x="4795" y="147"/>
                  </a:cubicBezTo>
                  <a:cubicBezTo>
                    <a:pt x="4733" y="119"/>
                    <a:pt x="4702" y="116"/>
                    <a:pt x="4671" y="116"/>
                  </a:cubicBezTo>
                  <a:cubicBezTo>
                    <a:pt x="4661" y="116"/>
                    <a:pt x="4651" y="116"/>
                    <a:pt x="4639" y="116"/>
                  </a:cubicBezTo>
                  <a:cubicBezTo>
                    <a:pt x="4616" y="116"/>
                    <a:pt x="4589" y="115"/>
                    <a:pt x="4547" y="105"/>
                  </a:cubicBezTo>
                  <a:cubicBezTo>
                    <a:pt x="4545" y="108"/>
                    <a:pt x="4541" y="109"/>
                    <a:pt x="4536" y="109"/>
                  </a:cubicBezTo>
                  <a:cubicBezTo>
                    <a:pt x="4516" y="109"/>
                    <a:pt x="4479" y="92"/>
                    <a:pt x="4423" y="92"/>
                  </a:cubicBezTo>
                  <a:cubicBezTo>
                    <a:pt x="4405" y="28"/>
                    <a:pt x="4358" y="1"/>
                    <a:pt x="43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2"/>
            <p:cNvSpPr/>
            <p:nvPr/>
          </p:nvSpPr>
          <p:spPr>
            <a:xfrm>
              <a:off x="7398825" y="3932036"/>
              <a:ext cx="469614" cy="150776"/>
            </a:xfrm>
            <a:custGeom>
              <a:avLst/>
              <a:gdLst/>
              <a:ahLst/>
              <a:cxnLst/>
              <a:rect l="l" t="t" r="r" b="b"/>
              <a:pathLst>
                <a:path w="6656" h="2137" extrusionOk="0">
                  <a:moveTo>
                    <a:pt x="2260" y="0"/>
                  </a:moveTo>
                  <a:cubicBezTo>
                    <a:pt x="1994" y="10"/>
                    <a:pt x="1800" y="26"/>
                    <a:pt x="1583" y="26"/>
                  </a:cubicBezTo>
                  <a:cubicBezTo>
                    <a:pt x="1485" y="26"/>
                    <a:pt x="1383" y="23"/>
                    <a:pt x="1268" y="14"/>
                  </a:cubicBezTo>
                  <a:cubicBezTo>
                    <a:pt x="1239" y="10"/>
                    <a:pt x="1209" y="8"/>
                    <a:pt x="1179" y="8"/>
                  </a:cubicBezTo>
                  <a:cubicBezTo>
                    <a:pt x="1022" y="8"/>
                    <a:pt x="857" y="60"/>
                    <a:pt x="799" y="83"/>
                  </a:cubicBezTo>
                  <a:cubicBezTo>
                    <a:pt x="524" y="138"/>
                    <a:pt x="276" y="304"/>
                    <a:pt x="193" y="538"/>
                  </a:cubicBezTo>
                  <a:cubicBezTo>
                    <a:pt x="111" y="703"/>
                    <a:pt x="14" y="882"/>
                    <a:pt x="14" y="1061"/>
                  </a:cubicBezTo>
                  <a:cubicBezTo>
                    <a:pt x="0" y="1103"/>
                    <a:pt x="14" y="1158"/>
                    <a:pt x="83" y="1172"/>
                  </a:cubicBezTo>
                  <a:cubicBezTo>
                    <a:pt x="90" y="1173"/>
                    <a:pt x="97" y="1174"/>
                    <a:pt x="104" y="1174"/>
                  </a:cubicBezTo>
                  <a:cubicBezTo>
                    <a:pt x="160" y="1174"/>
                    <a:pt x="192" y="1124"/>
                    <a:pt x="179" y="1075"/>
                  </a:cubicBezTo>
                  <a:cubicBezTo>
                    <a:pt x="179" y="1061"/>
                    <a:pt x="179" y="1020"/>
                    <a:pt x="179" y="1020"/>
                  </a:cubicBezTo>
                  <a:cubicBezTo>
                    <a:pt x="193" y="1006"/>
                    <a:pt x="193" y="1006"/>
                    <a:pt x="193" y="1006"/>
                  </a:cubicBezTo>
                  <a:cubicBezTo>
                    <a:pt x="193" y="979"/>
                    <a:pt x="207" y="951"/>
                    <a:pt x="207" y="924"/>
                  </a:cubicBezTo>
                  <a:cubicBezTo>
                    <a:pt x="276" y="731"/>
                    <a:pt x="386" y="483"/>
                    <a:pt x="469" y="414"/>
                  </a:cubicBezTo>
                  <a:cubicBezTo>
                    <a:pt x="593" y="304"/>
                    <a:pt x="744" y="248"/>
                    <a:pt x="868" y="221"/>
                  </a:cubicBezTo>
                  <a:cubicBezTo>
                    <a:pt x="993" y="187"/>
                    <a:pt x="1062" y="162"/>
                    <a:pt x="1151" y="162"/>
                  </a:cubicBezTo>
                  <a:cubicBezTo>
                    <a:pt x="1171" y="162"/>
                    <a:pt x="1191" y="163"/>
                    <a:pt x="1213" y="166"/>
                  </a:cubicBezTo>
                  <a:cubicBezTo>
                    <a:pt x="1314" y="176"/>
                    <a:pt x="1408" y="179"/>
                    <a:pt x="1497" y="179"/>
                  </a:cubicBezTo>
                  <a:cubicBezTo>
                    <a:pt x="1752" y="179"/>
                    <a:pt x="1971" y="150"/>
                    <a:pt x="2212" y="150"/>
                  </a:cubicBezTo>
                  <a:cubicBezTo>
                    <a:pt x="2246" y="150"/>
                    <a:pt x="2280" y="151"/>
                    <a:pt x="2315" y="152"/>
                  </a:cubicBezTo>
                  <a:cubicBezTo>
                    <a:pt x="2260" y="166"/>
                    <a:pt x="2205" y="166"/>
                    <a:pt x="2163" y="193"/>
                  </a:cubicBezTo>
                  <a:cubicBezTo>
                    <a:pt x="1943" y="276"/>
                    <a:pt x="1750" y="414"/>
                    <a:pt x="1612" y="579"/>
                  </a:cubicBezTo>
                  <a:cubicBezTo>
                    <a:pt x="1419" y="841"/>
                    <a:pt x="1240" y="1116"/>
                    <a:pt x="1130" y="1406"/>
                  </a:cubicBezTo>
                  <a:cubicBezTo>
                    <a:pt x="1130" y="1446"/>
                    <a:pt x="1168" y="1467"/>
                    <a:pt x="1204" y="1467"/>
                  </a:cubicBezTo>
                  <a:cubicBezTo>
                    <a:pt x="1231" y="1467"/>
                    <a:pt x="1256" y="1456"/>
                    <a:pt x="1268" y="1433"/>
                  </a:cubicBezTo>
                  <a:cubicBezTo>
                    <a:pt x="1447" y="1048"/>
                    <a:pt x="1626" y="689"/>
                    <a:pt x="1943" y="455"/>
                  </a:cubicBezTo>
                  <a:cubicBezTo>
                    <a:pt x="2012" y="386"/>
                    <a:pt x="2122" y="359"/>
                    <a:pt x="2232" y="317"/>
                  </a:cubicBezTo>
                  <a:lnTo>
                    <a:pt x="2260" y="317"/>
                  </a:lnTo>
                  <a:cubicBezTo>
                    <a:pt x="2411" y="290"/>
                    <a:pt x="2549" y="276"/>
                    <a:pt x="2687" y="276"/>
                  </a:cubicBezTo>
                  <a:cubicBezTo>
                    <a:pt x="2701" y="290"/>
                    <a:pt x="2742" y="304"/>
                    <a:pt x="2783" y="304"/>
                  </a:cubicBezTo>
                  <a:cubicBezTo>
                    <a:pt x="2811" y="304"/>
                    <a:pt x="2839" y="304"/>
                    <a:pt x="2852" y="276"/>
                  </a:cubicBezTo>
                  <a:cubicBezTo>
                    <a:pt x="2949" y="290"/>
                    <a:pt x="3031" y="304"/>
                    <a:pt x="3142" y="317"/>
                  </a:cubicBezTo>
                  <a:cubicBezTo>
                    <a:pt x="2797" y="469"/>
                    <a:pt x="2535" y="758"/>
                    <a:pt x="2343" y="1061"/>
                  </a:cubicBezTo>
                  <a:cubicBezTo>
                    <a:pt x="2260" y="1199"/>
                    <a:pt x="2150" y="1351"/>
                    <a:pt x="2108" y="1516"/>
                  </a:cubicBezTo>
                  <a:cubicBezTo>
                    <a:pt x="2108" y="1530"/>
                    <a:pt x="2122" y="1544"/>
                    <a:pt x="2136" y="1557"/>
                  </a:cubicBezTo>
                  <a:cubicBezTo>
                    <a:pt x="2151" y="1567"/>
                    <a:pt x="2169" y="1572"/>
                    <a:pt x="2187" y="1572"/>
                  </a:cubicBezTo>
                  <a:cubicBezTo>
                    <a:pt x="2219" y="1572"/>
                    <a:pt x="2251" y="1556"/>
                    <a:pt x="2260" y="1530"/>
                  </a:cubicBezTo>
                  <a:cubicBezTo>
                    <a:pt x="2494" y="992"/>
                    <a:pt x="2880" y="483"/>
                    <a:pt x="3459" y="359"/>
                  </a:cubicBezTo>
                  <a:cubicBezTo>
                    <a:pt x="3500" y="345"/>
                    <a:pt x="3527" y="331"/>
                    <a:pt x="3541" y="331"/>
                  </a:cubicBezTo>
                  <a:lnTo>
                    <a:pt x="3872" y="331"/>
                  </a:lnTo>
                  <a:cubicBezTo>
                    <a:pt x="3886" y="331"/>
                    <a:pt x="3927" y="317"/>
                    <a:pt x="3941" y="317"/>
                  </a:cubicBezTo>
                  <a:cubicBezTo>
                    <a:pt x="3973" y="334"/>
                    <a:pt x="3996" y="340"/>
                    <a:pt x="4020" y="340"/>
                  </a:cubicBezTo>
                  <a:cubicBezTo>
                    <a:pt x="4038" y="340"/>
                    <a:pt x="4056" y="337"/>
                    <a:pt x="4079" y="331"/>
                  </a:cubicBezTo>
                  <a:cubicBezTo>
                    <a:pt x="4092" y="331"/>
                    <a:pt x="4134" y="331"/>
                    <a:pt x="4161" y="317"/>
                  </a:cubicBezTo>
                  <a:lnTo>
                    <a:pt x="4175" y="317"/>
                  </a:lnTo>
                  <a:cubicBezTo>
                    <a:pt x="4206" y="320"/>
                    <a:pt x="4236" y="321"/>
                    <a:pt x="4265" y="321"/>
                  </a:cubicBezTo>
                  <a:cubicBezTo>
                    <a:pt x="4318" y="321"/>
                    <a:pt x="4369" y="318"/>
                    <a:pt x="4424" y="318"/>
                  </a:cubicBezTo>
                  <a:cubicBezTo>
                    <a:pt x="4474" y="318"/>
                    <a:pt x="4527" y="321"/>
                    <a:pt x="4588" y="331"/>
                  </a:cubicBezTo>
                  <a:cubicBezTo>
                    <a:pt x="4781" y="359"/>
                    <a:pt x="5002" y="469"/>
                    <a:pt x="5195" y="593"/>
                  </a:cubicBezTo>
                  <a:cubicBezTo>
                    <a:pt x="5374" y="676"/>
                    <a:pt x="5498" y="800"/>
                    <a:pt x="5622" y="937"/>
                  </a:cubicBezTo>
                  <a:cubicBezTo>
                    <a:pt x="5773" y="1116"/>
                    <a:pt x="5897" y="1296"/>
                    <a:pt x="6063" y="1502"/>
                  </a:cubicBezTo>
                  <a:cubicBezTo>
                    <a:pt x="6131" y="1612"/>
                    <a:pt x="6311" y="1874"/>
                    <a:pt x="6435" y="2026"/>
                  </a:cubicBezTo>
                  <a:cubicBezTo>
                    <a:pt x="6476" y="2053"/>
                    <a:pt x="6490" y="2122"/>
                    <a:pt x="6545" y="2136"/>
                  </a:cubicBezTo>
                  <a:cubicBezTo>
                    <a:pt x="6614" y="2136"/>
                    <a:pt x="6655" y="2067"/>
                    <a:pt x="6614" y="2026"/>
                  </a:cubicBezTo>
                  <a:cubicBezTo>
                    <a:pt x="6255" y="1571"/>
                    <a:pt x="6007" y="1130"/>
                    <a:pt x="5594" y="689"/>
                  </a:cubicBezTo>
                  <a:cubicBezTo>
                    <a:pt x="5346" y="483"/>
                    <a:pt x="5029" y="304"/>
                    <a:pt x="4699" y="221"/>
                  </a:cubicBezTo>
                  <a:cubicBezTo>
                    <a:pt x="4492" y="193"/>
                    <a:pt x="4340" y="193"/>
                    <a:pt x="4189" y="193"/>
                  </a:cubicBezTo>
                  <a:cubicBezTo>
                    <a:pt x="4169" y="173"/>
                    <a:pt x="4141" y="160"/>
                    <a:pt x="4112" y="160"/>
                  </a:cubicBezTo>
                  <a:cubicBezTo>
                    <a:pt x="4101" y="160"/>
                    <a:pt x="4090" y="162"/>
                    <a:pt x="4079" y="166"/>
                  </a:cubicBezTo>
                  <a:lnTo>
                    <a:pt x="4037" y="166"/>
                  </a:lnTo>
                  <a:cubicBezTo>
                    <a:pt x="4010" y="166"/>
                    <a:pt x="3996" y="152"/>
                    <a:pt x="3968" y="152"/>
                  </a:cubicBezTo>
                  <a:lnTo>
                    <a:pt x="3899" y="152"/>
                  </a:lnTo>
                  <a:cubicBezTo>
                    <a:pt x="3734" y="138"/>
                    <a:pt x="3555" y="111"/>
                    <a:pt x="3459" y="97"/>
                  </a:cubicBezTo>
                  <a:cubicBezTo>
                    <a:pt x="3224" y="83"/>
                    <a:pt x="3004" y="97"/>
                    <a:pt x="2728" y="69"/>
                  </a:cubicBezTo>
                  <a:cubicBezTo>
                    <a:pt x="2591" y="42"/>
                    <a:pt x="2411" y="14"/>
                    <a:pt x="22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2"/>
            <p:cNvSpPr/>
            <p:nvPr/>
          </p:nvSpPr>
          <p:spPr>
            <a:xfrm>
              <a:off x="7925659" y="3930131"/>
              <a:ext cx="609595" cy="169332"/>
            </a:xfrm>
            <a:custGeom>
              <a:avLst/>
              <a:gdLst/>
              <a:ahLst/>
              <a:cxnLst/>
              <a:rect l="l" t="t" r="r" b="b"/>
              <a:pathLst>
                <a:path w="8640" h="2400" extrusionOk="0">
                  <a:moveTo>
                    <a:pt x="6212" y="0"/>
                  </a:moveTo>
                  <a:cubicBezTo>
                    <a:pt x="6099" y="0"/>
                    <a:pt x="5989" y="5"/>
                    <a:pt x="5884" y="14"/>
                  </a:cubicBezTo>
                  <a:cubicBezTo>
                    <a:pt x="5498" y="55"/>
                    <a:pt x="5112" y="69"/>
                    <a:pt x="4727" y="138"/>
                  </a:cubicBezTo>
                  <a:cubicBezTo>
                    <a:pt x="4699" y="124"/>
                    <a:pt x="4658" y="110"/>
                    <a:pt x="4616" y="96"/>
                  </a:cubicBezTo>
                  <a:cubicBezTo>
                    <a:pt x="4464" y="37"/>
                    <a:pt x="4292" y="30"/>
                    <a:pt x="4120" y="30"/>
                  </a:cubicBezTo>
                  <a:cubicBezTo>
                    <a:pt x="4064" y="30"/>
                    <a:pt x="4008" y="31"/>
                    <a:pt x="3952" y="31"/>
                  </a:cubicBezTo>
                  <a:cubicBezTo>
                    <a:pt x="3902" y="31"/>
                    <a:pt x="3852" y="30"/>
                    <a:pt x="3804" y="27"/>
                  </a:cubicBezTo>
                  <a:cubicBezTo>
                    <a:pt x="2812" y="138"/>
                    <a:pt x="1971" y="661"/>
                    <a:pt x="1255" y="1240"/>
                  </a:cubicBezTo>
                  <a:cubicBezTo>
                    <a:pt x="1007" y="1460"/>
                    <a:pt x="690" y="1626"/>
                    <a:pt x="442" y="1846"/>
                  </a:cubicBezTo>
                  <a:cubicBezTo>
                    <a:pt x="318" y="1970"/>
                    <a:pt x="194" y="2094"/>
                    <a:pt x="70" y="2232"/>
                  </a:cubicBezTo>
                  <a:cubicBezTo>
                    <a:pt x="42" y="2259"/>
                    <a:pt x="1" y="2287"/>
                    <a:pt x="1" y="2342"/>
                  </a:cubicBezTo>
                  <a:cubicBezTo>
                    <a:pt x="9" y="2376"/>
                    <a:pt x="55" y="2400"/>
                    <a:pt x="98" y="2400"/>
                  </a:cubicBezTo>
                  <a:cubicBezTo>
                    <a:pt x="125" y="2400"/>
                    <a:pt x="150" y="2391"/>
                    <a:pt x="166" y="2370"/>
                  </a:cubicBezTo>
                  <a:cubicBezTo>
                    <a:pt x="483" y="1998"/>
                    <a:pt x="841" y="1736"/>
                    <a:pt x="1282" y="1433"/>
                  </a:cubicBezTo>
                  <a:cubicBezTo>
                    <a:pt x="1696" y="1088"/>
                    <a:pt x="2095" y="799"/>
                    <a:pt x="2564" y="579"/>
                  </a:cubicBezTo>
                  <a:cubicBezTo>
                    <a:pt x="3026" y="353"/>
                    <a:pt x="3547" y="194"/>
                    <a:pt x="4028" y="194"/>
                  </a:cubicBezTo>
                  <a:cubicBezTo>
                    <a:pt x="4164" y="194"/>
                    <a:pt x="4296" y="207"/>
                    <a:pt x="4424" y="234"/>
                  </a:cubicBezTo>
                  <a:cubicBezTo>
                    <a:pt x="4575" y="303"/>
                    <a:pt x="4878" y="372"/>
                    <a:pt x="5030" y="468"/>
                  </a:cubicBezTo>
                  <a:cubicBezTo>
                    <a:pt x="5264" y="551"/>
                    <a:pt x="5429" y="785"/>
                    <a:pt x="5540" y="923"/>
                  </a:cubicBezTo>
                  <a:cubicBezTo>
                    <a:pt x="5664" y="1075"/>
                    <a:pt x="5719" y="1130"/>
                    <a:pt x="5801" y="1281"/>
                  </a:cubicBezTo>
                  <a:cubicBezTo>
                    <a:pt x="5925" y="1433"/>
                    <a:pt x="5967" y="1474"/>
                    <a:pt x="6049" y="1626"/>
                  </a:cubicBezTo>
                  <a:cubicBezTo>
                    <a:pt x="6104" y="1708"/>
                    <a:pt x="6173" y="1777"/>
                    <a:pt x="6228" y="1846"/>
                  </a:cubicBezTo>
                  <a:cubicBezTo>
                    <a:pt x="6249" y="1866"/>
                    <a:pt x="6276" y="1879"/>
                    <a:pt x="6306" y="1879"/>
                  </a:cubicBezTo>
                  <a:cubicBezTo>
                    <a:pt x="6317" y="1879"/>
                    <a:pt x="6328" y="1877"/>
                    <a:pt x="6339" y="1874"/>
                  </a:cubicBezTo>
                  <a:cubicBezTo>
                    <a:pt x="6532" y="1805"/>
                    <a:pt x="6242" y="1584"/>
                    <a:pt x="6256" y="1571"/>
                  </a:cubicBezTo>
                  <a:cubicBezTo>
                    <a:pt x="6201" y="1474"/>
                    <a:pt x="6022" y="1226"/>
                    <a:pt x="5994" y="1212"/>
                  </a:cubicBezTo>
                  <a:cubicBezTo>
                    <a:pt x="5939" y="1102"/>
                    <a:pt x="5856" y="992"/>
                    <a:pt x="5774" y="882"/>
                  </a:cubicBezTo>
                  <a:cubicBezTo>
                    <a:pt x="5664" y="771"/>
                    <a:pt x="5484" y="496"/>
                    <a:pt x="5264" y="358"/>
                  </a:cubicBezTo>
                  <a:cubicBezTo>
                    <a:pt x="5195" y="317"/>
                    <a:pt x="5126" y="289"/>
                    <a:pt x="5044" y="248"/>
                  </a:cubicBezTo>
                  <a:cubicBezTo>
                    <a:pt x="5472" y="207"/>
                    <a:pt x="5856" y="166"/>
                    <a:pt x="6222" y="166"/>
                  </a:cubicBezTo>
                  <a:cubicBezTo>
                    <a:pt x="6468" y="166"/>
                    <a:pt x="6706" y="184"/>
                    <a:pt x="6945" y="234"/>
                  </a:cubicBezTo>
                  <a:cubicBezTo>
                    <a:pt x="7344" y="275"/>
                    <a:pt x="7606" y="331"/>
                    <a:pt x="7840" y="592"/>
                  </a:cubicBezTo>
                  <a:cubicBezTo>
                    <a:pt x="7964" y="703"/>
                    <a:pt x="8212" y="937"/>
                    <a:pt x="8268" y="992"/>
                  </a:cubicBezTo>
                  <a:cubicBezTo>
                    <a:pt x="8350" y="1102"/>
                    <a:pt x="8364" y="1143"/>
                    <a:pt x="8460" y="1254"/>
                  </a:cubicBezTo>
                  <a:cubicBezTo>
                    <a:pt x="8474" y="1267"/>
                    <a:pt x="8494" y="1274"/>
                    <a:pt x="8515" y="1274"/>
                  </a:cubicBezTo>
                  <a:cubicBezTo>
                    <a:pt x="8557" y="1274"/>
                    <a:pt x="8603" y="1249"/>
                    <a:pt x="8612" y="1212"/>
                  </a:cubicBezTo>
                  <a:cubicBezTo>
                    <a:pt x="8640" y="1143"/>
                    <a:pt x="8543" y="1075"/>
                    <a:pt x="8516" y="1019"/>
                  </a:cubicBezTo>
                  <a:cubicBezTo>
                    <a:pt x="8433" y="909"/>
                    <a:pt x="8350" y="813"/>
                    <a:pt x="8254" y="730"/>
                  </a:cubicBezTo>
                  <a:cubicBezTo>
                    <a:pt x="8061" y="551"/>
                    <a:pt x="7951" y="413"/>
                    <a:pt x="7716" y="262"/>
                  </a:cubicBezTo>
                  <a:cubicBezTo>
                    <a:pt x="7482" y="124"/>
                    <a:pt x="7207" y="96"/>
                    <a:pt x="6945" y="69"/>
                  </a:cubicBezTo>
                  <a:cubicBezTo>
                    <a:pt x="6709" y="22"/>
                    <a:pt x="6455" y="0"/>
                    <a:pt x="62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2"/>
            <p:cNvSpPr/>
            <p:nvPr/>
          </p:nvSpPr>
          <p:spPr>
            <a:xfrm>
              <a:off x="7956915" y="3592949"/>
              <a:ext cx="499600" cy="234243"/>
            </a:xfrm>
            <a:custGeom>
              <a:avLst/>
              <a:gdLst/>
              <a:ahLst/>
              <a:cxnLst/>
              <a:rect l="l" t="t" r="r" b="b"/>
              <a:pathLst>
                <a:path w="7081" h="3320" extrusionOk="0">
                  <a:moveTo>
                    <a:pt x="5029" y="1"/>
                  </a:moveTo>
                  <a:cubicBezTo>
                    <a:pt x="4839" y="1"/>
                    <a:pt x="4642" y="15"/>
                    <a:pt x="4463" y="39"/>
                  </a:cubicBezTo>
                  <a:cubicBezTo>
                    <a:pt x="3815" y="150"/>
                    <a:pt x="3264" y="398"/>
                    <a:pt x="2768" y="714"/>
                  </a:cubicBezTo>
                  <a:cubicBezTo>
                    <a:pt x="2630" y="797"/>
                    <a:pt x="2382" y="935"/>
                    <a:pt x="2189" y="1059"/>
                  </a:cubicBezTo>
                  <a:cubicBezTo>
                    <a:pt x="2024" y="1197"/>
                    <a:pt x="1873" y="1334"/>
                    <a:pt x="1707" y="1458"/>
                  </a:cubicBezTo>
                  <a:cubicBezTo>
                    <a:pt x="1445" y="1706"/>
                    <a:pt x="1115" y="1899"/>
                    <a:pt x="881" y="2161"/>
                  </a:cubicBezTo>
                  <a:cubicBezTo>
                    <a:pt x="867" y="2189"/>
                    <a:pt x="839" y="2216"/>
                    <a:pt x="825" y="2230"/>
                  </a:cubicBezTo>
                  <a:cubicBezTo>
                    <a:pt x="660" y="2382"/>
                    <a:pt x="509" y="2547"/>
                    <a:pt x="357" y="2740"/>
                  </a:cubicBezTo>
                  <a:cubicBezTo>
                    <a:pt x="302" y="2795"/>
                    <a:pt x="247" y="2836"/>
                    <a:pt x="261" y="2891"/>
                  </a:cubicBezTo>
                  <a:cubicBezTo>
                    <a:pt x="205" y="2960"/>
                    <a:pt x="150" y="3043"/>
                    <a:pt x="95" y="3112"/>
                  </a:cubicBezTo>
                  <a:cubicBezTo>
                    <a:pt x="68" y="3139"/>
                    <a:pt x="68" y="3153"/>
                    <a:pt x="81" y="3181"/>
                  </a:cubicBezTo>
                  <a:cubicBezTo>
                    <a:pt x="81" y="3181"/>
                    <a:pt x="81" y="3181"/>
                    <a:pt x="68" y="3194"/>
                  </a:cubicBezTo>
                  <a:cubicBezTo>
                    <a:pt x="1" y="3239"/>
                    <a:pt x="60" y="3320"/>
                    <a:pt x="129" y="3320"/>
                  </a:cubicBezTo>
                  <a:cubicBezTo>
                    <a:pt x="145" y="3320"/>
                    <a:pt x="162" y="3315"/>
                    <a:pt x="178" y="3305"/>
                  </a:cubicBezTo>
                  <a:cubicBezTo>
                    <a:pt x="812" y="2822"/>
                    <a:pt x="1170" y="2340"/>
                    <a:pt x="1707" y="1913"/>
                  </a:cubicBezTo>
                  <a:cubicBezTo>
                    <a:pt x="2176" y="1527"/>
                    <a:pt x="2713" y="1114"/>
                    <a:pt x="3195" y="838"/>
                  </a:cubicBezTo>
                  <a:cubicBezTo>
                    <a:pt x="3278" y="783"/>
                    <a:pt x="3361" y="714"/>
                    <a:pt x="3443" y="659"/>
                  </a:cubicBezTo>
                  <a:cubicBezTo>
                    <a:pt x="3498" y="632"/>
                    <a:pt x="3567" y="604"/>
                    <a:pt x="3622" y="577"/>
                  </a:cubicBezTo>
                  <a:lnTo>
                    <a:pt x="3650" y="577"/>
                  </a:lnTo>
                  <a:cubicBezTo>
                    <a:pt x="3801" y="549"/>
                    <a:pt x="4008" y="522"/>
                    <a:pt x="4160" y="522"/>
                  </a:cubicBezTo>
                  <a:cubicBezTo>
                    <a:pt x="4421" y="535"/>
                    <a:pt x="4518" y="577"/>
                    <a:pt x="4766" y="604"/>
                  </a:cubicBezTo>
                  <a:cubicBezTo>
                    <a:pt x="5221" y="646"/>
                    <a:pt x="5854" y="1031"/>
                    <a:pt x="6226" y="1417"/>
                  </a:cubicBezTo>
                  <a:cubicBezTo>
                    <a:pt x="6364" y="1569"/>
                    <a:pt x="6557" y="1762"/>
                    <a:pt x="6626" y="1858"/>
                  </a:cubicBezTo>
                  <a:cubicBezTo>
                    <a:pt x="6691" y="1936"/>
                    <a:pt x="6781" y="2052"/>
                    <a:pt x="6790" y="2052"/>
                  </a:cubicBezTo>
                  <a:cubicBezTo>
                    <a:pt x="6791" y="2052"/>
                    <a:pt x="6791" y="2052"/>
                    <a:pt x="6791" y="2051"/>
                  </a:cubicBezTo>
                  <a:cubicBezTo>
                    <a:pt x="6818" y="2078"/>
                    <a:pt x="6857" y="2099"/>
                    <a:pt x="6892" y="2099"/>
                  </a:cubicBezTo>
                  <a:cubicBezTo>
                    <a:pt x="6911" y="2099"/>
                    <a:pt x="6928" y="2093"/>
                    <a:pt x="6943" y="2078"/>
                  </a:cubicBezTo>
                  <a:cubicBezTo>
                    <a:pt x="7081" y="1968"/>
                    <a:pt x="6915" y="1913"/>
                    <a:pt x="6901" y="1858"/>
                  </a:cubicBezTo>
                  <a:cubicBezTo>
                    <a:pt x="6777" y="1706"/>
                    <a:pt x="6626" y="1569"/>
                    <a:pt x="6461" y="1376"/>
                  </a:cubicBezTo>
                  <a:cubicBezTo>
                    <a:pt x="6116" y="990"/>
                    <a:pt x="5661" y="687"/>
                    <a:pt x="5138" y="494"/>
                  </a:cubicBezTo>
                  <a:cubicBezTo>
                    <a:pt x="4959" y="439"/>
                    <a:pt x="4862" y="453"/>
                    <a:pt x="4725" y="411"/>
                  </a:cubicBezTo>
                  <a:cubicBezTo>
                    <a:pt x="4577" y="387"/>
                    <a:pt x="4342" y="340"/>
                    <a:pt x="4107" y="340"/>
                  </a:cubicBezTo>
                  <a:cubicBezTo>
                    <a:pt x="4079" y="340"/>
                    <a:pt x="4050" y="341"/>
                    <a:pt x="4022" y="342"/>
                  </a:cubicBezTo>
                  <a:cubicBezTo>
                    <a:pt x="4022" y="329"/>
                    <a:pt x="4022" y="315"/>
                    <a:pt x="4022" y="301"/>
                  </a:cubicBezTo>
                  <a:cubicBezTo>
                    <a:pt x="4268" y="219"/>
                    <a:pt x="4672" y="157"/>
                    <a:pt x="4991" y="157"/>
                  </a:cubicBezTo>
                  <a:cubicBezTo>
                    <a:pt x="5048" y="157"/>
                    <a:pt x="5102" y="159"/>
                    <a:pt x="5152" y="163"/>
                  </a:cubicBezTo>
                  <a:cubicBezTo>
                    <a:pt x="5193" y="163"/>
                    <a:pt x="5234" y="177"/>
                    <a:pt x="5276" y="177"/>
                  </a:cubicBezTo>
                  <a:cubicBezTo>
                    <a:pt x="5358" y="177"/>
                    <a:pt x="5455" y="191"/>
                    <a:pt x="5469" y="191"/>
                  </a:cubicBezTo>
                  <a:cubicBezTo>
                    <a:pt x="5648" y="232"/>
                    <a:pt x="5909" y="301"/>
                    <a:pt x="5937" y="301"/>
                  </a:cubicBezTo>
                  <a:cubicBezTo>
                    <a:pt x="6185" y="370"/>
                    <a:pt x="6295" y="508"/>
                    <a:pt x="6419" y="604"/>
                  </a:cubicBezTo>
                  <a:cubicBezTo>
                    <a:pt x="6433" y="618"/>
                    <a:pt x="6461" y="646"/>
                    <a:pt x="6474" y="659"/>
                  </a:cubicBezTo>
                  <a:cubicBezTo>
                    <a:pt x="6529" y="714"/>
                    <a:pt x="6598" y="783"/>
                    <a:pt x="6681" y="811"/>
                  </a:cubicBezTo>
                  <a:cubicBezTo>
                    <a:pt x="6709" y="811"/>
                    <a:pt x="6736" y="838"/>
                    <a:pt x="6764" y="838"/>
                  </a:cubicBezTo>
                  <a:cubicBezTo>
                    <a:pt x="6764" y="852"/>
                    <a:pt x="6764" y="852"/>
                    <a:pt x="6764" y="852"/>
                  </a:cubicBezTo>
                  <a:cubicBezTo>
                    <a:pt x="6791" y="880"/>
                    <a:pt x="6819" y="894"/>
                    <a:pt x="6846" y="894"/>
                  </a:cubicBezTo>
                  <a:cubicBezTo>
                    <a:pt x="6984" y="894"/>
                    <a:pt x="6998" y="756"/>
                    <a:pt x="6888" y="701"/>
                  </a:cubicBezTo>
                  <a:cubicBezTo>
                    <a:pt x="6805" y="659"/>
                    <a:pt x="6777" y="646"/>
                    <a:pt x="6736" y="632"/>
                  </a:cubicBezTo>
                  <a:cubicBezTo>
                    <a:pt x="6722" y="618"/>
                    <a:pt x="6709" y="618"/>
                    <a:pt x="6709" y="604"/>
                  </a:cubicBezTo>
                  <a:cubicBezTo>
                    <a:pt x="6502" y="425"/>
                    <a:pt x="6516" y="425"/>
                    <a:pt x="6309" y="274"/>
                  </a:cubicBezTo>
                  <a:cubicBezTo>
                    <a:pt x="6020" y="81"/>
                    <a:pt x="5937" y="136"/>
                    <a:pt x="5661" y="67"/>
                  </a:cubicBezTo>
                  <a:cubicBezTo>
                    <a:pt x="5487" y="21"/>
                    <a:pt x="5262" y="1"/>
                    <a:pt x="5029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2"/>
            <p:cNvSpPr/>
            <p:nvPr/>
          </p:nvSpPr>
          <p:spPr>
            <a:xfrm>
              <a:off x="7491464" y="3374652"/>
              <a:ext cx="418744" cy="170461"/>
            </a:xfrm>
            <a:custGeom>
              <a:avLst/>
              <a:gdLst/>
              <a:ahLst/>
              <a:cxnLst/>
              <a:rect l="l" t="t" r="r" b="b"/>
              <a:pathLst>
                <a:path w="5935" h="2416" extrusionOk="0">
                  <a:moveTo>
                    <a:pt x="2764" y="1"/>
                  </a:moveTo>
                  <a:cubicBezTo>
                    <a:pt x="2491" y="1"/>
                    <a:pt x="2210" y="19"/>
                    <a:pt x="2022" y="33"/>
                  </a:cubicBezTo>
                  <a:cubicBezTo>
                    <a:pt x="1889" y="33"/>
                    <a:pt x="1766" y="16"/>
                    <a:pt x="1644" y="16"/>
                  </a:cubicBezTo>
                  <a:cubicBezTo>
                    <a:pt x="1614" y="16"/>
                    <a:pt x="1583" y="17"/>
                    <a:pt x="1553" y="20"/>
                  </a:cubicBezTo>
                  <a:cubicBezTo>
                    <a:pt x="1140" y="102"/>
                    <a:pt x="630" y="281"/>
                    <a:pt x="244" y="571"/>
                  </a:cubicBezTo>
                  <a:cubicBezTo>
                    <a:pt x="175" y="626"/>
                    <a:pt x="38" y="667"/>
                    <a:pt x="10" y="764"/>
                  </a:cubicBezTo>
                  <a:cubicBezTo>
                    <a:pt x="0" y="814"/>
                    <a:pt x="48" y="849"/>
                    <a:pt x="96" y="849"/>
                  </a:cubicBezTo>
                  <a:cubicBezTo>
                    <a:pt x="114" y="849"/>
                    <a:pt x="133" y="844"/>
                    <a:pt x="148" y="833"/>
                  </a:cubicBezTo>
                  <a:cubicBezTo>
                    <a:pt x="575" y="488"/>
                    <a:pt x="1098" y="254"/>
                    <a:pt x="1581" y="185"/>
                  </a:cubicBezTo>
                  <a:cubicBezTo>
                    <a:pt x="1663" y="185"/>
                    <a:pt x="1850" y="197"/>
                    <a:pt x="2047" y="197"/>
                  </a:cubicBezTo>
                  <a:cubicBezTo>
                    <a:pt x="2146" y="197"/>
                    <a:pt x="2247" y="194"/>
                    <a:pt x="2338" y="185"/>
                  </a:cubicBezTo>
                  <a:lnTo>
                    <a:pt x="2421" y="185"/>
                  </a:lnTo>
                  <a:cubicBezTo>
                    <a:pt x="2435" y="185"/>
                    <a:pt x="2435" y="199"/>
                    <a:pt x="2449" y="213"/>
                  </a:cubicBezTo>
                  <a:lnTo>
                    <a:pt x="2462" y="213"/>
                  </a:lnTo>
                  <a:cubicBezTo>
                    <a:pt x="2022" y="350"/>
                    <a:pt x="1663" y="695"/>
                    <a:pt x="1291" y="929"/>
                  </a:cubicBezTo>
                  <a:cubicBezTo>
                    <a:pt x="1030" y="1136"/>
                    <a:pt x="823" y="1397"/>
                    <a:pt x="658" y="1645"/>
                  </a:cubicBezTo>
                  <a:cubicBezTo>
                    <a:pt x="639" y="1692"/>
                    <a:pt x="683" y="1726"/>
                    <a:pt x="727" y="1726"/>
                  </a:cubicBezTo>
                  <a:cubicBezTo>
                    <a:pt x="748" y="1726"/>
                    <a:pt x="768" y="1718"/>
                    <a:pt x="782" y="1701"/>
                  </a:cubicBezTo>
                  <a:cubicBezTo>
                    <a:pt x="933" y="1494"/>
                    <a:pt x="1112" y="1260"/>
                    <a:pt x="1291" y="1094"/>
                  </a:cubicBezTo>
                  <a:cubicBezTo>
                    <a:pt x="1539" y="929"/>
                    <a:pt x="1774" y="736"/>
                    <a:pt x="2035" y="571"/>
                  </a:cubicBezTo>
                  <a:cubicBezTo>
                    <a:pt x="2270" y="433"/>
                    <a:pt x="2421" y="350"/>
                    <a:pt x="2683" y="295"/>
                  </a:cubicBezTo>
                  <a:lnTo>
                    <a:pt x="2697" y="295"/>
                  </a:lnTo>
                  <a:cubicBezTo>
                    <a:pt x="2706" y="295"/>
                    <a:pt x="2758" y="301"/>
                    <a:pt x="2796" y="301"/>
                  </a:cubicBezTo>
                  <a:cubicBezTo>
                    <a:pt x="2815" y="301"/>
                    <a:pt x="2830" y="300"/>
                    <a:pt x="2834" y="295"/>
                  </a:cubicBezTo>
                  <a:cubicBezTo>
                    <a:pt x="2876" y="281"/>
                    <a:pt x="2917" y="281"/>
                    <a:pt x="2945" y="240"/>
                  </a:cubicBezTo>
                  <a:cubicBezTo>
                    <a:pt x="2986" y="254"/>
                    <a:pt x="3027" y="254"/>
                    <a:pt x="3055" y="268"/>
                  </a:cubicBezTo>
                  <a:cubicBezTo>
                    <a:pt x="3206" y="309"/>
                    <a:pt x="3344" y="392"/>
                    <a:pt x="3496" y="433"/>
                  </a:cubicBezTo>
                  <a:cubicBezTo>
                    <a:pt x="3592" y="474"/>
                    <a:pt x="3689" y="474"/>
                    <a:pt x="3785" y="516"/>
                  </a:cubicBezTo>
                  <a:cubicBezTo>
                    <a:pt x="3826" y="529"/>
                    <a:pt x="3854" y="557"/>
                    <a:pt x="3895" y="571"/>
                  </a:cubicBezTo>
                  <a:cubicBezTo>
                    <a:pt x="3950" y="612"/>
                    <a:pt x="4006" y="640"/>
                    <a:pt x="4061" y="681"/>
                  </a:cubicBezTo>
                  <a:cubicBezTo>
                    <a:pt x="4143" y="736"/>
                    <a:pt x="4198" y="791"/>
                    <a:pt x="4240" y="819"/>
                  </a:cubicBezTo>
                  <a:cubicBezTo>
                    <a:pt x="4364" y="929"/>
                    <a:pt x="4502" y="1012"/>
                    <a:pt x="4639" y="1108"/>
                  </a:cubicBezTo>
                  <a:cubicBezTo>
                    <a:pt x="4653" y="1136"/>
                    <a:pt x="4681" y="1149"/>
                    <a:pt x="4708" y="1177"/>
                  </a:cubicBezTo>
                  <a:cubicBezTo>
                    <a:pt x="4722" y="1191"/>
                    <a:pt x="4736" y="1205"/>
                    <a:pt x="4750" y="1205"/>
                  </a:cubicBezTo>
                  <a:cubicBezTo>
                    <a:pt x="4777" y="1246"/>
                    <a:pt x="4805" y="1273"/>
                    <a:pt x="4832" y="1301"/>
                  </a:cubicBezTo>
                  <a:cubicBezTo>
                    <a:pt x="4956" y="1439"/>
                    <a:pt x="5080" y="1604"/>
                    <a:pt x="5232" y="1769"/>
                  </a:cubicBezTo>
                  <a:cubicBezTo>
                    <a:pt x="5411" y="1935"/>
                    <a:pt x="5562" y="2114"/>
                    <a:pt x="5645" y="2238"/>
                  </a:cubicBezTo>
                  <a:cubicBezTo>
                    <a:pt x="5673" y="2279"/>
                    <a:pt x="5659" y="2321"/>
                    <a:pt x="5700" y="2389"/>
                  </a:cubicBezTo>
                  <a:cubicBezTo>
                    <a:pt x="5724" y="2408"/>
                    <a:pt x="5745" y="2416"/>
                    <a:pt x="5763" y="2416"/>
                  </a:cubicBezTo>
                  <a:cubicBezTo>
                    <a:pt x="5839" y="2416"/>
                    <a:pt x="5868" y="2277"/>
                    <a:pt x="5879" y="2210"/>
                  </a:cubicBezTo>
                  <a:cubicBezTo>
                    <a:pt x="5879" y="2169"/>
                    <a:pt x="5879" y="2183"/>
                    <a:pt x="5893" y="2128"/>
                  </a:cubicBezTo>
                  <a:cubicBezTo>
                    <a:pt x="5893" y="2114"/>
                    <a:pt x="5907" y="2086"/>
                    <a:pt x="5907" y="2073"/>
                  </a:cubicBezTo>
                  <a:cubicBezTo>
                    <a:pt x="5921" y="2031"/>
                    <a:pt x="5934" y="1962"/>
                    <a:pt x="5879" y="1935"/>
                  </a:cubicBezTo>
                  <a:lnTo>
                    <a:pt x="5893" y="1921"/>
                  </a:lnTo>
                  <a:cubicBezTo>
                    <a:pt x="5893" y="1921"/>
                    <a:pt x="5879" y="1907"/>
                    <a:pt x="5866" y="1893"/>
                  </a:cubicBezTo>
                  <a:cubicBezTo>
                    <a:pt x="5852" y="1852"/>
                    <a:pt x="5838" y="1811"/>
                    <a:pt x="5797" y="1783"/>
                  </a:cubicBezTo>
                  <a:cubicBezTo>
                    <a:pt x="5755" y="1742"/>
                    <a:pt x="5728" y="1728"/>
                    <a:pt x="5700" y="1714"/>
                  </a:cubicBezTo>
                  <a:cubicBezTo>
                    <a:pt x="5604" y="1590"/>
                    <a:pt x="5494" y="1549"/>
                    <a:pt x="5452" y="1480"/>
                  </a:cubicBezTo>
                  <a:cubicBezTo>
                    <a:pt x="5383" y="1384"/>
                    <a:pt x="5232" y="1287"/>
                    <a:pt x="5177" y="1246"/>
                  </a:cubicBezTo>
                  <a:cubicBezTo>
                    <a:pt x="4942" y="998"/>
                    <a:pt x="4708" y="736"/>
                    <a:pt x="4419" y="543"/>
                  </a:cubicBezTo>
                  <a:cubicBezTo>
                    <a:pt x="4267" y="405"/>
                    <a:pt x="3813" y="102"/>
                    <a:pt x="3413" y="61"/>
                  </a:cubicBezTo>
                  <a:cubicBezTo>
                    <a:pt x="3250" y="15"/>
                    <a:pt x="3010" y="1"/>
                    <a:pt x="27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2"/>
            <p:cNvSpPr/>
            <p:nvPr/>
          </p:nvSpPr>
          <p:spPr>
            <a:xfrm>
              <a:off x="7558209" y="3685799"/>
              <a:ext cx="353974" cy="115922"/>
            </a:xfrm>
            <a:custGeom>
              <a:avLst/>
              <a:gdLst/>
              <a:ahLst/>
              <a:cxnLst/>
              <a:rect l="l" t="t" r="r" b="b"/>
              <a:pathLst>
                <a:path w="5017" h="1643" extrusionOk="0">
                  <a:moveTo>
                    <a:pt x="1904" y="1"/>
                  </a:moveTo>
                  <a:cubicBezTo>
                    <a:pt x="1344" y="1"/>
                    <a:pt x="823" y="259"/>
                    <a:pt x="373" y="542"/>
                  </a:cubicBezTo>
                  <a:cubicBezTo>
                    <a:pt x="345" y="556"/>
                    <a:pt x="345" y="583"/>
                    <a:pt x="345" y="597"/>
                  </a:cubicBezTo>
                  <a:cubicBezTo>
                    <a:pt x="304" y="638"/>
                    <a:pt x="249" y="680"/>
                    <a:pt x="221" y="707"/>
                  </a:cubicBezTo>
                  <a:cubicBezTo>
                    <a:pt x="152" y="776"/>
                    <a:pt x="97" y="859"/>
                    <a:pt x="84" y="886"/>
                  </a:cubicBezTo>
                  <a:cubicBezTo>
                    <a:pt x="42" y="997"/>
                    <a:pt x="28" y="983"/>
                    <a:pt x="1" y="1093"/>
                  </a:cubicBezTo>
                  <a:cubicBezTo>
                    <a:pt x="1" y="1143"/>
                    <a:pt x="52" y="1179"/>
                    <a:pt x="100" y="1179"/>
                  </a:cubicBezTo>
                  <a:cubicBezTo>
                    <a:pt x="119" y="1179"/>
                    <a:pt x="137" y="1173"/>
                    <a:pt x="152" y="1162"/>
                  </a:cubicBezTo>
                  <a:cubicBezTo>
                    <a:pt x="235" y="1066"/>
                    <a:pt x="235" y="1010"/>
                    <a:pt x="318" y="928"/>
                  </a:cubicBezTo>
                  <a:cubicBezTo>
                    <a:pt x="387" y="859"/>
                    <a:pt x="359" y="859"/>
                    <a:pt x="414" y="831"/>
                  </a:cubicBezTo>
                  <a:cubicBezTo>
                    <a:pt x="483" y="749"/>
                    <a:pt x="580" y="680"/>
                    <a:pt x="621" y="638"/>
                  </a:cubicBezTo>
                  <a:cubicBezTo>
                    <a:pt x="635" y="638"/>
                    <a:pt x="648" y="638"/>
                    <a:pt x="648" y="625"/>
                  </a:cubicBezTo>
                  <a:cubicBezTo>
                    <a:pt x="731" y="597"/>
                    <a:pt x="814" y="528"/>
                    <a:pt x="938" y="487"/>
                  </a:cubicBezTo>
                  <a:cubicBezTo>
                    <a:pt x="1062" y="390"/>
                    <a:pt x="1310" y="322"/>
                    <a:pt x="1406" y="294"/>
                  </a:cubicBezTo>
                  <a:lnTo>
                    <a:pt x="1461" y="294"/>
                  </a:lnTo>
                  <a:cubicBezTo>
                    <a:pt x="1268" y="473"/>
                    <a:pt x="1034" y="749"/>
                    <a:pt x="841" y="997"/>
                  </a:cubicBezTo>
                  <a:cubicBezTo>
                    <a:pt x="772" y="1162"/>
                    <a:pt x="593" y="1438"/>
                    <a:pt x="607" y="1603"/>
                  </a:cubicBezTo>
                  <a:cubicBezTo>
                    <a:pt x="620" y="1629"/>
                    <a:pt x="649" y="1643"/>
                    <a:pt x="678" y="1643"/>
                  </a:cubicBezTo>
                  <a:cubicBezTo>
                    <a:pt x="710" y="1643"/>
                    <a:pt x="744" y="1626"/>
                    <a:pt x="759" y="1589"/>
                  </a:cubicBezTo>
                  <a:cubicBezTo>
                    <a:pt x="828" y="1410"/>
                    <a:pt x="938" y="1148"/>
                    <a:pt x="1020" y="1024"/>
                  </a:cubicBezTo>
                  <a:cubicBezTo>
                    <a:pt x="1255" y="762"/>
                    <a:pt x="1420" y="542"/>
                    <a:pt x="1654" y="322"/>
                  </a:cubicBezTo>
                  <a:cubicBezTo>
                    <a:pt x="1654" y="322"/>
                    <a:pt x="1709" y="308"/>
                    <a:pt x="1778" y="280"/>
                  </a:cubicBezTo>
                  <a:cubicBezTo>
                    <a:pt x="2026" y="294"/>
                    <a:pt x="2302" y="308"/>
                    <a:pt x="2536" y="322"/>
                  </a:cubicBezTo>
                  <a:cubicBezTo>
                    <a:pt x="2770" y="322"/>
                    <a:pt x="3018" y="377"/>
                    <a:pt x="3156" y="404"/>
                  </a:cubicBezTo>
                  <a:cubicBezTo>
                    <a:pt x="3473" y="514"/>
                    <a:pt x="3638" y="597"/>
                    <a:pt x="3928" y="762"/>
                  </a:cubicBezTo>
                  <a:cubicBezTo>
                    <a:pt x="4093" y="873"/>
                    <a:pt x="4244" y="1010"/>
                    <a:pt x="4424" y="1107"/>
                  </a:cubicBezTo>
                  <a:cubicBezTo>
                    <a:pt x="4520" y="1190"/>
                    <a:pt x="4658" y="1314"/>
                    <a:pt x="4782" y="1424"/>
                  </a:cubicBezTo>
                  <a:cubicBezTo>
                    <a:pt x="4823" y="1465"/>
                    <a:pt x="4796" y="1479"/>
                    <a:pt x="4878" y="1534"/>
                  </a:cubicBezTo>
                  <a:cubicBezTo>
                    <a:pt x="4887" y="1536"/>
                    <a:pt x="4896" y="1537"/>
                    <a:pt x="4905" y="1537"/>
                  </a:cubicBezTo>
                  <a:cubicBezTo>
                    <a:pt x="4964" y="1537"/>
                    <a:pt x="5016" y="1498"/>
                    <a:pt x="5016" y="1438"/>
                  </a:cubicBezTo>
                  <a:cubicBezTo>
                    <a:pt x="5016" y="1369"/>
                    <a:pt x="4988" y="1286"/>
                    <a:pt x="4975" y="1217"/>
                  </a:cubicBezTo>
                  <a:cubicBezTo>
                    <a:pt x="4961" y="1162"/>
                    <a:pt x="4961" y="1107"/>
                    <a:pt x="4920" y="1079"/>
                  </a:cubicBezTo>
                  <a:cubicBezTo>
                    <a:pt x="4906" y="1066"/>
                    <a:pt x="4892" y="1052"/>
                    <a:pt x="4878" y="1038"/>
                  </a:cubicBezTo>
                  <a:cubicBezTo>
                    <a:pt x="4878" y="1024"/>
                    <a:pt x="4864" y="1024"/>
                    <a:pt x="4851" y="1010"/>
                  </a:cubicBezTo>
                  <a:cubicBezTo>
                    <a:pt x="4768" y="969"/>
                    <a:pt x="4699" y="914"/>
                    <a:pt x="4616" y="873"/>
                  </a:cubicBezTo>
                  <a:cubicBezTo>
                    <a:pt x="4286" y="652"/>
                    <a:pt x="4024" y="514"/>
                    <a:pt x="3693" y="335"/>
                  </a:cubicBezTo>
                  <a:cubicBezTo>
                    <a:pt x="3390" y="198"/>
                    <a:pt x="3060" y="87"/>
                    <a:pt x="2729" y="18"/>
                  </a:cubicBezTo>
                  <a:cubicBezTo>
                    <a:pt x="2642" y="8"/>
                    <a:pt x="2556" y="6"/>
                    <a:pt x="2469" y="6"/>
                  </a:cubicBezTo>
                  <a:cubicBezTo>
                    <a:pt x="2375" y="6"/>
                    <a:pt x="2280" y="9"/>
                    <a:pt x="2185" y="9"/>
                  </a:cubicBezTo>
                  <a:cubicBezTo>
                    <a:pt x="2132" y="9"/>
                    <a:pt x="2079" y="8"/>
                    <a:pt x="2026" y="5"/>
                  </a:cubicBezTo>
                  <a:cubicBezTo>
                    <a:pt x="1985" y="2"/>
                    <a:pt x="1945" y="1"/>
                    <a:pt x="190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2"/>
            <p:cNvSpPr/>
            <p:nvPr/>
          </p:nvSpPr>
          <p:spPr>
            <a:xfrm>
              <a:off x="7948025" y="4019524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2"/>
            <p:cNvSpPr/>
            <p:nvPr/>
          </p:nvSpPr>
          <p:spPr>
            <a:xfrm>
              <a:off x="7947108" y="4019524"/>
              <a:ext cx="988" cy="71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0"/>
                  </a:moveTo>
                  <a:cubicBezTo>
                    <a:pt x="14" y="0"/>
                    <a:pt x="0" y="0"/>
                    <a:pt x="14" y="0"/>
                  </a:cubicBez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2"/>
            <p:cNvSpPr/>
            <p:nvPr/>
          </p:nvSpPr>
          <p:spPr>
            <a:xfrm>
              <a:off x="7902376" y="4177003"/>
              <a:ext cx="1976" cy="71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cubicBezTo>
                    <a:pt x="28" y="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2"/>
            <p:cNvSpPr/>
            <p:nvPr/>
          </p:nvSpPr>
          <p:spPr>
            <a:xfrm>
              <a:off x="7903364" y="4177003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2"/>
            <p:cNvSpPr/>
            <p:nvPr/>
          </p:nvSpPr>
          <p:spPr>
            <a:xfrm>
              <a:off x="7903364" y="4177003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2"/>
            <p:cNvSpPr/>
            <p:nvPr/>
          </p:nvSpPr>
          <p:spPr>
            <a:xfrm>
              <a:off x="7681680" y="2869055"/>
              <a:ext cx="425870" cy="256256"/>
            </a:xfrm>
            <a:custGeom>
              <a:avLst/>
              <a:gdLst/>
              <a:ahLst/>
              <a:cxnLst/>
              <a:rect l="l" t="t" r="r" b="b"/>
              <a:pathLst>
                <a:path w="6036" h="3632" extrusionOk="0">
                  <a:moveTo>
                    <a:pt x="2571" y="1"/>
                  </a:moveTo>
                  <a:cubicBezTo>
                    <a:pt x="2476" y="1"/>
                    <a:pt x="2383" y="16"/>
                    <a:pt x="2302" y="49"/>
                  </a:cubicBezTo>
                  <a:cubicBezTo>
                    <a:pt x="2081" y="118"/>
                    <a:pt x="1985" y="311"/>
                    <a:pt x="1916" y="490"/>
                  </a:cubicBezTo>
                  <a:cubicBezTo>
                    <a:pt x="1888" y="572"/>
                    <a:pt x="1833" y="669"/>
                    <a:pt x="1806" y="779"/>
                  </a:cubicBezTo>
                  <a:cubicBezTo>
                    <a:pt x="1757" y="758"/>
                    <a:pt x="1709" y="748"/>
                    <a:pt x="1661" y="748"/>
                  </a:cubicBezTo>
                  <a:cubicBezTo>
                    <a:pt x="1613" y="748"/>
                    <a:pt x="1564" y="758"/>
                    <a:pt x="1516" y="779"/>
                  </a:cubicBezTo>
                  <a:cubicBezTo>
                    <a:pt x="1186" y="917"/>
                    <a:pt x="1089" y="1234"/>
                    <a:pt x="1075" y="1537"/>
                  </a:cubicBezTo>
                  <a:cubicBezTo>
                    <a:pt x="1020" y="1495"/>
                    <a:pt x="951" y="1454"/>
                    <a:pt x="869" y="1440"/>
                  </a:cubicBezTo>
                  <a:cubicBezTo>
                    <a:pt x="822" y="1429"/>
                    <a:pt x="778" y="1423"/>
                    <a:pt x="736" y="1423"/>
                  </a:cubicBezTo>
                  <a:cubicBezTo>
                    <a:pt x="234" y="1423"/>
                    <a:pt x="67" y="2212"/>
                    <a:pt x="42" y="2543"/>
                  </a:cubicBezTo>
                  <a:cubicBezTo>
                    <a:pt x="14" y="2777"/>
                    <a:pt x="1" y="3025"/>
                    <a:pt x="14" y="3273"/>
                  </a:cubicBezTo>
                  <a:cubicBezTo>
                    <a:pt x="42" y="3383"/>
                    <a:pt x="70" y="3521"/>
                    <a:pt x="194" y="3603"/>
                  </a:cubicBezTo>
                  <a:cubicBezTo>
                    <a:pt x="243" y="3623"/>
                    <a:pt x="289" y="3631"/>
                    <a:pt x="333" y="3631"/>
                  </a:cubicBezTo>
                  <a:cubicBezTo>
                    <a:pt x="569" y="3631"/>
                    <a:pt x="721" y="3378"/>
                    <a:pt x="814" y="3204"/>
                  </a:cubicBezTo>
                  <a:cubicBezTo>
                    <a:pt x="841" y="3149"/>
                    <a:pt x="910" y="3039"/>
                    <a:pt x="993" y="2928"/>
                  </a:cubicBezTo>
                  <a:cubicBezTo>
                    <a:pt x="1053" y="3341"/>
                    <a:pt x="1202" y="3561"/>
                    <a:pt x="1380" y="3561"/>
                  </a:cubicBezTo>
                  <a:cubicBezTo>
                    <a:pt x="1528" y="3561"/>
                    <a:pt x="1696" y="3406"/>
                    <a:pt x="1847" y="3080"/>
                  </a:cubicBezTo>
                  <a:cubicBezTo>
                    <a:pt x="1861" y="3107"/>
                    <a:pt x="1874" y="3149"/>
                    <a:pt x="1888" y="3190"/>
                  </a:cubicBezTo>
                  <a:cubicBezTo>
                    <a:pt x="1930" y="3314"/>
                    <a:pt x="1998" y="3424"/>
                    <a:pt x="2136" y="3466"/>
                  </a:cubicBezTo>
                  <a:cubicBezTo>
                    <a:pt x="2165" y="3473"/>
                    <a:pt x="2193" y="3477"/>
                    <a:pt x="2220" y="3477"/>
                  </a:cubicBezTo>
                  <a:cubicBezTo>
                    <a:pt x="2497" y="3477"/>
                    <a:pt x="2716" y="3118"/>
                    <a:pt x="2866" y="2804"/>
                  </a:cubicBezTo>
                  <a:cubicBezTo>
                    <a:pt x="2908" y="2887"/>
                    <a:pt x="2963" y="2983"/>
                    <a:pt x="3032" y="3052"/>
                  </a:cubicBezTo>
                  <a:cubicBezTo>
                    <a:pt x="3127" y="3136"/>
                    <a:pt x="3219" y="3171"/>
                    <a:pt x="3304" y="3171"/>
                  </a:cubicBezTo>
                  <a:cubicBezTo>
                    <a:pt x="3526" y="3171"/>
                    <a:pt x="3708" y="2938"/>
                    <a:pt x="3817" y="2749"/>
                  </a:cubicBezTo>
                  <a:cubicBezTo>
                    <a:pt x="3882" y="2868"/>
                    <a:pt x="4014" y="2986"/>
                    <a:pt x="4160" y="2986"/>
                  </a:cubicBezTo>
                  <a:cubicBezTo>
                    <a:pt x="4201" y="2986"/>
                    <a:pt x="4243" y="2977"/>
                    <a:pt x="4286" y="2956"/>
                  </a:cubicBezTo>
                  <a:cubicBezTo>
                    <a:pt x="4368" y="2915"/>
                    <a:pt x="4410" y="2859"/>
                    <a:pt x="4465" y="2804"/>
                  </a:cubicBezTo>
                  <a:cubicBezTo>
                    <a:pt x="4561" y="2956"/>
                    <a:pt x="4685" y="3094"/>
                    <a:pt x="4864" y="3190"/>
                  </a:cubicBezTo>
                  <a:cubicBezTo>
                    <a:pt x="4906" y="3204"/>
                    <a:pt x="4919" y="3218"/>
                    <a:pt x="4933" y="3218"/>
                  </a:cubicBezTo>
                  <a:cubicBezTo>
                    <a:pt x="4933" y="3231"/>
                    <a:pt x="4947" y="3231"/>
                    <a:pt x="4947" y="3231"/>
                  </a:cubicBezTo>
                  <a:cubicBezTo>
                    <a:pt x="4974" y="3259"/>
                    <a:pt x="4974" y="3259"/>
                    <a:pt x="5030" y="3328"/>
                  </a:cubicBezTo>
                  <a:cubicBezTo>
                    <a:pt x="5073" y="3354"/>
                    <a:pt x="5112" y="3366"/>
                    <a:pt x="5146" y="3366"/>
                  </a:cubicBezTo>
                  <a:cubicBezTo>
                    <a:pt x="5310" y="3366"/>
                    <a:pt x="5381" y="3105"/>
                    <a:pt x="5415" y="2901"/>
                  </a:cubicBezTo>
                  <a:lnTo>
                    <a:pt x="5429" y="2901"/>
                  </a:lnTo>
                  <a:cubicBezTo>
                    <a:pt x="5514" y="3028"/>
                    <a:pt x="5628" y="3101"/>
                    <a:pt x="5731" y="3101"/>
                  </a:cubicBezTo>
                  <a:cubicBezTo>
                    <a:pt x="5830" y="3101"/>
                    <a:pt x="5919" y="3035"/>
                    <a:pt x="5966" y="2887"/>
                  </a:cubicBezTo>
                  <a:cubicBezTo>
                    <a:pt x="6035" y="2722"/>
                    <a:pt x="6008" y="2556"/>
                    <a:pt x="5994" y="2405"/>
                  </a:cubicBezTo>
                  <a:cubicBezTo>
                    <a:pt x="6008" y="2047"/>
                    <a:pt x="5884" y="1716"/>
                    <a:pt x="5691" y="1399"/>
                  </a:cubicBezTo>
                  <a:cubicBezTo>
                    <a:pt x="5567" y="1179"/>
                    <a:pt x="5457" y="944"/>
                    <a:pt x="5305" y="738"/>
                  </a:cubicBezTo>
                  <a:cubicBezTo>
                    <a:pt x="5209" y="641"/>
                    <a:pt x="5098" y="559"/>
                    <a:pt x="5002" y="448"/>
                  </a:cubicBezTo>
                  <a:cubicBezTo>
                    <a:pt x="4919" y="379"/>
                    <a:pt x="4850" y="297"/>
                    <a:pt x="4726" y="242"/>
                  </a:cubicBezTo>
                  <a:cubicBezTo>
                    <a:pt x="4670" y="230"/>
                    <a:pt x="4427" y="135"/>
                    <a:pt x="4381" y="117"/>
                  </a:cubicBezTo>
                  <a:lnTo>
                    <a:pt x="4381" y="117"/>
                  </a:lnTo>
                  <a:cubicBezTo>
                    <a:pt x="4192" y="31"/>
                    <a:pt x="4024" y="15"/>
                    <a:pt x="3888" y="15"/>
                  </a:cubicBezTo>
                  <a:cubicBezTo>
                    <a:pt x="3807" y="15"/>
                    <a:pt x="3736" y="21"/>
                    <a:pt x="3679" y="21"/>
                  </a:cubicBezTo>
                  <a:cubicBezTo>
                    <a:pt x="3668" y="21"/>
                    <a:pt x="3658" y="20"/>
                    <a:pt x="3647" y="20"/>
                  </a:cubicBezTo>
                  <a:cubicBezTo>
                    <a:pt x="3431" y="20"/>
                    <a:pt x="3286" y="150"/>
                    <a:pt x="3142" y="255"/>
                  </a:cubicBezTo>
                  <a:cubicBezTo>
                    <a:pt x="3035" y="90"/>
                    <a:pt x="2798" y="1"/>
                    <a:pt x="25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2"/>
            <p:cNvSpPr/>
            <p:nvPr/>
          </p:nvSpPr>
          <p:spPr>
            <a:xfrm>
              <a:off x="8162865" y="3330061"/>
              <a:ext cx="371402" cy="265851"/>
            </a:xfrm>
            <a:custGeom>
              <a:avLst/>
              <a:gdLst/>
              <a:ahLst/>
              <a:cxnLst/>
              <a:rect l="l" t="t" r="r" b="b"/>
              <a:pathLst>
                <a:path w="5264" h="3768" extrusionOk="0">
                  <a:moveTo>
                    <a:pt x="3368" y="0"/>
                  </a:moveTo>
                  <a:cubicBezTo>
                    <a:pt x="3254" y="0"/>
                    <a:pt x="3022" y="84"/>
                    <a:pt x="3026" y="88"/>
                  </a:cubicBezTo>
                  <a:lnTo>
                    <a:pt x="3026" y="88"/>
                  </a:lnTo>
                  <a:cubicBezTo>
                    <a:pt x="2850" y="116"/>
                    <a:pt x="2713" y="198"/>
                    <a:pt x="2563" y="266"/>
                  </a:cubicBezTo>
                  <a:lnTo>
                    <a:pt x="2453" y="266"/>
                  </a:lnTo>
                  <a:cubicBezTo>
                    <a:pt x="2439" y="266"/>
                    <a:pt x="2426" y="252"/>
                    <a:pt x="2426" y="252"/>
                  </a:cubicBezTo>
                  <a:cubicBezTo>
                    <a:pt x="2229" y="117"/>
                    <a:pt x="1969" y="6"/>
                    <a:pt x="1718" y="6"/>
                  </a:cubicBezTo>
                  <a:cubicBezTo>
                    <a:pt x="1635" y="6"/>
                    <a:pt x="1553" y="18"/>
                    <a:pt x="1475" y="45"/>
                  </a:cubicBezTo>
                  <a:cubicBezTo>
                    <a:pt x="1447" y="59"/>
                    <a:pt x="1420" y="73"/>
                    <a:pt x="1392" y="87"/>
                  </a:cubicBezTo>
                  <a:cubicBezTo>
                    <a:pt x="1301" y="75"/>
                    <a:pt x="1207" y="69"/>
                    <a:pt x="1115" y="69"/>
                  </a:cubicBezTo>
                  <a:cubicBezTo>
                    <a:pt x="985" y="69"/>
                    <a:pt x="858" y="82"/>
                    <a:pt x="745" y="114"/>
                  </a:cubicBezTo>
                  <a:cubicBezTo>
                    <a:pt x="552" y="183"/>
                    <a:pt x="469" y="349"/>
                    <a:pt x="442" y="514"/>
                  </a:cubicBezTo>
                  <a:cubicBezTo>
                    <a:pt x="386" y="845"/>
                    <a:pt x="552" y="1161"/>
                    <a:pt x="524" y="1423"/>
                  </a:cubicBezTo>
                  <a:cubicBezTo>
                    <a:pt x="455" y="1850"/>
                    <a:pt x="1" y="2443"/>
                    <a:pt x="138" y="2966"/>
                  </a:cubicBezTo>
                  <a:cubicBezTo>
                    <a:pt x="180" y="3132"/>
                    <a:pt x="304" y="3366"/>
                    <a:pt x="566" y="3449"/>
                  </a:cubicBezTo>
                  <a:cubicBezTo>
                    <a:pt x="587" y="3453"/>
                    <a:pt x="607" y="3455"/>
                    <a:pt x="627" y="3455"/>
                  </a:cubicBezTo>
                  <a:cubicBezTo>
                    <a:pt x="1013" y="3455"/>
                    <a:pt x="1209" y="2732"/>
                    <a:pt x="1392" y="2470"/>
                  </a:cubicBezTo>
                  <a:cubicBezTo>
                    <a:pt x="1406" y="2457"/>
                    <a:pt x="1406" y="2443"/>
                    <a:pt x="1420" y="2415"/>
                  </a:cubicBezTo>
                  <a:cubicBezTo>
                    <a:pt x="1433" y="2831"/>
                    <a:pt x="1421" y="3768"/>
                    <a:pt x="1927" y="3768"/>
                  </a:cubicBezTo>
                  <a:cubicBezTo>
                    <a:pt x="1941" y="3768"/>
                    <a:pt x="1956" y="3767"/>
                    <a:pt x="1971" y="3765"/>
                  </a:cubicBezTo>
                  <a:cubicBezTo>
                    <a:pt x="2095" y="3724"/>
                    <a:pt x="2136" y="3628"/>
                    <a:pt x="2178" y="3531"/>
                  </a:cubicBezTo>
                  <a:cubicBezTo>
                    <a:pt x="2260" y="3311"/>
                    <a:pt x="2329" y="3077"/>
                    <a:pt x="2412" y="2842"/>
                  </a:cubicBezTo>
                  <a:cubicBezTo>
                    <a:pt x="2426" y="2829"/>
                    <a:pt x="2426" y="2815"/>
                    <a:pt x="2439" y="2787"/>
                  </a:cubicBezTo>
                  <a:cubicBezTo>
                    <a:pt x="2453" y="2953"/>
                    <a:pt x="2467" y="3132"/>
                    <a:pt x="2508" y="3325"/>
                  </a:cubicBezTo>
                  <a:cubicBezTo>
                    <a:pt x="2522" y="3407"/>
                    <a:pt x="2563" y="3476"/>
                    <a:pt x="2618" y="3545"/>
                  </a:cubicBezTo>
                  <a:cubicBezTo>
                    <a:pt x="2671" y="3598"/>
                    <a:pt x="2747" y="3623"/>
                    <a:pt x="2824" y="3623"/>
                  </a:cubicBezTo>
                  <a:cubicBezTo>
                    <a:pt x="2866" y="3623"/>
                    <a:pt x="2910" y="3615"/>
                    <a:pt x="2949" y="3600"/>
                  </a:cubicBezTo>
                  <a:cubicBezTo>
                    <a:pt x="3197" y="3476"/>
                    <a:pt x="3280" y="3228"/>
                    <a:pt x="3362" y="3008"/>
                  </a:cubicBezTo>
                  <a:cubicBezTo>
                    <a:pt x="3404" y="2911"/>
                    <a:pt x="3431" y="2815"/>
                    <a:pt x="3473" y="2705"/>
                  </a:cubicBezTo>
                  <a:cubicBezTo>
                    <a:pt x="3486" y="2870"/>
                    <a:pt x="3486" y="3021"/>
                    <a:pt x="3542" y="3187"/>
                  </a:cubicBezTo>
                  <a:cubicBezTo>
                    <a:pt x="3572" y="3359"/>
                    <a:pt x="3737" y="3592"/>
                    <a:pt x="3927" y="3592"/>
                  </a:cubicBezTo>
                  <a:cubicBezTo>
                    <a:pt x="3994" y="3592"/>
                    <a:pt x="4065" y="3562"/>
                    <a:pt x="4134" y="3490"/>
                  </a:cubicBezTo>
                  <a:cubicBezTo>
                    <a:pt x="4286" y="3297"/>
                    <a:pt x="4368" y="3077"/>
                    <a:pt x="4410" y="2842"/>
                  </a:cubicBezTo>
                  <a:cubicBezTo>
                    <a:pt x="4465" y="2994"/>
                    <a:pt x="4534" y="3132"/>
                    <a:pt x="4602" y="3269"/>
                  </a:cubicBezTo>
                  <a:cubicBezTo>
                    <a:pt x="4658" y="3366"/>
                    <a:pt x="4726" y="3462"/>
                    <a:pt x="4850" y="3517"/>
                  </a:cubicBezTo>
                  <a:cubicBezTo>
                    <a:pt x="4871" y="3523"/>
                    <a:pt x="4891" y="3526"/>
                    <a:pt x="4910" y="3526"/>
                  </a:cubicBezTo>
                  <a:cubicBezTo>
                    <a:pt x="4985" y="3526"/>
                    <a:pt x="5052" y="3486"/>
                    <a:pt x="5085" y="3421"/>
                  </a:cubicBezTo>
                  <a:cubicBezTo>
                    <a:pt x="5264" y="2760"/>
                    <a:pt x="5264" y="1892"/>
                    <a:pt x="5016" y="1327"/>
                  </a:cubicBezTo>
                  <a:cubicBezTo>
                    <a:pt x="4961" y="1203"/>
                    <a:pt x="4933" y="1037"/>
                    <a:pt x="4823" y="858"/>
                  </a:cubicBezTo>
                  <a:cubicBezTo>
                    <a:pt x="4658" y="624"/>
                    <a:pt x="4478" y="404"/>
                    <a:pt x="4203" y="266"/>
                  </a:cubicBezTo>
                  <a:cubicBezTo>
                    <a:pt x="3965" y="147"/>
                    <a:pt x="3728" y="3"/>
                    <a:pt x="3442" y="3"/>
                  </a:cubicBezTo>
                  <a:cubicBezTo>
                    <a:pt x="3430" y="3"/>
                    <a:pt x="3417" y="3"/>
                    <a:pt x="3404" y="4"/>
                  </a:cubicBezTo>
                  <a:cubicBezTo>
                    <a:pt x="3394" y="1"/>
                    <a:pt x="3382" y="0"/>
                    <a:pt x="33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2"/>
            <p:cNvSpPr/>
            <p:nvPr/>
          </p:nvSpPr>
          <p:spPr>
            <a:xfrm>
              <a:off x="7492169" y="3122065"/>
              <a:ext cx="356797" cy="373518"/>
            </a:xfrm>
            <a:custGeom>
              <a:avLst/>
              <a:gdLst/>
              <a:ahLst/>
              <a:cxnLst/>
              <a:rect l="l" t="t" r="r" b="b"/>
              <a:pathLst>
                <a:path w="5057" h="5294" extrusionOk="0">
                  <a:moveTo>
                    <a:pt x="1371" y="1"/>
                  </a:moveTo>
                  <a:cubicBezTo>
                    <a:pt x="1355" y="1"/>
                    <a:pt x="1339" y="2"/>
                    <a:pt x="1323" y="4"/>
                  </a:cubicBezTo>
                  <a:cubicBezTo>
                    <a:pt x="1240" y="17"/>
                    <a:pt x="1157" y="45"/>
                    <a:pt x="1088" y="86"/>
                  </a:cubicBezTo>
                  <a:cubicBezTo>
                    <a:pt x="1075" y="100"/>
                    <a:pt x="1047" y="114"/>
                    <a:pt x="1047" y="114"/>
                  </a:cubicBezTo>
                  <a:lnTo>
                    <a:pt x="1033" y="128"/>
                  </a:lnTo>
                  <a:cubicBezTo>
                    <a:pt x="1020" y="114"/>
                    <a:pt x="1006" y="100"/>
                    <a:pt x="978" y="100"/>
                  </a:cubicBezTo>
                  <a:cubicBezTo>
                    <a:pt x="969" y="99"/>
                    <a:pt x="959" y="99"/>
                    <a:pt x="950" y="99"/>
                  </a:cubicBezTo>
                  <a:cubicBezTo>
                    <a:pt x="797" y="99"/>
                    <a:pt x="668" y="201"/>
                    <a:pt x="551" y="265"/>
                  </a:cubicBezTo>
                  <a:cubicBezTo>
                    <a:pt x="317" y="403"/>
                    <a:pt x="248" y="637"/>
                    <a:pt x="193" y="858"/>
                  </a:cubicBezTo>
                  <a:cubicBezTo>
                    <a:pt x="0" y="1505"/>
                    <a:pt x="83" y="2125"/>
                    <a:pt x="152" y="2677"/>
                  </a:cubicBezTo>
                  <a:cubicBezTo>
                    <a:pt x="172" y="2780"/>
                    <a:pt x="240" y="2946"/>
                    <a:pt x="354" y="2946"/>
                  </a:cubicBezTo>
                  <a:cubicBezTo>
                    <a:pt x="391" y="2946"/>
                    <a:pt x="434" y="2928"/>
                    <a:pt x="482" y="2883"/>
                  </a:cubicBezTo>
                  <a:cubicBezTo>
                    <a:pt x="496" y="2842"/>
                    <a:pt x="510" y="2801"/>
                    <a:pt x="537" y="2759"/>
                  </a:cubicBezTo>
                  <a:cubicBezTo>
                    <a:pt x="537" y="2828"/>
                    <a:pt x="551" y="2897"/>
                    <a:pt x="565" y="2966"/>
                  </a:cubicBezTo>
                  <a:cubicBezTo>
                    <a:pt x="592" y="3117"/>
                    <a:pt x="648" y="3310"/>
                    <a:pt x="827" y="3393"/>
                  </a:cubicBezTo>
                  <a:cubicBezTo>
                    <a:pt x="839" y="3395"/>
                    <a:pt x="851" y="3396"/>
                    <a:pt x="863" y="3396"/>
                  </a:cubicBezTo>
                  <a:cubicBezTo>
                    <a:pt x="1030" y="3396"/>
                    <a:pt x="1105" y="3220"/>
                    <a:pt x="1144" y="3104"/>
                  </a:cubicBezTo>
                  <a:cubicBezTo>
                    <a:pt x="1199" y="2938"/>
                    <a:pt x="1281" y="2704"/>
                    <a:pt x="1309" y="2566"/>
                  </a:cubicBezTo>
                  <a:cubicBezTo>
                    <a:pt x="1460" y="3214"/>
                    <a:pt x="1433" y="3999"/>
                    <a:pt x="1529" y="4647"/>
                  </a:cubicBezTo>
                  <a:cubicBezTo>
                    <a:pt x="1551" y="4840"/>
                    <a:pt x="1648" y="5294"/>
                    <a:pt x="1873" y="5294"/>
                  </a:cubicBezTo>
                  <a:cubicBezTo>
                    <a:pt x="1936" y="5294"/>
                    <a:pt x="2010" y="5258"/>
                    <a:pt x="2094" y="5170"/>
                  </a:cubicBezTo>
                  <a:cubicBezTo>
                    <a:pt x="2301" y="4867"/>
                    <a:pt x="2287" y="4509"/>
                    <a:pt x="2328" y="4165"/>
                  </a:cubicBezTo>
                  <a:cubicBezTo>
                    <a:pt x="2342" y="3958"/>
                    <a:pt x="2356" y="3751"/>
                    <a:pt x="2370" y="3545"/>
                  </a:cubicBezTo>
                  <a:cubicBezTo>
                    <a:pt x="2475" y="3744"/>
                    <a:pt x="2612" y="3895"/>
                    <a:pt x="2787" y="3895"/>
                  </a:cubicBezTo>
                  <a:cubicBezTo>
                    <a:pt x="2841" y="3895"/>
                    <a:pt x="2900" y="3880"/>
                    <a:pt x="2962" y="3848"/>
                  </a:cubicBezTo>
                  <a:cubicBezTo>
                    <a:pt x="3320" y="3462"/>
                    <a:pt x="3320" y="2952"/>
                    <a:pt x="3389" y="2484"/>
                  </a:cubicBezTo>
                  <a:cubicBezTo>
                    <a:pt x="3444" y="2635"/>
                    <a:pt x="3527" y="2773"/>
                    <a:pt x="3692" y="2842"/>
                  </a:cubicBezTo>
                  <a:cubicBezTo>
                    <a:pt x="3723" y="2851"/>
                    <a:pt x="3756" y="2855"/>
                    <a:pt x="3789" y="2855"/>
                  </a:cubicBezTo>
                  <a:cubicBezTo>
                    <a:pt x="3861" y="2855"/>
                    <a:pt x="3930" y="2834"/>
                    <a:pt x="3968" y="2787"/>
                  </a:cubicBezTo>
                  <a:cubicBezTo>
                    <a:pt x="4175" y="2553"/>
                    <a:pt x="4244" y="2112"/>
                    <a:pt x="4271" y="1864"/>
                  </a:cubicBezTo>
                  <a:cubicBezTo>
                    <a:pt x="4374" y="2044"/>
                    <a:pt x="4478" y="2322"/>
                    <a:pt x="4717" y="2322"/>
                  </a:cubicBezTo>
                  <a:cubicBezTo>
                    <a:pt x="4733" y="2322"/>
                    <a:pt x="4750" y="2321"/>
                    <a:pt x="4767" y="2318"/>
                  </a:cubicBezTo>
                  <a:cubicBezTo>
                    <a:pt x="4891" y="2277"/>
                    <a:pt x="4932" y="2167"/>
                    <a:pt x="4960" y="2070"/>
                  </a:cubicBezTo>
                  <a:cubicBezTo>
                    <a:pt x="5056" y="1809"/>
                    <a:pt x="5043" y="1340"/>
                    <a:pt x="5001" y="1189"/>
                  </a:cubicBezTo>
                  <a:cubicBezTo>
                    <a:pt x="5001" y="982"/>
                    <a:pt x="4988" y="775"/>
                    <a:pt x="4850" y="610"/>
                  </a:cubicBezTo>
                  <a:cubicBezTo>
                    <a:pt x="4634" y="346"/>
                    <a:pt x="4260" y="186"/>
                    <a:pt x="3885" y="186"/>
                  </a:cubicBezTo>
                  <a:cubicBezTo>
                    <a:pt x="3830" y="186"/>
                    <a:pt x="3775" y="189"/>
                    <a:pt x="3720" y="197"/>
                  </a:cubicBezTo>
                  <a:cubicBezTo>
                    <a:pt x="3568" y="224"/>
                    <a:pt x="3403" y="265"/>
                    <a:pt x="3279" y="348"/>
                  </a:cubicBezTo>
                  <a:cubicBezTo>
                    <a:pt x="3196" y="389"/>
                    <a:pt x="3045" y="527"/>
                    <a:pt x="2935" y="624"/>
                  </a:cubicBezTo>
                  <a:cubicBezTo>
                    <a:pt x="2935" y="610"/>
                    <a:pt x="2935" y="596"/>
                    <a:pt x="2921" y="569"/>
                  </a:cubicBezTo>
                  <a:cubicBezTo>
                    <a:pt x="2833" y="251"/>
                    <a:pt x="2536" y="154"/>
                    <a:pt x="2265" y="154"/>
                  </a:cubicBezTo>
                  <a:cubicBezTo>
                    <a:pt x="2112" y="154"/>
                    <a:pt x="1968" y="184"/>
                    <a:pt x="1874" y="224"/>
                  </a:cubicBezTo>
                  <a:cubicBezTo>
                    <a:pt x="1819" y="197"/>
                    <a:pt x="1791" y="155"/>
                    <a:pt x="1681" y="100"/>
                  </a:cubicBezTo>
                  <a:cubicBezTo>
                    <a:pt x="1597" y="40"/>
                    <a:pt x="1482" y="1"/>
                    <a:pt x="13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2"/>
            <p:cNvSpPr/>
            <p:nvPr/>
          </p:nvSpPr>
          <p:spPr>
            <a:xfrm>
              <a:off x="8110372" y="3551956"/>
              <a:ext cx="416133" cy="423189"/>
            </a:xfrm>
            <a:custGeom>
              <a:avLst/>
              <a:gdLst/>
              <a:ahLst/>
              <a:cxnLst/>
              <a:rect l="l" t="t" r="r" b="b"/>
              <a:pathLst>
                <a:path w="5898" h="5998" extrusionOk="0">
                  <a:moveTo>
                    <a:pt x="1530" y="0"/>
                  </a:moveTo>
                  <a:cubicBezTo>
                    <a:pt x="1434" y="14"/>
                    <a:pt x="1351" y="56"/>
                    <a:pt x="1268" y="97"/>
                  </a:cubicBezTo>
                  <a:cubicBezTo>
                    <a:pt x="1241" y="111"/>
                    <a:pt x="1227" y="124"/>
                    <a:pt x="1213" y="138"/>
                  </a:cubicBezTo>
                  <a:lnTo>
                    <a:pt x="1199" y="138"/>
                  </a:lnTo>
                  <a:cubicBezTo>
                    <a:pt x="1186" y="124"/>
                    <a:pt x="1172" y="124"/>
                    <a:pt x="1144" y="124"/>
                  </a:cubicBezTo>
                  <a:cubicBezTo>
                    <a:pt x="1124" y="122"/>
                    <a:pt x="1105" y="120"/>
                    <a:pt x="1086" y="120"/>
                  </a:cubicBezTo>
                  <a:cubicBezTo>
                    <a:pt x="908" y="120"/>
                    <a:pt x="771" y="230"/>
                    <a:pt x="634" y="317"/>
                  </a:cubicBezTo>
                  <a:cubicBezTo>
                    <a:pt x="373" y="469"/>
                    <a:pt x="290" y="731"/>
                    <a:pt x="221" y="979"/>
                  </a:cubicBezTo>
                  <a:cubicBezTo>
                    <a:pt x="1" y="1695"/>
                    <a:pt x="97" y="2411"/>
                    <a:pt x="180" y="3031"/>
                  </a:cubicBezTo>
                  <a:cubicBezTo>
                    <a:pt x="211" y="3147"/>
                    <a:pt x="291" y="3344"/>
                    <a:pt x="419" y="3344"/>
                  </a:cubicBezTo>
                  <a:cubicBezTo>
                    <a:pt x="459" y="3344"/>
                    <a:pt x="503" y="3325"/>
                    <a:pt x="552" y="3279"/>
                  </a:cubicBezTo>
                  <a:cubicBezTo>
                    <a:pt x="579" y="3224"/>
                    <a:pt x="607" y="3169"/>
                    <a:pt x="621" y="3128"/>
                  </a:cubicBezTo>
                  <a:cubicBezTo>
                    <a:pt x="634" y="3197"/>
                    <a:pt x="648" y="3279"/>
                    <a:pt x="662" y="3362"/>
                  </a:cubicBezTo>
                  <a:cubicBezTo>
                    <a:pt x="703" y="3527"/>
                    <a:pt x="758" y="3748"/>
                    <a:pt x="965" y="3844"/>
                  </a:cubicBezTo>
                  <a:cubicBezTo>
                    <a:pt x="978" y="3846"/>
                    <a:pt x="990" y="3847"/>
                    <a:pt x="1002" y="3847"/>
                  </a:cubicBezTo>
                  <a:cubicBezTo>
                    <a:pt x="1197" y="3847"/>
                    <a:pt x="1285" y="3644"/>
                    <a:pt x="1337" y="3514"/>
                  </a:cubicBezTo>
                  <a:cubicBezTo>
                    <a:pt x="1406" y="3321"/>
                    <a:pt x="1489" y="3059"/>
                    <a:pt x="1530" y="2907"/>
                  </a:cubicBezTo>
                  <a:cubicBezTo>
                    <a:pt x="1709" y="3651"/>
                    <a:pt x="1682" y="4519"/>
                    <a:pt x="1792" y="5263"/>
                  </a:cubicBezTo>
                  <a:cubicBezTo>
                    <a:pt x="1803" y="5489"/>
                    <a:pt x="1922" y="5998"/>
                    <a:pt x="2189" y="5998"/>
                  </a:cubicBezTo>
                  <a:cubicBezTo>
                    <a:pt x="2265" y="5998"/>
                    <a:pt x="2352" y="5957"/>
                    <a:pt x="2453" y="5856"/>
                  </a:cubicBezTo>
                  <a:cubicBezTo>
                    <a:pt x="2687" y="5511"/>
                    <a:pt x="2660" y="5098"/>
                    <a:pt x="2715" y="4712"/>
                  </a:cubicBezTo>
                  <a:cubicBezTo>
                    <a:pt x="2742" y="4478"/>
                    <a:pt x="2756" y="4244"/>
                    <a:pt x="2770" y="4010"/>
                  </a:cubicBezTo>
                  <a:cubicBezTo>
                    <a:pt x="2885" y="4239"/>
                    <a:pt x="3046" y="4413"/>
                    <a:pt x="3249" y="4413"/>
                  </a:cubicBezTo>
                  <a:cubicBezTo>
                    <a:pt x="3315" y="4413"/>
                    <a:pt x="3385" y="4395"/>
                    <a:pt x="3459" y="4354"/>
                  </a:cubicBezTo>
                  <a:cubicBezTo>
                    <a:pt x="3872" y="3913"/>
                    <a:pt x="3872" y="3348"/>
                    <a:pt x="3955" y="2811"/>
                  </a:cubicBezTo>
                  <a:cubicBezTo>
                    <a:pt x="4024" y="2976"/>
                    <a:pt x="4120" y="3142"/>
                    <a:pt x="4313" y="3211"/>
                  </a:cubicBezTo>
                  <a:cubicBezTo>
                    <a:pt x="4353" y="3225"/>
                    <a:pt x="4396" y="3233"/>
                    <a:pt x="4439" y="3233"/>
                  </a:cubicBezTo>
                  <a:cubicBezTo>
                    <a:pt x="4515" y="3233"/>
                    <a:pt x="4591" y="3208"/>
                    <a:pt x="4644" y="3155"/>
                  </a:cubicBezTo>
                  <a:cubicBezTo>
                    <a:pt x="4878" y="2894"/>
                    <a:pt x="4947" y="2398"/>
                    <a:pt x="4988" y="2108"/>
                  </a:cubicBezTo>
                  <a:cubicBezTo>
                    <a:pt x="5103" y="2313"/>
                    <a:pt x="5218" y="2624"/>
                    <a:pt x="5498" y="2624"/>
                  </a:cubicBezTo>
                  <a:cubicBezTo>
                    <a:pt x="5520" y="2624"/>
                    <a:pt x="5543" y="2622"/>
                    <a:pt x="5567" y="2618"/>
                  </a:cubicBezTo>
                  <a:cubicBezTo>
                    <a:pt x="5705" y="2591"/>
                    <a:pt x="5760" y="2453"/>
                    <a:pt x="5787" y="2343"/>
                  </a:cubicBezTo>
                  <a:cubicBezTo>
                    <a:pt x="5898" y="2053"/>
                    <a:pt x="5884" y="1530"/>
                    <a:pt x="5829" y="1351"/>
                  </a:cubicBezTo>
                  <a:cubicBezTo>
                    <a:pt x="5829" y="1116"/>
                    <a:pt x="5815" y="882"/>
                    <a:pt x="5636" y="689"/>
                  </a:cubicBezTo>
                  <a:cubicBezTo>
                    <a:pt x="5393" y="398"/>
                    <a:pt x="4948" y="225"/>
                    <a:pt x="4516" y="225"/>
                  </a:cubicBezTo>
                  <a:cubicBezTo>
                    <a:pt x="4457" y="225"/>
                    <a:pt x="4399" y="228"/>
                    <a:pt x="4341" y="235"/>
                  </a:cubicBezTo>
                  <a:cubicBezTo>
                    <a:pt x="4148" y="262"/>
                    <a:pt x="3969" y="304"/>
                    <a:pt x="3817" y="400"/>
                  </a:cubicBezTo>
                  <a:cubicBezTo>
                    <a:pt x="3721" y="455"/>
                    <a:pt x="3542" y="607"/>
                    <a:pt x="3431" y="703"/>
                  </a:cubicBezTo>
                  <a:cubicBezTo>
                    <a:pt x="3418" y="689"/>
                    <a:pt x="3418" y="676"/>
                    <a:pt x="3404" y="648"/>
                  </a:cubicBezTo>
                  <a:cubicBezTo>
                    <a:pt x="3305" y="287"/>
                    <a:pt x="2940" y="180"/>
                    <a:pt x="2615" y="180"/>
                  </a:cubicBezTo>
                  <a:cubicBezTo>
                    <a:pt x="2443" y="180"/>
                    <a:pt x="2282" y="210"/>
                    <a:pt x="2178" y="248"/>
                  </a:cubicBezTo>
                  <a:cubicBezTo>
                    <a:pt x="2122" y="221"/>
                    <a:pt x="2081" y="180"/>
                    <a:pt x="1957" y="111"/>
                  </a:cubicBezTo>
                  <a:cubicBezTo>
                    <a:pt x="1833" y="42"/>
                    <a:pt x="1682" y="0"/>
                    <a:pt x="15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2"/>
            <p:cNvSpPr/>
            <p:nvPr/>
          </p:nvSpPr>
          <p:spPr>
            <a:xfrm>
              <a:off x="7379352" y="3734694"/>
              <a:ext cx="316016" cy="381068"/>
            </a:xfrm>
            <a:custGeom>
              <a:avLst/>
              <a:gdLst/>
              <a:ahLst/>
              <a:cxnLst/>
              <a:rect l="l" t="t" r="r" b="b"/>
              <a:pathLst>
                <a:path w="4479" h="5401" extrusionOk="0">
                  <a:moveTo>
                    <a:pt x="3183" y="1"/>
                  </a:moveTo>
                  <a:cubicBezTo>
                    <a:pt x="3039" y="21"/>
                    <a:pt x="2939" y="25"/>
                    <a:pt x="2839" y="25"/>
                  </a:cubicBezTo>
                  <a:cubicBezTo>
                    <a:pt x="2789" y="25"/>
                    <a:pt x="2739" y="24"/>
                    <a:pt x="2684" y="24"/>
                  </a:cubicBezTo>
                  <a:cubicBezTo>
                    <a:pt x="2628" y="24"/>
                    <a:pt x="2567" y="25"/>
                    <a:pt x="2495" y="28"/>
                  </a:cubicBezTo>
                  <a:cubicBezTo>
                    <a:pt x="2446" y="40"/>
                    <a:pt x="2393" y="44"/>
                    <a:pt x="2337" y="44"/>
                  </a:cubicBezTo>
                  <a:cubicBezTo>
                    <a:pt x="2245" y="44"/>
                    <a:pt x="2143" y="34"/>
                    <a:pt x="2031" y="34"/>
                  </a:cubicBezTo>
                  <a:cubicBezTo>
                    <a:pt x="1981" y="34"/>
                    <a:pt x="1929" y="36"/>
                    <a:pt x="1875" y="42"/>
                  </a:cubicBezTo>
                  <a:cubicBezTo>
                    <a:pt x="1861" y="42"/>
                    <a:pt x="1819" y="56"/>
                    <a:pt x="1764" y="69"/>
                  </a:cubicBezTo>
                  <a:cubicBezTo>
                    <a:pt x="1654" y="65"/>
                    <a:pt x="1540" y="60"/>
                    <a:pt x="1428" y="60"/>
                  </a:cubicBezTo>
                  <a:cubicBezTo>
                    <a:pt x="1163" y="60"/>
                    <a:pt x="903" y="90"/>
                    <a:pt x="690" y="235"/>
                  </a:cubicBezTo>
                  <a:cubicBezTo>
                    <a:pt x="373" y="510"/>
                    <a:pt x="194" y="910"/>
                    <a:pt x="180" y="1282"/>
                  </a:cubicBezTo>
                  <a:cubicBezTo>
                    <a:pt x="180" y="1475"/>
                    <a:pt x="249" y="1668"/>
                    <a:pt x="331" y="1833"/>
                  </a:cubicBezTo>
                  <a:cubicBezTo>
                    <a:pt x="345" y="1847"/>
                    <a:pt x="359" y="1874"/>
                    <a:pt x="359" y="1888"/>
                  </a:cubicBezTo>
                  <a:cubicBezTo>
                    <a:pt x="359" y="1902"/>
                    <a:pt x="373" y="1902"/>
                    <a:pt x="373" y="1902"/>
                  </a:cubicBezTo>
                  <a:cubicBezTo>
                    <a:pt x="331" y="1998"/>
                    <a:pt x="1" y="2439"/>
                    <a:pt x="15" y="2729"/>
                  </a:cubicBezTo>
                  <a:cubicBezTo>
                    <a:pt x="28" y="3114"/>
                    <a:pt x="1" y="3514"/>
                    <a:pt x="152" y="3886"/>
                  </a:cubicBezTo>
                  <a:cubicBezTo>
                    <a:pt x="225" y="4042"/>
                    <a:pt x="349" y="4303"/>
                    <a:pt x="563" y="4303"/>
                  </a:cubicBezTo>
                  <a:cubicBezTo>
                    <a:pt x="594" y="4303"/>
                    <a:pt x="627" y="4298"/>
                    <a:pt x="662" y="4285"/>
                  </a:cubicBezTo>
                  <a:cubicBezTo>
                    <a:pt x="869" y="4161"/>
                    <a:pt x="910" y="3955"/>
                    <a:pt x="1020" y="3721"/>
                  </a:cubicBezTo>
                  <a:cubicBezTo>
                    <a:pt x="1103" y="3486"/>
                    <a:pt x="1172" y="3238"/>
                    <a:pt x="1255" y="3004"/>
                  </a:cubicBezTo>
                  <a:lnTo>
                    <a:pt x="1255" y="3004"/>
                  </a:lnTo>
                  <a:cubicBezTo>
                    <a:pt x="1255" y="3445"/>
                    <a:pt x="1241" y="4010"/>
                    <a:pt x="1323" y="4382"/>
                  </a:cubicBezTo>
                  <a:cubicBezTo>
                    <a:pt x="1368" y="4560"/>
                    <a:pt x="1511" y="5059"/>
                    <a:pt x="1759" y="5059"/>
                  </a:cubicBezTo>
                  <a:cubicBezTo>
                    <a:pt x="1819" y="5059"/>
                    <a:pt x="1885" y="5030"/>
                    <a:pt x="1957" y="4961"/>
                  </a:cubicBezTo>
                  <a:cubicBezTo>
                    <a:pt x="2095" y="4616"/>
                    <a:pt x="2136" y="4258"/>
                    <a:pt x="2191" y="3886"/>
                  </a:cubicBezTo>
                  <a:cubicBezTo>
                    <a:pt x="2191" y="4148"/>
                    <a:pt x="2205" y="4396"/>
                    <a:pt x="2247" y="4630"/>
                  </a:cubicBezTo>
                  <a:cubicBezTo>
                    <a:pt x="2288" y="4795"/>
                    <a:pt x="2302" y="4974"/>
                    <a:pt x="2398" y="5112"/>
                  </a:cubicBezTo>
                  <a:cubicBezTo>
                    <a:pt x="2436" y="5150"/>
                    <a:pt x="2488" y="5168"/>
                    <a:pt x="2541" y="5168"/>
                  </a:cubicBezTo>
                  <a:cubicBezTo>
                    <a:pt x="2602" y="5168"/>
                    <a:pt x="2664" y="5143"/>
                    <a:pt x="2701" y="5098"/>
                  </a:cubicBezTo>
                  <a:cubicBezTo>
                    <a:pt x="2825" y="4905"/>
                    <a:pt x="2922" y="4685"/>
                    <a:pt x="2991" y="4465"/>
                  </a:cubicBezTo>
                  <a:cubicBezTo>
                    <a:pt x="3032" y="4768"/>
                    <a:pt x="3059" y="5085"/>
                    <a:pt x="3239" y="5346"/>
                  </a:cubicBezTo>
                  <a:cubicBezTo>
                    <a:pt x="3293" y="5384"/>
                    <a:pt x="3342" y="5400"/>
                    <a:pt x="3386" y="5400"/>
                  </a:cubicBezTo>
                  <a:cubicBezTo>
                    <a:pt x="3633" y="5400"/>
                    <a:pt x="3727" y="4890"/>
                    <a:pt x="3762" y="4726"/>
                  </a:cubicBezTo>
                  <a:cubicBezTo>
                    <a:pt x="3817" y="4244"/>
                    <a:pt x="3941" y="3789"/>
                    <a:pt x="3969" y="3307"/>
                  </a:cubicBezTo>
                  <a:cubicBezTo>
                    <a:pt x="3983" y="2977"/>
                    <a:pt x="3927" y="2439"/>
                    <a:pt x="3969" y="2177"/>
                  </a:cubicBezTo>
                  <a:lnTo>
                    <a:pt x="3969" y="2177"/>
                  </a:lnTo>
                  <a:cubicBezTo>
                    <a:pt x="4024" y="2246"/>
                    <a:pt x="4093" y="2315"/>
                    <a:pt x="4231" y="2315"/>
                  </a:cubicBezTo>
                  <a:cubicBezTo>
                    <a:pt x="4355" y="2301"/>
                    <a:pt x="4382" y="2177"/>
                    <a:pt x="4410" y="2095"/>
                  </a:cubicBezTo>
                  <a:cubicBezTo>
                    <a:pt x="4479" y="1916"/>
                    <a:pt x="4437" y="1585"/>
                    <a:pt x="4423" y="1502"/>
                  </a:cubicBezTo>
                  <a:cubicBezTo>
                    <a:pt x="4451" y="1213"/>
                    <a:pt x="4313" y="800"/>
                    <a:pt x="4217" y="634"/>
                  </a:cubicBezTo>
                  <a:cubicBezTo>
                    <a:pt x="4175" y="483"/>
                    <a:pt x="4079" y="345"/>
                    <a:pt x="3955" y="235"/>
                  </a:cubicBezTo>
                  <a:cubicBezTo>
                    <a:pt x="3872" y="166"/>
                    <a:pt x="3776" y="125"/>
                    <a:pt x="3666" y="97"/>
                  </a:cubicBezTo>
                  <a:cubicBezTo>
                    <a:pt x="3514" y="28"/>
                    <a:pt x="3349" y="1"/>
                    <a:pt x="31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2"/>
            <p:cNvSpPr/>
            <p:nvPr/>
          </p:nvSpPr>
          <p:spPr>
            <a:xfrm>
              <a:off x="7555316" y="3563598"/>
              <a:ext cx="746613" cy="361242"/>
            </a:xfrm>
            <a:custGeom>
              <a:avLst/>
              <a:gdLst/>
              <a:ahLst/>
              <a:cxnLst/>
              <a:rect l="l" t="t" r="r" b="b"/>
              <a:pathLst>
                <a:path w="10582" h="5120" extrusionOk="0">
                  <a:moveTo>
                    <a:pt x="9053" y="1"/>
                  </a:moveTo>
                  <a:cubicBezTo>
                    <a:pt x="8681" y="1"/>
                    <a:pt x="8474" y="194"/>
                    <a:pt x="8336" y="414"/>
                  </a:cubicBezTo>
                  <a:cubicBezTo>
                    <a:pt x="8226" y="621"/>
                    <a:pt x="8116" y="841"/>
                    <a:pt x="8019" y="1062"/>
                  </a:cubicBezTo>
                  <a:cubicBezTo>
                    <a:pt x="7881" y="772"/>
                    <a:pt x="7578" y="483"/>
                    <a:pt x="7137" y="455"/>
                  </a:cubicBezTo>
                  <a:cubicBezTo>
                    <a:pt x="6517" y="511"/>
                    <a:pt x="6173" y="1048"/>
                    <a:pt x="5842" y="1254"/>
                  </a:cubicBezTo>
                  <a:cubicBezTo>
                    <a:pt x="5842" y="1268"/>
                    <a:pt x="5829" y="1268"/>
                    <a:pt x="5829" y="1282"/>
                  </a:cubicBezTo>
                  <a:cubicBezTo>
                    <a:pt x="5773" y="1130"/>
                    <a:pt x="5718" y="938"/>
                    <a:pt x="5553" y="800"/>
                  </a:cubicBezTo>
                  <a:cubicBezTo>
                    <a:pt x="5444" y="703"/>
                    <a:pt x="5270" y="616"/>
                    <a:pt x="5098" y="616"/>
                  </a:cubicBezTo>
                  <a:cubicBezTo>
                    <a:pt x="5075" y="616"/>
                    <a:pt x="5052" y="617"/>
                    <a:pt x="5029" y="621"/>
                  </a:cubicBezTo>
                  <a:cubicBezTo>
                    <a:pt x="4478" y="731"/>
                    <a:pt x="4217" y="1144"/>
                    <a:pt x="3941" y="1475"/>
                  </a:cubicBezTo>
                  <a:cubicBezTo>
                    <a:pt x="3872" y="1434"/>
                    <a:pt x="3845" y="1392"/>
                    <a:pt x="3748" y="1282"/>
                  </a:cubicBezTo>
                  <a:cubicBezTo>
                    <a:pt x="3638" y="1158"/>
                    <a:pt x="3569" y="1006"/>
                    <a:pt x="3431" y="910"/>
                  </a:cubicBezTo>
                  <a:cubicBezTo>
                    <a:pt x="3323" y="843"/>
                    <a:pt x="3224" y="812"/>
                    <a:pt x="3134" y="812"/>
                  </a:cubicBezTo>
                  <a:cubicBezTo>
                    <a:pt x="2986" y="812"/>
                    <a:pt x="2865" y="896"/>
                    <a:pt x="2770" y="1034"/>
                  </a:cubicBezTo>
                  <a:cubicBezTo>
                    <a:pt x="2687" y="1144"/>
                    <a:pt x="2605" y="1254"/>
                    <a:pt x="2508" y="1351"/>
                  </a:cubicBezTo>
                  <a:cubicBezTo>
                    <a:pt x="2439" y="1282"/>
                    <a:pt x="2398" y="1199"/>
                    <a:pt x="2301" y="1089"/>
                  </a:cubicBezTo>
                  <a:cubicBezTo>
                    <a:pt x="2147" y="919"/>
                    <a:pt x="1997" y="849"/>
                    <a:pt x="1851" y="849"/>
                  </a:cubicBezTo>
                  <a:cubicBezTo>
                    <a:pt x="1737" y="849"/>
                    <a:pt x="1625" y="892"/>
                    <a:pt x="1516" y="965"/>
                  </a:cubicBezTo>
                  <a:cubicBezTo>
                    <a:pt x="1516" y="951"/>
                    <a:pt x="1516" y="938"/>
                    <a:pt x="1502" y="938"/>
                  </a:cubicBezTo>
                  <a:cubicBezTo>
                    <a:pt x="1433" y="758"/>
                    <a:pt x="1475" y="552"/>
                    <a:pt x="1337" y="387"/>
                  </a:cubicBezTo>
                  <a:cubicBezTo>
                    <a:pt x="1248" y="297"/>
                    <a:pt x="1094" y="260"/>
                    <a:pt x="949" y="260"/>
                  </a:cubicBezTo>
                  <a:cubicBezTo>
                    <a:pt x="870" y="260"/>
                    <a:pt x="794" y="271"/>
                    <a:pt x="731" y="290"/>
                  </a:cubicBezTo>
                  <a:cubicBezTo>
                    <a:pt x="579" y="359"/>
                    <a:pt x="552" y="497"/>
                    <a:pt x="497" y="607"/>
                  </a:cubicBezTo>
                  <a:cubicBezTo>
                    <a:pt x="483" y="648"/>
                    <a:pt x="469" y="690"/>
                    <a:pt x="455" y="731"/>
                  </a:cubicBezTo>
                  <a:cubicBezTo>
                    <a:pt x="180" y="1254"/>
                    <a:pt x="1" y="1806"/>
                    <a:pt x="56" y="2357"/>
                  </a:cubicBezTo>
                  <a:cubicBezTo>
                    <a:pt x="56" y="2524"/>
                    <a:pt x="201" y="2775"/>
                    <a:pt x="456" y="2775"/>
                  </a:cubicBezTo>
                  <a:cubicBezTo>
                    <a:pt x="495" y="2775"/>
                    <a:pt x="536" y="2769"/>
                    <a:pt x="579" y="2756"/>
                  </a:cubicBezTo>
                  <a:cubicBezTo>
                    <a:pt x="827" y="2660"/>
                    <a:pt x="993" y="2481"/>
                    <a:pt x="1130" y="2315"/>
                  </a:cubicBezTo>
                  <a:lnTo>
                    <a:pt x="1130" y="2315"/>
                  </a:lnTo>
                  <a:cubicBezTo>
                    <a:pt x="1089" y="2550"/>
                    <a:pt x="1089" y="2784"/>
                    <a:pt x="1172" y="3018"/>
                  </a:cubicBezTo>
                  <a:cubicBezTo>
                    <a:pt x="1304" y="3387"/>
                    <a:pt x="1547" y="3659"/>
                    <a:pt x="1811" y="3659"/>
                  </a:cubicBezTo>
                  <a:cubicBezTo>
                    <a:pt x="1932" y="3659"/>
                    <a:pt x="2057" y="3602"/>
                    <a:pt x="2177" y="3473"/>
                  </a:cubicBezTo>
                  <a:cubicBezTo>
                    <a:pt x="2191" y="3693"/>
                    <a:pt x="2260" y="3900"/>
                    <a:pt x="2425" y="4079"/>
                  </a:cubicBezTo>
                  <a:cubicBezTo>
                    <a:pt x="2512" y="4178"/>
                    <a:pt x="2631" y="4276"/>
                    <a:pt x="2783" y="4276"/>
                  </a:cubicBezTo>
                  <a:cubicBezTo>
                    <a:pt x="2801" y="4276"/>
                    <a:pt x="2820" y="4275"/>
                    <a:pt x="2839" y="4272"/>
                  </a:cubicBezTo>
                  <a:cubicBezTo>
                    <a:pt x="3059" y="4217"/>
                    <a:pt x="3197" y="4038"/>
                    <a:pt x="3280" y="3886"/>
                  </a:cubicBezTo>
                  <a:cubicBezTo>
                    <a:pt x="3307" y="3845"/>
                    <a:pt x="3321" y="3803"/>
                    <a:pt x="3349" y="3776"/>
                  </a:cubicBezTo>
                  <a:lnTo>
                    <a:pt x="3349" y="3776"/>
                  </a:lnTo>
                  <a:cubicBezTo>
                    <a:pt x="3321" y="4244"/>
                    <a:pt x="3362" y="4795"/>
                    <a:pt x="3748" y="4850"/>
                  </a:cubicBezTo>
                  <a:cubicBezTo>
                    <a:pt x="3760" y="4852"/>
                    <a:pt x="3772" y="4852"/>
                    <a:pt x="3784" y="4852"/>
                  </a:cubicBezTo>
                  <a:cubicBezTo>
                    <a:pt x="3908" y="4852"/>
                    <a:pt x="4020" y="4791"/>
                    <a:pt x="4120" y="4740"/>
                  </a:cubicBezTo>
                  <a:cubicBezTo>
                    <a:pt x="4341" y="4602"/>
                    <a:pt x="4478" y="4423"/>
                    <a:pt x="4630" y="4244"/>
                  </a:cubicBezTo>
                  <a:cubicBezTo>
                    <a:pt x="4657" y="4203"/>
                    <a:pt x="4685" y="4162"/>
                    <a:pt x="4713" y="4120"/>
                  </a:cubicBezTo>
                  <a:cubicBezTo>
                    <a:pt x="4754" y="4437"/>
                    <a:pt x="4864" y="4768"/>
                    <a:pt x="5167" y="5016"/>
                  </a:cubicBezTo>
                  <a:cubicBezTo>
                    <a:pt x="5285" y="5088"/>
                    <a:pt x="5400" y="5119"/>
                    <a:pt x="5507" y="5119"/>
                  </a:cubicBezTo>
                  <a:cubicBezTo>
                    <a:pt x="5687" y="5119"/>
                    <a:pt x="5845" y="5030"/>
                    <a:pt x="5966" y="4892"/>
                  </a:cubicBezTo>
                  <a:cubicBezTo>
                    <a:pt x="6242" y="4602"/>
                    <a:pt x="6490" y="4299"/>
                    <a:pt x="6655" y="3969"/>
                  </a:cubicBezTo>
                  <a:cubicBezTo>
                    <a:pt x="6765" y="3762"/>
                    <a:pt x="6876" y="3500"/>
                    <a:pt x="6986" y="3266"/>
                  </a:cubicBezTo>
                  <a:cubicBezTo>
                    <a:pt x="7013" y="3486"/>
                    <a:pt x="7082" y="3693"/>
                    <a:pt x="7234" y="3886"/>
                  </a:cubicBezTo>
                  <a:cubicBezTo>
                    <a:pt x="7300" y="3974"/>
                    <a:pt x="7388" y="4012"/>
                    <a:pt x="7476" y="4012"/>
                  </a:cubicBezTo>
                  <a:cubicBezTo>
                    <a:pt x="7606" y="4012"/>
                    <a:pt x="7735" y="3927"/>
                    <a:pt x="7785" y="3803"/>
                  </a:cubicBezTo>
                  <a:cubicBezTo>
                    <a:pt x="7950" y="3514"/>
                    <a:pt x="8047" y="3225"/>
                    <a:pt x="8116" y="2963"/>
                  </a:cubicBezTo>
                  <a:cubicBezTo>
                    <a:pt x="8226" y="3128"/>
                    <a:pt x="8350" y="3280"/>
                    <a:pt x="8598" y="3349"/>
                  </a:cubicBezTo>
                  <a:cubicBezTo>
                    <a:pt x="8652" y="3363"/>
                    <a:pt x="8705" y="3370"/>
                    <a:pt x="8754" y="3370"/>
                  </a:cubicBezTo>
                  <a:cubicBezTo>
                    <a:pt x="9031" y="3370"/>
                    <a:pt x="9224" y="3162"/>
                    <a:pt x="9259" y="2963"/>
                  </a:cubicBezTo>
                  <a:cubicBezTo>
                    <a:pt x="9342" y="2742"/>
                    <a:pt x="9369" y="2494"/>
                    <a:pt x="9397" y="2260"/>
                  </a:cubicBezTo>
                  <a:cubicBezTo>
                    <a:pt x="9507" y="2357"/>
                    <a:pt x="9604" y="2453"/>
                    <a:pt x="9741" y="2522"/>
                  </a:cubicBezTo>
                  <a:cubicBezTo>
                    <a:pt x="9836" y="2579"/>
                    <a:pt x="9962" y="2612"/>
                    <a:pt x="10081" y="2612"/>
                  </a:cubicBezTo>
                  <a:cubicBezTo>
                    <a:pt x="10221" y="2612"/>
                    <a:pt x="10350" y="2565"/>
                    <a:pt x="10403" y="2453"/>
                  </a:cubicBezTo>
                  <a:cubicBezTo>
                    <a:pt x="10582" y="2054"/>
                    <a:pt x="10320" y="1640"/>
                    <a:pt x="10169" y="1254"/>
                  </a:cubicBezTo>
                  <a:cubicBezTo>
                    <a:pt x="9962" y="827"/>
                    <a:pt x="9769" y="111"/>
                    <a:pt x="9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2"/>
            <p:cNvSpPr/>
            <p:nvPr/>
          </p:nvSpPr>
          <p:spPr>
            <a:xfrm>
              <a:off x="7723519" y="2997747"/>
              <a:ext cx="359689" cy="343109"/>
            </a:xfrm>
            <a:custGeom>
              <a:avLst/>
              <a:gdLst/>
              <a:ahLst/>
              <a:cxnLst/>
              <a:rect l="l" t="t" r="r" b="b"/>
              <a:pathLst>
                <a:path w="5098" h="4863" extrusionOk="0">
                  <a:moveTo>
                    <a:pt x="2469" y="0"/>
                  </a:moveTo>
                  <a:cubicBezTo>
                    <a:pt x="2121" y="0"/>
                    <a:pt x="1582" y="261"/>
                    <a:pt x="1254" y="443"/>
                  </a:cubicBezTo>
                  <a:cubicBezTo>
                    <a:pt x="965" y="622"/>
                    <a:pt x="593" y="787"/>
                    <a:pt x="413" y="1035"/>
                  </a:cubicBezTo>
                  <a:cubicBezTo>
                    <a:pt x="358" y="1104"/>
                    <a:pt x="262" y="1380"/>
                    <a:pt x="248" y="1573"/>
                  </a:cubicBezTo>
                  <a:cubicBezTo>
                    <a:pt x="124" y="1807"/>
                    <a:pt x="41" y="2041"/>
                    <a:pt x="14" y="2262"/>
                  </a:cubicBezTo>
                  <a:cubicBezTo>
                    <a:pt x="0" y="2358"/>
                    <a:pt x="14" y="2482"/>
                    <a:pt x="138" y="2523"/>
                  </a:cubicBezTo>
                  <a:cubicBezTo>
                    <a:pt x="161" y="2532"/>
                    <a:pt x="186" y="2536"/>
                    <a:pt x="212" y="2536"/>
                  </a:cubicBezTo>
                  <a:cubicBezTo>
                    <a:pt x="310" y="2536"/>
                    <a:pt x="423" y="2481"/>
                    <a:pt x="510" y="2427"/>
                  </a:cubicBezTo>
                  <a:cubicBezTo>
                    <a:pt x="551" y="2399"/>
                    <a:pt x="606" y="2358"/>
                    <a:pt x="634" y="2331"/>
                  </a:cubicBezTo>
                  <a:lnTo>
                    <a:pt x="634" y="2331"/>
                  </a:lnTo>
                  <a:cubicBezTo>
                    <a:pt x="622" y="2655"/>
                    <a:pt x="463" y="3327"/>
                    <a:pt x="982" y="3327"/>
                  </a:cubicBezTo>
                  <a:cubicBezTo>
                    <a:pt x="1058" y="3327"/>
                    <a:pt x="1147" y="3313"/>
                    <a:pt x="1254" y="3281"/>
                  </a:cubicBezTo>
                  <a:cubicBezTo>
                    <a:pt x="1305" y="3273"/>
                    <a:pt x="1342" y="3269"/>
                    <a:pt x="1369" y="3269"/>
                  </a:cubicBezTo>
                  <a:cubicBezTo>
                    <a:pt x="1429" y="3269"/>
                    <a:pt x="1442" y="3285"/>
                    <a:pt x="1461" y="3295"/>
                  </a:cubicBezTo>
                  <a:cubicBezTo>
                    <a:pt x="1626" y="3460"/>
                    <a:pt x="1640" y="3612"/>
                    <a:pt x="1736" y="3832"/>
                  </a:cubicBezTo>
                  <a:cubicBezTo>
                    <a:pt x="1819" y="4025"/>
                    <a:pt x="1957" y="4191"/>
                    <a:pt x="2094" y="4356"/>
                  </a:cubicBezTo>
                  <a:cubicBezTo>
                    <a:pt x="2209" y="4471"/>
                    <a:pt x="2496" y="4863"/>
                    <a:pt x="2828" y="4863"/>
                  </a:cubicBezTo>
                  <a:cubicBezTo>
                    <a:pt x="2894" y="4863"/>
                    <a:pt x="2962" y="4847"/>
                    <a:pt x="3031" y="4811"/>
                  </a:cubicBezTo>
                  <a:cubicBezTo>
                    <a:pt x="3265" y="4659"/>
                    <a:pt x="3224" y="4466"/>
                    <a:pt x="3252" y="4301"/>
                  </a:cubicBezTo>
                  <a:cubicBezTo>
                    <a:pt x="3265" y="3943"/>
                    <a:pt x="3238" y="3612"/>
                    <a:pt x="3224" y="3295"/>
                  </a:cubicBezTo>
                  <a:lnTo>
                    <a:pt x="3224" y="3295"/>
                  </a:lnTo>
                  <a:cubicBezTo>
                    <a:pt x="3332" y="3412"/>
                    <a:pt x="3492" y="3557"/>
                    <a:pt x="3678" y="3557"/>
                  </a:cubicBezTo>
                  <a:cubicBezTo>
                    <a:pt x="3778" y="3557"/>
                    <a:pt x="3885" y="3516"/>
                    <a:pt x="3996" y="3405"/>
                  </a:cubicBezTo>
                  <a:cubicBezTo>
                    <a:pt x="4189" y="3157"/>
                    <a:pt x="4147" y="2909"/>
                    <a:pt x="4175" y="2675"/>
                  </a:cubicBezTo>
                  <a:lnTo>
                    <a:pt x="4175" y="2661"/>
                  </a:lnTo>
                  <a:cubicBezTo>
                    <a:pt x="4257" y="2703"/>
                    <a:pt x="4340" y="2758"/>
                    <a:pt x="4437" y="2771"/>
                  </a:cubicBezTo>
                  <a:cubicBezTo>
                    <a:pt x="4561" y="2771"/>
                    <a:pt x="4740" y="2744"/>
                    <a:pt x="4864" y="2661"/>
                  </a:cubicBezTo>
                  <a:cubicBezTo>
                    <a:pt x="5043" y="2523"/>
                    <a:pt x="5043" y="2344"/>
                    <a:pt x="5043" y="2193"/>
                  </a:cubicBezTo>
                  <a:cubicBezTo>
                    <a:pt x="5001" y="1945"/>
                    <a:pt x="4864" y="1711"/>
                    <a:pt x="4685" y="1518"/>
                  </a:cubicBezTo>
                  <a:cubicBezTo>
                    <a:pt x="4657" y="1476"/>
                    <a:pt x="4629" y="1407"/>
                    <a:pt x="4616" y="1339"/>
                  </a:cubicBezTo>
                  <a:lnTo>
                    <a:pt x="4616" y="1339"/>
                  </a:lnTo>
                  <a:cubicBezTo>
                    <a:pt x="4657" y="1352"/>
                    <a:pt x="4712" y="1366"/>
                    <a:pt x="4781" y="1366"/>
                  </a:cubicBezTo>
                  <a:cubicBezTo>
                    <a:pt x="5043" y="1325"/>
                    <a:pt x="5098" y="1091"/>
                    <a:pt x="5084" y="967"/>
                  </a:cubicBezTo>
                  <a:cubicBezTo>
                    <a:pt x="5070" y="774"/>
                    <a:pt x="4919" y="650"/>
                    <a:pt x="4753" y="553"/>
                  </a:cubicBezTo>
                  <a:cubicBezTo>
                    <a:pt x="4547" y="443"/>
                    <a:pt x="4313" y="333"/>
                    <a:pt x="4023" y="291"/>
                  </a:cubicBezTo>
                  <a:cubicBezTo>
                    <a:pt x="3948" y="282"/>
                    <a:pt x="3858" y="277"/>
                    <a:pt x="3762" y="277"/>
                  </a:cubicBezTo>
                  <a:cubicBezTo>
                    <a:pt x="3456" y="277"/>
                    <a:pt x="3086" y="322"/>
                    <a:pt x="2907" y="374"/>
                  </a:cubicBezTo>
                  <a:cubicBezTo>
                    <a:pt x="2811" y="347"/>
                    <a:pt x="2852" y="374"/>
                    <a:pt x="2797" y="250"/>
                  </a:cubicBezTo>
                  <a:cubicBezTo>
                    <a:pt x="2774" y="68"/>
                    <a:pt x="2646" y="0"/>
                    <a:pt x="24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42"/>
            <p:cNvSpPr/>
            <p:nvPr/>
          </p:nvSpPr>
          <p:spPr>
            <a:xfrm>
              <a:off x="7426977" y="3326815"/>
              <a:ext cx="335489" cy="263382"/>
            </a:xfrm>
            <a:custGeom>
              <a:avLst/>
              <a:gdLst/>
              <a:ahLst/>
              <a:cxnLst/>
              <a:rect l="l" t="t" r="r" b="b"/>
              <a:pathLst>
                <a:path w="4755" h="3733" extrusionOk="0">
                  <a:moveTo>
                    <a:pt x="3702" y="0"/>
                  </a:moveTo>
                  <a:cubicBezTo>
                    <a:pt x="3354" y="0"/>
                    <a:pt x="3109" y="198"/>
                    <a:pt x="2894" y="463"/>
                  </a:cubicBezTo>
                  <a:cubicBezTo>
                    <a:pt x="2867" y="395"/>
                    <a:pt x="2839" y="339"/>
                    <a:pt x="2784" y="284"/>
                  </a:cubicBezTo>
                  <a:cubicBezTo>
                    <a:pt x="2674" y="174"/>
                    <a:pt x="2508" y="105"/>
                    <a:pt x="2329" y="91"/>
                  </a:cubicBezTo>
                  <a:cubicBezTo>
                    <a:pt x="2150" y="105"/>
                    <a:pt x="1971" y="147"/>
                    <a:pt x="1806" y="215"/>
                  </a:cubicBezTo>
                  <a:cubicBezTo>
                    <a:pt x="1709" y="271"/>
                    <a:pt x="1696" y="284"/>
                    <a:pt x="1613" y="312"/>
                  </a:cubicBezTo>
                  <a:cubicBezTo>
                    <a:pt x="1613" y="312"/>
                    <a:pt x="1599" y="298"/>
                    <a:pt x="1599" y="284"/>
                  </a:cubicBezTo>
                  <a:cubicBezTo>
                    <a:pt x="1507" y="179"/>
                    <a:pt x="1373" y="133"/>
                    <a:pt x="1238" y="133"/>
                  </a:cubicBezTo>
                  <a:cubicBezTo>
                    <a:pt x="1072" y="133"/>
                    <a:pt x="905" y="204"/>
                    <a:pt x="814" y="326"/>
                  </a:cubicBezTo>
                  <a:cubicBezTo>
                    <a:pt x="800" y="339"/>
                    <a:pt x="786" y="353"/>
                    <a:pt x="786" y="367"/>
                  </a:cubicBezTo>
                  <a:cubicBezTo>
                    <a:pt x="717" y="381"/>
                    <a:pt x="662" y="408"/>
                    <a:pt x="621" y="436"/>
                  </a:cubicBezTo>
                  <a:cubicBezTo>
                    <a:pt x="345" y="725"/>
                    <a:pt x="400" y="1070"/>
                    <a:pt x="276" y="1359"/>
                  </a:cubicBezTo>
                  <a:cubicBezTo>
                    <a:pt x="139" y="1841"/>
                    <a:pt x="28" y="2282"/>
                    <a:pt x="15" y="2819"/>
                  </a:cubicBezTo>
                  <a:cubicBezTo>
                    <a:pt x="15" y="3081"/>
                    <a:pt x="1" y="3357"/>
                    <a:pt x="194" y="3495"/>
                  </a:cubicBezTo>
                  <a:cubicBezTo>
                    <a:pt x="231" y="3521"/>
                    <a:pt x="273" y="3534"/>
                    <a:pt x="315" y="3534"/>
                  </a:cubicBezTo>
                  <a:cubicBezTo>
                    <a:pt x="381" y="3534"/>
                    <a:pt x="446" y="3504"/>
                    <a:pt x="497" y="3453"/>
                  </a:cubicBezTo>
                  <a:cubicBezTo>
                    <a:pt x="690" y="3288"/>
                    <a:pt x="690" y="3026"/>
                    <a:pt x="800" y="2819"/>
                  </a:cubicBezTo>
                  <a:cubicBezTo>
                    <a:pt x="965" y="2406"/>
                    <a:pt x="1144" y="1993"/>
                    <a:pt x="1310" y="1579"/>
                  </a:cubicBezTo>
                  <a:cubicBezTo>
                    <a:pt x="1310" y="1607"/>
                    <a:pt x="1310" y="1635"/>
                    <a:pt x="1310" y="1662"/>
                  </a:cubicBezTo>
                  <a:cubicBezTo>
                    <a:pt x="1268" y="2117"/>
                    <a:pt x="1172" y="2585"/>
                    <a:pt x="1241" y="3040"/>
                  </a:cubicBezTo>
                  <a:cubicBezTo>
                    <a:pt x="1287" y="3214"/>
                    <a:pt x="1363" y="3732"/>
                    <a:pt x="1610" y="3732"/>
                  </a:cubicBezTo>
                  <a:cubicBezTo>
                    <a:pt x="1655" y="3732"/>
                    <a:pt x="1706" y="3714"/>
                    <a:pt x="1764" y="3674"/>
                  </a:cubicBezTo>
                  <a:cubicBezTo>
                    <a:pt x="1902" y="3536"/>
                    <a:pt x="2054" y="3150"/>
                    <a:pt x="2109" y="3095"/>
                  </a:cubicBezTo>
                  <a:cubicBezTo>
                    <a:pt x="2164" y="2971"/>
                    <a:pt x="2233" y="2875"/>
                    <a:pt x="2316" y="2764"/>
                  </a:cubicBezTo>
                  <a:cubicBezTo>
                    <a:pt x="2329" y="2999"/>
                    <a:pt x="2398" y="3247"/>
                    <a:pt x="2605" y="3412"/>
                  </a:cubicBezTo>
                  <a:cubicBezTo>
                    <a:pt x="2652" y="3438"/>
                    <a:pt x="2695" y="3450"/>
                    <a:pt x="2736" y="3450"/>
                  </a:cubicBezTo>
                  <a:cubicBezTo>
                    <a:pt x="3055" y="3450"/>
                    <a:pt x="3199" y="2707"/>
                    <a:pt x="3321" y="2365"/>
                  </a:cubicBezTo>
                  <a:cubicBezTo>
                    <a:pt x="3349" y="2640"/>
                    <a:pt x="3390" y="2930"/>
                    <a:pt x="3542" y="3081"/>
                  </a:cubicBezTo>
                  <a:cubicBezTo>
                    <a:pt x="3579" y="3129"/>
                    <a:pt x="3635" y="3150"/>
                    <a:pt x="3692" y="3150"/>
                  </a:cubicBezTo>
                  <a:cubicBezTo>
                    <a:pt x="3784" y="3150"/>
                    <a:pt x="3880" y="3097"/>
                    <a:pt x="3914" y="3012"/>
                  </a:cubicBezTo>
                  <a:cubicBezTo>
                    <a:pt x="4079" y="2654"/>
                    <a:pt x="4162" y="2268"/>
                    <a:pt x="4203" y="1883"/>
                  </a:cubicBezTo>
                  <a:cubicBezTo>
                    <a:pt x="4203" y="1841"/>
                    <a:pt x="4217" y="1814"/>
                    <a:pt x="4231" y="1772"/>
                  </a:cubicBezTo>
                  <a:cubicBezTo>
                    <a:pt x="4287" y="1819"/>
                    <a:pt x="4355" y="1853"/>
                    <a:pt x="4428" y="1853"/>
                  </a:cubicBezTo>
                  <a:cubicBezTo>
                    <a:pt x="4463" y="1853"/>
                    <a:pt x="4498" y="1845"/>
                    <a:pt x="4534" y="1827"/>
                  </a:cubicBezTo>
                  <a:cubicBezTo>
                    <a:pt x="4754" y="1579"/>
                    <a:pt x="4685" y="1221"/>
                    <a:pt x="4616" y="932"/>
                  </a:cubicBezTo>
                  <a:cubicBezTo>
                    <a:pt x="4534" y="670"/>
                    <a:pt x="4589" y="532"/>
                    <a:pt x="4479" y="312"/>
                  </a:cubicBezTo>
                  <a:cubicBezTo>
                    <a:pt x="4396" y="215"/>
                    <a:pt x="4231" y="133"/>
                    <a:pt x="4107" y="78"/>
                  </a:cubicBezTo>
                  <a:cubicBezTo>
                    <a:pt x="3957" y="24"/>
                    <a:pt x="3823" y="0"/>
                    <a:pt x="37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42"/>
            <p:cNvSpPr/>
            <p:nvPr/>
          </p:nvSpPr>
          <p:spPr>
            <a:xfrm>
              <a:off x="7909149" y="3070770"/>
              <a:ext cx="484148" cy="408725"/>
            </a:xfrm>
            <a:custGeom>
              <a:avLst/>
              <a:gdLst/>
              <a:ahLst/>
              <a:cxnLst/>
              <a:rect l="l" t="t" r="r" b="b"/>
              <a:pathLst>
                <a:path w="6862" h="5793" extrusionOk="0">
                  <a:moveTo>
                    <a:pt x="5043" y="0"/>
                  </a:moveTo>
                  <a:cubicBezTo>
                    <a:pt x="4864" y="0"/>
                    <a:pt x="4671" y="0"/>
                    <a:pt x="4506" y="42"/>
                  </a:cubicBezTo>
                  <a:cubicBezTo>
                    <a:pt x="4244" y="83"/>
                    <a:pt x="3982" y="248"/>
                    <a:pt x="3900" y="345"/>
                  </a:cubicBezTo>
                  <a:cubicBezTo>
                    <a:pt x="3817" y="428"/>
                    <a:pt x="3831" y="428"/>
                    <a:pt x="3762" y="469"/>
                  </a:cubicBezTo>
                  <a:cubicBezTo>
                    <a:pt x="3734" y="441"/>
                    <a:pt x="3679" y="372"/>
                    <a:pt x="3597" y="290"/>
                  </a:cubicBezTo>
                  <a:cubicBezTo>
                    <a:pt x="3514" y="207"/>
                    <a:pt x="3404" y="138"/>
                    <a:pt x="3294" y="111"/>
                  </a:cubicBezTo>
                  <a:cubicBezTo>
                    <a:pt x="3224" y="84"/>
                    <a:pt x="3155" y="72"/>
                    <a:pt x="3088" y="72"/>
                  </a:cubicBezTo>
                  <a:cubicBezTo>
                    <a:pt x="2849" y="72"/>
                    <a:pt x="2642" y="217"/>
                    <a:pt x="2577" y="304"/>
                  </a:cubicBezTo>
                  <a:cubicBezTo>
                    <a:pt x="2536" y="331"/>
                    <a:pt x="2494" y="372"/>
                    <a:pt x="2453" y="400"/>
                  </a:cubicBezTo>
                  <a:cubicBezTo>
                    <a:pt x="2439" y="372"/>
                    <a:pt x="2398" y="331"/>
                    <a:pt x="2357" y="290"/>
                  </a:cubicBezTo>
                  <a:cubicBezTo>
                    <a:pt x="2246" y="166"/>
                    <a:pt x="2054" y="124"/>
                    <a:pt x="1874" y="111"/>
                  </a:cubicBezTo>
                  <a:cubicBezTo>
                    <a:pt x="1626" y="111"/>
                    <a:pt x="1406" y="193"/>
                    <a:pt x="1268" y="317"/>
                  </a:cubicBezTo>
                  <a:cubicBezTo>
                    <a:pt x="1235" y="313"/>
                    <a:pt x="1201" y="310"/>
                    <a:pt x="1168" y="310"/>
                  </a:cubicBezTo>
                  <a:cubicBezTo>
                    <a:pt x="1010" y="310"/>
                    <a:pt x="861" y="362"/>
                    <a:pt x="758" y="441"/>
                  </a:cubicBezTo>
                  <a:cubicBezTo>
                    <a:pt x="621" y="579"/>
                    <a:pt x="593" y="689"/>
                    <a:pt x="497" y="855"/>
                  </a:cubicBezTo>
                  <a:cubicBezTo>
                    <a:pt x="276" y="1461"/>
                    <a:pt x="1" y="2136"/>
                    <a:pt x="235" y="2784"/>
                  </a:cubicBezTo>
                  <a:cubicBezTo>
                    <a:pt x="313" y="2886"/>
                    <a:pt x="396" y="2926"/>
                    <a:pt x="478" y="2926"/>
                  </a:cubicBezTo>
                  <a:cubicBezTo>
                    <a:pt x="625" y="2926"/>
                    <a:pt x="766" y="2793"/>
                    <a:pt x="855" y="2660"/>
                  </a:cubicBezTo>
                  <a:cubicBezTo>
                    <a:pt x="855" y="2646"/>
                    <a:pt x="882" y="2618"/>
                    <a:pt x="896" y="2591"/>
                  </a:cubicBezTo>
                  <a:lnTo>
                    <a:pt x="896" y="2591"/>
                  </a:lnTo>
                  <a:cubicBezTo>
                    <a:pt x="910" y="2839"/>
                    <a:pt x="882" y="3114"/>
                    <a:pt x="1006" y="3348"/>
                  </a:cubicBezTo>
                  <a:cubicBezTo>
                    <a:pt x="1067" y="3470"/>
                    <a:pt x="1225" y="3560"/>
                    <a:pt x="1385" y="3560"/>
                  </a:cubicBezTo>
                  <a:cubicBezTo>
                    <a:pt x="1406" y="3560"/>
                    <a:pt x="1427" y="3558"/>
                    <a:pt x="1447" y="3555"/>
                  </a:cubicBezTo>
                  <a:cubicBezTo>
                    <a:pt x="1520" y="3539"/>
                    <a:pt x="1541" y="3532"/>
                    <a:pt x="1562" y="3532"/>
                  </a:cubicBezTo>
                  <a:cubicBezTo>
                    <a:pt x="1577" y="3532"/>
                    <a:pt x="1592" y="3536"/>
                    <a:pt x="1626" y="3541"/>
                  </a:cubicBezTo>
                  <a:lnTo>
                    <a:pt x="1640" y="3541"/>
                  </a:lnTo>
                  <a:cubicBezTo>
                    <a:pt x="1654" y="3583"/>
                    <a:pt x="1682" y="3665"/>
                    <a:pt x="1682" y="3734"/>
                  </a:cubicBezTo>
                  <a:cubicBezTo>
                    <a:pt x="1737" y="4244"/>
                    <a:pt x="1613" y="5084"/>
                    <a:pt x="1943" y="5677"/>
                  </a:cubicBezTo>
                  <a:cubicBezTo>
                    <a:pt x="2000" y="5754"/>
                    <a:pt x="2096" y="5792"/>
                    <a:pt x="2191" y="5792"/>
                  </a:cubicBezTo>
                  <a:cubicBezTo>
                    <a:pt x="2282" y="5792"/>
                    <a:pt x="2372" y="5758"/>
                    <a:pt x="2426" y="5691"/>
                  </a:cubicBezTo>
                  <a:cubicBezTo>
                    <a:pt x="2646" y="5388"/>
                    <a:pt x="2729" y="5029"/>
                    <a:pt x="2880" y="4699"/>
                  </a:cubicBezTo>
                  <a:lnTo>
                    <a:pt x="2894" y="4644"/>
                  </a:lnTo>
                  <a:cubicBezTo>
                    <a:pt x="2977" y="4809"/>
                    <a:pt x="3101" y="4947"/>
                    <a:pt x="3376" y="4960"/>
                  </a:cubicBezTo>
                  <a:cubicBezTo>
                    <a:pt x="3583" y="4960"/>
                    <a:pt x="3693" y="4795"/>
                    <a:pt x="3776" y="4657"/>
                  </a:cubicBezTo>
                  <a:cubicBezTo>
                    <a:pt x="3831" y="4588"/>
                    <a:pt x="3886" y="4464"/>
                    <a:pt x="3941" y="4354"/>
                  </a:cubicBezTo>
                  <a:cubicBezTo>
                    <a:pt x="4024" y="4547"/>
                    <a:pt x="4093" y="4754"/>
                    <a:pt x="4286" y="4892"/>
                  </a:cubicBezTo>
                  <a:cubicBezTo>
                    <a:pt x="4414" y="4973"/>
                    <a:pt x="4548" y="5009"/>
                    <a:pt x="4673" y="5009"/>
                  </a:cubicBezTo>
                  <a:cubicBezTo>
                    <a:pt x="4953" y="5009"/>
                    <a:pt x="5193" y="4831"/>
                    <a:pt x="5250" y="4575"/>
                  </a:cubicBezTo>
                  <a:cubicBezTo>
                    <a:pt x="5278" y="4451"/>
                    <a:pt x="5305" y="4340"/>
                    <a:pt x="5346" y="4230"/>
                  </a:cubicBezTo>
                  <a:cubicBezTo>
                    <a:pt x="5528" y="4505"/>
                    <a:pt x="5668" y="4610"/>
                    <a:pt x="5779" y="4610"/>
                  </a:cubicBezTo>
                  <a:cubicBezTo>
                    <a:pt x="6047" y="4610"/>
                    <a:pt x="6145" y="3996"/>
                    <a:pt x="6242" y="3665"/>
                  </a:cubicBezTo>
                  <a:cubicBezTo>
                    <a:pt x="6242" y="3638"/>
                    <a:pt x="6256" y="3624"/>
                    <a:pt x="6256" y="3610"/>
                  </a:cubicBezTo>
                  <a:cubicBezTo>
                    <a:pt x="6306" y="3702"/>
                    <a:pt x="6423" y="3764"/>
                    <a:pt x="6534" y="3764"/>
                  </a:cubicBezTo>
                  <a:cubicBezTo>
                    <a:pt x="6606" y="3764"/>
                    <a:pt x="6676" y="3738"/>
                    <a:pt x="6724" y="3679"/>
                  </a:cubicBezTo>
                  <a:cubicBezTo>
                    <a:pt x="6821" y="3514"/>
                    <a:pt x="6862" y="3321"/>
                    <a:pt x="6848" y="3128"/>
                  </a:cubicBezTo>
                  <a:cubicBezTo>
                    <a:pt x="6834" y="2908"/>
                    <a:pt x="6683" y="2591"/>
                    <a:pt x="6683" y="2480"/>
                  </a:cubicBezTo>
                  <a:cubicBezTo>
                    <a:pt x="6710" y="2108"/>
                    <a:pt x="6669" y="1599"/>
                    <a:pt x="6600" y="1337"/>
                  </a:cubicBezTo>
                  <a:cubicBezTo>
                    <a:pt x="6559" y="1144"/>
                    <a:pt x="6600" y="1061"/>
                    <a:pt x="6462" y="882"/>
                  </a:cubicBezTo>
                  <a:cubicBezTo>
                    <a:pt x="6394" y="772"/>
                    <a:pt x="6394" y="731"/>
                    <a:pt x="6297" y="593"/>
                  </a:cubicBezTo>
                  <a:cubicBezTo>
                    <a:pt x="6201" y="469"/>
                    <a:pt x="6077" y="386"/>
                    <a:pt x="5939" y="290"/>
                  </a:cubicBezTo>
                  <a:cubicBezTo>
                    <a:pt x="5677" y="152"/>
                    <a:pt x="5360" y="42"/>
                    <a:pt x="50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42"/>
            <p:cNvSpPr/>
            <p:nvPr/>
          </p:nvSpPr>
          <p:spPr>
            <a:xfrm>
              <a:off x="8231868" y="3838198"/>
              <a:ext cx="371402" cy="402305"/>
            </a:xfrm>
            <a:custGeom>
              <a:avLst/>
              <a:gdLst/>
              <a:ahLst/>
              <a:cxnLst/>
              <a:rect l="l" t="t" r="r" b="b"/>
              <a:pathLst>
                <a:path w="5264" h="5702" extrusionOk="0">
                  <a:moveTo>
                    <a:pt x="2921" y="0"/>
                  </a:moveTo>
                  <a:cubicBezTo>
                    <a:pt x="2876" y="0"/>
                    <a:pt x="2835" y="3"/>
                    <a:pt x="2798" y="8"/>
                  </a:cubicBezTo>
                  <a:cubicBezTo>
                    <a:pt x="2646" y="22"/>
                    <a:pt x="2550" y="63"/>
                    <a:pt x="2467" y="77"/>
                  </a:cubicBezTo>
                  <a:cubicBezTo>
                    <a:pt x="2247" y="104"/>
                    <a:pt x="2040" y="187"/>
                    <a:pt x="1833" y="270"/>
                  </a:cubicBezTo>
                  <a:cubicBezTo>
                    <a:pt x="1572" y="394"/>
                    <a:pt x="1627" y="462"/>
                    <a:pt x="1392" y="531"/>
                  </a:cubicBezTo>
                  <a:cubicBezTo>
                    <a:pt x="1255" y="586"/>
                    <a:pt x="1117" y="669"/>
                    <a:pt x="1062" y="697"/>
                  </a:cubicBezTo>
                  <a:cubicBezTo>
                    <a:pt x="1048" y="697"/>
                    <a:pt x="1034" y="710"/>
                    <a:pt x="1007" y="710"/>
                  </a:cubicBezTo>
                  <a:cubicBezTo>
                    <a:pt x="800" y="738"/>
                    <a:pt x="593" y="793"/>
                    <a:pt x="497" y="945"/>
                  </a:cubicBezTo>
                  <a:cubicBezTo>
                    <a:pt x="359" y="1344"/>
                    <a:pt x="345" y="1758"/>
                    <a:pt x="263" y="2102"/>
                  </a:cubicBezTo>
                  <a:cubicBezTo>
                    <a:pt x="125" y="2474"/>
                    <a:pt x="70" y="2860"/>
                    <a:pt x="70" y="3246"/>
                  </a:cubicBezTo>
                  <a:cubicBezTo>
                    <a:pt x="70" y="3452"/>
                    <a:pt x="1" y="3879"/>
                    <a:pt x="359" y="3879"/>
                  </a:cubicBezTo>
                  <a:cubicBezTo>
                    <a:pt x="538" y="3838"/>
                    <a:pt x="580" y="3645"/>
                    <a:pt x="621" y="3521"/>
                  </a:cubicBezTo>
                  <a:cubicBezTo>
                    <a:pt x="745" y="3204"/>
                    <a:pt x="759" y="2860"/>
                    <a:pt x="855" y="2584"/>
                  </a:cubicBezTo>
                  <a:lnTo>
                    <a:pt x="855" y="2584"/>
                  </a:lnTo>
                  <a:cubicBezTo>
                    <a:pt x="855" y="2763"/>
                    <a:pt x="800" y="3011"/>
                    <a:pt x="772" y="3204"/>
                  </a:cubicBezTo>
                  <a:cubicBezTo>
                    <a:pt x="704" y="3590"/>
                    <a:pt x="676" y="3990"/>
                    <a:pt x="648" y="4389"/>
                  </a:cubicBezTo>
                  <a:cubicBezTo>
                    <a:pt x="621" y="4678"/>
                    <a:pt x="524" y="5009"/>
                    <a:pt x="717" y="5285"/>
                  </a:cubicBezTo>
                  <a:cubicBezTo>
                    <a:pt x="758" y="5351"/>
                    <a:pt x="807" y="5378"/>
                    <a:pt x="854" y="5378"/>
                  </a:cubicBezTo>
                  <a:cubicBezTo>
                    <a:pt x="933" y="5378"/>
                    <a:pt x="1008" y="5302"/>
                    <a:pt x="1034" y="5216"/>
                  </a:cubicBezTo>
                  <a:cubicBezTo>
                    <a:pt x="1158" y="4885"/>
                    <a:pt x="1144" y="4527"/>
                    <a:pt x="1227" y="4182"/>
                  </a:cubicBezTo>
                  <a:cubicBezTo>
                    <a:pt x="1255" y="3962"/>
                    <a:pt x="1310" y="3755"/>
                    <a:pt x="1351" y="3562"/>
                  </a:cubicBezTo>
                  <a:cubicBezTo>
                    <a:pt x="1351" y="3590"/>
                    <a:pt x="1351" y="3631"/>
                    <a:pt x="1351" y="3673"/>
                  </a:cubicBezTo>
                  <a:cubicBezTo>
                    <a:pt x="1324" y="3934"/>
                    <a:pt x="1379" y="4279"/>
                    <a:pt x="1420" y="4472"/>
                  </a:cubicBezTo>
                  <a:cubicBezTo>
                    <a:pt x="1443" y="4599"/>
                    <a:pt x="1505" y="4862"/>
                    <a:pt x="1679" y="4862"/>
                  </a:cubicBezTo>
                  <a:cubicBezTo>
                    <a:pt x="1712" y="4862"/>
                    <a:pt x="1750" y="4852"/>
                    <a:pt x="1792" y="4830"/>
                  </a:cubicBezTo>
                  <a:cubicBezTo>
                    <a:pt x="1861" y="4775"/>
                    <a:pt x="1902" y="4706"/>
                    <a:pt x="1930" y="4637"/>
                  </a:cubicBezTo>
                  <a:cubicBezTo>
                    <a:pt x="1930" y="4802"/>
                    <a:pt x="1944" y="4940"/>
                    <a:pt x="1971" y="5037"/>
                  </a:cubicBezTo>
                  <a:cubicBezTo>
                    <a:pt x="1982" y="5194"/>
                    <a:pt x="2067" y="5701"/>
                    <a:pt x="2286" y="5701"/>
                  </a:cubicBezTo>
                  <a:cubicBezTo>
                    <a:pt x="2335" y="5701"/>
                    <a:pt x="2390" y="5676"/>
                    <a:pt x="2453" y="5615"/>
                  </a:cubicBezTo>
                  <a:cubicBezTo>
                    <a:pt x="2619" y="5422"/>
                    <a:pt x="2632" y="5161"/>
                    <a:pt x="2701" y="4940"/>
                  </a:cubicBezTo>
                  <a:cubicBezTo>
                    <a:pt x="2756" y="4513"/>
                    <a:pt x="2853" y="4100"/>
                    <a:pt x="2894" y="3673"/>
                  </a:cubicBezTo>
                  <a:cubicBezTo>
                    <a:pt x="2936" y="3383"/>
                    <a:pt x="2908" y="3080"/>
                    <a:pt x="2949" y="2791"/>
                  </a:cubicBezTo>
                  <a:cubicBezTo>
                    <a:pt x="2977" y="2653"/>
                    <a:pt x="3018" y="2502"/>
                    <a:pt x="3004" y="2364"/>
                  </a:cubicBezTo>
                  <a:cubicBezTo>
                    <a:pt x="2991" y="2185"/>
                    <a:pt x="2991" y="2074"/>
                    <a:pt x="3032" y="1868"/>
                  </a:cubicBezTo>
                  <a:cubicBezTo>
                    <a:pt x="3046" y="1854"/>
                    <a:pt x="3060" y="1785"/>
                    <a:pt x="3073" y="1758"/>
                  </a:cubicBezTo>
                  <a:cubicBezTo>
                    <a:pt x="3101" y="1950"/>
                    <a:pt x="3128" y="2226"/>
                    <a:pt x="3115" y="2433"/>
                  </a:cubicBezTo>
                  <a:cubicBezTo>
                    <a:pt x="3087" y="2750"/>
                    <a:pt x="3142" y="3053"/>
                    <a:pt x="3184" y="3370"/>
                  </a:cubicBezTo>
                  <a:cubicBezTo>
                    <a:pt x="3170" y="3521"/>
                    <a:pt x="3184" y="3990"/>
                    <a:pt x="3211" y="4155"/>
                  </a:cubicBezTo>
                  <a:cubicBezTo>
                    <a:pt x="3211" y="4279"/>
                    <a:pt x="3330" y="4410"/>
                    <a:pt x="3449" y="4410"/>
                  </a:cubicBezTo>
                  <a:cubicBezTo>
                    <a:pt x="3502" y="4410"/>
                    <a:pt x="3555" y="4384"/>
                    <a:pt x="3597" y="4320"/>
                  </a:cubicBezTo>
                  <a:cubicBezTo>
                    <a:pt x="3735" y="4100"/>
                    <a:pt x="3735" y="3838"/>
                    <a:pt x="3790" y="3604"/>
                  </a:cubicBezTo>
                  <a:cubicBezTo>
                    <a:pt x="3817" y="3494"/>
                    <a:pt x="3831" y="3356"/>
                    <a:pt x="3831" y="3232"/>
                  </a:cubicBezTo>
                  <a:cubicBezTo>
                    <a:pt x="3900" y="3397"/>
                    <a:pt x="3969" y="3562"/>
                    <a:pt x="4079" y="3714"/>
                  </a:cubicBezTo>
                  <a:cubicBezTo>
                    <a:pt x="4144" y="3754"/>
                    <a:pt x="4200" y="3772"/>
                    <a:pt x="4250" y="3772"/>
                  </a:cubicBezTo>
                  <a:cubicBezTo>
                    <a:pt x="4559" y="3772"/>
                    <a:pt x="4595" y="3082"/>
                    <a:pt x="4630" y="2832"/>
                  </a:cubicBezTo>
                  <a:cubicBezTo>
                    <a:pt x="4658" y="2956"/>
                    <a:pt x="4699" y="3080"/>
                    <a:pt x="4727" y="3204"/>
                  </a:cubicBezTo>
                  <a:cubicBezTo>
                    <a:pt x="4762" y="3286"/>
                    <a:pt x="4797" y="3426"/>
                    <a:pt x="4906" y="3426"/>
                  </a:cubicBezTo>
                  <a:cubicBezTo>
                    <a:pt x="4926" y="3426"/>
                    <a:pt x="4949" y="3422"/>
                    <a:pt x="4975" y="3411"/>
                  </a:cubicBezTo>
                  <a:cubicBezTo>
                    <a:pt x="5085" y="3370"/>
                    <a:pt x="5099" y="3259"/>
                    <a:pt x="5140" y="3177"/>
                  </a:cubicBezTo>
                  <a:cubicBezTo>
                    <a:pt x="5264" y="2860"/>
                    <a:pt x="5154" y="2419"/>
                    <a:pt x="5085" y="2019"/>
                  </a:cubicBezTo>
                  <a:lnTo>
                    <a:pt x="5071" y="2019"/>
                  </a:lnTo>
                  <a:cubicBezTo>
                    <a:pt x="5002" y="1620"/>
                    <a:pt x="4961" y="1206"/>
                    <a:pt x="4727" y="848"/>
                  </a:cubicBezTo>
                  <a:cubicBezTo>
                    <a:pt x="4644" y="724"/>
                    <a:pt x="4479" y="531"/>
                    <a:pt x="4479" y="531"/>
                  </a:cubicBezTo>
                  <a:cubicBezTo>
                    <a:pt x="4451" y="449"/>
                    <a:pt x="4327" y="352"/>
                    <a:pt x="4176" y="270"/>
                  </a:cubicBezTo>
                  <a:cubicBezTo>
                    <a:pt x="3955" y="173"/>
                    <a:pt x="3707" y="104"/>
                    <a:pt x="3459" y="63"/>
                  </a:cubicBezTo>
                  <a:cubicBezTo>
                    <a:pt x="3348" y="41"/>
                    <a:pt x="3110" y="0"/>
                    <a:pt x="29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42"/>
            <p:cNvSpPr/>
            <p:nvPr/>
          </p:nvSpPr>
          <p:spPr>
            <a:xfrm>
              <a:off x="7503811" y="3666608"/>
              <a:ext cx="376270" cy="357502"/>
            </a:xfrm>
            <a:custGeom>
              <a:avLst/>
              <a:gdLst/>
              <a:ahLst/>
              <a:cxnLst/>
              <a:rect l="l" t="t" r="r" b="b"/>
              <a:pathLst>
                <a:path w="5333" h="5067" extrusionOk="0">
                  <a:moveTo>
                    <a:pt x="4308" y="1"/>
                  </a:moveTo>
                  <a:cubicBezTo>
                    <a:pt x="3989" y="1"/>
                    <a:pt x="3837" y="354"/>
                    <a:pt x="3651" y="552"/>
                  </a:cubicBezTo>
                  <a:cubicBezTo>
                    <a:pt x="3610" y="456"/>
                    <a:pt x="3583" y="318"/>
                    <a:pt x="3486" y="222"/>
                  </a:cubicBezTo>
                  <a:cubicBezTo>
                    <a:pt x="3403" y="111"/>
                    <a:pt x="3266" y="70"/>
                    <a:pt x="3128" y="56"/>
                  </a:cubicBezTo>
                  <a:cubicBezTo>
                    <a:pt x="3081" y="50"/>
                    <a:pt x="3034" y="46"/>
                    <a:pt x="2988" y="46"/>
                  </a:cubicBezTo>
                  <a:cubicBezTo>
                    <a:pt x="2843" y="46"/>
                    <a:pt x="2702" y="80"/>
                    <a:pt x="2577" y="153"/>
                  </a:cubicBezTo>
                  <a:cubicBezTo>
                    <a:pt x="2425" y="235"/>
                    <a:pt x="2315" y="332"/>
                    <a:pt x="2219" y="359"/>
                  </a:cubicBezTo>
                  <a:cubicBezTo>
                    <a:pt x="2219" y="373"/>
                    <a:pt x="2205" y="373"/>
                    <a:pt x="2191" y="373"/>
                  </a:cubicBezTo>
                  <a:lnTo>
                    <a:pt x="2163" y="373"/>
                  </a:lnTo>
                  <a:cubicBezTo>
                    <a:pt x="2150" y="359"/>
                    <a:pt x="2122" y="346"/>
                    <a:pt x="2108" y="346"/>
                  </a:cubicBezTo>
                  <a:cubicBezTo>
                    <a:pt x="2022" y="309"/>
                    <a:pt x="1929" y="293"/>
                    <a:pt x="1835" y="293"/>
                  </a:cubicBezTo>
                  <a:cubicBezTo>
                    <a:pt x="1644" y="293"/>
                    <a:pt x="1453" y="363"/>
                    <a:pt x="1323" y="483"/>
                  </a:cubicBezTo>
                  <a:cubicBezTo>
                    <a:pt x="1089" y="676"/>
                    <a:pt x="758" y="938"/>
                    <a:pt x="648" y="1172"/>
                  </a:cubicBezTo>
                  <a:cubicBezTo>
                    <a:pt x="634" y="1186"/>
                    <a:pt x="620" y="1200"/>
                    <a:pt x="607" y="1227"/>
                  </a:cubicBezTo>
                  <a:cubicBezTo>
                    <a:pt x="565" y="1269"/>
                    <a:pt x="510" y="1324"/>
                    <a:pt x="483" y="1379"/>
                  </a:cubicBezTo>
                  <a:cubicBezTo>
                    <a:pt x="469" y="1406"/>
                    <a:pt x="455" y="1420"/>
                    <a:pt x="455" y="1448"/>
                  </a:cubicBezTo>
                  <a:cubicBezTo>
                    <a:pt x="276" y="1710"/>
                    <a:pt x="138" y="2026"/>
                    <a:pt x="55" y="2371"/>
                  </a:cubicBezTo>
                  <a:cubicBezTo>
                    <a:pt x="0" y="2633"/>
                    <a:pt x="55" y="2950"/>
                    <a:pt x="207" y="3266"/>
                  </a:cubicBezTo>
                  <a:cubicBezTo>
                    <a:pt x="353" y="3464"/>
                    <a:pt x="482" y="3544"/>
                    <a:pt x="596" y="3544"/>
                  </a:cubicBezTo>
                  <a:cubicBezTo>
                    <a:pt x="783" y="3544"/>
                    <a:pt x="926" y="3326"/>
                    <a:pt x="1020" y="3060"/>
                  </a:cubicBezTo>
                  <a:cubicBezTo>
                    <a:pt x="1075" y="2894"/>
                    <a:pt x="1144" y="2757"/>
                    <a:pt x="1213" y="2605"/>
                  </a:cubicBezTo>
                  <a:cubicBezTo>
                    <a:pt x="1224" y="2907"/>
                    <a:pt x="1314" y="3266"/>
                    <a:pt x="1555" y="3266"/>
                  </a:cubicBezTo>
                  <a:cubicBezTo>
                    <a:pt x="1601" y="3266"/>
                    <a:pt x="1652" y="3254"/>
                    <a:pt x="1709" y="3225"/>
                  </a:cubicBezTo>
                  <a:lnTo>
                    <a:pt x="1709" y="3225"/>
                  </a:lnTo>
                  <a:cubicBezTo>
                    <a:pt x="1667" y="3528"/>
                    <a:pt x="1654" y="3845"/>
                    <a:pt x="1626" y="4148"/>
                  </a:cubicBezTo>
                  <a:cubicBezTo>
                    <a:pt x="1571" y="4410"/>
                    <a:pt x="1612" y="4699"/>
                    <a:pt x="1805" y="4920"/>
                  </a:cubicBezTo>
                  <a:cubicBezTo>
                    <a:pt x="1875" y="5013"/>
                    <a:pt x="1953" y="5066"/>
                    <a:pt x="2035" y="5066"/>
                  </a:cubicBezTo>
                  <a:cubicBezTo>
                    <a:pt x="2099" y="5066"/>
                    <a:pt x="2166" y="5034"/>
                    <a:pt x="2232" y="4961"/>
                  </a:cubicBezTo>
                  <a:cubicBezTo>
                    <a:pt x="2384" y="4713"/>
                    <a:pt x="2425" y="4424"/>
                    <a:pt x="2535" y="4162"/>
                  </a:cubicBezTo>
                  <a:cubicBezTo>
                    <a:pt x="2604" y="3914"/>
                    <a:pt x="2687" y="3652"/>
                    <a:pt x="2756" y="3404"/>
                  </a:cubicBezTo>
                  <a:cubicBezTo>
                    <a:pt x="2792" y="3610"/>
                    <a:pt x="2850" y="3816"/>
                    <a:pt x="3060" y="3816"/>
                  </a:cubicBezTo>
                  <a:cubicBezTo>
                    <a:pt x="3089" y="3816"/>
                    <a:pt x="3120" y="3812"/>
                    <a:pt x="3155" y="3804"/>
                  </a:cubicBezTo>
                  <a:cubicBezTo>
                    <a:pt x="3555" y="3556"/>
                    <a:pt x="3527" y="3060"/>
                    <a:pt x="3693" y="2688"/>
                  </a:cubicBezTo>
                  <a:cubicBezTo>
                    <a:pt x="3734" y="2826"/>
                    <a:pt x="3775" y="2977"/>
                    <a:pt x="3858" y="3101"/>
                  </a:cubicBezTo>
                  <a:lnTo>
                    <a:pt x="3858" y="3115"/>
                  </a:lnTo>
                  <a:cubicBezTo>
                    <a:pt x="3872" y="3142"/>
                    <a:pt x="3886" y="3170"/>
                    <a:pt x="3913" y="3184"/>
                  </a:cubicBezTo>
                  <a:cubicBezTo>
                    <a:pt x="3913" y="3184"/>
                    <a:pt x="3913" y="3198"/>
                    <a:pt x="3927" y="3198"/>
                  </a:cubicBezTo>
                  <a:cubicBezTo>
                    <a:pt x="3986" y="3246"/>
                    <a:pt x="4039" y="3266"/>
                    <a:pt x="4086" y="3266"/>
                  </a:cubicBezTo>
                  <a:cubicBezTo>
                    <a:pt x="4284" y="3266"/>
                    <a:pt x="4387" y="2915"/>
                    <a:pt x="4409" y="2770"/>
                  </a:cubicBezTo>
                  <a:cubicBezTo>
                    <a:pt x="4451" y="2578"/>
                    <a:pt x="4492" y="2385"/>
                    <a:pt x="4519" y="2192"/>
                  </a:cubicBezTo>
                  <a:cubicBezTo>
                    <a:pt x="4519" y="2192"/>
                    <a:pt x="4519" y="2206"/>
                    <a:pt x="4533" y="2206"/>
                  </a:cubicBezTo>
                  <a:cubicBezTo>
                    <a:pt x="4575" y="2330"/>
                    <a:pt x="4588" y="2481"/>
                    <a:pt x="4699" y="2591"/>
                  </a:cubicBezTo>
                  <a:cubicBezTo>
                    <a:pt x="4743" y="2645"/>
                    <a:pt x="4795" y="2668"/>
                    <a:pt x="4847" y="2668"/>
                  </a:cubicBezTo>
                  <a:cubicBezTo>
                    <a:pt x="4942" y="2668"/>
                    <a:pt x="5035" y="2593"/>
                    <a:pt x="5071" y="2495"/>
                  </a:cubicBezTo>
                  <a:cubicBezTo>
                    <a:pt x="5291" y="1958"/>
                    <a:pt x="5332" y="1338"/>
                    <a:pt x="5250" y="855"/>
                  </a:cubicBezTo>
                  <a:cubicBezTo>
                    <a:pt x="5181" y="607"/>
                    <a:pt x="5057" y="359"/>
                    <a:pt x="4781" y="222"/>
                  </a:cubicBezTo>
                  <a:cubicBezTo>
                    <a:pt x="4630" y="139"/>
                    <a:pt x="4616" y="70"/>
                    <a:pt x="4423" y="15"/>
                  </a:cubicBezTo>
                  <a:cubicBezTo>
                    <a:pt x="4382" y="5"/>
                    <a:pt x="4344" y="1"/>
                    <a:pt x="43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9" name="Google Shape;1879;p42"/>
          <p:cNvGrpSpPr/>
          <p:nvPr/>
        </p:nvGrpSpPr>
        <p:grpSpPr>
          <a:xfrm>
            <a:off x="2296230" y="3792522"/>
            <a:ext cx="1659718" cy="923193"/>
            <a:chOff x="2409125" y="1116500"/>
            <a:chExt cx="1771500" cy="985475"/>
          </a:xfrm>
        </p:grpSpPr>
        <p:sp>
          <p:nvSpPr>
            <p:cNvPr id="1880" name="Google Shape;1880;p42"/>
            <p:cNvSpPr/>
            <p:nvPr/>
          </p:nvSpPr>
          <p:spPr>
            <a:xfrm>
              <a:off x="2595475" y="1418900"/>
              <a:ext cx="1405350" cy="616250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42"/>
            <p:cNvSpPr/>
            <p:nvPr/>
          </p:nvSpPr>
          <p:spPr>
            <a:xfrm>
              <a:off x="2523825" y="1951425"/>
              <a:ext cx="1549000" cy="83725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42"/>
            <p:cNvSpPr/>
            <p:nvPr/>
          </p:nvSpPr>
          <p:spPr>
            <a:xfrm>
              <a:off x="2409125" y="1151625"/>
              <a:ext cx="1771500" cy="376150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42"/>
            <p:cNvSpPr/>
            <p:nvPr/>
          </p:nvSpPr>
          <p:spPr>
            <a:xfrm>
              <a:off x="2949575" y="1116500"/>
              <a:ext cx="697525" cy="23775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2"/>
            <p:cNvSpPr/>
            <p:nvPr/>
          </p:nvSpPr>
          <p:spPr>
            <a:xfrm>
              <a:off x="3032575" y="1127850"/>
              <a:ext cx="12425" cy="60650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2"/>
            <p:cNvSpPr/>
            <p:nvPr/>
          </p:nvSpPr>
          <p:spPr>
            <a:xfrm>
              <a:off x="3551300" y="1127850"/>
              <a:ext cx="12775" cy="60650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2"/>
            <p:cNvSpPr/>
            <p:nvPr/>
          </p:nvSpPr>
          <p:spPr>
            <a:xfrm>
              <a:off x="3064625" y="1527750"/>
              <a:ext cx="81300" cy="507400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42"/>
            <p:cNvSpPr/>
            <p:nvPr/>
          </p:nvSpPr>
          <p:spPr>
            <a:xfrm>
              <a:off x="3450725" y="1527750"/>
              <a:ext cx="80975" cy="507400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42"/>
            <p:cNvSpPr/>
            <p:nvPr/>
          </p:nvSpPr>
          <p:spPr>
            <a:xfrm>
              <a:off x="2676425" y="1602850"/>
              <a:ext cx="128500" cy="233550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42"/>
            <p:cNvSpPr/>
            <p:nvPr/>
          </p:nvSpPr>
          <p:spPr>
            <a:xfrm>
              <a:off x="26922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42"/>
            <p:cNvSpPr/>
            <p:nvPr/>
          </p:nvSpPr>
          <p:spPr>
            <a:xfrm>
              <a:off x="286827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42"/>
            <p:cNvSpPr/>
            <p:nvPr/>
          </p:nvSpPr>
          <p:spPr>
            <a:xfrm>
              <a:off x="28837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892" name="Google Shape;1892;p42"/>
            <p:cNvSpPr/>
            <p:nvPr/>
          </p:nvSpPr>
          <p:spPr>
            <a:xfrm>
              <a:off x="379172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42"/>
            <p:cNvSpPr/>
            <p:nvPr/>
          </p:nvSpPr>
          <p:spPr>
            <a:xfrm>
              <a:off x="38075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2"/>
            <p:cNvSpPr/>
            <p:nvPr/>
          </p:nvSpPr>
          <p:spPr>
            <a:xfrm>
              <a:off x="3600225" y="1602850"/>
              <a:ext cx="128150" cy="233550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2"/>
            <p:cNvSpPr/>
            <p:nvPr/>
          </p:nvSpPr>
          <p:spPr>
            <a:xfrm>
              <a:off x="36160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2"/>
            <p:cNvSpPr/>
            <p:nvPr/>
          </p:nvSpPr>
          <p:spPr>
            <a:xfrm>
              <a:off x="3216175" y="1602850"/>
              <a:ext cx="157425" cy="348600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2"/>
            <p:cNvSpPr/>
            <p:nvPr/>
          </p:nvSpPr>
          <p:spPr>
            <a:xfrm>
              <a:off x="3232000" y="1619375"/>
              <a:ext cx="125750" cy="315525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42"/>
            <p:cNvSpPr/>
            <p:nvPr/>
          </p:nvSpPr>
          <p:spPr>
            <a:xfrm>
              <a:off x="2605825" y="2035125"/>
              <a:ext cx="77850" cy="66850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42"/>
            <p:cNvSpPr/>
            <p:nvPr/>
          </p:nvSpPr>
          <p:spPr>
            <a:xfrm>
              <a:off x="3906075" y="2035125"/>
              <a:ext cx="77875" cy="66850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42"/>
            <p:cNvSpPr/>
            <p:nvPr/>
          </p:nvSpPr>
          <p:spPr>
            <a:xfrm>
              <a:off x="3064625" y="2035125"/>
              <a:ext cx="81300" cy="66850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42"/>
            <p:cNvSpPr/>
            <p:nvPr/>
          </p:nvSpPr>
          <p:spPr>
            <a:xfrm>
              <a:off x="3450725" y="2035125"/>
              <a:ext cx="81325" cy="66850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42"/>
            <p:cNvSpPr/>
            <p:nvPr/>
          </p:nvSpPr>
          <p:spPr>
            <a:xfrm>
              <a:off x="266610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42"/>
            <p:cNvSpPr/>
            <p:nvPr/>
          </p:nvSpPr>
          <p:spPr>
            <a:xfrm>
              <a:off x="285760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42"/>
            <p:cNvSpPr/>
            <p:nvPr/>
          </p:nvSpPr>
          <p:spPr>
            <a:xfrm>
              <a:off x="266610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42"/>
            <p:cNvSpPr/>
            <p:nvPr/>
          </p:nvSpPr>
          <p:spPr>
            <a:xfrm>
              <a:off x="285760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42"/>
            <p:cNvSpPr/>
            <p:nvPr/>
          </p:nvSpPr>
          <p:spPr>
            <a:xfrm>
              <a:off x="358955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42"/>
            <p:cNvSpPr/>
            <p:nvPr/>
          </p:nvSpPr>
          <p:spPr>
            <a:xfrm>
              <a:off x="3204450" y="1602850"/>
              <a:ext cx="180875" cy="16550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42"/>
            <p:cNvSpPr/>
            <p:nvPr/>
          </p:nvSpPr>
          <p:spPr>
            <a:xfrm>
              <a:off x="378105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2"/>
            <p:cNvSpPr/>
            <p:nvPr/>
          </p:nvSpPr>
          <p:spPr>
            <a:xfrm>
              <a:off x="358955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2"/>
            <p:cNvSpPr/>
            <p:nvPr/>
          </p:nvSpPr>
          <p:spPr>
            <a:xfrm>
              <a:off x="378105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2"/>
            <p:cNvSpPr/>
            <p:nvPr/>
          </p:nvSpPr>
          <p:spPr>
            <a:xfrm>
              <a:off x="3295400" y="1618675"/>
              <a:ext cx="5875" cy="325525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2"/>
            <p:cNvSpPr/>
            <p:nvPr/>
          </p:nvSpPr>
          <p:spPr>
            <a:xfrm>
              <a:off x="2478025" y="1527750"/>
              <a:ext cx="1633725" cy="25850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2"/>
            <p:cNvSpPr/>
            <p:nvPr/>
          </p:nvSpPr>
          <p:spPr>
            <a:xfrm>
              <a:off x="3016400" y="1174700"/>
              <a:ext cx="25" cy="353075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2"/>
            <p:cNvSpPr/>
            <p:nvPr/>
          </p:nvSpPr>
          <p:spPr>
            <a:xfrm>
              <a:off x="2944750" y="1170900"/>
              <a:ext cx="25" cy="356875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2"/>
            <p:cNvSpPr/>
            <p:nvPr/>
          </p:nvSpPr>
          <p:spPr>
            <a:xfrm>
              <a:off x="3088025" y="1177800"/>
              <a:ext cx="25" cy="349975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2"/>
            <p:cNvSpPr/>
            <p:nvPr/>
          </p:nvSpPr>
          <p:spPr>
            <a:xfrm>
              <a:off x="2873450" y="1165750"/>
              <a:ext cx="25" cy="36202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42"/>
            <p:cNvSpPr/>
            <p:nvPr/>
          </p:nvSpPr>
          <p:spPr>
            <a:xfrm>
              <a:off x="3230975" y="1181250"/>
              <a:ext cx="25" cy="346525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42"/>
            <p:cNvSpPr/>
            <p:nvPr/>
          </p:nvSpPr>
          <p:spPr>
            <a:xfrm>
              <a:off x="2730150" y="1153350"/>
              <a:ext cx="25" cy="374425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2"/>
            <p:cNvSpPr/>
            <p:nvPr/>
          </p:nvSpPr>
          <p:spPr>
            <a:xfrm>
              <a:off x="4018025" y="1382750"/>
              <a:ext cx="25" cy="145025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2"/>
            <p:cNvSpPr/>
            <p:nvPr/>
          </p:nvSpPr>
          <p:spPr>
            <a:xfrm>
              <a:off x="3946375" y="1321425"/>
              <a:ext cx="25" cy="20635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42"/>
            <p:cNvSpPr/>
            <p:nvPr/>
          </p:nvSpPr>
          <p:spPr>
            <a:xfrm>
              <a:off x="3302625" y="1181575"/>
              <a:ext cx="25" cy="346200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42"/>
            <p:cNvSpPr/>
            <p:nvPr/>
          </p:nvSpPr>
          <p:spPr>
            <a:xfrm>
              <a:off x="3874750" y="1151975"/>
              <a:ext cx="25" cy="375800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42"/>
            <p:cNvSpPr/>
            <p:nvPr/>
          </p:nvSpPr>
          <p:spPr>
            <a:xfrm>
              <a:off x="2801800" y="1160225"/>
              <a:ext cx="25" cy="367550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42"/>
            <p:cNvSpPr/>
            <p:nvPr/>
          </p:nvSpPr>
          <p:spPr>
            <a:xfrm>
              <a:off x="3159325" y="1179875"/>
              <a:ext cx="25" cy="347900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42"/>
            <p:cNvSpPr/>
            <p:nvPr/>
          </p:nvSpPr>
          <p:spPr>
            <a:xfrm>
              <a:off x="2650250" y="1314550"/>
              <a:ext cx="25" cy="213225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42"/>
            <p:cNvSpPr/>
            <p:nvPr/>
          </p:nvSpPr>
          <p:spPr>
            <a:xfrm>
              <a:off x="3803450" y="1158850"/>
              <a:ext cx="25" cy="36892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42"/>
            <p:cNvSpPr/>
            <p:nvPr/>
          </p:nvSpPr>
          <p:spPr>
            <a:xfrm>
              <a:off x="2578600" y="1377575"/>
              <a:ext cx="25" cy="150200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2"/>
            <p:cNvSpPr/>
            <p:nvPr/>
          </p:nvSpPr>
          <p:spPr>
            <a:xfrm>
              <a:off x="4089325" y="1429250"/>
              <a:ext cx="25" cy="98525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42"/>
            <p:cNvSpPr/>
            <p:nvPr/>
          </p:nvSpPr>
          <p:spPr>
            <a:xfrm>
              <a:off x="2506950" y="1425100"/>
              <a:ext cx="25" cy="102675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42"/>
            <p:cNvSpPr/>
            <p:nvPr/>
          </p:nvSpPr>
          <p:spPr>
            <a:xfrm>
              <a:off x="3731800" y="1164700"/>
              <a:ext cx="25" cy="363075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2"/>
            <p:cNvSpPr/>
            <p:nvPr/>
          </p:nvSpPr>
          <p:spPr>
            <a:xfrm>
              <a:off x="3445575" y="1179525"/>
              <a:ext cx="25" cy="348250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42"/>
            <p:cNvSpPr/>
            <p:nvPr/>
          </p:nvSpPr>
          <p:spPr>
            <a:xfrm>
              <a:off x="3517200" y="1177100"/>
              <a:ext cx="25" cy="35067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42"/>
            <p:cNvSpPr/>
            <p:nvPr/>
          </p:nvSpPr>
          <p:spPr>
            <a:xfrm>
              <a:off x="3373925" y="1180900"/>
              <a:ext cx="25" cy="346875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42"/>
            <p:cNvSpPr/>
            <p:nvPr/>
          </p:nvSpPr>
          <p:spPr>
            <a:xfrm>
              <a:off x="3660150" y="1169875"/>
              <a:ext cx="25" cy="357900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42"/>
            <p:cNvSpPr/>
            <p:nvPr/>
          </p:nvSpPr>
          <p:spPr>
            <a:xfrm>
              <a:off x="3588850" y="1174000"/>
              <a:ext cx="25" cy="353775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6" name="Google Shape;1936;p42"/>
          <p:cNvGrpSpPr/>
          <p:nvPr/>
        </p:nvGrpSpPr>
        <p:grpSpPr>
          <a:xfrm>
            <a:off x="1265528" y="4051418"/>
            <a:ext cx="1659670" cy="923265"/>
            <a:chOff x="-4405465" y="4762949"/>
            <a:chExt cx="3057609" cy="1700930"/>
          </a:xfrm>
        </p:grpSpPr>
        <p:sp>
          <p:nvSpPr>
            <p:cNvPr id="1937" name="Google Shape;1937;p42"/>
            <p:cNvSpPr/>
            <p:nvPr/>
          </p:nvSpPr>
          <p:spPr>
            <a:xfrm>
              <a:off x="-4083825" y="5284892"/>
              <a:ext cx="2425634" cy="1063647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42"/>
            <p:cNvSpPr/>
            <p:nvPr/>
          </p:nvSpPr>
          <p:spPr>
            <a:xfrm>
              <a:off x="-4207493" y="6204030"/>
              <a:ext cx="2673574" cy="144509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42"/>
            <p:cNvSpPr/>
            <p:nvPr/>
          </p:nvSpPr>
          <p:spPr>
            <a:xfrm>
              <a:off x="-4405465" y="4823575"/>
              <a:ext cx="3057609" cy="649235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42"/>
            <p:cNvSpPr/>
            <p:nvPr/>
          </p:nvSpPr>
          <p:spPr>
            <a:xfrm>
              <a:off x="-3472649" y="4762949"/>
              <a:ext cx="1203928" cy="41036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42"/>
            <p:cNvSpPr/>
            <p:nvPr/>
          </p:nvSpPr>
          <p:spPr>
            <a:xfrm>
              <a:off x="-3329391" y="4782539"/>
              <a:ext cx="21446" cy="104682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42"/>
            <p:cNvSpPr/>
            <p:nvPr/>
          </p:nvSpPr>
          <p:spPr>
            <a:xfrm>
              <a:off x="-2434071" y="4782539"/>
              <a:ext cx="22050" cy="104682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42"/>
            <p:cNvSpPr/>
            <p:nvPr/>
          </p:nvSpPr>
          <p:spPr>
            <a:xfrm>
              <a:off x="-3274072" y="5472767"/>
              <a:ext cx="140324" cy="875772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42"/>
            <p:cNvSpPr/>
            <p:nvPr/>
          </p:nvSpPr>
          <p:spPr>
            <a:xfrm>
              <a:off x="-2607664" y="5472767"/>
              <a:ext cx="139763" cy="875772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42"/>
            <p:cNvSpPr/>
            <p:nvPr/>
          </p:nvSpPr>
          <p:spPr>
            <a:xfrm>
              <a:off x="-3944105" y="5602389"/>
              <a:ext cx="221791" cy="403107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42"/>
            <p:cNvSpPr/>
            <p:nvPr/>
          </p:nvSpPr>
          <p:spPr>
            <a:xfrm>
              <a:off x="-3916748" y="5630911"/>
              <a:ext cx="167077" cy="346063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42"/>
            <p:cNvSpPr/>
            <p:nvPr/>
          </p:nvSpPr>
          <p:spPr>
            <a:xfrm>
              <a:off x="-3612972" y="5602389"/>
              <a:ext cx="221230" cy="403107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42"/>
            <p:cNvSpPr/>
            <p:nvPr/>
          </p:nvSpPr>
          <p:spPr>
            <a:xfrm>
              <a:off x="-3586219" y="5630911"/>
              <a:ext cx="167120" cy="346063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949" name="Google Shape;1949;p42"/>
            <p:cNvSpPr/>
            <p:nvPr/>
          </p:nvSpPr>
          <p:spPr>
            <a:xfrm>
              <a:off x="-2019098" y="5602389"/>
              <a:ext cx="221230" cy="403107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42"/>
            <p:cNvSpPr/>
            <p:nvPr/>
          </p:nvSpPr>
          <p:spPr>
            <a:xfrm>
              <a:off x="-1991741" y="5630911"/>
              <a:ext cx="167120" cy="346063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42"/>
            <p:cNvSpPr/>
            <p:nvPr/>
          </p:nvSpPr>
          <p:spPr>
            <a:xfrm>
              <a:off x="-2349627" y="5602389"/>
              <a:ext cx="221187" cy="403107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42"/>
            <p:cNvSpPr/>
            <p:nvPr/>
          </p:nvSpPr>
          <p:spPr>
            <a:xfrm>
              <a:off x="-2322270" y="5630911"/>
              <a:ext cx="167077" cy="346063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42"/>
            <p:cNvSpPr/>
            <p:nvPr/>
          </p:nvSpPr>
          <p:spPr>
            <a:xfrm>
              <a:off x="-3012497" y="5602389"/>
              <a:ext cx="271716" cy="601684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42"/>
            <p:cNvSpPr/>
            <p:nvPr/>
          </p:nvSpPr>
          <p:spPr>
            <a:xfrm>
              <a:off x="-2985183" y="5630911"/>
              <a:ext cx="217044" cy="544596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42"/>
            <p:cNvSpPr/>
            <p:nvPr/>
          </p:nvSpPr>
          <p:spPr>
            <a:xfrm>
              <a:off x="-4065961" y="6348496"/>
              <a:ext cx="134369" cy="115383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42"/>
            <p:cNvSpPr/>
            <p:nvPr/>
          </p:nvSpPr>
          <p:spPr>
            <a:xfrm>
              <a:off x="-1821730" y="6348496"/>
              <a:ext cx="134412" cy="115383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42"/>
            <p:cNvSpPr/>
            <p:nvPr/>
          </p:nvSpPr>
          <p:spPr>
            <a:xfrm>
              <a:off x="-3274072" y="6348496"/>
              <a:ext cx="140324" cy="115383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42"/>
            <p:cNvSpPr/>
            <p:nvPr/>
          </p:nvSpPr>
          <p:spPr>
            <a:xfrm>
              <a:off x="-2607664" y="6348496"/>
              <a:ext cx="140367" cy="115383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42"/>
            <p:cNvSpPr/>
            <p:nvPr/>
          </p:nvSpPr>
          <p:spPr>
            <a:xfrm>
              <a:off x="-3961926" y="5602389"/>
              <a:ext cx="258037" cy="28565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42"/>
            <p:cNvSpPr/>
            <p:nvPr/>
          </p:nvSpPr>
          <p:spPr>
            <a:xfrm>
              <a:off x="-3631397" y="5602389"/>
              <a:ext cx="258080" cy="28565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42"/>
            <p:cNvSpPr/>
            <p:nvPr/>
          </p:nvSpPr>
          <p:spPr>
            <a:xfrm>
              <a:off x="-3961926" y="5976931"/>
              <a:ext cx="258037" cy="28565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42"/>
            <p:cNvSpPr/>
            <p:nvPr/>
          </p:nvSpPr>
          <p:spPr>
            <a:xfrm>
              <a:off x="-3631397" y="5976931"/>
              <a:ext cx="258080" cy="28565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42"/>
            <p:cNvSpPr/>
            <p:nvPr/>
          </p:nvSpPr>
          <p:spPr>
            <a:xfrm>
              <a:off x="-2368052" y="5602389"/>
              <a:ext cx="258037" cy="28565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42"/>
            <p:cNvSpPr/>
            <p:nvPr/>
          </p:nvSpPr>
          <p:spPr>
            <a:xfrm>
              <a:off x="-3032734" y="5602389"/>
              <a:ext cx="312190" cy="28565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42"/>
            <p:cNvSpPr/>
            <p:nvPr/>
          </p:nvSpPr>
          <p:spPr>
            <a:xfrm>
              <a:off x="-2037523" y="5602389"/>
              <a:ext cx="258080" cy="28565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42"/>
            <p:cNvSpPr/>
            <p:nvPr/>
          </p:nvSpPr>
          <p:spPr>
            <a:xfrm>
              <a:off x="-2368052" y="5976931"/>
              <a:ext cx="258037" cy="28565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42"/>
            <p:cNvSpPr/>
            <p:nvPr/>
          </p:nvSpPr>
          <p:spPr>
            <a:xfrm>
              <a:off x="-2037523" y="5976931"/>
              <a:ext cx="258080" cy="28565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42"/>
            <p:cNvSpPr/>
            <p:nvPr/>
          </p:nvSpPr>
          <p:spPr>
            <a:xfrm>
              <a:off x="-2875755" y="5629703"/>
              <a:ext cx="10140" cy="561856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42"/>
            <p:cNvSpPr/>
            <p:nvPr/>
          </p:nvSpPr>
          <p:spPr>
            <a:xfrm>
              <a:off x="-4286544" y="5472767"/>
              <a:ext cx="2819809" cy="44617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42"/>
            <p:cNvSpPr/>
            <p:nvPr/>
          </p:nvSpPr>
          <p:spPr>
            <a:xfrm>
              <a:off x="-3357309" y="4863402"/>
              <a:ext cx="43" cy="609407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42"/>
            <p:cNvSpPr/>
            <p:nvPr/>
          </p:nvSpPr>
          <p:spPr>
            <a:xfrm>
              <a:off x="-3480976" y="4856844"/>
              <a:ext cx="43" cy="615966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42"/>
            <p:cNvSpPr/>
            <p:nvPr/>
          </p:nvSpPr>
          <p:spPr>
            <a:xfrm>
              <a:off x="-3233684" y="4868753"/>
              <a:ext cx="43" cy="604057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42"/>
            <p:cNvSpPr/>
            <p:nvPr/>
          </p:nvSpPr>
          <p:spPr>
            <a:xfrm>
              <a:off x="-3604040" y="4847955"/>
              <a:ext cx="43" cy="62485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42"/>
            <p:cNvSpPr/>
            <p:nvPr/>
          </p:nvSpPr>
          <p:spPr>
            <a:xfrm>
              <a:off x="-2986952" y="4874708"/>
              <a:ext cx="43" cy="598102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42"/>
            <p:cNvSpPr/>
            <p:nvPr/>
          </p:nvSpPr>
          <p:spPr>
            <a:xfrm>
              <a:off x="-3851376" y="4826552"/>
              <a:ext cx="43" cy="646258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42"/>
            <p:cNvSpPr/>
            <p:nvPr/>
          </p:nvSpPr>
          <p:spPr>
            <a:xfrm>
              <a:off x="-1628504" y="5222497"/>
              <a:ext cx="43" cy="250313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42"/>
            <p:cNvSpPr/>
            <p:nvPr/>
          </p:nvSpPr>
          <p:spPr>
            <a:xfrm>
              <a:off x="-1752172" y="5116650"/>
              <a:ext cx="43" cy="35616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42"/>
            <p:cNvSpPr/>
            <p:nvPr/>
          </p:nvSpPr>
          <p:spPr>
            <a:xfrm>
              <a:off x="-2863284" y="4875269"/>
              <a:ext cx="43" cy="597541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42"/>
            <p:cNvSpPr/>
            <p:nvPr/>
          </p:nvSpPr>
          <p:spPr>
            <a:xfrm>
              <a:off x="-1875796" y="4824179"/>
              <a:ext cx="43" cy="648631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42"/>
            <p:cNvSpPr/>
            <p:nvPr/>
          </p:nvSpPr>
          <p:spPr>
            <a:xfrm>
              <a:off x="-3727708" y="4838419"/>
              <a:ext cx="43" cy="634391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42"/>
            <p:cNvSpPr/>
            <p:nvPr/>
          </p:nvSpPr>
          <p:spPr>
            <a:xfrm>
              <a:off x="-3110620" y="4872334"/>
              <a:ext cx="43" cy="600475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42"/>
            <p:cNvSpPr/>
            <p:nvPr/>
          </p:nvSpPr>
          <p:spPr>
            <a:xfrm>
              <a:off x="-3989283" y="5104784"/>
              <a:ext cx="43" cy="368026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42"/>
            <p:cNvSpPr/>
            <p:nvPr/>
          </p:nvSpPr>
          <p:spPr>
            <a:xfrm>
              <a:off x="-1998860" y="4836045"/>
              <a:ext cx="43" cy="63676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42"/>
            <p:cNvSpPr/>
            <p:nvPr/>
          </p:nvSpPr>
          <p:spPr>
            <a:xfrm>
              <a:off x="-4112951" y="5213565"/>
              <a:ext cx="43" cy="259245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42"/>
            <p:cNvSpPr/>
            <p:nvPr/>
          </p:nvSpPr>
          <p:spPr>
            <a:xfrm>
              <a:off x="-1505440" y="5302756"/>
              <a:ext cx="43" cy="170054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42"/>
            <p:cNvSpPr/>
            <p:nvPr/>
          </p:nvSpPr>
          <p:spPr>
            <a:xfrm>
              <a:off x="-4236619" y="5295593"/>
              <a:ext cx="43" cy="177217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42"/>
            <p:cNvSpPr/>
            <p:nvPr/>
          </p:nvSpPr>
          <p:spPr>
            <a:xfrm>
              <a:off x="-2122528" y="4846142"/>
              <a:ext cx="43" cy="626667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42"/>
            <p:cNvSpPr/>
            <p:nvPr/>
          </p:nvSpPr>
          <p:spPr>
            <a:xfrm>
              <a:off x="-2616553" y="4871730"/>
              <a:ext cx="43" cy="601079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42"/>
            <p:cNvSpPr/>
            <p:nvPr/>
          </p:nvSpPr>
          <p:spPr>
            <a:xfrm>
              <a:off x="-2492928" y="4867545"/>
              <a:ext cx="43" cy="60526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42"/>
            <p:cNvSpPr/>
            <p:nvPr/>
          </p:nvSpPr>
          <p:spPr>
            <a:xfrm>
              <a:off x="-2740220" y="4874104"/>
              <a:ext cx="43" cy="598706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42"/>
            <p:cNvSpPr/>
            <p:nvPr/>
          </p:nvSpPr>
          <p:spPr>
            <a:xfrm>
              <a:off x="-2246196" y="4855074"/>
              <a:ext cx="43" cy="617735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42"/>
            <p:cNvSpPr/>
            <p:nvPr/>
          </p:nvSpPr>
          <p:spPr>
            <a:xfrm>
              <a:off x="-2369260" y="4862194"/>
              <a:ext cx="43" cy="610616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3" name="Google Shape;1993;p42"/>
          <p:cNvGrpSpPr/>
          <p:nvPr/>
        </p:nvGrpSpPr>
        <p:grpSpPr>
          <a:xfrm>
            <a:off x="3439925" y="4169414"/>
            <a:ext cx="1150589" cy="640165"/>
            <a:chOff x="2409125" y="1116500"/>
            <a:chExt cx="1771500" cy="985475"/>
          </a:xfrm>
        </p:grpSpPr>
        <p:sp>
          <p:nvSpPr>
            <p:cNvPr id="1994" name="Google Shape;1994;p42"/>
            <p:cNvSpPr/>
            <p:nvPr/>
          </p:nvSpPr>
          <p:spPr>
            <a:xfrm>
              <a:off x="2595475" y="1418900"/>
              <a:ext cx="1405350" cy="616250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42"/>
            <p:cNvSpPr/>
            <p:nvPr/>
          </p:nvSpPr>
          <p:spPr>
            <a:xfrm>
              <a:off x="2523825" y="1951425"/>
              <a:ext cx="1549000" cy="83725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42"/>
            <p:cNvSpPr/>
            <p:nvPr/>
          </p:nvSpPr>
          <p:spPr>
            <a:xfrm>
              <a:off x="2409125" y="1151625"/>
              <a:ext cx="1771500" cy="376150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42"/>
            <p:cNvSpPr/>
            <p:nvPr/>
          </p:nvSpPr>
          <p:spPr>
            <a:xfrm>
              <a:off x="2949575" y="1116500"/>
              <a:ext cx="697525" cy="23775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42"/>
            <p:cNvSpPr/>
            <p:nvPr/>
          </p:nvSpPr>
          <p:spPr>
            <a:xfrm>
              <a:off x="3032575" y="1127850"/>
              <a:ext cx="12425" cy="60650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42"/>
            <p:cNvSpPr/>
            <p:nvPr/>
          </p:nvSpPr>
          <p:spPr>
            <a:xfrm>
              <a:off x="3551300" y="1127850"/>
              <a:ext cx="12775" cy="60650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42"/>
            <p:cNvSpPr/>
            <p:nvPr/>
          </p:nvSpPr>
          <p:spPr>
            <a:xfrm>
              <a:off x="3064625" y="1527750"/>
              <a:ext cx="81300" cy="507400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42"/>
            <p:cNvSpPr/>
            <p:nvPr/>
          </p:nvSpPr>
          <p:spPr>
            <a:xfrm>
              <a:off x="3450725" y="1527750"/>
              <a:ext cx="80975" cy="507400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42"/>
            <p:cNvSpPr/>
            <p:nvPr/>
          </p:nvSpPr>
          <p:spPr>
            <a:xfrm>
              <a:off x="2676425" y="1602850"/>
              <a:ext cx="128500" cy="233550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42"/>
            <p:cNvSpPr/>
            <p:nvPr/>
          </p:nvSpPr>
          <p:spPr>
            <a:xfrm>
              <a:off x="26922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42"/>
            <p:cNvSpPr/>
            <p:nvPr/>
          </p:nvSpPr>
          <p:spPr>
            <a:xfrm>
              <a:off x="286827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42"/>
            <p:cNvSpPr/>
            <p:nvPr/>
          </p:nvSpPr>
          <p:spPr>
            <a:xfrm>
              <a:off x="28837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2006" name="Google Shape;2006;p42"/>
            <p:cNvSpPr/>
            <p:nvPr/>
          </p:nvSpPr>
          <p:spPr>
            <a:xfrm>
              <a:off x="379172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2"/>
            <p:cNvSpPr/>
            <p:nvPr/>
          </p:nvSpPr>
          <p:spPr>
            <a:xfrm>
              <a:off x="38075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2"/>
            <p:cNvSpPr/>
            <p:nvPr/>
          </p:nvSpPr>
          <p:spPr>
            <a:xfrm>
              <a:off x="3600225" y="1602850"/>
              <a:ext cx="128150" cy="233550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42"/>
            <p:cNvSpPr/>
            <p:nvPr/>
          </p:nvSpPr>
          <p:spPr>
            <a:xfrm>
              <a:off x="36160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42"/>
            <p:cNvSpPr/>
            <p:nvPr/>
          </p:nvSpPr>
          <p:spPr>
            <a:xfrm>
              <a:off x="3216175" y="1602850"/>
              <a:ext cx="157425" cy="348600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42"/>
            <p:cNvSpPr/>
            <p:nvPr/>
          </p:nvSpPr>
          <p:spPr>
            <a:xfrm>
              <a:off x="3232000" y="1619375"/>
              <a:ext cx="125750" cy="315525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42"/>
            <p:cNvSpPr/>
            <p:nvPr/>
          </p:nvSpPr>
          <p:spPr>
            <a:xfrm>
              <a:off x="2605825" y="2035125"/>
              <a:ext cx="77850" cy="66850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42"/>
            <p:cNvSpPr/>
            <p:nvPr/>
          </p:nvSpPr>
          <p:spPr>
            <a:xfrm>
              <a:off x="3906075" y="2035125"/>
              <a:ext cx="77875" cy="66850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42"/>
            <p:cNvSpPr/>
            <p:nvPr/>
          </p:nvSpPr>
          <p:spPr>
            <a:xfrm>
              <a:off x="3064625" y="2035125"/>
              <a:ext cx="81300" cy="66850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42"/>
            <p:cNvSpPr/>
            <p:nvPr/>
          </p:nvSpPr>
          <p:spPr>
            <a:xfrm>
              <a:off x="3450725" y="2035125"/>
              <a:ext cx="81325" cy="66850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2"/>
            <p:cNvSpPr/>
            <p:nvPr/>
          </p:nvSpPr>
          <p:spPr>
            <a:xfrm>
              <a:off x="266610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42"/>
            <p:cNvSpPr/>
            <p:nvPr/>
          </p:nvSpPr>
          <p:spPr>
            <a:xfrm>
              <a:off x="285760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42"/>
            <p:cNvSpPr/>
            <p:nvPr/>
          </p:nvSpPr>
          <p:spPr>
            <a:xfrm>
              <a:off x="266610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2"/>
            <p:cNvSpPr/>
            <p:nvPr/>
          </p:nvSpPr>
          <p:spPr>
            <a:xfrm>
              <a:off x="285760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2"/>
            <p:cNvSpPr/>
            <p:nvPr/>
          </p:nvSpPr>
          <p:spPr>
            <a:xfrm>
              <a:off x="358955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2"/>
            <p:cNvSpPr/>
            <p:nvPr/>
          </p:nvSpPr>
          <p:spPr>
            <a:xfrm>
              <a:off x="3204450" y="1602850"/>
              <a:ext cx="180875" cy="16550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2"/>
            <p:cNvSpPr/>
            <p:nvPr/>
          </p:nvSpPr>
          <p:spPr>
            <a:xfrm>
              <a:off x="378105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2"/>
            <p:cNvSpPr/>
            <p:nvPr/>
          </p:nvSpPr>
          <p:spPr>
            <a:xfrm>
              <a:off x="358955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2"/>
            <p:cNvSpPr/>
            <p:nvPr/>
          </p:nvSpPr>
          <p:spPr>
            <a:xfrm>
              <a:off x="378105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2"/>
            <p:cNvSpPr/>
            <p:nvPr/>
          </p:nvSpPr>
          <p:spPr>
            <a:xfrm>
              <a:off x="3295400" y="1618675"/>
              <a:ext cx="5875" cy="325525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2"/>
            <p:cNvSpPr/>
            <p:nvPr/>
          </p:nvSpPr>
          <p:spPr>
            <a:xfrm>
              <a:off x="2478025" y="1527750"/>
              <a:ext cx="1633725" cy="25850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2"/>
            <p:cNvSpPr/>
            <p:nvPr/>
          </p:nvSpPr>
          <p:spPr>
            <a:xfrm>
              <a:off x="3016400" y="1174700"/>
              <a:ext cx="25" cy="353075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2"/>
            <p:cNvSpPr/>
            <p:nvPr/>
          </p:nvSpPr>
          <p:spPr>
            <a:xfrm>
              <a:off x="2944750" y="1170900"/>
              <a:ext cx="25" cy="356875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2"/>
            <p:cNvSpPr/>
            <p:nvPr/>
          </p:nvSpPr>
          <p:spPr>
            <a:xfrm>
              <a:off x="3088025" y="1177800"/>
              <a:ext cx="25" cy="349975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2"/>
            <p:cNvSpPr/>
            <p:nvPr/>
          </p:nvSpPr>
          <p:spPr>
            <a:xfrm>
              <a:off x="2873450" y="1165750"/>
              <a:ext cx="25" cy="36202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2"/>
            <p:cNvSpPr/>
            <p:nvPr/>
          </p:nvSpPr>
          <p:spPr>
            <a:xfrm>
              <a:off x="3230975" y="1181250"/>
              <a:ext cx="25" cy="346525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2"/>
            <p:cNvSpPr/>
            <p:nvPr/>
          </p:nvSpPr>
          <p:spPr>
            <a:xfrm>
              <a:off x="2730150" y="1153350"/>
              <a:ext cx="25" cy="374425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42"/>
            <p:cNvSpPr/>
            <p:nvPr/>
          </p:nvSpPr>
          <p:spPr>
            <a:xfrm>
              <a:off x="4018025" y="1382750"/>
              <a:ext cx="25" cy="145025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42"/>
            <p:cNvSpPr/>
            <p:nvPr/>
          </p:nvSpPr>
          <p:spPr>
            <a:xfrm>
              <a:off x="3946375" y="1321425"/>
              <a:ext cx="25" cy="20635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2"/>
            <p:cNvSpPr/>
            <p:nvPr/>
          </p:nvSpPr>
          <p:spPr>
            <a:xfrm>
              <a:off x="3302625" y="1181575"/>
              <a:ext cx="25" cy="346200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2"/>
            <p:cNvSpPr/>
            <p:nvPr/>
          </p:nvSpPr>
          <p:spPr>
            <a:xfrm>
              <a:off x="3874750" y="1151975"/>
              <a:ext cx="25" cy="375800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2"/>
            <p:cNvSpPr/>
            <p:nvPr/>
          </p:nvSpPr>
          <p:spPr>
            <a:xfrm>
              <a:off x="2801800" y="1160225"/>
              <a:ext cx="25" cy="367550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2"/>
            <p:cNvSpPr/>
            <p:nvPr/>
          </p:nvSpPr>
          <p:spPr>
            <a:xfrm>
              <a:off x="3159325" y="1179875"/>
              <a:ext cx="25" cy="347900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2"/>
            <p:cNvSpPr/>
            <p:nvPr/>
          </p:nvSpPr>
          <p:spPr>
            <a:xfrm>
              <a:off x="2650250" y="1314550"/>
              <a:ext cx="25" cy="213225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42"/>
            <p:cNvSpPr/>
            <p:nvPr/>
          </p:nvSpPr>
          <p:spPr>
            <a:xfrm>
              <a:off x="3803450" y="1158850"/>
              <a:ext cx="25" cy="36892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42"/>
            <p:cNvSpPr/>
            <p:nvPr/>
          </p:nvSpPr>
          <p:spPr>
            <a:xfrm>
              <a:off x="2578600" y="1377575"/>
              <a:ext cx="25" cy="150200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42"/>
            <p:cNvSpPr/>
            <p:nvPr/>
          </p:nvSpPr>
          <p:spPr>
            <a:xfrm>
              <a:off x="4089325" y="1429250"/>
              <a:ext cx="25" cy="98525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42"/>
            <p:cNvSpPr/>
            <p:nvPr/>
          </p:nvSpPr>
          <p:spPr>
            <a:xfrm>
              <a:off x="2506950" y="1425100"/>
              <a:ext cx="25" cy="102675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42"/>
            <p:cNvSpPr/>
            <p:nvPr/>
          </p:nvSpPr>
          <p:spPr>
            <a:xfrm>
              <a:off x="3731800" y="1164700"/>
              <a:ext cx="25" cy="363075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42"/>
            <p:cNvSpPr/>
            <p:nvPr/>
          </p:nvSpPr>
          <p:spPr>
            <a:xfrm>
              <a:off x="3445575" y="1179525"/>
              <a:ext cx="25" cy="348250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42"/>
            <p:cNvSpPr/>
            <p:nvPr/>
          </p:nvSpPr>
          <p:spPr>
            <a:xfrm>
              <a:off x="3517200" y="1177100"/>
              <a:ext cx="25" cy="35067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42"/>
            <p:cNvSpPr/>
            <p:nvPr/>
          </p:nvSpPr>
          <p:spPr>
            <a:xfrm>
              <a:off x="3373925" y="1180900"/>
              <a:ext cx="25" cy="346875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42"/>
            <p:cNvSpPr/>
            <p:nvPr/>
          </p:nvSpPr>
          <p:spPr>
            <a:xfrm>
              <a:off x="3660150" y="1169875"/>
              <a:ext cx="25" cy="357900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42"/>
            <p:cNvSpPr/>
            <p:nvPr/>
          </p:nvSpPr>
          <p:spPr>
            <a:xfrm>
              <a:off x="3588850" y="1174000"/>
              <a:ext cx="25" cy="353775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9convert.com - Lớp Chúng Ta Đoàn Kết  Nhạc Thiếu Nhi Có Lời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779" y="161509"/>
            <a:ext cx="8576442" cy="482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5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1"/>
          <p:cNvGrpSpPr/>
          <p:nvPr/>
        </p:nvGrpSpPr>
        <p:grpSpPr>
          <a:xfrm rot="-6844416">
            <a:off x="-619206" y="3553119"/>
            <a:ext cx="2460718" cy="950243"/>
            <a:chOff x="6746101" y="5089142"/>
            <a:chExt cx="2460778" cy="950266"/>
          </a:xfrm>
        </p:grpSpPr>
        <p:sp>
          <p:nvSpPr>
            <p:cNvPr id="399" name="Google Shape;399;p31"/>
            <p:cNvSpPr/>
            <p:nvPr/>
          </p:nvSpPr>
          <p:spPr>
            <a:xfrm rot="6022982">
              <a:off x="7318332" y="5183358"/>
              <a:ext cx="242293" cy="311368"/>
            </a:xfrm>
            <a:custGeom>
              <a:avLst/>
              <a:gdLst/>
              <a:ahLst/>
              <a:cxnLst/>
              <a:rect l="l" t="t" r="r" b="b"/>
              <a:pathLst>
                <a:path w="3431" h="4409" extrusionOk="0">
                  <a:moveTo>
                    <a:pt x="0" y="0"/>
                  </a:moveTo>
                  <a:cubicBezTo>
                    <a:pt x="0" y="0"/>
                    <a:pt x="303" y="1350"/>
                    <a:pt x="1240" y="2577"/>
                  </a:cubicBezTo>
                  <a:cubicBezTo>
                    <a:pt x="2191" y="3789"/>
                    <a:pt x="3431" y="4409"/>
                    <a:pt x="3431" y="4409"/>
                  </a:cubicBezTo>
                  <a:cubicBezTo>
                    <a:pt x="3431" y="4409"/>
                    <a:pt x="3141" y="3059"/>
                    <a:pt x="2191" y="1833"/>
                  </a:cubicBezTo>
                  <a:cubicBezTo>
                    <a:pt x="1254" y="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1"/>
            <p:cNvSpPr/>
            <p:nvPr/>
          </p:nvSpPr>
          <p:spPr>
            <a:xfrm rot="6022982">
              <a:off x="7533257" y="5203950"/>
              <a:ext cx="343490" cy="335802"/>
            </a:xfrm>
            <a:custGeom>
              <a:avLst/>
              <a:gdLst/>
              <a:ahLst/>
              <a:cxnLst/>
              <a:rect l="l" t="t" r="r" b="b"/>
              <a:pathLst>
                <a:path w="4864" h="4755" extrusionOk="0">
                  <a:moveTo>
                    <a:pt x="0" y="1"/>
                  </a:moveTo>
                  <a:cubicBezTo>
                    <a:pt x="0" y="1"/>
                    <a:pt x="579" y="1585"/>
                    <a:pt x="1929" y="2894"/>
                  </a:cubicBezTo>
                  <a:cubicBezTo>
                    <a:pt x="3266" y="4203"/>
                    <a:pt x="4864" y="4754"/>
                    <a:pt x="4864" y="4754"/>
                  </a:cubicBezTo>
                  <a:cubicBezTo>
                    <a:pt x="4864" y="4754"/>
                    <a:pt x="4285" y="3156"/>
                    <a:pt x="2949" y="1847"/>
                  </a:cubicBezTo>
                  <a:cubicBezTo>
                    <a:pt x="1599" y="53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1"/>
            <p:cNvSpPr/>
            <p:nvPr/>
          </p:nvSpPr>
          <p:spPr>
            <a:xfrm rot="6022982">
              <a:off x="7767234" y="5226883"/>
              <a:ext cx="429151" cy="324079"/>
            </a:xfrm>
            <a:custGeom>
              <a:avLst/>
              <a:gdLst/>
              <a:ahLst/>
              <a:cxnLst/>
              <a:rect l="l" t="t" r="r" b="b"/>
              <a:pathLst>
                <a:path w="6077" h="4589" extrusionOk="0">
                  <a:moveTo>
                    <a:pt x="1" y="0"/>
                  </a:moveTo>
                  <a:cubicBezTo>
                    <a:pt x="1" y="1"/>
                    <a:pt x="869" y="1681"/>
                    <a:pt x="2549" y="2949"/>
                  </a:cubicBezTo>
                  <a:cubicBezTo>
                    <a:pt x="4217" y="4203"/>
                    <a:pt x="6077" y="4588"/>
                    <a:pt x="6077" y="4588"/>
                  </a:cubicBezTo>
                  <a:cubicBezTo>
                    <a:pt x="6077" y="4588"/>
                    <a:pt x="5209" y="2908"/>
                    <a:pt x="3528" y="1640"/>
                  </a:cubicBezTo>
                  <a:cubicBezTo>
                    <a:pt x="1861" y="373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1"/>
            <p:cNvSpPr/>
            <p:nvPr/>
          </p:nvSpPr>
          <p:spPr>
            <a:xfrm rot="6022982">
              <a:off x="8064389" y="5269671"/>
              <a:ext cx="391158" cy="295902"/>
            </a:xfrm>
            <a:custGeom>
              <a:avLst/>
              <a:gdLst/>
              <a:ahLst/>
              <a:cxnLst/>
              <a:rect l="l" t="t" r="r" b="b"/>
              <a:pathLst>
                <a:path w="5539" h="4190" extrusionOk="0">
                  <a:moveTo>
                    <a:pt x="0" y="1"/>
                  </a:moveTo>
                  <a:cubicBezTo>
                    <a:pt x="0" y="1"/>
                    <a:pt x="799" y="1530"/>
                    <a:pt x="2329" y="2688"/>
                  </a:cubicBezTo>
                  <a:cubicBezTo>
                    <a:pt x="3858" y="3845"/>
                    <a:pt x="5539" y="4189"/>
                    <a:pt x="5539" y="4189"/>
                  </a:cubicBezTo>
                  <a:cubicBezTo>
                    <a:pt x="5539" y="4189"/>
                    <a:pt x="4754" y="2660"/>
                    <a:pt x="3224" y="1503"/>
                  </a:cubicBezTo>
                  <a:cubicBezTo>
                    <a:pt x="1695" y="34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1"/>
            <p:cNvSpPr/>
            <p:nvPr/>
          </p:nvSpPr>
          <p:spPr>
            <a:xfrm rot="6022982">
              <a:off x="8366338" y="5251832"/>
              <a:ext cx="391229" cy="295831"/>
            </a:xfrm>
            <a:custGeom>
              <a:avLst/>
              <a:gdLst/>
              <a:ahLst/>
              <a:cxnLst/>
              <a:rect l="l" t="t" r="r" b="b"/>
              <a:pathLst>
                <a:path w="5540" h="418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800" y="1529"/>
                    <a:pt x="2329" y="2687"/>
                  </a:cubicBezTo>
                  <a:cubicBezTo>
                    <a:pt x="3858" y="3844"/>
                    <a:pt x="5539" y="4188"/>
                    <a:pt x="5539" y="4188"/>
                  </a:cubicBezTo>
                  <a:cubicBezTo>
                    <a:pt x="5539" y="4188"/>
                    <a:pt x="4754" y="2659"/>
                    <a:pt x="3225" y="1502"/>
                  </a:cubicBezTo>
                  <a:cubicBezTo>
                    <a:pt x="1695" y="34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1"/>
            <p:cNvSpPr/>
            <p:nvPr/>
          </p:nvSpPr>
          <p:spPr>
            <a:xfrm rot="6022982">
              <a:off x="8424736" y="5536655"/>
              <a:ext cx="280286" cy="401904"/>
            </a:xfrm>
            <a:custGeom>
              <a:avLst/>
              <a:gdLst/>
              <a:ahLst/>
              <a:cxnLst/>
              <a:rect l="l" t="t" r="r" b="b"/>
              <a:pathLst>
                <a:path w="3969" h="5691" extrusionOk="0">
                  <a:moveTo>
                    <a:pt x="3968" y="1"/>
                  </a:moveTo>
                  <a:cubicBezTo>
                    <a:pt x="3968" y="1"/>
                    <a:pt x="2466" y="841"/>
                    <a:pt x="1364" y="2426"/>
                  </a:cubicBezTo>
                  <a:cubicBezTo>
                    <a:pt x="276" y="3996"/>
                    <a:pt x="0" y="5691"/>
                    <a:pt x="0" y="5691"/>
                  </a:cubicBezTo>
                  <a:cubicBezTo>
                    <a:pt x="0" y="5691"/>
                    <a:pt x="1502" y="4850"/>
                    <a:pt x="2590" y="3280"/>
                  </a:cubicBezTo>
                  <a:cubicBezTo>
                    <a:pt x="3693" y="1709"/>
                    <a:pt x="3968" y="1"/>
                    <a:pt x="39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1"/>
            <p:cNvSpPr/>
            <p:nvPr/>
          </p:nvSpPr>
          <p:spPr>
            <a:xfrm rot="6022982">
              <a:off x="8058043" y="5598003"/>
              <a:ext cx="331909" cy="361014"/>
            </a:xfrm>
            <a:custGeom>
              <a:avLst/>
              <a:gdLst/>
              <a:ahLst/>
              <a:cxnLst/>
              <a:rect l="l" t="t" r="r" b="b"/>
              <a:pathLst>
                <a:path w="4700" h="5112" extrusionOk="0">
                  <a:moveTo>
                    <a:pt x="4699" y="0"/>
                  </a:moveTo>
                  <a:cubicBezTo>
                    <a:pt x="4699" y="0"/>
                    <a:pt x="3101" y="634"/>
                    <a:pt x="1806" y="2053"/>
                  </a:cubicBezTo>
                  <a:cubicBezTo>
                    <a:pt x="511" y="3458"/>
                    <a:pt x="1" y="5112"/>
                    <a:pt x="1" y="5112"/>
                  </a:cubicBezTo>
                  <a:cubicBezTo>
                    <a:pt x="1" y="5112"/>
                    <a:pt x="1599" y="4478"/>
                    <a:pt x="2908" y="3059"/>
                  </a:cubicBezTo>
                  <a:cubicBezTo>
                    <a:pt x="4203" y="1640"/>
                    <a:pt x="4699" y="0"/>
                    <a:pt x="4699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1"/>
            <p:cNvSpPr/>
            <p:nvPr/>
          </p:nvSpPr>
          <p:spPr>
            <a:xfrm rot="6022982">
              <a:off x="7699849" y="5635762"/>
              <a:ext cx="421383" cy="332836"/>
            </a:xfrm>
            <a:custGeom>
              <a:avLst/>
              <a:gdLst/>
              <a:ahLst/>
              <a:cxnLst/>
              <a:rect l="l" t="t" r="r" b="b"/>
              <a:pathLst>
                <a:path w="5967" h="4713" extrusionOk="0">
                  <a:moveTo>
                    <a:pt x="5967" y="0"/>
                  </a:moveTo>
                  <a:lnTo>
                    <a:pt x="5967" y="0"/>
                  </a:lnTo>
                  <a:cubicBezTo>
                    <a:pt x="5966" y="1"/>
                    <a:pt x="4120" y="414"/>
                    <a:pt x="2467" y="1709"/>
                  </a:cubicBezTo>
                  <a:cubicBezTo>
                    <a:pt x="828" y="3004"/>
                    <a:pt x="1" y="4712"/>
                    <a:pt x="1" y="4712"/>
                  </a:cubicBezTo>
                  <a:cubicBezTo>
                    <a:pt x="1" y="4712"/>
                    <a:pt x="1833" y="4299"/>
                    <a:pt x="3487" y="2990"/>
                  </a:cubicBezTo>
                  <a:cubicBezTo>
                    <a:pt x="5126" y="1695"/>
                    <a:pt x="5967" y="1"/>
                    <a:pt x="5967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1"/>
            <p:cNvSpPr/>
            <p:nvPr/>
          </p:nvSpPr>
          <p:spPr>
            <a:xfrm rot="6022982">
              <a:off x="7484775" y="5532205"/>
              <a:ext cx="335722" cy="342582"/>
            </a:xfrm>
            <a:custGeom>
              <a:avLst/>
              <a:gdLst/>
              <a:ahLst/>
              <a:cxnLst/>
              <a:rect l="l" t="t" r="r" b="b"/>
              <a:pathLst>
                <a:path w="4754" h="4851" extrusionOk="0">
                  <a:moveTo>
                    <a:pt x="4754" y="1"/>
                  </a:moveTo>
                  <a:cubicBezTo>
                    <a:pt x="4754" y="1"/>
                    <a:pt x="3156" y="579"/>
                    <a:pt x="1847" y="1916"/>
                  </a:cubicBezTo>
                  <a:cubicBezTo>
                    <a:pt x="538" y="3252"/>
                    <a:pt x="1" y="4850"/>
                    <a:pt x="1" y="4850"/>
                  </a:cubicBezTo>
                  <a:cubicBezTo>
                    <a:pt x="1" y="4850"/>
                    <a:pt x="1585" y="4285"/>
                    <a:pt x="2894" y="2935"/>
                  </a:cubicBezTo>
                  <a:cubicBezTo>
                    <a:pt x="4203" y="1599"/>
                    <a:pt x="4754" y="1"/>
                    <a:pt x="475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1"/>
            <p:cNvSpPr/>
            <p:nvPr/>
          </p:nvSpPr>
          <p:spPr>
            <a:xfrm rot="6022982">
              <a:off x="7199810" y="5462413"/>
              <a:ext cx="302673" cy="253105"/>
            </a:xfrm>
            <a:custGeom>
              <a:avLst/>
              <a:gdLst/>
              <a:ahLst/>
              <a:cxnLst/>
              <a:rect l="l" t="t" r="r" b="b"/>
              <a:pathLst>
                <a:path w="4286" h="3584" extrusionOk="0">
                  <a:moveTo>
                    <a:pt x="4285" y="1"/>
                  </a:moveTo>
                  <a:lnTo>
                    <a:pt x="4285" y="1"/>
                  </a:lnTo>
                  <a:cubicBezTo>
                    <a:pt x="4285" y="1"/>
                    <a:pt x="2935" y="345"/>
                    <a:pt x="1750" y="1337"/>
                  </a:cubicBezTo>
                  <a:cubicBezTo>
                    <a:pt x="565" y="2316"/>
                    <a:pt x="0" y="3583"/>
                    <a:pt x="0" y="3583"/>
                  </a:cubicBezTo>
                  <a:cubicBezTo>
                    <a:pt x="0" y="3583"/>
                    <a:pt x="1337" y="3239"/>
                    <a:pt x="2522" y="2260"/>
                  </a:cubicBezTo>
                  <a:cubicBezTo>
                    <a:pt x="3706" y="1268"/>
                    <a:pt x="4285" y="1"/>
                    <a:pt x="428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1"/>
            <p:cNvSpPr/>
            <p:nvPr/>
          </p:nvSpPr>
          <p:spPr>
            <a:xfrm rot="6022982">
              <a:off x="7561799" y="4473601"/>
              <a:ext cx="428162" cy="2015379"/>
            </a:xfrm>
            <a:custGeom>
              <a:avLst/>
              <a:gdLst/>
              <a:ahLst/>
              <a:cxnLst/>
              <a:rect l="l" t="t" r="r" b="b"/>
              <a:pathLst>
                <a:path w="6063" h="28538" extrusionOk="0">
                  <a:moveTo>
                    <a:pt x="134" y="1"/>
                  </a:moveTo>
                  <a:cubicBezTo>
                    <a:pt x="116" y="1"/>
                    <a:pt x="98" y="5"/>
                    <a:pt x="83" y="15"/>
                  </a:cubicBezTo>
                  <a:cubicBezTo>
                    <a:pt x="28" y="42"/>
                    <a:pt x="0" y="111"/>
                    <a:pt x="42" y="166"/>
                  </a:cubicBezTo>
                  <a:cubicBezTo>
                    <a:pt x="4919" y="8433"/>
                    <a:pt x="5194" y="19235"/>
                    <a:pt x="703" y="27681"/>
                  </a:cubicBezTo>
                  <a:lnTo>
                    <a:pt x="717" y="27681"/>
                  </a:lnTo>
                  <a:cubicBezTo>
                    <a:pt x="487" y="28158"/>
                    <a:pt x="858" y="28538"/>
                    <a:pt x="1240" y="28538"/>
                  </a:cubicBezTo>
                  <a:cubicBezTo>
                    <a:pt x="1432" y="28538"/>
                    <a:pt x="1626" y="28443"/>
                    <a:pt x="1750" y="28218"/>
                  </a:cubicBezTo>
                  <a:cubicBezTo>
                    <a:pt x="6062" y="19386"/>
                    <a:pt x="5484" y="8323"/>
                    <a:pt x="221" y="42"/>
                  </a:cubicBezTo>
                  <a:cubicBezTo>
                    <a:pt x="203" y="16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1"/>
            <p:cNvSpPr/>
            <p:nvPr/>
          </p:nvSpPr>
          <p:spPr>
            <a:xfrm rot="6022982">
              <a:off x="8788384" y="5160385"/>
              <a:ext cx="308534" cy="480716"/>
            </a:xfrm>
            <a:custGeom>
              <a:avLst/>
              <a:gdLst/>
              <a:ahLst/>
              <a:cxnLst/>
              <a:rect l="l" t="t" r="r" b="b"/>
              <a:pathLst>
                <a:path w="4369" h="6807" extrusionOk="0">
                  <a:moveTo>
                    <a:pt x="1" y="1"/>
                  </a:moveTo>
                  <a:cubicBezTo>
                    <a:pt x="1" y="1"/>
                    <a:pt x="263" y="1985"/>
                    <a:pt x="1475" y="3872"/>
                  </a:cubicBezTo>
                  <a:cubicBezTo>
                    <a:pt x="2674" y="5746"/>
                    <a:pt x="4368" y="6807"/>
                    <a:pt x="4368" y="6807"/>
                  </a:cubicBezTo>
                  <a:cubicBezTo>
                    <a:pt x="4368" y="6807"/>
                    <a:pt x="4106" y="4823"/>
                    <a:pt x="2908" y="2949"/>
                  </a:cubicBezTo>
                  <a:cubicBezTo>
                    <a:pt x="1695" y="107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5" name="Google Shape;415;p31"/>
          <p:cNvSpPr/>
          <p:nvPr/>
        </p:nvSpPr>
        <p:spPr>
          <a:xfrm>
            <a:off x="1155070" y="1252378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31"/>
          <p:cNvSpPr/>
          <p:nvPr/>
        </p:nvSpPr>
        <p:spPr>
          <a:xfrm flipH="1">
            <a:off x="8088316" y="4242467"/>
            <a:ext cx="105" cy="10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9294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7" name="Google Shape;417;p31"/>
          <p:cNvGrpSpPr/>
          <p:nvPr/>
        </p:nvGrpSpPr>
        <p:grpSpPr>
          <a:xfrm>
            <a:off x="7873700" y="3093809"/>
            <a:ext cx="1899760" cy="2480570"/>
            <a:chOff x="7873700" y="3093809"/>
            <a:chExt cx="1899760" cy="2480570"/>
          </a:xfrm>
        </p:grpSpPr>
        <p:sp>
          <p:nvSpPr>
            <p:cNvPr id="418" name="Google Shape;418;p31"/>
            <p:cNvSpPr/>
            <p:nvPr/>
          </p:nvSpPr>
          <p:spPr>
            <a:xfrm flipH="1">
              <a:off x="8109850" y="4124339"/>
              <a:ext cx="1568" cy="10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cubicBezTo>
                    <a:pt x="14" y="1"/>
                    <a:pt x="14" y="1"/>
                    <a:pt x="1" y="1"/>
                  </a:cubicBez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1"/>
            <p:cNvSpPr/>
            <p:nvPr/>
          </p:nvSpPr>
          <p:spPr>
            <a:xfrm flipH="1">
              <a:off x="8794048" y="4523359"/>
              <a:ext cx="105" cy="1568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1"/>
            <p:cNvSpPr/>
            <p:nvPr/>
          </p:nvSpPr>
          <p:spPr>
            <a:xfrm flipH="1">
              <a:off x="8794048" y="4298708"/>
              <a:ext cx="105" cy="1464"/>
            </a:xfrm>
            <a:custGeom>
              <a:avLst/>
              <a:gdLst/>
              <a:ahLst/>
              <a:cxnLst/>
              <a:rect l="l" t="t" r="r" b="b"/>
              <a:pathLst>
                <a:path w="1" h="14" extrusionOk="0">
                  <a:moveTo>
                    <a:pt x="1" y="14"/>
                  </a:moveTo>
                  <a:cubicBezTo>
                    <a:pt x="1" y="0"/>
                    <a:pt x="1" y="0"/>
                    <a:pt x="1" y="14"/>
                  </a:cubicBezTo>
                  <a:lnTo>
                    <a:pt x="1" y="14"/>
                  </a:lnTo>
                  <a:lnTo>
                    <a:pt x="1" y="14"/>
                  </a:lnTo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1"/>
            <p:cNvSpPr/>
            <p:nvPr/>
          </p:nvSpPr>
          <p:spPr>
            <a:xfrm flipH="1">
              <a:off x="7919801" y="3932931"/>
              <a:ext cx="906027" cy="572238"/>
            </a:xfrm>
            <a:custGeom>
              <a:avLst/>
              <a:gdLst/>
              <a:ahLst/>
              <a:cxnLst/>
              <a:rect l="l" t="t" r="r" b="b"/>
              <a:pathLst>
                <a:path w="8667" h="5474" extrusionOk="0">
                  <a:moveTo>
                    <a:pt x="4199" y="1"/>
                  </a:moveTo>
                  <a:cubicBezTo>
                    <a:pt x="4077" y="1"/>
                    <a:pt x="3972" y="28"/>
                    <a:pt x="3872" y="55"/>
                  </a:cubicBezTo>
                  <a:cubicBezTo>
                    <a:pt x="3652" y="110"/>
                    <a:pt x="3363" y="261"/>
                    <a:pt x="3211" y="303"/>
                  </a:cubicBezTo>
                  <a:lnTo>
                    <a:pt x="3142" y="303"/>
                  </a:lnTo>
                  <a:cubicBezTo>
                    <a:pt x="3115" y="303"/>
                    <a:pt x="3101" y="289"/>
                    <a:pt x="3087" y="289"/>
                  </a:cubicBezTo>
                  <a:cubicBezTo>
                    <a:pt x="3073" y="289"/>
                    <a:pt x="3046" y="275"/>
                    <a:pt x="3018" y="275"/>
                  </a:cubicBezTo>
                  <a:cubicBezTo>
                    <a:pt x="3004" y="275"/>
                    <a:pt x="2991" y="261"/>
                    <a:pt x="2977" y="261"/>
                  </a:cubicBezTo>
                  <a:cubicBezTo>
                    <a:pt x="2977" y="261"/>
                    <a:pt x="2977" y="248"/>
                    <a:pt x="2963" y="248"/>
                  </a:cubicBezTo>
                  <a:cubicBezTo>
                    <a:pt x="2963" y="248"/>
                    <a:pt x="2880" y="192"/>
                    <a:pt x="2825" y="165"/>
                  </a:cubicBezTo>
                  <a:cubicBezTo>
                    <a:pt x="2798" y="165"/>
                    <a:pt x="2770" y="151"/>
                    <a:pt x="2729" y="137"/>
                  </a:cubicBezTo>
                  <a:cubicBezTo>
                    <a:pt x="2606" y="99"/>
                    <a:pt x="2462" y="75"/>
                    <a:pt x="2319" y="75"/>
                  </a:cubicBezTo>
                  <a:cubicBezTo>
                    <a:pt x="2156" y="75"/>
                    <a:pt x="1993" y="105"/>
                    <a:pt x="1861" y="179"/>
                  </a:cubicBezTo>
                  <a:cubicBezTo>
                    <a:pt x="1654" y="289"/>
                    <a:pt x="1544" y="468"/>
                    <a:pt x="1461" y="661"/>
                  </a:cubicBezTo>
                  <a:cubicBezTo>
                    <a:pt x="1323" y="702"/>
                    <a:pt x="1186" y="785"/>
                    <a:pt x="1062" y="826"/>
                  </a:cubicBezTo>
                  <a:cubicBezTo>
                    <a:pt x="772" y="978"/>
                    <a:pt x="552" y="1253"/>
                    <a:pt x="538" y="1529"/>
                  </a:cubicBezTo>
                  <a:cubicBezTo>
                    <a:pt x="538" y="1667"/>
                    <a:pt x="607" y="1832"/>
                    <a:pt x="635" y="1984"/>
                  </a:cubicBezTo>
                  <a:cubicBezTo>
                    <a:pt x="593" y="2052"/>
                    <a:pt x="511" y="2108"/>
                    <a:pt x="428" y="2204"/>
                  </a:cubicBezTo>
                  <a:cubicBezTo>
                    <a:pt x="345" y="2287"/>
                    <a:pt x="166" y="2562"/>
                    <a:pt x="125" y="2672"/>
                  </a:cubicBezTo>
                  <a:cubicBezTo>
                    <a:pt x="56" y="2783"/>
                    <a:pt x="70" y="2893"/>
                    <a:pt x="42" y="3003"/>
                  </a:cubicBezTo>
                  <a:cubicBezTo>
                    <a:pt x="28" y="3127"/>
                    <a:pt x="1" y="3237"/>
                    <a:pt x="56" y="3361"/>
                  </a:cubicBezTo>
                  <a:cubicBezTo>
                    <a:pt x="56" y="3430"/>
                    <a:pt x="83" y="3499"/>
                    <a:pt x="111" y="3568"/>
                  </a:cubicBezTo>
                  <a:cubicBezTo>
                    <a:pt x="166" y="3664"/>
                    <a:pt x="235" y="3747"/>
                    <a:pt x="359" y="3802"/>
                  </a:cubicBezTo>
                  <a:cubicBezTo>
                    <a:pt x="359" y="3802"/>
                    <a:pt x="400" y="3816"/>
                    <a:pt x="442" y="3830"/>
                  </a:cubicBezTo>
                  <a:cubicBezTo>
                    <a:pt x="455" y="3844"/>
                    <a:pt x="469" y="3871"/>
                    <a:pt x="469" y="3885"/>
                  </a:cubicBezTo>
                  <a:cubicBezTo>
                    <a:pt x="469" y="3899"/>
                    <a:pt x="469" y="3912"/>
                    <a:pt x="469" y="3926"/>
                  </a:cubicBezTo>
                  <a:cubicBezTo>
                    <a:pt x="455" y="4036"/>
                    <a:pt x="428" y="4147"/>
                    <a:pt x="414" y="4243"/>
                  </a:cubicBezTo>
                  <a:lnTo>
                    <a:pt x="414" y="4257"/>
                  </a:lnTo>
                  <a:cubicBezTo>
                    <a:pt x="400" y="4312"/>
                    <a:pt x="387" y="4353"/>
                    <a:pt x="387" y="4408"/>
                  </a:cubicBezTo>
                  <a:cubicBezTo>
                    <a:pt x="359" y="4546"/>
                    <a:pt x="345" y="4629"/>
                    <a:pt x="414" y="4822"/>
                  </a:cubicBezTo>
                  <a:cubicBezTo>
                    <a:pt x="455" y="4932"/>
                    <a:pt x="469" y="4973"/>
                    <a:pt x="593" y="5070"/>
                  </a:cubicBezTo>
                  <a:cubicBezTo>
                    <a:pt x="697" y="5139"/>
                    <a:pt x="849" y="5170"/>
                    <a:pt x="993" y="5170"/>
                  </a:cubicBezTo>
                  <a:cubicBezTo>
                    <a:pt x="1021" y="5170"/>
                    <a:pt x="1049" y="5168"/>
                    <a:pt x="1075" y="5166"/>
                  </a:cubicBezTo>
                  <a:cubicBezTo>
                    <a:pt x="1186" y="5139"/>
                    <a:pt x="1255" y="5084"/>
                    <a:pt x="1351" y="5028"/>
                  </a:cubicBezTo>
                  <a:cubicBezTo>
                    <a:pt x="1530" y="4904"/>
                    <a:pt x="1833" y="4643"/>
                    <a:pt x="1957" y="4574"/>
                  </a:cubicBezTo>
                  <a:cubicBezTo>
                    <a:pt x="2138" y="4469"/>
                    <a:pt x="2312" y="4424"/>
                    <a:pt x="2466" y="4424"/>
                  </a:cubicBezTo>
                  <a:cubicBezTo>
                    <a:pt x="2535" y="4424"/>
                    <a:pt x="2600" y="4433"/>
                    <a:pt x="2660" y="4450"/>
                  </a:cubicBezTo>
                  <a:cubicBezTo>
                    <a:pt x="2687" y="4464"/>
                    <a:pt x="2701" y="4477"/>
                    <a:pt x="2729" y="4491"/>
                  </a:cubicBezTo>
                  <a:cubicBezTo>
                    <a:pt x="2756" y="4505"/>
                    <a:pt x="2770" y="4532"/>
                    <a:pt x="2811" y="4560"/>
                  </a:cubicBezTo>
                  <a:cubicBezTo>
                    <a:pt x="2894" y="4643"/>
                    <a:pt x="3004" y="4960"/>
                    <a:pt x="3280" y="5084"/>
                  </a:cubicBezTo>
                  <a:cubicBezTo>
                    <a:pt x="3392" y="5130"/>
                    <a:pt x="3492" y="5158"/>
                    <a:pt x="3618" y="5158"/>
                  </a:cubicBezTo>
                  <a:cubicBezTo>
                    <a:pt x="3677" y="5158"/>
                    <a:pt x="3742" y="5152"/>
                    <a:pt x="3817" y="5139"/>
                  </a:cubicBezTo>
                  <a:cubicBezTo>
                    <a:pt x="3831" y="5125"/>
                    <a:pt x="3845" y="5125"/>
                    <a:pt x="3872" y="5125"/>
                  </a:cubicBezTo>
                  <a:lnTo>
                    <a:pt x="3927" y="5125"/>
                  </a:lnTo>
                  <a:cubicBezTo>
                    <a:pt x="3927" y="5111"/>
                    <a:pt x="3941" y="5111"/>
                    <a:pt x="3955" y="5111"/>
                  </a:cubicBezTo>
                  <a:cubicBezTo>
                    <a:pt x="3996" y="5111"/>
                    <a:pt x="4038" y="5125"/>
                    <a:pt x="4107" y="5125"/>
                  </a:cubicBezTo>
                  <a:cubicBezTo>
                    <a:pt x="4258" y="5152"/>
                    <a:pt x="4313" y="5152"/>
                    <a:pt x="4410" y="5194"/>
                  </a:cubicBezTo>
                  <a:cubicBezTo>
                    <a:pt x="4423" y="5208"/>
                    <a:pt x="4479" y="5249"/>
                    <a:pt x="4492" y="5249"/>
                  </a:cubicBezTo>
                  <a:cubicBezTo>
                    <a:pt x="4630" y="5332"/>
                    <a:pt x="4699" y="5387"/>
                    <a:pt x="4795" y="5428"/>
                  </a:cubicBezTo>
                  <a:cubicBezTo>
                    <a:pt x="4868" y="5460"/>
                    <a:pt x="4960" y="5474"/>
                    <a:pt x="5051" y="5474"/>
                  </a:cubicBezTo>
                  <a:cubicBezTo>
                    <a:pt x="5115" y="5474"/>
                    <a:pt x="5179" y="5467"/>
                    <a:pt x="5236" y="5455"/>
                  </a:cubicBezTo>
                  <a:cubicBezTo>
                    <a:pt x="5429" y="5455"/>
                    <a:pt x="5595" y="5359"/>
                    <a:pt x="5705" y="5235"/>
                  </a:cubicBezTo>
                  <a:cubicBezTo>
                    <a:pt x="5801" y="5139"/>
                    <a:pt x="5815" y="5015"/>
                    <a:pt x="5856" y="4904"/>
                  </a:cubicBezTo>
                  <a:cubicBezTo>
                    <a:pt x="5870" y="4918"/>
                    <a:pt x="5898" y="4932"/>
                    <a:pt x="5925" y="4960"/>
                  </a:cubicBezTo>
                  <a:cubicBezTo>
                    <a:pt x="6054" y="5070"/>
                    <a:pt x="6262" y="5180"/>
                    <a:pt x="6460" y="5180"/>
                  </a:cubicBezTo>
                  <a:cubicBezTo>
                    <a:pt x="6559" y="5180"/>
                    <a:pt x="6655" y="5152"/>
                    <a:pt x="6738" y="5084"/>
                  </a:cubicBezTo>
                  <a:cubicBezTo>
                    <a:pt x="6890" y="4960"/>
                    <a:pt x="6945" y="4780"/>
                    <a:pt x="6958" y="4615"/>
                  </a:cubicBezTo>
                  <a:cubicBezTo>
                    <a:pt x="6972" y="4560"/>
                    <a:pt x="6972" y="4519"/>
                    <a:pt x="6972" y="4464"/>
                  </a:cubicBezTo>
                  <a:cubicBezTo>
                    <a:pt x="7000" y="4491"/>
                    <a:pt x="7014" y="4519"/>
                    <a:pt x="7055" y="4560"/>
                  </a:cubicBezTo>
                  <a:cubicBezTo>
                    <a:pt x="7151" y="4643"/>
                    <a:pt x="7275" y="4739"/>
                    <a:pt x="7427" y="4767"/>
                  </a:cubicBezTo>
                  <a:cubicBezTo>
                    <a:pt x="7467" y="4772"/>
                    <a:pt x="7509" y="4775"/>
                    <a:pt x="7551" y="4775"/>
                  </a:cubicBezTo>
                  <a:cubicBezTo>
                    <a:pt x="7624" y="4775"/>
                    <a:pt x="7696" y="4765"/>
                    <a:pt x="7758" y="4739"/>
                  </a:cubicBezTo>
                  <a:cubicBezTo>
                    <a:pt x="7882" y="4684"/>
                    <a:pt x="7950" y="4601"/>
                    <a:pt x="8033" y="4519"/>
                  </a:cubicBezTo>
                  <a:cubicBezTo>
                    <a:pt x="8157" y="4422"/>
                    <a:pt x="8226" y="4298"/>
                    <a:pt x="8295" y="4174"/>
                  </a:cubicBezTo>
                  <a:cubicBezTo>
                    <a:pt x="8336" y="4092"/>
                    <a:pt x="8391" y="3981"/>
                    <a:pt x="8419" y="3844"/>
                  </a:cubicBezTo>
                  <a:cubicBezTo>
                    <a:pt x="8488" y="3761"/>
                    <a:pt x="8543" y="3664"/>
                    <a:pt x="8557" y="3568"/>
                  </a:cubicBezTo>
                  <a:cubicBezTo>
                    <a:pt x="8639" y="3168"/>
                    <a:pt x="8667" y="2755"/>
                    <a:pt x="8639" y="2356"/>
                  </a:cubicBezTo>
                  <a:cubicBezTo>
                    <a:pt x="8639" y="2121"/>
                    <a:pt x="8653" y="1887"/>
                    <a:pt x="8557" y="1653"/>
                  </a:cubicBezTo>
                  <a:cubicBezTo>
                    <a:pt x="8529" y="1529"/>
                    <a:pt x="8488" y="1405"/>
                    <a:pt x="8364" y="1322"/>
                  </a:cubicBezTo>
                  <a:cubicBezTo>
                    <a:pt x="8292" y="1282"/>
                    <a:pt x="8215" y="1261"/>
                    <a:pt x="8144" y="1261"/>
                  </a:cubicBezTo>
                  <a:cubicBezTo>
                    <a:pt x="8093" y="1261"/>
                    <a:pt x="8046" y="1272"/>
                    <a:pt x="8006" y="1295"/>
                  </a:cubicBezTo>
                  <a:cubicBezTo>
                    <a:pt x="7992" y="1240"/>
                    <a:pt x="7964" y="1184"/>
                    <a:pt x="7937" y="1116"/>
                  </a:cubicBezTo>
                  <a:cubicBezTo>
                    <a:pt x="7787" y="645"/>
                    <a:pt x="7388" y="233"/>
                    <a:pt x="6805" y="233"/>
                  </a:cubicBezTo>
                  <a:cubicBezTo>
                    <a:pt x="6637" y="233"/>
                    <a:pt x="6453" y="267"/>
                    <a:pt x="6256" y="344"/>
                  </a:cubicBezTo>
                  <a:cubicBezTo>
                    <a:pt x="6187" y="372"/>
                    <a:pt x="6132" y="427"/>
                    <a:pt x="6063" y="468"/>
                  </a:cubicBezTo>
                  <a:cubicBezTo>
                    <a:pt x="6022" y="399"/>
                    <a:pt x="5939" y="358"/>
                    <a:pt x="5843" y="316"/>
                  </a:cubicBezTo>
                  <a:cubicBezTo>
                    <a:pt x="5742" y="283"/>
                    <a:pt x="5631" y="263"/>
                    <a:pt x="5520" y="263"/>
                  </a:cubicBezTo>
                  <a:cubicBezTo>
                    <a:pt x="5358" y="263"/>
                    <a:pt x="5200" y="306"/>
                    <a:pt x="5085" y="413"/>
                  </a:cubicBezTo>
                  <a:cubicBezTo>
                    <a:pt x="5071" y="427"/>
                    <a:pt x="5057" y="440"/>
                    <a:pt x="5057" y="454"/>
                  </a:cubicBezTo>
                  <a:cubicBezTo>
                    <a:pt x="4947" y="248"/>
                    <a:pt x="4671" y="96"/>
                    <a:pt x="4410" y="27"/>
                  </a:cubicBezTo>
                  <a:cubicBezTo>
                    <a:pt x="4333" y="8"/>
                    <a:pt x="4264" y="1"/>
                    <a:pt x="4199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1"/>
            <p:cNvSpPr/>
            <p:nvPr/>
          </p:nvSpPr>
          <p:spPr>
            <a:xfrm flipH="1">
              <a:off x="8713345" y="3093809"/>
              <a:ext cx="983802" cy="1668418"/>
            </a:xfrm>
            <a:custGeom>
              <a:avLst/>
              <a:gdLst/>
              <a:ahLst/>
              <a:cxnLst/>
              <a:rect l="l" t="t" r="r" b="b"/>
              <a:pathLst>
                <a:path w="9411" h="15960" extrusionOk="0">
                  <a:moveTo>
                    <a:pt x="4707" y="1"/>
                  </a:moveTo>
                  <a:cubicBezTo>
                    <a:pt x="4450" y="1"/>
                    <a:pt x="4189" y="63"/>
                    <a:pt x="3954" y="159"/>
                  </a:cubicBezTo>
                  <a:cubicBezTo>
                    <a:pt x="3830" y="215"/>
                    <a:pt x="3734" y="311"/>
                    <a:pt x="3665" y="407"/>
                  </a:cubicBezTo>
                  <a:cubicBezTo>
                    <a:pt x="3527" y="463"/>
                    <a:pt x="3390" y="531"/>
                    <a:pt x="3266" y="600"/>
                  </a:cubicBezTo>
                  <a:cubicBezTo>
                    <a:pt x="3100" y="711"/>
                    <a:pt x="2921" y="821"/>
                    <a:pt x="2811" y="986"/>
                  </a:cubicBezTo>
                  <a:cubicBezTo>
                    <a:pt x="2535" y="1455"/>
                    <a:pt x="2618" y="2006"/>
                    <a:pt x="2563" y="2502"/>
                  </a:cubicBezTo>
                  <a:cubicBezTo>
                    <a:pt x="2508" y="2805"/>
                    <a:pt x="2480" y="3025"/>
                    <a:pt x="2177" y="3218"/>
                  </a:cubicBezTo>
                  <a:cubicBezTo>
                    <a:pt x="2150" y="3246"/>
                    <a:pt x="1943" y="3342"/>
                    <a:pt x="1833" y="3425"/>
                  </a:cubicBezTo>
                  <a:cubicBezTo>
                    <a:pt x="1598" y="3604"/>
                    <a:pt x="1392" y="3824"/>
                    <a:pt x="1268" y="4086"/>
                  </a:cubicBezTo>
                  <a:cubicBezTo>
                    <a:pt x="1047" y="4568"/>
                    <a:pt x="923" y="5354"/>
                    <a:pt x="1392" y="5726"/>
                  </a:cubicBezTo>
                  <a:cubicBezTo>
                    <a:pt x="1502" y="5808"/>
                    <a:pt x="1709" y="5863"/>
                    <a:pt x="1764" y="5891"/>
                  </a:cubicBezTo>
                  <a:cubicBezTo>
                    <a:pt x="1888" y="5946"/>
                    <a:pt x="1915" y="6056"/>
                    <a:pt x="1915" y="6098"/>
                  </a:cubicBezTo>
                  <a:cubicBezTo>
                    <a:pt x="1929" y="6456"/>
                    <a:pt x="1778" y="6676"/>
                    <a:pt x="1819" y="7062"/>
                  </a:cubicBezTo>
                  <a:cubicBezTo>
                    <a:pt x="1833" y="7227"/>
                    <a:pt x="1888" y="7379"/>
                    <a:pt x="2012" y="7489"/>
                  </a:cubicBezTo>
                  <a:cubicBezTo>
                    <a:pt x="2142" y="7573"/>
                    <a:pt x="2297" y="7625"/>
                    <a:pt x="2451" y="7625"/>
                  </a:cubicBezTo>
                  <a:cubicBezTo>
                    <a:pt x="2526" y="7625"/>
                    <a:pt x="2601" y="7613"/>
                    <a:pt x="2673" y="7586"/>
                  </a:cubicBezTo>
                  <a:cubicBezTo>
                    <a:pt x="3307" y="7393"/>
                    <a:pt x="3679" y="6663"/>
                    <a:pt x="4023" y="6277"/>
                  </a:cubicBezTo>
                  <a:cubicBezTo>
                    <a:pt x="4177" y="6150"/>
                    <a:pt x="4343" y="6077"/>
                    <a:pt x="4549" y="6077"/>
                  </a:cubicBezTo>
                  <a:cubicBezTo>
                    <a:pt x="4655" y="6077"/>
                    <a:pt x="4773" y="6097"/>
                    <a:pt x="4905" y="6139"/>
                  </a:cubicBezTo>
                  <a:cubicBezTo>
                    <a:pt x="5043" y="6180"/>
                    <a:pt x="5222" y="6304"/>
                    <a:pt x="5429" y="6401"/>
                  </a:cubicBezTo>
                  <a:cubicBezTo>
                    <a:pt x="5563" y="6486"/>
                    <a:pt x="5709" y="6523"/>
                    <a:pt x="5855" y="6523"/>
                  </a:cubicBezTo>
                  <a:cubicBezTo>
                    <a:pt x="6112" y="6523"/>
                    <a:pt x="6370" y="6406"/>
                    <a:pt x="6572" y="6222"/>
                  </a:cubicBezTo>
                  <a:cubicBezTo>
                    <a:pt x="6696" y="6167"/>
                    <a:pt x="6972" y="5877"/>
                    <a:pt x="7096" y="5795"/>
                  </a:cubicBezTo>
                  <a:cubicBezTo>
                    <a:pt x="7123" y="5781"/>
                    <a:pt x="7261" y="5671"/>
                    <a:pt x="7426" y="5602"/>
                  </a:cubicBezTo>
                  <a:cubicBezTo>
                    <a:pt x="7454" y="5574"/>
                    <a:pt x="7619" y="5547"/>
                    <a:pt x="7647" y="5547"/>
                  </a:cubicBezTo>
                  <a:cubicBezTo>
                    <a:pt x="7868" y="5557"/>
                    <a:pt x="8146" y="5624"/>
                    <a:pt x="8431" y="5624"/>
                  </a:cubicBezTo>
                  <a:cubicBezTo>
                    <a:pt x="8519" y="5624"/>
                    <a:pt x="8607" y="5618"/>
                    <a:pt x="8694" y="5602"/>
                  </a:cubicBezTo>
                  <a:cubicBezTo>
                    <a:pt x="8887" y="5533"/>
                    <a:pt x="9038" y="5367"/>
                    <a:pt x="9162" y="5216"/>
                  </a:cubicBezTo>
                  <a:cubicBezTo>
                    <a:pt x="9410" y="4940"/>
                    <a:pt x="9410" y="4527"/>
                    <a:pt x="9190" y="4238"/>
                  </a:cubicBezTo>
                  <a:cubicBezTo>
                    <a:pt x="9011" y="4031"/>
                    <a:pt x="8749" y="3921"/>
                    <a:pt x="8501" y="3797"/>
                  </a:cubicBezTo>
                  <a:cubicBezTo>
                    <a:pt x="8377" y="3728"/>
                    <a:pt x="8363" y="3673"/>
                    <a:pt x="8212" y="3590"/>
                  </a:cubicBezTo>
                  <a:cubicBezTo>
                    <a:pt x="7964" y="3411"/>
                    <a:pt x="7619" y="3191"/>
                    <a:pt x="7523" y="3053"/>
                  </a:cubicBezTo>
                  <a:cubicBezTo>
                    <a:pt x="7358" y="2805"/>
                    <a:pt x="7399" y="2598"/>
                    <a:pt x="7482" y="2281"/>
                  </a:cubicBezTo>
                  <a:cubicBezTo>
                    <a:pt x="7564" y="2075"/>
                    <a:pt x="7647" y="1882"/>
                    <a:pt x="7674" y="1675"/>
                  </a:cubicBezTo>
                  <a:cubicBezTo>
                    <a:pt x="7688" y="1413"/>
                    <a:pt x="7440" y="1165"/>
                    <a:pt x="7247" y="1014"/>
                  </a:cubicBezTo>
                  <a:cubicBezTo>
                    <a:pt x="6999" y="835"/>
                    <a:pt x="6806" y="779"/>
                    <a:pt x="6476" y="697"/>
                  </a:cubicBezTo>
                  <a:cubicBezTo>
                    <a:pt x="6228" y="642"/>
                    <a:pt x="5911" y="628"/>
                    <a:pt x="5773" y="559"/>
                  </a:cubicBezTo>
                  <a:cubicBezTo>
                    <a:pt x="5622" y="490"/>
                    <a:pt x="5580" y="352"/>
                    <a:pt x="5429" y="215"/>
                  </a:cubicBezTo>
                  <a:cubicBezTo>
                    <a:pt x="5215" y="63"/>
                    <a:pt x="4964" y="1"/>
                    <a:pt x="4707" y="1"/>
                  </a:cubicBezTo>
                  <a:close/>
                  <a:moveTo>
                    <a:pt x="5587" y="8023"/>
                  </a:moveTo>
                  <a:cubicBezTo>
                    <a:pt x="5478" y="8023"/>
                    <a:pt x="5369" y="8038"/>
                    <a:pt x="5263" y="8082"/>
                  </a:cubicBezTo>
                  <a:cubicBezTo>
                    <a:pt x="5043" y="8164"/>
                    <a:pt x="4850" y="8302"/>
                    <a:pt x="4685" y="8454"/>
                  </a:cubicBezTo>
                  <a:cubicBezTo>
                    <a:pt x="4450" y="8729"/>
                    <a:pt x="4244" y="9060"/>
                    <a:pt x="4065" y="9170"/>
                  </a:cubicBezTo>
                  <a:cubicBezTo>
                    <a:pt x="3976" y="9212"/>
                    <a:pt x="3910" y="9236"/>
                    <a:pt x="3856" y="9236"/>
                  </a:cubicBezTo>
                  <a:cubicBezTo>
                    <a:pt x="3766" y="9236"/>
                    <a:pt x="3704" y="9172"/>
                    <a:pt x="3610" y="9019"/>
                  </a:cubicBezTo>
                  <a:cubicBezTo>
                    <a:pt x="3596" y="8977"/>
                    <a:pt x="3527" y="8771"/>
                    <a:pt x="3445" y="8674"/>
                  </a:cubicBezTo>
                  <a:cubicBezTo>
                    <a:pt x="3306" y="8501"/>
                    <a:pt x="3070" y="8385"/>
                    <a:pt x="2843" y="8385"/>
                  </a:cubicBezTo>
                  <a:cubicBezTo>
                    <a:pt x="2800" y="8385"/>
                    <a:pt x="2757" y="8390"/>
                    <a:pt x="2714" y="8399"/>
                  </a:cubicBezTo>
                  <a:cubicBezTo>
                    <a:pt x="2563" y="8440"/>
                    <a:pt x="2466" y="8564"/>
                    <a:pt x="2384" y="8688"/>
                  </a:cubicBezTo>
                  <a:cubicBezTo>
                    <a:pt x="2342" y="8660"/>
                    <a:pt x="2315" y="8633"/>
                    <a:pt x="2260" y="8605"/>
                  </a:cubicBezTo>
                  <a:cubicBezTo>
                    <a:pt x="2207" y="8585"/>
                    <a:pt x="2160" y="8575"/>
                    <a:pt x="2117" y="8575"/>
                  </a:cubicBezTo>
                  <a:cubicBezTo>
                    <a:pt x="1956" y="8575"/>
                    <a:pt x="1859" y="8704"/>
                    <a:pt x="1805" y="8867"/>
                  </a:cubicBezTo>
                  <a:cubicBezTo>
                    <a:pt x="1598" y="8743"/>
                    <a:pt x="1378" y="8647"/>
                    <a:pt x="1158" y="8619"/>
                  </a:cubicBezTo>
                  <a:cubicBezTo>
                    <a:pt x="951" y="8619"/>
                    <a:pt x="786" y="8729"/>
                    <a:pt x="634" y="8853"/>
                  </a:cubicBezTo>
                  <a:cubicBezTo>
                    <a:pt x="0" y="9294"/>
                    <a:pt x="138" y="10052"/>
                    <a:pt x="441" y="10644"/>
                  </a:cubicBezTo>
                  <a:cubicBezTo>
                    <a:pt x="469" y="10658"/>
                    <a:pt x="524" y="10823"/>
                    <a:pt x="469" y="10989"/>
                  </a:cubicBezTo>
                  <a:cubicBezTo>
                    <a:pt x="427" y="11113"/>
                    <a:pt x="207" y="11430"/>
                    <a:pt x="152" y="11664"/>
                  </a:cubicBezTo>
                  <a:cubicBezTo>
                    <a:pt x="14" y="12132"/>
                    <a:pt x="0" y="12628"/>
                    <a:pt x="193" y="13083"/>
                  </a:cubicBezTo>
                  <a:cubicBezTo>
                    <a:pt x="372" y="13469"/>
                    <a:pt x="634" y="13868"/>
                    <a:pt x="1034" y="14047"/>
                  </a:cubicBezTo>
                  <a:cubicBezTo>
                    <a:pt x="1118" y="14077"/>
                    <a:pt x="1203" y="14088"/>
                    <a:pt x="1288" y="14088"/>
                  </a:cubicBezTo>
                  <a:cubicBezTo>
                    <a:pt x="1478" y="14088"/>
                    <a:pt x="1669" y="14030"/>
                    <a:pt x="1860" y="13992"/>
                  </a:cubicBezTo>
                  <a:cubicBezTo>
                    <a:pt x="2018" y="13955"/>
                    <a:pt x="2120" y="13923"/>
                    <a:pt x="2206" y="13923"/>
                  </a:cubicBezTo>
                  <a:cubicBezTo>
                    <a:pt x="2309" y="13923"/>
                    <a:pt x="2388" y="13968"/>
                    <a:pt x="2508" y="14102"/>
                  </a:cubicBezTo>
                  <a:cubicBezTo>
                    <a:pt x="2866" y="14516"/>
                    <a:pt x="2949" y="15177"/>
                    <a:pt x="3431" y="15632"/>
                  </a:cubicBezTo>
                  <a:cubicBezTo>
                    <a:pt x="3555" y="15756"/>
                    <a:pt x="3693" y="15866"/>
                    <a:pt x="3844" y="15921"/>
                  </a:cubicBezTo>
                  <a:cubicBezTo>
                    <a:pt x="3940" y="15945"/>
                    <a:pt x="4046" y="15960"/>
                    <a:pt x="4150" y="15960"/>
                  </a:cubicBezTo>
                  <a:cubicBezTo>
                    <a:pt x="4224" y="15960"/>
                    <a:pt x="4299" y="15952"/>
                    <a:pt x="4368" y="15935"/>
                  </a:cubicBezTo>
                  <a:cubicBezTo>
                    <a:pt x="4492" y="15894"/>
                    <a:pt x="4616" y="15811"/>
                    <a:pt x="4698" y="15701"/>
                  </a:cubicBezTo>
                  <a:cubicBezTo>
                    <a:pt x="4781" y="15563"/>
                    <a:pt x="4809" y="15411"/>
                    <a:pt x="4850" y="15274"/>
                  </a:cubicBezTo>
                  <a:cubicBezTo>
                    <a:pt x="4960" y="14805"/>
                    <a:pt x="4946" y="14323"/>
                    <a:pt x="5043" y="13854"/>
                  </a:cubicBezTo>
                  <a:cubicBezTo>
                    <a:pt x="5112" y="13620"/>
                    <a:pt x="5153" y="13551"/>
                    <a:pt x="5415" y="13496"/>
                  </a:cubicBezTo>
                  <a:cubicBezTo>
                    <a:pt x="5422" y="13492"/>
                    <a:pt x="5431" y="13490"/>
                    <a:pt x="5443" y="13490"/>
                  </a:cubicBezTo>
                  <a:cubicBezTo>
                    <a:pt x="5589" y="13490"/>
                    <a:pt x="6068" y="13791"/>
                    <a:pt x="6310" y="13854"/>
                  </a:cubicBezTo>
                  <a:cubicBezTo>
                    <a:pt x="6395" y="13876"/>
                    <a:pt x="6488" y="13905"/>
                    <a:pt x="6582" y="13905"/>
                  </a:cubicBezTo>
                  <a:cubicBezTo>
                    <a:pt x="6611" y="13905"/>
                    <a:pt x="6640" y="13902"/>
                    <a:pt x="6669" y="13896"/>
                  </a:cubicBezTo>
                  <a:cubicBezTo>
                    <a:pt x="6779" y="13854"/>
                    <a:pt x="6875" y="13772"/>
                    <a:pt x="6944" y="13689"/>
                  </a:cubicBezTo>
                  <a:cubicBezTo>
                    <a:pt x="7247" y="13290"/>
                    <a:pt x="7482" y="12835"/>
                    <a:pt x="7468" y="12325"/>
                  </a:cubicBezTo>
                  <a:cubicBezTo>
                    <a:pt x="7440" y="12063"/>
                    <a:pt x="7344" y="11815"/>
                    <a:pt x="7192" y="11595"/>
                  </a:cubicBezTo>
                  <a:lnTo>
                    <a:pt x="7192" y="11609"/>
                  </a:lnTo>
                  <a:cubicBezTo>
                    <a:pt x="6986" y="11347"/>
                    <a:pt x="6696" y="11154"/>
                    <a:pt x="6476" y="10906"/>
                  </a:cubicBezTo>
                  <a:cubicBezTo>
                    <a:pt x="6297" y="10713"/>
                    <a:pt x="6255" y="10396"/>
                    <a:pt x="6476" y="10190"/>
                  </a:cubicBezTo>
                  <a:cubicBezTo>
                    <a:pt x="6586" y="10066"/>
                    <a:pt x="6724" y="9955"/>
                    <a:pt x="6806" y="9818"/>
                  </a:cubicBezTo>
                  <a:cubicBezTo>
                    <a:pt x="6958" y="9459"/>
                    <a:pt x="6930" y="9046"/>
                    <a:pt x="6751" y="8702"/>
                  </a:cubicBezTo>
                  <a:cubicBezTo>
                    <a:pt x="6614" y="8399"/>
                    <a:pt x="6310" y="8178"/>
                    <a:pt x="5980" y="8068"/>
                  </a:cubicBezTo>
                  <a:cubicBezTo>
                    <a:pt x="5851" y="8045"/>
                    <a:pt x="5719" y="8023"/>
                    <a:pt x="5587" y="8023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1"/>
            <p:cNvSpPr/>
            <p:nvPr/>
          </p:nvSpPr>
          <p:spPr>
            <a:xfrm flipH="1">
              <a:off x="7975311" y="3474430"/>
              <a:ext cx="768351" cy="772532"/>
            </a:xfrm>
            <a:custGeom>
              <a:avLst/>
              <a:gdLst/>
              <a:ahLst/>
              <a:cxnLst/>
              <a:rect l="l" t="t" r="r" b="b"/>
              <a:pathLst>
                <a:path w="7350" h="7390" extrusionOk="0">
                  <a:moveTo>
                    <a:pt x="3262" y="1"/>
                  </a:moveTo>
                  <a:cubicBezTo>
                    <a:pt x="3042" y="1"/>
                    <a:pt x="2870" y="141"/>
                    <a:pt x="2756" y="294"/>
                  </a:cubicBezTo>
                  <a:cubicBezTo>
                    <a:pt x="2687" y="362"/>
                    <a:pt x="2645" y="445"/>
                    <a:pt x="2604" y="528"/>
                  </a:cubicBezTo>
                  <a:cubicBezTo>
                    <a:pt x="2439" y="473"/>
                    <a:pt x="2281" y="437"/>
                    <a:pt x="2133" y="437"/>
                  </a:cubicBezTo>
                  <a:cubicBezTo>
                    <a:pt x="1837" y="437"/>
                    <a:pt x="1580" y="578"/>
                    <a:pt x="1378" y="982"/>
                  </a:cubicBezTo>
                  <a:cubicBezTo>
                    <a:pt x="1199" y="1299"/>
                    <a:pt x="1047" y="1630"/>
                    <a:pt x="1075" y="1988"/>
                  </a:cubicBezTo>
                  <a:cubicBezTo>
                    <a:pt x="1130" y="2264"/>
                    <a:pt x="1213" y="2443"/>
                    <a:pt x="1185" y="2594"/>
                  </a:cubicBezTo>
                  <a:cubicBezTo>
                    <a:pt x="1185" y="2594"/>
                    <a:pt x="1185" y="2594"/>
                    <a:pt x="1185" y="2608"/>
                  </a:cubicBezTo>
                  <a:lnTo>
                    <a:pt x="1171" y="2608"/>
                  </a:lnTo>
                  <a:cubicBezTo>
                    <a:pt x="1171" y="2622"/>
                    <a:pt x="1157" y="2622"/>
                    <a:pt x="1157" y="2636"/>
                  </a:cubicBezTo>
                  <a:cubicBezTo>
                    <a:pt x="1020" y="2760"/>
                    <a:pt x="854" y="2870"/>
                    <a:pt x="717" y="2994"/>
                  </a:cubicBezTo>
                  <a:cubicBezTo>
                    <a:pt x="469" y="3283"/>
                    <a:pt x="289" y="3600"/>
                    <a:pt x="165" y="3945"/>
                  </a:cubicBezTo>
                  <a:cubicBezTo>
                    <a:pt x="0" y="4413"/>
                    <a:pt x="83" y="4950"/>
                    <a:pt x="441" y="5350"/>
                  </a:cubicBezTo>
                  <a:cubicBezTo>
                    <a:pt x="606" y="5488"/>
                    <a:pt x="841" y="5570"/>
                    <a:pt x="1075" y="5570"/>
                  </a:cubicBezTo>
                  <a:cubicBezTo>
                    <a:pt x="1226" y="5557"/>
                    <a:pt x="1364" y="5488"/>
                    <a:pt x="1502" y="5405"/>
                  </a:cubicBezTo>
                  <a:cubicBezTo>
                    <a:pt x="1604" y="5346"/>
                    <a:pt x="1705" y="5318"/>
                    <a:pt x="1820" y="5318"/>
                  </a:cubicBezTo>
                  <a:cubicBezTo>
                    <a:pt x="1891" y="5318"/>
                    <a:pt x="1968" y="5329"/>
                    <a:pt x="2053" y="5350"/>
                  </a:cubicBezTo>
                  <a:cubicBezTo>
                    <a:pt x="2067" y="5350"/>
                    <a:pt x="2081" y="5364"/>
                    <a:pt x="2081" y="5364"/>
                  </a:cubicBezTo>
                  <a:cubicBezTo>
                    <a:pt x="2094" y="5378"/>
                    <a:pt x="2108" y="5378"/>
                    <a:pt x="2108" y="5378"/>
                  </a:cubicBezTo>
                  <a:cubicBezTo>
                    <a:pt x="2218" y="5488"/>
                    <a:pt x="2246" y="5543"/>
                    <a:pt x="2273" y="5626"/>
                  </a:cubicBezTo>
                  <a:cubicBezTo>
                    <a:pt x="2342" y="5832"/>
                    <a:pt x="2342" y="6066"/>
                    <a:pt x="2370" y="6356"/>
                  </a:cubicBezTo>
                  <a:cubicBezTo>
                    <a:pt x="2411" y="6907"/>
                    <a:pt x="2935" y="7389"/>
                    <a:pt x="3610" y="7389"/>
                  </a:cubicBezTo>
                  <a:cubicBezTo>
                    <a:pt x="4175" y="7306"/>
                    <a:pt x="4189" y="6686"/>
                    <a:pt x="4285" y="6301"/>
                  </a:cubicBezTo>
                  <a:cubicBezTo>
                    <a:pt x="4340" y="6011"/>
                    <a:pt x="4368" y="5433"/>
                    <a:pt x="4450" y="5350"/>
                  </a:cubicBezTo>
                  <a:cubicBezTo>
                    <a:pt x="4549" y="5251"/>
                    <a:pt x="4619" y="5228"/>
                    <a:pt x="4666" y="5228"/>
                  </a:cubicBezTo>
                  <a:cubicBezTo>
                    <a:pt x="4692" y="5228"/>
                    <a:pt x="4711" y="5235"/>
                    <a:pt x="4726" y="5240"/>
                  </a:cubicBezTo>
                  <a:cubicBezTo>
                    <a:pt x="4891" y="5350"/>
                    <a:pt x="4919" y="5460"/>
                    <a:pt x="5125" y="5598"/>
                  </a:cubicBezTo>
                  <a:cubicBezTo>
                    <a:pt x="5265" y="5690"/>
                    <a:pt x="5385" y="5729"/>
                    <a:pt x="5488" y="5729"/>
                  </a:cubicBezTo>
                  <a:cubicBezTo>
                    <a:pt x="5798" y="5729"/>
                    <a:pt x="5948" y="5371"/>
                    <a:pt x="6021" y="5061"/>
                  </a:cubicBezTo>
                  <a:cubicBezTo>
                    <a:pt x="6076" y="4840"/>
                    <a:pt x="6145" y="4606"/>
                    <a:pt x="6145" y="4386"/>
                  </a:cubicBezTo>
                  <a:cubicBezTo>
                    <a:pt x="6104" y="4055"/>
                    <a:pt x="6007" y="3738"/>
                    <a:pt x="5869" y="3435"/>
                  </a:cubicBezTo>
                  <a:cubicBezTo>
                    <a:pt x="5801" y="3270"/>
                    <a:pt x="5787" y="3187"/>
                    <a:pt x="5801" y="3146"/>
                  </a:cubicBezTo>
                  <a:cubicBezTo>
                    <a:pt x="5828" y="3146"/>
                    <a:pt x="5842" y="3132"/>
                    <a:pt x="5869" y="3132"/>
                  </a:cubicBezTo>
                  <a:cubicBezTo>
                    <a:pt x="5894" y="3121"/>
                    <a:pt x="5929" y="3118"/>
                    <a:pt x="5972" y="3118"/>
                  </a:cubicBezTo>
                  <a:cubicBezTo>
                    <a:pt x="6041" y="3118"/>
                    <a:pt x="6130" y="3127"/>
                    <a:pt x="6226" y="3127"/>
                  </a:cubicBezTo>
                  <a:cubicBezTo>
                    <a:pt x="6298" y="3127"/>
                    <a:pt x="6374" y="3122"/>
                    <a:pt x="6448" y="3104"/>
                  </a:cubicBezTo>
                  <a:cubicBezTo>
                    <a:pt x="6848" y="2939"/>
                    <a:pt x="7013" y="2526"/>
                    <a:pt x="7109" y="2181"/>
                  </a:cubicBezTo>
                  <a:cubicBezTo>
                    <a:pt x="7350" y="1420"/>
                    <a:pt x="6619" y="594"/>
                    <a:pt x="5696" y="594"/>
                  </a:cubicBezTo>
                  <a:cubicBezTo>
                    <a:pt x="5667" y="594"/>
                    <a:pt x="5637" y="595"/>
                    <a:pt x="5608" y="597"/>
                  </a:cubicBezTo>
                  <a:cubicBezTo>
                    <a:pt x="5263" y="610"/>
                    <a:pt x="4974" y="803"/>
                    <a:pt x="4698" y="955"/>
                  </a:cubicBezTo>
                  <a:cubicBezTo>
                    <a:pt x="4619" y="1008"/>
                    <a:pt x="4401" y="1149"/>
                    <a:pt x="4395" y="1149"/>
                  </a:cubicBezTo>
                  <a:cubicBezTo>
                    <a:pt x="4394" y="1149"/>
                    <a:pt x="4395" y="1148"/>
                    <a:pt x="4395" y="1148"/>
                  </a:cubicBezTo>
                  <a:lnTo>
                    <a:pt x="4395" y="1148"/>
                  </a:lnTo>
                  <a:cubicBezTo>
                    <a:pt x="4381" y="1162"/>
                    <a:pt x="4381" y="1162"/>
                    <a:pt x="4368" y="1162"/>
                  </a:cubicBezTo>
                  <a:lnTo>
                    <a:pt x="4368" y="1148"/>
                  </a:lnTo>
                  <a:cubicBezTo>
                    <a:pt x="4368" y="1148"/>
                    <a:pt x="4354" y="1148"/>
                    <a:pt x="4354" y="1134"/>
                  </a:cubicBezTo>
                  <a:cubicBezTo>
                    <a:pt x="4313" y="1065"/>
                    <a:pt x="4299" y="1010"/>
                    <a:pt x="4271" y="941"/>
                  </a:cubicBezTo>
                  <a:cubicBezTo>
                    <a:pt x="4216" y="803"/>
                    <a:pt x="4216" y="652"/>
                    <a:pt x="4133" y="528"/>
                  </a:cubicBezTo>
                  <a:cubicBezTo>
                    <a:pt x="3996" y="252"/>
                    <a:pt x="3679" y="18"/>
                    <a:pt x="3321" y="4"/>
                  </a:cubicBezTo>
                  <a:cubicBezTo>
                    <a:pt x="3301" y="2"/>
                    <a:pt x="3281" y="1"/>
                    <a:pt x="3262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1"/>
            <p:cNvSpPr/>
            <p:nvPr/>
          </p:nvSpPr>
          <p:spPr>
            <a:xfrm flipH="1">
              <a:off x="8943851" y="3591616"/>
              <a:ext cx="792185" cy="772009"/>
            </a:xfrm>
            <a:custGeom>
              <a:avLst/>
              <a:gdLst/>
              <a:ahLst/>
              <a:cxnLst/>
              <a:rect l="l" t="t" r="r" b="b"/>
              <a:pathLst>
                <a:path w="7578" h="7385" extrusionOk="0">
                  <a:moveTo>
                    <a:pt x="4032" y="1"/>
                  </a:moveTo>
                  <a:cubicBezTo>
                    <a:pt x="3998" y="1"/>
                    <a:pt x="3963" y="5"/>
                    <a:pt x="3927" y="13"/>
                  </a:cubicBezTo>
                  <a:cubicBezTo>
                    <a:pt x="3555" y="41"/>
                    <a:pt x="3252" y="289"/>
                    <a:pt x="3142" y="578"/>
                  </a:cubicBezTo>
                  <a:cubicBezTo>
                    <a:pt x="3059" y="716"/>
                    <a:pt x="3086" y="853"/>
                    <a:pt x="3031" y="991"/>
                  </a:cubicBezTo>
                  <a:cubicBezTo>
                    <a:pt x="3018" y="1060"/>
                    <a:pt x="3004" y="1129"/>
                    <a:pt x="2976" y="1198"/>
                  </a:cubicBezTo>
                  <a:cubicBezTo>
                    <a:pt x="2962" y="1212"/>
                    <a:pt x="2962" y="1212"/>
                    <a:pt x="2962" y="1212"/>
                  </a:cubicBezTo>
                  <a:cubicBezTo>
                    <a:pt x="2962" y="1225"/>
                    <a:pt x="2949" y="1225"/>
                    <a:pt x="2949" y="1225"/>
                  </a:cubicBezTo>
                  <a:cubicBezTo>
                    <a:pt x="2949" y="1225"/>
                    <a:pt x="2936" y="1225"/>
                    <a:pt x="2935" y="1213"/>
                  </a:cubicBezTo>
                  <a:lnTo>
                    <a:pt x="2935" y="1213"/>
                  </a:lnTo>
                  <a:cubicBezTo>
                    <a:pt x="2935" y="1213"/>
                    <a:pt x="2935" y="1213"/>
                    <a:pt x="2935" y="1213"/>
                  </a:cubicBezTo>
                  <a:cubicBezTo>
                    <a:pt x="2936" y="1213"/>
                    <a:pt x="2936" y="1212"/>
                    <a:pt x="2935" y="1212"/>
                  </a:cubicBezTo>
                  <a:lnTo>
                    <a:pt x="2935" y="1212"/>
                  </a:lnTo>
                  <a:cubicBezTo>
                    <a:pt x="2935" y="1212"/>
                    <a:pt x="2935" y="1212"/>
                    <a:pt x="2935" y="1213"/>
                  </a:cubicBezTo>
                  <a:lnTo>
                    <a:pt x="2935" y="1213"/>
                  </a:lnTo>
                  <a:cubicBezTo>
                    <a:pt x="2923" y="1211"/>
                    <a:pt x="2695" y="1085"/>
                    <a:pt x="2604" y="1046"/>
                  </a:cubicBezTo>
                  <a:cubicBezTo>
                    <a:pt x="2339" y="901"/>
                    <a:pt x="2049" y="742"/>
                    <a:pt x="1722" y="742"/>
                  </a:cubicBezTo>
                  <a:cubicBezTo>
                    <a:pt x="1708" y="742"/>
                    <a:pt x="1695" y="743"/>
                    <a:pt x="1681" y="743"/>
                  </a:cubicBezTo>
                  <a:cubicBezTo>
                    <a:pt x="703" y="743"/>
                    <a:pt x="0" y="1653"/>
                    <a:pt x="303" y="2410"/>
                  </a:cubicBezTo>
                  <a:cubicBezTo>
                    <a:pt x="441" y="2741"/>
                    <a:pt x="620" y="3154"/>
                    <a:pt x="1034" y="3292"/>
                  </a:cubicBezTo>
                  <a:cubicBezTo>
                    <a:pt x="1085" y="3301"/>
                    <a:pt x="1136" y="3304"/>
                    <a:pt x="1185" y="3304"/>
                  </a:cubicBezTo>
                  <a:cubicBezTo>
                    <a:pt x="1338" y="3304"/>
                    <a:pt x="1476" y="3273"/>
                    <a:pt x="1569" y="3273"/>
                  </a:cubicBezTo>
                  <a:cubicBezTo>
                    <a:pt x="1591" y="3273"/>
                    <a:pt x="1610" y="3274"/>
                    <a:pt x="1626" y="3278"/>
                  </a:cubicBezTo>
                  <a:cubicBezTo>
                    <a:pt x="1640" y="3278"/>
                    <a:pt x="1667" y="3292"/>
                    <a:pt x="1681" y="3292"/>
                  </a:cubicBezTo>
                  <a:cubicBezTo>
                    <a:pt x="1709" y="3333"/>
                    <a:pt x="1695" y="3416"/>
                    <a:pt x="1640" y="3581"/>
                  </a:cubicBezTo>
                  <a:cubicBezTo>
                    <a:pt x="1516" y="3898"/>
                    <a:pt x="1447" y="4215"/>
                    <a:pt x="1433" y="4546"/>
                  </a:cubicBezTo>
                  <a:cubicBezTo>
                    <a:pt x="1447" y="4780"/>
                    <a:pt x="1543" y="5001"/>
                    <a:pt x="1612" y="5207"/>
                  </a:cubicBezTo>
                  <a:cubicBezTo>
                    <a:pt x="1703" y="5511"/>
                    <a:pt x="1877" y="5853"/>
                    <a:pt x="2176" y="5853"/>
                  </a:cubicBezTo>
                  <a:cubicBezTo>
                    <a:pt x="2283" y="5853"/>
                    <a:pt x="2407" y="5809"/>
                    <a:pt x="2549" y="5703"/>
                  </a:cubicBezTo>
                  <a:cubicBezTo>
                    <a:pt x="2742" y="5552"/>
                    <a:pt x="2756" y="5428"/>
                    <a:pt x="2921" y="5317"/>
                  </a:cubicBezTo>
                  <a:cubicBezTo>
                    <a:pt x="2932" y="5306"/>
                    <a:pt x="2955" y="5295"/>
                    <a:pt x="2988" y="5295"/>
                  </a:cubicBezTo>
                  <a:cubicBezTo>
                    <a:pt x="3037" y="5295"/>
                    <a:pt x="3107" y="5319"/>
                    <a:pt x="3197" y="5400"/>
                  </a:cubicBezTo>
                  <a:cubicBezTo>
                    <a:pt x="3293" y="5483"/>
                    <a:pt x="3362" y="6048"/>
                    <a:pt x="3445" y="6351"/>
                  </a:cubicBezTo>
                  <a:cubicBezTo>
                    <a:pt x="3569" y="6723"/>
                    <a:pt x="3624" y="7329"/>
                    <a:pt x="4202" y="7384"/>
                  </a:cubicBezTo>
                  <a:cubicBezTo>
                    <a:pt x="4864" y="7357"/>
                    <a:pt x="5360" y="6833"/>
                    <a:pt x="5346" y="6282"/>
                  </a:cubicBezTo>
                  <a:cubicBezTo>
                    <a:pt x="5360" y="5993"/>
                    <a:pt x="5332" y="5758"/>
                    <a:pt x="5387" y="5538"/>
                  </a:cubicBezTo>
                  <a:cubicBezTo>
                    <a:pt x="5415" y="5469"/>
                    <a:pt x="5442" y="5414"/>
                    <a:pt x="5539" y="5290"/>
                  </a:cubicBezTo>
                  <a:cubicBezTo>
                    <a:pt x="5539" y="5290"/>
                    <a:pt x="5539" y="5276"/>
                    <a:pt x="5566" y="5262"/>
                  </a:cubicBezTo>
                  <a:cubicBezTo>
                    <a:pt x="5566" y="5262"/>
                    <a:pt x="5580" y="5262"/>
                    <a:pt x="5594" y="5249"/>
                  </a:cubicBezTo>
                  <a:cubicBezTo>
                    <a:pt x="5693" y="5224"/>
                    <a:pt x="5781" y="5210"/>
                    <a:pt x="5863" y="5210"/>
                  </a:cubicBezTo>
                  <a:cubicBezTo>
                    <a:pt x="5963" y="5210"/>
                    <a:pt x="6054" y="5231"/>
                    <a:pt x="6145" y="5276"/>
                  </a:cubicBezTo>
                  <a:cubicBezTo>
                    <a:pt x="6283" y="5345"/>
                    <a:pt x="6421" y="5414"/>
                    <a:pt x="6586" y="5414"/>
                  </a:cubicBezTo>
                  <a:cubicBezTo>
                    <a:pt x="6820" y="5400"/>
                    <a:pt x="7054" y="5304"/>
                    <a:pt x="7206" y="5152"/>
                  </a:cubicBezTo>
                  <a:cubicBezTo>
                    <a:pt x="7537" y="4739"/>
                    <a:pt x="7578" y="4188"/>
                    <a:pt x="7371" y="3733"/>
                  </a:cubicBezTo>
                  <a:cubicBezTo>
                    <a:pt x="7220" y="3402"/>
                    <a:pt x="7013" y="3085"/>
                    <a:pt x="6751" y="2824"/>
                  </a:cubicBezTo>
                  <a:cubicBezTo>
                    <a:pt x="6600" y="2700"/>
                    <a:pt x="6421" y="2603"/>
                    <a:pt x="6269" y="2493"/>
                  </a:cubicBezTo>
                  <a:cubicBezTo>
                    <a:pt x="6269" y="2479"/>
                    <a:pt x="6269" y="2479"/>
                    <a:pt x="6255" y="2465"/>
                  </a:cubicBezTo>
                  <a:cubicBezTo>
                    <a:pt x="6255" y="2465"/>
                    <a:pt x="6255" y="2452"/>
                    <a:pt x="6242" y="2452"/>
                  </a:cubicBezTo>
                  <a:cubicBezTo>
                    <a:pt x="6200" y="2314"/>
                    <a:pt x="6269" y="2121"/>
                    <a:pt x="6310" y="1845"/>
                  </a:cubicBezTo>
                  <a:cubicBezTo>
                    <a:pt x="6310" y="1487"/>
                    <a:pt x="6131" y="1170"/>
                    <a:pt x="5925" y="867"/>
                  </a:cubicBezTo>
                  <a:cubicBezTo>
                    <a:pt x="5700" y="496"/>
                    <a:pt x="5454" y="363"/>
                    <a:pt x="5182" y="363"/>
                  </a:cubicBezTo>
                  <a:cubicBezTo>
                    <a:pt x="5021" y="363"/>
                    <a:pt x="4851" y="410"/>
                    <a:pt x="4671" y="481"/>
                  </a:cubicBezTo>
                  <a:cubicBezTo>
                    <a:pt x="4630" y="399"/>
                    <a:pt x="4574" y="330"/>
                    <a:pt x="4506" y="247"/>
                  </a:cubicBezTo>
                  <a:cubicBezTo>
                    <a:pt x="4377" y="119"/>
                    <a:pt x="4219" y="1"/>
                    <a:pt x="4032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1"/>
            <p:cNvSpPr/>
            <p:nvPr/>
          </p:nvSpPr>
          <p:spPr>
            <a:xfrm flipH="1">
              <a:off x="8772409" y="3620991"/>
              <a:ext cx="181582" cy="539518"/>
            </a:xfrm>
            <a:custGeom>
              <a:avLst/>
              <a:gdLst/>
              <a:ahLst/>
              <a:cxnLst/>
              <a:rect l="l" t="t" r="r" b="b"/>
              <a:pathLst>
                <a:path w="1737" h="5161" extrusionOk="0">
                  <a:moveTo>
                    <a:pt x="1458" y="0"/>
                  </a:moveTo>
                  <a:cubicBezTo>
                    <a:pt x="1425" y="0"/>
                    <a:pt x="1391" y="25"/>
                    <a:pt x="1378" y="76"/>
                  </a:cubicBezTo>
                  <a:cubicBezTo>
                    <a:pt x="1378" y="132"/>
                    <a:pt x="1365" y="173"/>
                    <a:pt x="1351" y="214"/>
                  </a:cubicBezTo>
                  <a:cubicBezTo>
                    <a:pt x="1296" y="917"/>
                    <a:pt x="1254" y="1633"/>
                    <a:pt x="1130" y="2308"/>
                  </a:cubicBezTo>
                  <a:cubicBezTo>
                    <a:pt x="1061" y="2570"/>
                    <a:pt x="979" y="2818"/>
                    <a:pt x="896" y="3066"/>
                  </a:cubicBezTo>
                  <a:cubicBezTo>
                    <a:pt x="758" y="3397"/>
                    <a:pt x="593" y="3741"/>
                    <a:pt x="483" y="3893"/>
                  </a:cubicBezTo>
                  <a:cubicBezTo>
                    <a:pt x="417" y="3932"/>
                    <a:pt x="203" y="4170"/>
                    <a:pt x="217" y="4170"/>
                  </a:cubicBezTo>
                  <a:cubicBezTo>
                    <a:pt x="218" y="4170"/>
                    <a:pt x="219" y="4170"/>
                    <a:pt x="221" y="4168"/>
                  </a:cubicBezTo>
                  <a:lnTo>
                    <a:pt x="221" y="4168"/>
                  </a:lnTo>
                  <a:cubicBezTo>
                    <a:pt x="125" y="4251"/>
                    <a:pt x="42" y="4348"/>
                    <a:pt x="14" y="4499"/>
                  </a:cubicBezTo>
                  <a:cubicBezTo>
                    <a:pt x="1" y="4623"/>
                    <a:pt x="14" y="4775"/>
                    <a:pt x="14" y="4899"/>
                  </a:cubicBezTo>
                  <a:cubicBezTo>
                    <a:pt x="14" y="5009"/>
                    <a:pt x="14" y="5160"/>
                    <a:pt x="138" y="5160"/>
                  </a:cubicBezTo>
                  <a:cubicBezTo>
                    <a:pt x="152" y="5160"/>
                    <a:pt x="180" y="5147"/>
                    <a:pt x="193" y="5133"/>
                  </a:cubicBezTo>
                  <a:cubicBezTo>
                    <a:pt x="204" y="5137"/>
                    <a:pt x="215" y="5138"/>
                    <a:pt x="224" y="5138"/>
                  </a:cubicBezTo>
                  <a:cubicBezTo>
                    <a:pt x="251" y="5138"/>
                    <a:pt x="273" y="5125"/>
                    <a:pt x="304" y="5105"/>
                  </a:cubicBezTo>
                  <a:cubicBezTo>
                    <a:pt x="386" y="4995"/>
                    <a:pt x="455" y="4857"/>
                    <a:pt x="524" y="4706"/>
                  </a:cubicBezTo>
                  <a:cubicBezTo>
                    <a:pt x="607" y="4596"/>
                    <a:pt x="703" y="4472"/>
                    <a:pt x="800" y="4320"/>
                  </a:cubicBezTo>
                  <a:cubicBezTo>
                    <a:pt x="1227" y="3562"/>
                    <a:pt x="1681" y="2157"/>
                    <a:pt x="1709" y="958"/>
                  </a:cubicBezTo>
                  <a:cubicBezTo>
                    <a:pt x="1709" y="807"/>
                    <a:pt x="1737" y="655"/>
                    <a:pt x="1709" y="517"/>
                  </a:cubicBezTo>
                  <a:cubicBezTo>
                    <a:pt x="1668" y="421"/>
                    <a:pt x="1613" y="338"/>
                    <a:pt x="1571" y="242"/>
                  </a:cubicBezTo>
                  <a:cubicBezTo>
                    <a:pt x="1557" y="200"/>
                    <a:pt x="1544" y="173"/>
                    <a:pt x="1544" y="145"/>
                  </a:cubicBezTo>
                  <a:cubicBezTo>
                    <a:pt x="1544" y="132"/>
                    <a:pt x="1530" y="104"/>
                    <a:pt x="1530" y="90"/>
                  </a:cubicBezTo>
                  <a:cubicBezTo>
                    <a:pt x="1530" y="32"/>
                    <a:pt x="1495" y="0"/>
                    <a:pt x="14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1"/>
            <p:cNvSpPr/>
            <p:nvPr/>
          </p:nvSpPr>
          <p:spPr>
            <a:xfrm flipH="1">
              <a:off x="8482945" y="3591512"/>
              <a:ext cx="129626" cy="449511"/>
            </a:xfrm>
            <a:custGeom>
              <a:avLst/>
              <a:gdLst/>
              <a:ahLst/>
              <a:cxnLst/>
              <a:rect l="l" t="t" r="r" b="b"/>
              <a:pathLst>
                <a:path w="1240" h="4300" extrusionOk="0">
                  <a:moveTo>
                    <a:pt x="151" y="0"/>
                  </a:moveTo>
                  <a:cubicBezTo>
                    <a:pt x="144" y="0"/>
                    <a:pt x="113" y="9"/>
                    <a:pt x="99" y="14"/>
                  </a:cubicBezTo>
                  <a:lnTo>
                    <a:pt x="99" y="14"/>
                  </a:lnTo>
                  <a:cubicBezTo>
                    <a:pt x="1" y="20"/>
                    <a:pt x="14" y="99"/>
                    <a:pt x="14" y="152"/>
                  </a:cubicBezTo>
                  <a:cubicBezTo>
                    <a:pt x="41" y="345"/>
                    <a:pt x="41" y="538"/>
                    <a:pt x="55" y="730"/>
                  </a:cubicBezTo>
                  <a:cubicBezTo>
                    <a:pt x="69" y="992"/>
                    <a:pt x="138" y="1226"/>
                    <a:pt x="151" y="1433"/>
                  </a:cubicBezTo>
                  <a:cubicBezTo>
                    <a:pt x="207" y="1778"/>
                    <a:pt x="262" y="2039"/>
                    <a:pt x="331" y="2370"/>
                  </a:cubicBezTo>
                  <a:cubicBezTo>
                    <a:pt x="468" y="2756"/>
                    <a:pt x="565" y="3142"/>
                    <a:pt x="675" y="3527"/>
                  </a:cubicBezTo>
                  <a:cubicBezTo>
                    <a:pt x="730" y="3734"/>
                    <a:pt x="785" y="3927"/>
                    <a:pt x="813" y="4120"/>
                  </a:cubicBezTo>
                  <a:cubicBezTo>
                    <a:pt x="840" y="4175"/>
                    <a:pt x="813" y="4244"/>
                    <a:pt x="854" y="4285"/>
                  </a:cubicBezTo>
                  <a:cubicBezTo>
                    <a:pt x="869" y="4295"/>
                    <a:pt x="887" y="4299"/>
                    <a:pt x="904" y="4299"/>
                  </a:cubicBezTo>
                  <a:cubicBezTo>
                    <a:pt x="936" y="4299"/>
                    <a:pt x="964" y="4284"/>
                    <a:pt x="964" y="4258"/>
                  </a:cubicBezTo>
                  <a:cubicBezTo>
                    <a:pt x="978" y="4258"/>
                    <a:pt x="1006" y="4244"/>
                    <a:pt x="1006" y="4244"/>
                  </a:cubicBezTo>
                  <a:cubicBezTo>
                    <a:pt x="1075" y="4161"/>
                    <a:pt x="1102" y="4051"/>
                    <a:pt x="1157" y="3886"/>
                  </a:cubicBezTo>
                  <a:cubicBezTo>
                    <a:pt x="1171" y="3858"/>
                    <a:pt x="1240" y="3734"/>
                    <a:pt x="1240" y="3651"/>
                  </a:cubicBezTo>
                  <a:cubicBezTo>
                    <a:pt x="1240" y="3596"/>
                    <a:pt x="1185" y="3486"/>
                    <a:pt x="1199" y="3486"/>
                  </a:cubicBezTo>
                  <a:cubicBezTo>
                    <a:pt x="951" y="2770"/>
                    <a:pt x="606" y="2067"/>
                    <a:pt x="496" y="1419"/>
                  </a:cubicBezTo>
                  <a:cubicBezTo>
                    <a:pt x="427" y="951"/>
                    <a:pt x="207" y="441"/>
                    <a:pt x="262" y="55"/>
                  </a:cubicBezTo>
                  <a:cubicBezTo>
                    <a:pt x="248" y="14"/>
                    <a:pt x="193" y="0"/>
                    <a:pt x="1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1"/>
            <p:cNvSpPr/>
            <p:nvPr/>
          </p:nvSpPr>
          <p:spPr>
            <a:xfrm flipH="1">
              <a:off x="9177178" y="4139184"/>
              <a:ext cx="76417" cy="417418"/>
            </a:xfrm>
            <a:custGeom>
              <a:avLst/>
              <a:gdLst/>
              <a:ahLst/>
              <a:cxnLst/>
              <a:rect l="l" t="t" r="r" b="b"/>
              <a:pathLst>
                <a:path w="731" h="3993" extrusionOk="0">
                  <a:moveTo>
                    <a:pt x="73" y="0"/>
                  </a:moveTo>
                  <a:cubicBezTo>
                    <a:pt x="46" y="0"/>
                    <a:pt x="20" y="11"/>
                    <a:pt x="1" y="38"/>
                  </a:cubicBezTo>
                  <a:cubicBezTo>
                    <a:pt x="28" y="203"/>
                    <a:pt x="152" y="341"/>
                    <a:pt x="180" y="507"/>
                  </a:cubicBezTo>
                  <a:cubicBezTo>
                    <a:pt x="235" y="810"/>
                    <a:pt x="359" y="1168"/>
                    <a:pt x="387" y="1499"/>
                  </a:cubicBezTo>
                  <a:cubicBezTo>
                    <a:pt x="442" y="2132"/>
                    <a:pt x="414" y="2697"/>
                    <a:pt x="221" y="3303"/>
                  </a:cubicBezTo>
                  <a:cubicBezTo>
                    <a:pt x="207" y="3400"/>
                    <a:pt x="111" y="3496"/>
                    <a:pt x="139" y="3593"/>
                  </a:cubicBezTo>
                  <a:lnTo>
                    <a:pt x="152" y="3593"/>
                  </a:lnTo>
                  <a:cubicBezTo>
                    <a:pt x="152" y="3593"/>
                    <a:pt x="152" y="3606"/>
                    <a:pt x="152" y="3606"/>
                  </a:cubicBezTo>
                  <a:cubicBezTo>
                    <a:pt x="70" y="3662"/>
                    <a:pt x="125" y="3689"/>
                    <a:pt x="139" y="3758"/>
                  </a:cubicBezTo>
                  <a:cubicBezTo>
                    <a:pt x="180" y="3854"/>
                    <a:pt x="249" y="3978"/>
                    <a:pt x="387" y="3992"/>
                  </a:cubicBezTo>
                  <a:cubicBezTo>
                    <a:pt x="455" y="3992"/>
                    <a:pt x="511" y="3951"/>
                    <a:pt x="524" y="3896"/>
                  </a:cubicBezTo>
                  <a:cubicBezTo>
                    <a:pt x="524" y="3889"/>
                    <a:pt x="524" y="3884"/>
                    <a:pt x="524" y="3882"/>
                  </a:cubicBezTo>
                  <a:cubicBezTo>
                    <a:pt x="524" y="3868"/>
                    <a:pt x="524" y="3868"/>
                    <a:pt x="524" y="3868"/>
                  </a:cubicBezTo>
                  <a:cubicBezTo>
                    <a:pt x="566" y="3593"/>
                    <a:pt x="607" y="3400"/>
                    <a:pt x="607" y="3111"/>
                  </a:cubicBezTo>
                  <a:cubicBezTo>
                    <a:pt x="662" y="2518"/>
                    <a:pt x="731" y="1760"/>
                    <a:pt x="593" y="1113"/>
                  </a:cubicBezTo>
                  <a:cubicBezTo>
                    <a:pt x="538" y="851"/>
                    <a:pt x="511" y="603"/>
                    <a:pt x="400" y="369"/>
                  </a:cubicBezTo>
                  <a:cubicBezTo>
                    <a:pt x="387" y="341"/>
                    <a:pt x="359" y="314"/>
                    <a:pt x="345" y="286"/>
                  </a:cubicBezTo>
                  <a:cubicBezTo>
                    <a:pt x="331" y="245"/>
                    <a:pt x="331" y="217"/>
                    <a:pt x="318" y="176"/>
                  </a:cubicBezTo>
                  <a:cubicBezTo>
                    <a:pt x="304" y="162"/>
                    <a:pt x="276" y="148"/>
                    <a:pt x="249" y="148"/>
                  </a:cubicBezTo>
                  <a:cubicBezTo>
                    <a:pt x="249" y="135"/>
                    <a:pt x="249" y="135"/>
                    <a:pt x="235" y="121"/>
                  </a:cubicBezTo>
                  <a:cubicBezTo>
                    <a:pt x="225" y="71"/>
                    <a:pt x="144" y="0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1"/>
            <p:cNvSpPr/>
            <p:nvPr/>
          </p:nvSpPr>
          <p:spPr>
            <a:xfrm flipH="1">
              <a:off x="9218889" y="4244976"/>
              <a:ext cx="286746" cy="312567"/>
            </a:xfrm>
            <a:custGeom>
              <a:avLst/>
              <a:gdLst/>
              <a:ahLst/>
              <a:cxnLst/>
              <a:rect l="l" t="t" r="r" b="b"/>
              <a:pathLst>
                <a:path w="2743" h="2990" extrusionOk="0">
                  <a:moveTo>
                    <a:pt x="163" y="1"/>
                  </a:moveTo>
                  <a:cubicBezTo>
                    <a:pt x="125" y="1"/>
                    <a:pt x="83" y="30"/>
                    <a:pt x="83" y="59"/>
                  </a:cubicBezTo>
                  <a:cubicBezTo>
                    <a:pt x="1" y="459"/>
                    <a:pt x="442" y="762"/>
                    <a:pt x="648" y="1107"/>
                  </a:cubicBezTo>
                  <a:cubicBezTo>
                    <a:pt x="745" y="1244"/>
                    <a:pt x="869" y="1423"/>
                    <a:pt x="1006" y="1589"/>
                  </a:cubicBezTo>
                  <a:cubicBezTo>
                    <a:pt x="993" y="1630"/>
                    <a:pt x="1062" y="1671"/>
                    <a:pt x="1089" y="1713"/>
                  </a:cubicBezTo>
                  <a:lnTo>
                    <a:pt x="1103" y="1713"/>
                  </a:lnTo>
                  <a:cubicBezTo>
                    <a:pt x="1296" y="1961"/>
                    <a:pt x="1516" y="2209"/>
                    <a:pt x="1737" y="2388"/>
                  </a:cubicBezTo>
                  <a:cubicBezTo>
                    <a:pt x="1833" y="2498"/>
                    <a:pt x="2109" y="2732"/>
                    <a:pt x="2288" y="2815"/>
                  </a:cubicBezTo>
                  <a:cubicBezTo>
                    <a:pt x="2412" y="2884"/>
                    <a:pt x="2439" y="2911"/>
                    <a:pt x="2563" y="2980"/>
                  </a:cubicBezTo>
                  <a:cubicBezTo>
                    <a:pt x="2584" y="2986"/>
                    <a:pt x="2601" y="2989"/>
                    <a:pt x="2616" y="2989"/>
                  </a:cubicBezTo>
                  <a:cubicBezTo>
                    <a:pt x="2701" y="2989"/>
                    <a:pt x="2701" y="2899"/>
                    <a:pt x="2701" y="2829"/>
                  </a:cubicBezTo>
                  <a:cubicBezTo>
                    <a:pt x="2729" y="2815"/>
                    <a:pt x="2742" y="2801"/>
                    <a:pt x="2729" y="2774"/>
                  </a:cubicBezTo>
                  <a:cubicBezTo>
                    <a:pt x="2729" y="2746"/>
                    <a:pt x="2729" y="2705"/>
                    <a:pt x="2715" y="2677"/>
                  </a:cubicBezTo>
                  <a:cubicBezTo>
                    <a:pt x="2715" y="2650"/>
                    <a:pt x="2729" y="2622"/>
                    <a:pt x="2729" y="2581"/>
                  </a:cubicBezTo>
                  <a:lnTo>
                    <a:pt x="2729" y="2567"/>
                  </a:lnTo>
                  <a:cubicBezTo>
                    <a:pt x="2729" y="2553"/>
                    <a:pt x="2729" y="2526"/>
                    <a:pt x="2701" y="2512"/>
                  </a:cubicBezTo>
                  <a:lnTo>
                    <a:pt x="2687" y="2512"/>
                  </a:lnTo>
                  <a:cubicBezTo>
                    <a:pt x="2687" y="2484"/>
                    <a:pt x="2660" y="2457"/>
                    <a:pt x="2605" y="2457"/>
                  </a:cubicBezTo>
                  <a:cubicBezTo>
                    <a:pt x="2591" y="2457"/>
                    <a:pt x="2563" y="2457"/>
                    <a:pt x="2550" y="2470"/>
                  </a:cubicBezTo>
                  <a:lnTo>
                    <a:pt x="2522" y="2470"/>
                  </a:lnTo>
                  <a:cubicBezTo>
                    <a:pt x="2522" y="2470"/>
                    <a:pt x="2522" y="2457"/>
                    <a:pt x="2508" y="2457"/>
                  </a:cubicBezTo>
                  <a:cubicBezTo>
                    <a:pt x="2508" y="2457"/>
                    <a:pt x="2494" y="2443"/>
                    <a:pt x="2481" y="2443"/>
                  </a:cubicBezTo>
                  <a:cubicBezTo>
                    <a:pt x="2122" y="2278"/>
                    <a:pt x="1874" y="2057"/>
                    <a:pt x="1613" y="1809"/>
                  </a:cubicBezTo>
                  <a:cubicBezTo>
                    <a:pt x="1020" y="1327"/>
                    <a:pt x="552" y="762"/>
                    <a:pt x="304" y="170"/>
                  </a:cubicBezTo>
                  <a:cubicBezTo>
                    <a:pt x="276" y="115"/>
                    <a:pt x="262" y="46"/>
                    <a:pt x="207" y="18"/>
                  </a:cubicBezTo>
                  <a:cubicBezTo>
                    <a:pt x="195" y="6"/>
                    <a:pt x="180" y="1"/>
                    <a:pt x="1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1"/>
            <p:cNvSpPr/>
            <p:nvPr/>
          </p:nvSpPr>
          <p:spPr>
            <a:xfrm flipH="1">
              <a:off x="9191500" y="3724902"/>
              <a:ext cx="64918" cy="250367"/>
            </a:xfrm>
            <a:custGeom>
              <a:avLst/>
              <a:gdLst/>
              <a:ahLst/>
              <a:cxnLst/>
              <a:rect l="l" t="t" r="r" b="b"/>
              <a:pathLst>
                <a:path w="621" h="2395" extrusionOk="0">
                  <a:moveTo>
                    <a:pt x="291" y="1"/>
                  </a:moveTo>
                  <a:cubicBezTo>
                    <a:pt x="204" y="1"/>
                    <a:pt x="196" y="81"/>
                    <a:pt x="221" y="130"/>
                  </a:cubicBezTo>
                  <a:cubicBezTo>
                    <a:pt x="234" y="240"/>
                    <a:pt x="290" y="419"/>
                    <a:pt x="317" y="515"/>
                  </a:cubicBezTo>
                  <a:cubicBezTo>
                    <a:pt x="317" y="777"/>
                    <a:pt x="290" y="1053"/>
                    <a:pt x="262" y="1273"/>
                  </a:cubicBezTo>
                  <a:cubicBezTo>
                    <a:pt x="207" y="1535"/>
                    <a:pt x="83" y="1797"/>
                    <a:pt x="0" y="2058"/>
                  </a:cubicBezTo>
                  <a:cubicBezTo>
                    <a:pt x="0" y="2072"/>
                    <a:pt x="14" y="2086"/>
                    <a:pt x="42" y="2100"/>
                  </a:cubicBezTo>
                  <a:cubicBezTo>
                    <a:pt x="28" y="2100"/>
                    <a:pt x="28" y="2114"/>
                    <a:pt x="28" y="2127"/>
                  </a:cubicBezTo>
                  <a:cubicBezTo>
                    <a:pt x="28" y="2141"/>
                    <a:pt x="28" y="2141"/>
                    <a:pt x="28" y="2155"/>
                  </a:cubicBezTo>
                  <a:cubicBezTo>
                    <a:pt x="14" y="2210"/>
                    <a:pt x="42" y="2251"/>
                    <a:pt x="83" y="2279"/>
                  </a:cubicBezTo>
                  <a:cubicBezTo>
                    <a:pt x="97" y="2293"/>
                    <a:pt x="97" y="2306"/>
                    <a:pt x="110" y="2306"/>
                  </a:cubicBezTo>
                  <a:cubicBezTo>
                    <a:pt x="181" y="2367"/>
                    <a:pt x="252" y="2394"/>
                    <a:pt x="313" y="2394"/>
                  </a:cubicBezTo>
                  <a:cubicBezTo>
                    <a:pt x="417" y="2394"/>
                    <a:pt x="491" y="2313"/>
                    <a:pt x="482" y="2182"/>
                  </a:cubicBezTo>
                  <a:cubicBezTo>
                    <a:pt x="496" y="2058"/>
                    <a:pt x="551" y="1755"/>
                    <a:pt x="538" y="1562"/>
                  </a:cubicBezTo>
                  <a:cubicBezTo>
                    <a:pt x="524" y="1438"/>
                    <a:pt x="565" y="1301"/>
                    <a:pt x="579" y="1149"/>
                  </a:cubicBezTo>
                  <a:cubicBezTo>
                    <a:pt x="606" y="956"/>
                    <a:pt x="593" y="750"/>
                    <a:pt x="579" y="543"/>
                  </a:cubicBezTo>
                  <a:cubicBezTo>
                    <a:pt x="579" y="515"/>
                    <a:pt x="579" y="474"/>
                    <a:pt x="579" y="446"/>
                  </a:cubicBezTo>
                  <a:cubicBezTo>
                    <a:pt x="579" y="405"/>
                    <a:pt x="579" y="378"/>
                    <a:pt x="565" y="350"/>
                  </a:cubicBezTo>
                  <a:cubicBezTo>
                    <a:pt x="551" y="240"/>
                    <a:pt x="620" y="88"/>
                    <a:pt x="469" y="33"/>
                  </a:cubicBezTo>
                  <a:cubicBezTo>
                    <a:pt x="441" y="19"/>
                    <a:pt x="358" y="19"/>
                    <a:pt x="331" y="6"/>
                  </a:cubicBezTo>
                  <a:cubicBezTo>
                    <a:pt x="316" y="2"/>
                    <a:pt x="303" y="1"/>
                    <a:pt x="2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1"/>
            <p:cNvSpPr/>
            <p:nvPr/>
          </p:nvSpPr>
          <p:spPr>
            <a:xfrm flipH="1">
              <a:off x="9282238" y="3734833"/>
              <a:ext cx="180223" cy="218483"/>
            </a:xfrm>
            <a:custGeom>
              <a:avLst/>
              <a:gdLst/>
              <a:ahLst/>
              <a:cxnLst/>
              <a:rect l="l" t="t" r="r" b="b"/>
              <a:pathLst>
                <a:path w="1724" h="2090" extrusionOk="0">
                  <a:moveTo>
                    <a:pt x="175" y="0"/>
                  </a:moveTo>
                  <a:cubicBezTo>
                    <a:pt x="139" y="0"/>
                    <a:pt x="106" y="21"/>
                    <a:pt x="97" y="48"/>
                  </a:cubicBezTo>
                  <a:cubicBezTo>
                    <a:pt x="29" y="62"/>
                    <a:pt x="42" y="103"/>
                    <a:pt x="29" y="117"/>
                  </a:cubicBezTo>
                  <a:cubicBezTo>
                    <a:pt x="15" y="227"/>
                    <a:pt x="1" y="324"/>
                    <a:pt x="29" y="434"/>
                  </a:cubicBezTo>
                  <a:cubicBezTo>
                    <a:pt x="111" y="737"/>
                    <a:pt x="194" y="1027"/>
                    <a:pt x="483" y="1357"/>
                  </a:cubicBezTo>
                  <a:cubicBezTo>
                    <a:pt x="649" y="1481"/>
                    <a:pt x="690" y="1536"/>
                    <a:pt x="828" y="1660"/>
                  </a:cubicBezTo>
                  <a:cubicBezTo>
                    <a:pt x="993" y="1784"/>
                    <a:pt x="1158" y="1908"/>
                    <a:pt x="1337" y="2032"/>
                  </a:cubicBezTo>
                  <a:cubicBezTo>
                    <a:pt x="1370" y="2072"/>
                    <a:pt x="1422" y="2089"/>
                    <a:pt x="1476" y="2089"/>
                  </a:cubicBezTo>
                  <a:cubicBezTo>
                    <a:pt x="1535" y="2089"/>
                    <a:pt x="1597" y="2068"/>
                    <a:pt x="1641" y="2032"/>
                  </a:cubicBezTo>
                  <a:cubicBezTo>
                    <a:pt x="1709" y="1950"/>
                    <a:pt x="1668" y="1977"/>
                    <a:pt x="1709" y="1895"/>
                  </a:cubicBezTo>
                  <a:cubicBezTo>
                    <a:pt x="1723" y="1826"/>
                    <a:pt x="1668" y="1812"/>
                    <a:pt x="1599" y="1812"/>
                  </a:cubicBezTo>
                  <a:cubicBezTo>
                    <a:pt x="1599" y="1798"/>
                    <a:pt x="1599" y="1784"/>
                    <a:pt x="1572" y="1771"/>
                  </a:cubicBezTo>
                  <a:cubicBezTo>
                    <a:pt x="1200" y="1509"/>
                    <a:pt x="759" y="1219"/>
                    <a:pt x="607" y="903"/>
                  </a:cubicBezTo>
                  <a:cubicBezTo>
                    <a:pt x="552" y="792"/>
                    <a:pt x="483" y="710"/>
                    <a:pt x="428" y="613"/>
                  </a:cubicBezTo>
                  <a:cubicBezTo>
                    <a:pt x="401" y="572"/>
                    <a:pt x="387" y="544"/>
                    <a:pt x="373" y="503"/>
                  </a:cubicBezTo>
                  <a:cubicBezTo>
                    <a:pt x="304" y="351"/>
                    <a:pt x="304" y="227"/>
                    <a:pt x="277" y="76"/>
                  </a:cubicBezTo>
                  <a:cubicBezTo>
                    <a:pt x="277" y="62"/>
                    <a:pt x="263" y="35"/>
                    <a:pt x="235" y="21"/>
                  </a:cubicBezTo>
                  <a:cubicBezTo>
                    <a:pt x="216" y="6"/>
                    <a:pt x="195" y="0"/>
                    <a:pt x="1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1"/>
            <p:cNvSpPr/>
            <p:nvPr/>
          </p:nvSpPr>
          <p:spPr>
            <a:xfrm flipH="1">
              <a:off x="8256830" y="3566632"/>
              <a:ext cx="1101930" cy="2007747"/>
            </a:xfrm>
            <a:custGeom>
              <a:avLst/>
              <a:gdLst/>
              <a:ahLst/>
              <a:cxnLst/>
              <a:rect l="l" t="t" r="r" b="b"/>
              <a:pathLst>
                <a:path w="10541" h="19206" extrusionOk="0">
                  <a:moveTo>
                    <a:pt x="8120" y="0"/>
                  </a:moveTo>
                  <a:cubicBezTo>
                    <a:pt x="8110" y="0"/>
                    <a:pt x="8099" y="1"/>
                    <a:pt x="8089" y="4"/>
                  </a:cubicBezTo>
                  <a:cubicBezTo>
                    <a:pt x="8033" y="18"/>
                    <a:pt x="8020" y="59"/>
                    <a:pt x="8006" y="100"/>
                  </a:cubicBezTo>
                  <a:cubicBezTo>
                    <a:pt x="7978" y="156"/>
                    <a:pt x="7937" y="224"/>
                    <a:pt x="7923" y="293"/>
                  </a:cubicBezTo>
                  <a:cubicBezTo>
                    <a:pt x="7854" y="459"/>
                    <a:pt x="7772" y="665"/>
                    <a:pt x="7703" y="803"/>
                  </a:cubicBezTo>
                  <a:cubicBezTo>
                    <a:pt x="7455" y="1244"/>
                    <a:pt x="7262" y="1919"/>
                    <a:pt x="6986" y="2374"/>
                  </a:cubicBezTo>
                  <a:cubicBezTo>
                    <a:pt x="6904" y="2553"/>
                    <a:pt x="6766" y="2704"/>
                    <a:pt x="6656" y="2856"/>
                  </a:cubicBezTo>
                  <a:cubicBezTo>
                    <a:pt x="6521" y="3072"/>
                    <a:pt x="6425" y="3301"/>
                    <a:pt x="6318" y="3530"/>
                  </a:cubicBezTo>
                  <a:lnTo>
                    <a:pt x="6318" y="3530"/>
                  </a:lnTo>
                  <a:cubicBezTo>
                    <a:pt x="6330" y="3481"/>
                    <a:pt x="6341" y="3423"/>
                    <a:pt x="6353" y="3366"/>
                  </a:cubicBezTo>
                  <a:cubicBezTo>
                    <a:pt x="6408" y="2966"/>
                    <a:pt x="6559" y="2525"/>
                    <a:pt x="6656" y="2084"/>
                  </a:cubicBezTo>
                  <a:cubicBezTo>
                    <a:pt x="6752" y="1657"/>
                    <a:pt x="6752" y="1230"/>
                    <a:pt x="6780" y="803"/>
                  </a:cubicBezTo>
                  <a:cubicBezTo>
                    <a:pt x="6793" y="638"/>
                    <a:pt x="6807" y="472"/>
                    <a:pt x="6807" y="307"/>
                  </a:cubicBezTo>
                  <a:cubicBezTo>
                    <a:pt x="6821" y="211"/>
                    <a:pt x="6849" y="73"/>
                    <a:pt x="6669" y="59"/>
                  </a:cubicBezTo>
                  <a:cubicBezTo>
                    <a:pt x="6596" y="56"/>
                    <a:pt x="6537" y="52"/>
                    <a:pt x="6491" y="52"/>
                  </a:cubicBezTo>
                  <a:cubicBezTo>
                    <a:pt x="6346" y="52"/>
                    <a:pt x="6325" y="85"/>
                    <a:pt x="6366" y="252"/>
                  </a:cubicBezTo>
                  <a:cubicBezTo>
                    <a:pt x="6353" y="638"/>
                    <a:pt x="6325" y="941"/>
                    <a:pt x="6270" y="1299"/>
                  </a:cubicBezTo>
                  <a:cubicBezTo>
                    <a:pt x="6242" y="1657"/>
                    <a:pt x="6229" y="1919"/>
                    <a:pt x="6146" y="2264"/>
                  </a:cubicBezTo>
                  <a:cubicBezTo>
                    <a:pt x="5898" y="2939"/>
                    <a:pt x="5843" y="3628"/>
                    <a:pt x="5664" y="4316"/>
                  </a:cubicBezTo>
                  <a:cubicBezTo>
                    <a:pt x="5498" y="5074"/>
                    <a:pt x="5292" y="5818"/>
                    <a:pt x="5099" y="6576"/>
                  </a:cubicBezTo>
                  <a:cubicBezTo>
                    <a:pt x="4933" y="7513"/>
                    <a:pt x="4782" y="8477"/>
                    <a:pt x="4865" y="9469"/>
                  </a:cubicBezTo>
                  <a:cubicBezTo>
                    <a:pt x="4796" y="9249"/>
                    <a:pt x="4727" y="9028"/>
                    <a:pt x="4658" y="8808"/>
                  </a:cubicBezTo>
                  <a:cubicBezTo>
                    <a:pt x="4644" y="8712"/>
                    <a:pt x="4617" y="8615"/>
                    <a:pt x="4603" y="8505"/>
                  </a:cubicBezTo>
                  <a:cubicBezTo>
                    <a:pt x="4506" y="8036"/>
                    <a:pt x="4286" y="7389"/>
                    <a:pt x="4203" y="6879"/>
                  </a:cubicBezTo>
                  <a:cubicBezTo>
                    <a:pt x="4093" y="6108"/>
                    <a:pt x="4107" y="5350"/>
                    <a:pt x="4176" y="4578"/>
                  </a:cubicBezTo>
                  <a:cubicBezTo>
                    <a:pt x="4148" y="4000"/>
                    <a:pt x="4121" y="3421"/>
                    <a:pt x="4189" y="2828"/>
                  </a:cubicBezTo>
                  <a:cubicBezTo>
                    <a:pt x="4231" y="2222"/>
                    <a:pt x="4231" y="1712"/>
                    <a:pt x="4424" y="1148"/>
                  </a:cubicBezTo>
                  <a:cubicBezTo>
                    <a:pt x="4451" y="1024"/>
                    <a:pt x="4617" y="831"/>
                    <a:pt x="4437" y="762"/>
                  </a:cubicBezTo>
                  <a:cubicBezTo>
                    <a:pt x="4245" y="748"/>
                    <a:pt x="4052" y="748"/>
                    <a:pt x="3859" y="734"/>
                  </a:cubicBezTo>
                  <a:cubicBezTo>
                    <a:pt x="3817" y="734"/>
                    <a:pt x="3776" y="762"/>
                    <a:pt x="3762" y="789"/>
                  </a:cubicBezTo>
                  <a:cubicBezTo>
                    <a:pt x="3735" y="1203"/>
                    <a:pt x="3638" y="1533"/>
                    <a:pt x="3542" y="1947"/>
                  </a:cubicBezTo>
                  <a:cubicBezTo>
                    <a:pt x="3473" y="2332"/>
                    <a:pt x="3445" y="2636"/>
                    <a:pt x="3335" y="3021"/>
                  </a:cubicBezTo>
                  <a:cubicBezTo>
                    <a:pt x="3280" y="3366"/>
                    <a:pt x="3225" y="3710"/>
                    <a:pt x="3129" y="4082"/>
                  </a:cubicBezTo>
                  <a:cubicBezTo>
                    <a:pt x="3101" y="4192"/>
                    <a:pt x="3046" y="4330"/>
                    <a:pt x="3018" y="4468"/>
                  </a:cubicBezTo>
                  <a:cubicBezTo>
                    <a:pt x="2949" y="4151"/>
                    <a:pt x="2839" y="3820"/>
                    <a:pt x="2812" y="3504"/>
                  </a:cubicBezTo>
                  <a:cubicBezTo>
                    <a:pt x="2784" y="3063"/>
                    <a:pt x="2591" y="2732"/>
                    <a:pt x="2564" y="2305"/>
                  </a:cubicBezTo>
                  <a:cubicBezTo>
                    <a:pt x="2522" y="2016"/>
                    <a:pt x="2509" y="1740"/>
                    <a:pt x="2481" y="1451"/>
                  </a:cubicBezTo>
                  <a:cubicBezTo>
                    <a:pt x="2467" y="1340"/>
                    <a:pt x="2522" y="1189"/>
                    <a:pt x="2385" y="1120"/>
                  </a:cubicBezTo>
                  <a:cubicBezTo>
                    <a:pt x="2335" y="1101"/>
                    <a:pt x="2261" y="1088"/>
                    <a:pt x="2189" y="1088"/>
                  </a:cubicBezTo>
                  <a:cubicBezTo>
                    <a:pt x="2100" y="1088"/>
                    <a:pt x="2015" y="1108"/>
                    <a:pt x="1985" y="1161"/>
                  </a:cubicBezTo>
                  <a:cubicBezTo>
                    <a:pt x="1985" y="1203"/>
                    <a:pt x="1999" y="1258"/>
                    <a:pt x="1999" y="1299"/>
                  </a:cubicBezTo>
                  <a:cubicBezTo>
                    <a:pt x="2068" y="1685"/>
                    <a:pt x="2095" y="2071"/>
                    <a:pt x="2081" y="2456"/>
                  </a:cubicBezTo>
                  <a:cubicBezTo>
                    <a:pt x="2164" y="2952"/>
                    <a:pt x="2192" y="3517"/>
                    <a:pt x="2233" y="4055"/>
                  </a:cubicBezTo>
                  <a:cubicBezTo>
                    <a:pt x="2233" y="4261"/>
                    <a:pt x="2261" y="4440"/>
                    <a:pt x="2274" y="4620"/>
                  </a:cubicBezTo>
                  <a:cubicBezTo>
                    <a:pt x="2192" y="4564"/>
                    <a:pt x="2109" y="4509"/>
                    <a:pt x="2054" y="4454"/>
                  </a:cubicBezTo>
                  <a:cubicBezTo>
                    <a:pt x="1971" y="4385"/>
                    <a:pt x="1930" y="4289"/>
                    <a:pt x="1847" y="4220"/>
                  </a:cubicBezTo>
                  <a:cubicBezTo>
                    <a:pt x="1682" y="4041"/>
                    <a:pt x="1448" y="3931"/>
                    <a:pt x="1269" y="3752"/>
                  </a:cubicBezTo>
                  <a:cubicBezTo>
                    <a:pt x="1103" y="3628"/>
                    <a:pt x="1076" y="3490"/>
                    <a:pt x="952" y="3324"/>
                  </a:cubicBezTo>
                  <a:cubicBezTo>
                    <a:pt x="800" y="3104"/>
                    <a:pt x="676" y="2897"/>
                    <a:pt x="580" y="2649"/>
                  </a:cubicBezTo>
                  <a:cubicBezTo>
                    <a:pt x="566" y="2608"/>
                    <a:pt x="566" y="2539"/>
                    <a:pt x="525" y="2498"/>
                  </a:cubicBezTo>
                  <a:cubicBezTo>
                    <a:pt x="511" y="2443"/>
                    <a:pt x="483" y="2401"/>
                    <a:pt x="469" y="2346"/>
                  </a:cubicBezTo>
                  <a:cubicBezTo>
                    <a:pt x="469" y="2250"/>
                    <a:pt x="497" y="2016"/>
                    <a:pt x="538" y="1850"/>
                  </a:cubicBezTo>
                  <a:cubicBezTo>
                    <a:pt x="538" y="1809"/>
                    <a:pt x="538" y="1768"/>
                    <a:pt x="497" y="1740"/>
                  </a:cubicBezTo>
                  <a:cubicBezTo>
                    <a:pt x="485" y="1737"/>
                    <a:pt x="474" y="1735"/>
                    <a:pt x="463" y="1735"/>
                  </a:cubicBezTo>
                  <a:cubicBezTo>
                    <a:pt x="383" y="1735"/>
                    <a:pt x="321" y="1812"/>
                    <a:pt x="249" y="1836"/>
                  </a:cubicBezTo>
                  <a:cubicBezTo>
                    <a:pt x="166" y="1878"/>
                    <a:pt x="97" y="1864"/>
                    <a:pt x="42" y="1919"/>
                  </a:cubicBezTo>
                  <a:cubicBezTo>
                    <a:pt x="1" y="2264"/>
                    <a:pt x="1" y="2636"/>
                    <a:pt x="125" y="2966"/>
                  </a:cubicBezTo>
                  <a:cubicBezTo>
                    <a:pt x="235" y="3283"/>
                    <a:pt x="387" y="3531"/>
                    <a:pt x="525" y="3793"/>
                  </a:cubicBezTo>
                  <a:cubicBezTo>
                    <a:pt x="649" y="4000"/>
                    <a:pt x="828" y="4192"/>
                    <a:pt x="965" y="4399"/>
                  </a:cubicBezTo>
                  <a:cubicBezTo>
                    <a:pt x="1296" y="4812"/>
                    <a:pt x="1599" y="5253"/>
                    <a:pt x="1820" y="5625"/>
                  </a:cubicBezTo>
                  <a:cubicBezTo>
                    <a:pt x="2013" y="5997"/>
                    <a:pt x="2150" y="6369"/>
                    <a:pt x="2247" y="6755"/>
                  </a:cubicBezTo>
                  <a:cubicBezTo>
                    <a:pt x="2398" y="7127"/>
                    <a:pt x="2453" y="7444"/>
                    <a:pt x="2522" y="7816"/>
                  </a:cubicBezTo>
                  <a:cubicBezTo>
                    <a:pt x="2701" y="8643"/>
                    <a:pt x="2825" y="9455"/>
                    <a:pt x="2894" y="10323"/>
                  </a:cubicBezTo>
                  <a:cubicBezTo>
                    <a:pt x="2922" y="10709"/>
                    <a:pt x="2963" y="11081"/>
                    <a:pt x="2991" y="11467"/>
                  </a:cubicBezTo>
                  <a:cubicBezTo>
                    <a:pt x="2894" y="11302"/>
                    <a:pt x="2770" y="11136"/>
                    <a:pt x="2646" y="10971"/>
                  </a:cubicBezTo>
                  <a:cubicBezTo>
                    <a:pt x="2453" y="10737"/>
                    <a:pt x="2233" y="10365"/>
                    <a:pt x="2068" y="10186"/>
                  </a:cubicBezTo>
                  <a:cubicBezTo>
                    <a:pt x="1957" y="9965"/>
                    <a:pt x="1861" y="9731"/>
                    <a:pt x="1709" y="9524"/>
                  </a:cubicBezTo>
                  <a:cubicBezTo>
                    <a:pt x="1351" y="9001"/>
                    <a:pt x="1089" y="8505"/>
                    <a:pt x="855" y="7912"/>
                  </a:cubicBezTo>
                  <a:cubicBezTo>
                    <a:pt x="841" y="7844"/>
                    <a:pt x="814" y="7775"/>
                    <a:pt x="800" y="7706"/>
                  </a:cubicBezTo>
                  <a:cubicBezTo>
                    <a:pt x="786" y="7596"/>
                    <a:pt x="773" y="7485"/>
                    <a:pt x="731" y="7375"/>
                  </a:cubicBezTo>
                  <a:cubicBezTo>
                    <a:pt x="717" y="7292"/>
                    <a:pt x="704" y="7196"/>
                    <a:pt x="690" y="7100"/>
                  </a:cubicBezTo>
                  <a:cubicBezTo>
                    <a:pt x="676" y="7058"/>
                    <a:pt x="704" y="7017"/>
                    <a:pt x="662" y="6989"/>
                  </a:cubicBezTo>
                  <a:cubicBezTo>
                    <a:pt x="646" y="6981"/>
                    <a:pt x="630" y="6978"/>
                    <a:pt x="614" y="6978"/>
                  </a:cubicBezTo>
                  <a:cubicBezTo>
                    <a:pt x="576" y="6978"/>
                    <a:pt x="540" y="6997"/>
                    <a:pt x="511" y="7017"/>
                  </a:cubicBezTo>
                  <a:cubicBezTo>
                    <a:pt x="414" y="7100"/>
                    <a:pt x="304" y="7168"/>
                    <a:pt x="194" y="7237"/>
                  </a:cubicBezTo>
                  <a:cubicBezTo>
                    <a:pt x="111" y="7292"/>
                    <a:pt x="235" y="7389"/>
                    <a:pt x="235" y="7403"/>
                  </a:cubicBezTo>
                  <a:cubicBezTo>
                    <a:pt x="345" y="7596"/>
                    <a:pt x="414" y="7816"/>
                    <a:pt x="511" y="8009"/>
                  </a:cubicBezTo>
                  <a:cubicBezTo>
                    <a:pt x="662" y="8381"/>
                    <a:pt x="800" y="8767"/>
                    <a:pt x="979" y="9125"/>
                  </a:cubicBezTo>
                  <a:cubicBezTo>
                    <a:pt x="1103" y="9345"/>
                    <a:pt x="1282" y="9552"/>
                    <a:pt x="1434" y="9772"/>
                  </a:cubicBezTo>
                  <a:cubicBezTo>
                    <a:pt x="1778" y="10323"/>
                    <a:pt x="2123" y="10971"/>
                    <a:pt x="2495" y="11632"/>
                  </a:cubicBezTo>
                  <a:cubicBezTo>
                    <a:pt x="2798" y="12252"/>
                    <a:pt x="3032" y="12886"/>
                    <a:pt x="3225" y="13506"/>
                  </a:cubicBezTo>
                  <a:cubicBezTo>
                    <a:pt x="3280" y="13795"/>
                    <a:pt x="3321" y="14099"/>
                    <a:pt x="3335" y="14388"/>
                  </a:cubicBezTo>
                  <a:cubicBezTo>
                    <a:pt x="3321" y="14498"/>
                    <a:pt x="3266" y="14705"/>
                    <a:pt x="3280" y="14870"/>
                  </a:cubicBezTo>
                  <a:cubicBezTo>
                    <a:pt x="3266" y="15449"/>
                    <a:pt x="3156" y="15945"/>
                    <a:pt x="3060" y="16565"/>
                  </a:cubicBezTo>
                  <a:cubicBezTo>
                    <a:pt x="3032" y="16730"/>
                    <a:pt x="3018" y="17033"/>
                    <a:pt x="3005" y="17185"/>
                  </a:cubicBezTo>
                  <a:cubicBezTo>
                    <a:pt x="2963" y="17405"/>
                    <a:pt x="2881" y="17805"/>
                    <a:pt x="2881" y="17943"/>
                  </a:cubicBezTo>
                  <a:cubicBezTo>
                    <a:pt x="2839" y="18080"/>
                    <a:pt x="2798" y="18218"/>
                    <a:pt x="2770" y="18342"/>
                  </a:cubicBezTo>
                  <a:cubicBezTo>
                    <a:pt x="2688" y="18507"/>
                    <a:pt x="2660" y="18673"/>
                    <a:pt x="2619" y="18852"/>
                  </a:cubicBezTo>
                  <a:cubicBezTo>
                    <a:pt x="2605" y="18948"/>
                    <a:pt x="2481" y="19100"/>
                    <a:pt x="2674" y="19127"/>
                  </a:cubicBezTo>
                  <a:cubicBezTo>
                    <a:pt x="2697" y="19129"/>
                    <a:pt x="2721" y="19130"/>
                    <a:pt x="2745" y="19130"/>
                  </a:cubicBezTo>
                  <a:cubicBezTo>
                    <a:pt x="2944" y="19130"/>
                    <a:pt x="3151" y="19082"/>
                    <a:pt x="3335" y="19045"/>
                  </a:cubicBezTo>
                  <a:cubicBezTo>
                    <a:pt x="3396" y="19045"/>
                    <a:pt x="3643" y="19001"/>
                    <a:pt x="3755" y="19001"/>
                  </a:cubicBezTo>
                  <a:cubicBezTo>
                    <a:pt x="3769" y="19001"/>
                    <a:pt x="3781" y="19002"/>
                    <a:pt x="3790" y="19003"/>
                  </a:cubicBezTo>
                  <a:cubicBezTo>
                    <a:pt x="3812" y="19003"/>
                    <a:pt x="3834" y="19003"/>
                    <a:pt x="3857" y="19003"/>
                  </a:cubicBezTo>
                  <a:cubicBezTo>
                    <a:pt x="4357" y="19003"/>
                    <a:pt x="4987" y="19143"/>
                    <a:pt x="5567" y="19183"/>
                  </a:cubicBezTo>
                  <a:cubicBezTo>
                    <a:pt x="5729" y="19199"/>
                    <a:pt x="5890" y="19205"/>
                    <a:pt x="6049" y="19205"/>
                  </a:cubicBezTo>
                  <a:cubicBezTo>
                    <a:pt x="6161" y="19205"/>
                    <a:pt x="6272" y="19202"/>
                    <a:pt x="6380" y="19196"/>
                  </a:cubicBezTo>
                  <a:cubicBezTo>
                    <a:pt x="6435" y="19201"/>
                    <a:pt x="6487" y="19204"/>
                    <a:pt x="6535" y="19204"/>
                  </a:cubicBezTo>
                  <a:cubicBezTo>
                    <a:pt x="6630" y="19204"/>
                    <a:pt x="6706" y="19192"/>
                    <a:pt x="6752" y="19155"/>
                  </a:cubicBezTo>
                  <a:lnTo>
                    <a:pt x="6876" y="19155"/>
                  </a:lnTo>
                  <a:cubicBezTo>
                    <a:pt x="6959" y="19141"/>
                    <a:pt x="7041" y="19127"/>
                    <a:pt x="7110" y="19100"/>
                  </a:cubicBezTo>
                  <a:cubicBezTo>
                    <a:pt x="7110" y="19100"/>
                    <a:pt x="7124" y="19086"/>
                    <a:pt x="7124" y="19086"/>
                  </a:cubicBezTo>
                  <a:cubicBezTo>
                    <a:pt x="7317" y="19045"/>
                    <a:pt x="7455" y="18935"/>
                    <a:pt x="7579" y="18811"/>
                  </a:cubicBezTo>
                  <a:cubicBezTo>
                    <a:pt x="7606" y="18742"/>
                    <a:pt x="7565" y="18687"/>
                    <a:pt x="7482" y="18645"/>
                  </a:cubicBezTo>
                  <a:cubicBezTo>
                    <a:pt x="7469" y="18618"/>
                    <a:pt x="7441" y="18590"/>
                    <a:pt x="7400" y="18563"/>
                  </a:cubicBezTo>
                  <a:cubicBezTo>
                    <a:pt x="7303" y="18439"/>
                    <a:pt x="7221" y="18273"/>
                    <a:pt x="7138" y="18080"/>
                  </a:cubicBezTo>
                  <a:cubicBezTo>
                    <a:pt x="7138" y="18067"/>
                    <a:pt x="7124" y="18053"/>
                    <a:pt x="7124" y="18025"/>
                  </a:cubicBezTo>
                  <a:cubicBezTo>
                    <a:pt x="7041" y="17515"/>
                    <a:pt x="6959" y="16937"/>
                    <a:pt x="6904" y="16358"/>
                  </a:cubicBezTo>
                  <a:cubicBezTo>
                    <a:pt x="6862" y="16138"/>
                    <a:pt x="6821" y="15903"/>
                    <a:pt x="6766" y="15683"/>
                  </a:cubicBezTo>
                  <a:cubicBezTo>
                    <a:pt x="6752" y="15504"/>
                    <a:pt x="6738" y="15325"/>
                    <a:pt x="6738" y="15146"/>
                  </a:cubicBezTo>
                  <a:cubicBezTo>
                    <a:pt x="6752" y="14939"/>
                    <a:pt x="6725" y="14746"/>
                    <a:pt x="6725" y="14539"/>
                  </a:cubicBezTo>
                  <a:cubicBezTo>
                    <a:pt x="6752" y="14360"/>
                    <a:pt x="6752" y="14085"/>
                    <a:pt x="6766" y="13823"/>
                  </a:cubicBezTo>
                  <a:cubicBezTo>
                    <a:pt x="6766" y="13795"/>
                    <a:pt x="6766" y="13782"/>
                    <a:pt x="6766" y="13754"/>
                  </a:cubicBezTo>
                  <a:cubicBezTo>
                    <a:pt x="6807" y="13506"/>
                    <a:pt x="6835" y="13244"/>
                    <a:pt x="6849" y="12983"/>
                  </a:cubicBezTo>
                  <a:cubicBezTo>
                    <a:pt x="6917" y="12707"/>
                    <a:pt x="6973" y="12445"/>
                    <a:pt x="7028" y="12183"/>
                  </a:cubicBezTo>
                  <a:cubicBezTo>
                    <a:pt x="7041" y="12170"/>
                    <a:pt x="7055" y="12156"/>
                    <a:pt x="7041" y="12142"/>
                  </a:cubicBezTo>
                  <a:cubicBezTo>
                    <a:pt x="7055" y="12101"/>
                    <a:pt x="7055" y="12073"/>
                    <a:pt x="7055" y="12046"/>
                  </a:cubicBezTo>
                  <a:cubicBezTo>
                    <a:pt x="7165" y="11508"/>
                    <a:pt x="7262" y="10971"/>
                    <a:pt x="7303" y="10420"/>
                  </a:cubicBezTo>
                  <a:cubicBezTo>
                    <a:pt x="7345" y="10186"/>
                    <a:pt x="7372" y="9814"/>
                    <a:pt x="7482" y="9483"/>
                  </a:cubicBezTo>
                  <a:cubicBezTo>
                    <a:pt x="7551" y="9083"/>
                    <a:pt x="7593" y="8767"/>
                    <a:pt x="7689" y="8353"/>
                  </a:cubicBezTo>
                  <a:cubicBezTo>
                    <a:pt x="7882" y="7458"/>
                    <a:pt x="8130" y="6562"/>
                    <a:pt x="8516" y="5694"/>
                  </a:cubicBezTo>
                  <a:cubicBezTo>
                    <a:pt x="8709" y="5116"/>
                    <a:pt x="9012" y="4399"/>
                    <a:pt x="9260" y="3917"/>
                  </a:cubicBezTo>
                  <a:cubicBezTo>
                    <a:pt x="9549" y="3393"/>
                    <a:pt x="9852" y="2856"/>
                    <a:pt x="10100" y="2374"/>
                  </a:cubicBezTo>
                  <a:cubicBezTo>
                    <a:pt x="10114" y="2360"/>
                    <a:pt x="10128" y="2332"/>
                    <a:pt x="10141" y="2305"/>
                  </a:cubicBezTo>
                  <a:cubicBezTo>
                    <a:pt x="10169" y="2277"/>
                    <a:pt x="10197" y="2236"/>
                    <a:pt x="10210" y="2208"/>
                  </a:cubicBezTo>
                  <a:cubicBezTo>
                    <a:pt x="10334" y="2043"/>
                    <a:pt x="10472" y="1878"/>
                    <a:pt x="10541" y="1712"/>
                  </a:cubicBezTo>
                  <a:cubicBezTo>
                    <a:pt x="10541" y="1657"/>
                    <a:pt x="10472" y="1630"/>
                    <a:pt x="10417" y="1616"/>
                  </a:cubicBezTo>
                  <a:cubicBezTo>
                    <a:pt x="10406" y="1616"/>
                    <a:pt x="10377" y="1598"/>
                    <a:pt x="10387" y="1598"/>
                  </a:cubicBezTo>
                  <a:cubicBezTo>
                    <a:pt x="10390" y="1598"/>
                    <a:pt x="10395" y="1599"/>
                    <a:pt x="10403" y="1602"/>
                  </a:cubicBezTo>
                  <a:cubicBezTo>
                    <a:pt x="10334" y="1575"/>
                    <a:pt x="10265" y="1533"/>
                    <a:pt x="10197" y="1506"/>
                  </a:cubicBezTo>
                  <a:cubicBezTo>
                    <a:pt x="10114" y="1478"/>
                    <a:pt x="10100" y="1478"/>
                    <a:pt x="10059" y="1451"/>
                  </a:cubicBezTo>
                  <a:cubicBezTo>
                    <a:pt x="10033" y="1440"/>
                    <a:pt x="10005" y="1434"/>
                    <a:pt x="9978" y="1434"/>
                  </a:cubicBezTo>
                  <a:cubicBezTo>
                    <a:pt x="9904" y="1434"/>
                    <a:pt x="9835" y="1473"/>
                    <a:pt x="9825" y="1533"/>
                  </a:cubicBezTo>
                  <a:cubicBezTo>
                    <a:pt x="9756" y="1699"/>
                    <a:pt x="9618" y="1947"/>
                    <a:pt x="9453" y="2167"/>
                  </a:cubicBezTo>
                  <a:cubicBezTo>
                    <a:pt x="9218" y="2443"/>
                    <a:pt x="8929" y="2787"/>
                    <a:pt x="8709" y="3118"/>
                  </a:cubicBezTo>
                  <a:cubicBezTo>
                    <a:pt x="8102" y="3972"/>
                    <a:pt x="7799" y="4895"/>
                    <a:pt x="7551" y="5873"/>
                  </a:cubicBezTo>
                  <a:cubicBezTo>
                    <a:pt x="7303" y="6535"/>
                    <a:pt x="7000" y="7196"/>
                    <a:pt x="6862" y="7885"/>
                  </a:cubicBezTo>
                  <a:cubicBezTo>
                    <a:pt x="6504" y="9635"/>
                    <a:pt x="6242" y="11715"/>
                    <a:pt x="6160" y="11963"/>
                  </a:cubicBezTo>
                  <a:cubicBezTo>
                    <a:pt x="6105" y="12087"/>
                    <a:pt x="6063" y="12211"/>
                    <a:pt x="6022" y="12335"/>
                  </a:cubicBezTo>
                  <a:lnTo>
                    <a:pt x="5994" y="12266"/>
                  </a:lnTo>
                  <a:lnTo>
                    <a:pt x="5994" y="12252"/>
                  </a:lnTo>
                  <a:cubicBezTo>
                    <a:pt x="5939" y="12142"/>
                    <a:pt x="5416" y="10241"/>
                    <a:pt x="5884" y="7403"/>
                  </a:cubicBezTo>
                  <a:cubicBezTo>
                    <a:pt x="5898" y="7100"/>
                    <a:pt x="5981" y="6796"/>
                    <a:pt x="6091" y="6480"/>
                  </a:cubicBezTo>
                  <a:cubicBezTo>
                    <a:pt x="6229" y="6039"/>
                    <a:pt x="6284" y="5598"/>
                    <a:pt x="6408" y="5171"/>
                  </a:cubicBezTo>
                  <a:cubicBezTo>
                    <a:pt x="6449" y="4840"/>
                    <a:pt x="6518" y="4578"/>
                    <a:pt x="6656" y="4248"/>
                  </a:cubicBezTo>
                  <a:cubicBezTo>
                    <a:pt x="6931" y="3448"/>
                    <a:pt x="7317" y="2704"/>
                    <a:pt x="7689" y="1988"/>
                  </a:cubicBezTo>
                  <a:cubicBezTo>
                    <a:pt x="7978" y="1588"/>
                    <a:pt x="8185" y="1230"/>
                    <a:pt x="8405" y="817"/>
                  </a:cubicBezTo>
                  <a:cubicBezTo>
                    <a:pt x="8474" y="665"/>
                    <a:pt x="8529" y="569"/>
                    <a:pt x="8626" y="417"/>
                  </a:cubicBezTo>
                  <a:cubicBezTo>
                    <a:pt x="8667" y="362"/>
                    <a:pt x="8709" y="293"/>
                    <a:pt x="8653" y="224"/>
                  </a:cubicBezTo>
                  <a:cubicBezTo>
                    <a:pt x="8653" y="211"/>
                    <a:pt x="8626" y="197"/>
                    <a:pt x="8612" y="169"/>
                  </a:cubicBezTo>
                  <a:cubicBezTo>
                    <a:pt x="8626" y="142"/>
                    <a:pt x="8598" y="114"/>
                    <a:pt x="8571" y="100"/>
                  </a:cubicBezTo>
                  <a:cubicBezTo>
                    <a:pt x="8557" y="94"/>
                    <a:pt x="8543" y="90"/>
                    <a:pt x="8529" y="90"/>
                  </a:cubicBezTo>
                  <a:cubicBezTo>
                    <a:pt x="8516" y="90"/>
                    <a:pt x="8502" y="94"/>
                    <a:pt x="8488" y="100"/>
                  </a:cubicBezTo>
                  <a:cubicBezTo>
                    <a:pt x="8419" y="73"/>
                    <a:pt x="8337" y="45"/>
                    <a:pt x="8254" y="32"/>
                  </a:cubicBezTo>
                  <a:cubicBezTo>
                    <a:pt x="8209" y="20"/>
                    <a:pt x="8165" y="0"/>
                    <a:pt x="8120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1"/>
            <p:cNvSpPr/>
            <p:nvPr/>
          </p:nvSpPr>
          <p:spPr>
            <a:xfrm flipH="1">
              <a:off x="8346105" y="4197620"/>
              <a:ext cx="688589" cy="379053"/>
            </a:xfrm>
            <a:custGeom>
              <a:avLst/>
              <a:gdLst/>
              <a:ahLst/>
              <a:cxnLst/>
              <a:rect l="l" t="t" r="r" b="b"/>
              <a:pathLst>
                <a:path w="6587" h="3626" extrusionOk="0">
                  <a:moveTo>
                    <a:pt x="2686" y="0"/>
                  </a:moveTo>
                  <a:cubicBezTo>
                    <a:pt x="2527" y="0"/>
                    <a:pt x="2369" y="19"/>
                    <a:pt x="2233" y="44"/>
                  </a:cubicBezTo>
                  <a:cubicBezTo>
                    <a:pt x="814" y="292"/>
                    <a:pt x="993" y="719"/>
                    <a:pt x="993" y="1050"/>
                  </a:cubicBezTo>
                  <a:cubicBezTo>
                    <a:pt x="1048" y="1436"/>
                    <a:pt x="1089" y="1601"/>
                    <a:pt x="759" y="1725"/>
                  </a:cubicBezTo>
                  <a:cubicBezTo>
                    <a:pt x="221" y="1973"/>
                    <a:pt x="1" y="2483"/>
                    <a:pt x="277" y="2923"/>
                  </a:cubicBezTo>
                  <a:cubicBezTo>
                    <a:pt x="387" y="3103"/>
                    <a:pt x="552" y="3282"/>
                    <a:pt x="855" y="3337"/>
                  </a:cubicBezTo>
                  <a:cubicBezTo>
                    <a:pt x="935" y="3355"/>
                    <a:pt x="1011" y="3363"/>
                    <a:pt x="1084" y="3363"/>
                  </a:cubicBezTo>
                  <a:cubicBezTo>
                    <a:pt x="1555" y="3363"/>
                    <a:pt x="1897" y="3030"/>
                    <a:pt x="2219" y="3006"/>
                  </a:cubicBezTo>
                  <a:cubicBezTo>
                    <a:pt x="2232" y="3005"/>
                    <a:pt x="2246" y="3004"/>
                    <a:pt x="2261" y="3004"/>
                  </a:cubicBezTo>
                  <a:cubicBezTo>
                    <a:pt x="2415" y="3004"/>
                    <a:pt x="2635" y="3067"/>
                    <a:pt x="2660" y="3130"/>
                  </a:cubicBezTo>
                  <a:cubicBezTo>
                    <a:pt x="2757" y="3268"/>
                    <a:pt x="2867" y="3406"/>
                    <a:pt x="3046" y="3502"/>
                  </a:cubicBezTo>
                  <a:cubicBezTo>
                    <a:pt x="3169" y="3579"/>
                    <a:pt x="3339" y="3626"/>
                    <a:pt x="3495" y="3626"/>
                  </a:cubicBezTo>
                  <a:cubicBezTo>
                    <a:pt x="3617" y="3626"/>
                    <a:pt x="3731" y="3597"/>
                    <a:pt x="3804" y="3530"/>
                  </a:cubicBezTo>
                  <a:cubicBezTo>
                    <a:pt x="4206" y="3163"/>
                    <a:pt x="4222" y="2327"/>
                    <a:pt x="4569" y="2327"/>
                  </a:cubicBezTo>
                  <a:cubicBezTo>
                    <a:pt x="4625" y="2327"/>
                    <a:pt x="4691" y="2350"/>
                    <a:pt x="4768" y="2400"/>
                  </a:cubicBezTo>
                  <a:cubicBezTo>
                    <a:pt x="4933" y="2469"/>
                    <a:pt x="5044" y="2772"/>
                    <a:pt x="5388" y="2896"/>
                  </a:cubicBezTo>
                  <a:cubicBezTo>
                    <a:pt x="5465" y="2925"/>
                    <a:pt x="5543" y="2937"/>
                    <a:pt x="5619" y="2937"/>
                  </a:cubicBezTo>
                  <a:cubicBezTo>
                    <a:pt x="5760" y="2937"/>
                    <a:pt x="5891" y="2895"/>
                    <a:pt x="5981" y="2841"/>
                  </a:cubicBezTo>
                  <a:cubicBezTo>
                    <a:pt x="6270" y="2717"/>
                    <a:pt x="6421" y="2496"/>
                    <a:pt x="6490" y="2262"/>
                  </a:cubicBezTo>
                  <a:cubicBezTo>
                    <a:pt x="6532" y="2069"/>
                    <a:pt x="6587" y="1504"/>
                    <a:pt x="5677" y="1160"/>
                  </a:cubicBezTo>
                  <a:cubicBezTo>
                    <a:pt x="5595" y="1077"/>
                    <a:pt x="5981" y="871"/>
                    <a:pt x="5719" y="609"/>
                  </a:cubicBezTo>
                  <a:cubicBezTo>
                    <a:pt x="5567" y="361"/>
                    <a:pt x="5099" y="251"/>
                    <a:pt x="4741" y="251"/>
                  </a:cubicBezTo>
                  <a:cubicBezTo>
                    <a:pt x="4718" y="249"/>
                    <a:pt x="4694" y="248"/>
                    <a:pt x="4671" y="248"/>
                  </a:cubicBezTo>
                  <a:cubicBezTo>
                    <a:pt x="4249" y="248"/>
                    <a:pt x="3791" y="476"/>
                    <a:pt x="3569" y="568"/>
                  </a:cubicBezTo>
                  <a:cubicBezTo>
                    <a:pt x="3528" y="526"/>
                    <a:pt x="3432" y="223"/>
                    <a:pt x="3239" y="113"/>
                  </a:cubicBezTo>
                  <a:cubicBezTo>
                    <a:pt x="3079" y="29"/>
                    <a:pt x="2882" y="0"/>
                    <a:pt x="2686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1"/>
            <p:cNvSpPr/>
            <p:nvPr/>
          </p:nvSpPr>
          <p:spPr>
            <a:xfrm flipH="1">
              <a:off x="9051838" y="3892580"/>
              <a:ext cx="721622" cy="550494"/>
            </a:xfrm>
            <a:custGeom>
              <a:avLst/>
              <a:gdLst/>
              <a:ahLst/>
              <a:cxnLst/>
              <a:rect l="l" t="t" r="r" b="b"/>
              <a:pathLst>
                <a:path w="6903" h="5266" extrusionOk="0">
                  <a:moveTo>
                    <a:pt x="4839" y="1"/>
                  </a:moveTo>
                  <a:cubicBezTo>
                    <a:pt x="4686" y="1"/>
                    <a:pt x="4531" y="21"/>
                    <a:pt x="4395" y="55"/>
                  </a:cubicBezTo>
                  <a:cubicBezTo>
                    <a:pt x="3927" y="151"/>
                    <a:pt x="3472" y="620"/>
                    <a:pt x="3238" y="813"/>
                  </a:cubicBezTo>
                  <a:cubicBezTo>
                    <a:pt x="3183" y="771"/>
                    <a:pt x="2976" y="399"/>
                    <a:pt x="2742" y="317"/>
                  </a:cubicBezTo>
                  <a:cubicBezTo>
                    <a:pt x="2654" y="285"/>
                    <a:pt x="2558" y="271"/>
                    <a:pt x="2460" y="271"/>
                  </a:cubicBezTo>
                  <a:cubicBezTo>
                    <a:pt x="2174" y="271"/>
                    <a:pt x="1865" y="387"/>
                    <a:pt x="1640" y="510"/>
                  </a:cubicBezTo>
                  <a:cubicBezTo>
                    <a:pt x="193" y="1240"/>
                    <a:pt x="524" y="1763"/>
                    <a:pt x="634" y="2204"/>
                  </a:cubicBezTo>
                  <a:cubicBezTo>
                    <a:pt x="813" y="2700"/>
                    <a:pt x="909" y="2893"/>
                    <a:pt x="592" y="3169"/>
                  </a:cubicBezTo>
                  <a:cubicBezTo>
                    <a:pt x="83" y="3651"/>
                    <a:pt x="0" y="4381"/>
                    <a:pt x="441" y="4891"/>
                  </a:cubicBezTo>
                  <a:cubicBezTo>
                    <a:pt x="596" y="5084"/>
                    <a:pt x="823" y="5265"/>
                    <a:pt x="1133" y="5265"/>
                  </a:cubicBezTo>
                  <a:cubicBezTo>
                    <a:pt x="1155" y="5265"/>
                    <a:pt x="1176" y="5265"/>
                    <a:pt x="1199" y="5263"/>
                  </a:cubicBezTo>
                  <a:cubicBezTo>
                    <a:pt x="1205" y="5263"/>
                    <a:pt x="1212" y="5263"/>
                    <a:pt x="1218" y="5263"/>
                  </a:cubicBezTo>
                  <a:cubicBezTo>
                    <a:pt x="1866" y="5263"/>
                    <a:pt x="2167" y="4586"/>
                    <a:pt x="2549" y="4422"/>
                  </a:cubicBezTo>
                  <a:cubicBezTo>
                    <a:pt x="2610" y="4402"/>
                    <a:pt x="2689" y="4393"/>
                    <a:pt x="2767" y="4393"/>
                  </a:cubicBezTo>
                  <a:cubicBezTo>
                    <a:pt x="2901" y="4393"/>
                    <a:pt x="3032" y="4420"/>
                    <a:pt x="3059" y="4464"/>
                  </a:cubicBezTo>
                  <a:cubicBezTo>
                    <a:pt x="3210" y="4615"/>
                    <a:pt x="3362" y="4767"/>
                    <a:pt x="3596" y="4863"/>
                  </a:cubicBezTo>
                  <a:cubicBezTo>
                    <a:pt x="3687" y="4900"/>
                    <a:pt x="3792" y="4918"/>
                    <a:pt x="3897" y="4918"/>
                  </a:cubicBezTo>
                  <a:cubicBezTo>
                    <a:pt x="4112" y="4918"/>
                    <a:pt x="4326" y="4841"/>
                    <a:pt x="4409" y="4684"/>
                  </a:cubicBezTo>
                  <a:cubicBezTo>
                    <a:pt x="4745" y="4037"/>
                    <a:pt x="4474" y="2850"/>
                    <a:pt x="4936" y="2850"/>
                  </a:cubicBezTo>
                  <a:cubicBezTo>
                    <a:pt x="4986" y="2850"/>
                    <a:pt x="5044" y="2864"/>
                    <a:pt x="5112" y="2893"/>
                  </a:cubicBezTo>
                  <a:cubicBezTo>
                    <a:pt x="5304" y="2948"/>
                    <a:pt x="5511" y="3306"/>
                    <a:pt x="5938" y="3389"/>
                  </a:cubicBezTo>
                  <a:cubicBezTo>
                    <a:pt x="5966" y="3394"/>
                    <a:pt x="5994" y="3396"/>
                    <a:pt x="6022" y="3396"/>
                  </a:cubicBezTo>
                  <a:cubicBezTo>
                    <a:pt x="6238" y="3396"/>
                    <a:pt x="6435" y="3262"/>
                    <a:pt x="6544" y="3127"/>
                  </a:cubicBezTo>
                  <a:cubicBezTo>
                    <a:pt x="6820" y="2879"/>
                    <a:pt x="6903" y="2549"/>
                    <a:pt x="6903" y="2232"/>
                  </a:cubicBezTo>
                  <a:cubicBezTo>
                    <a:pt x="6889" y="1956"/>
                    <a:pt x="6779" y="1185"/>
                    <a:pt x="5690" y="992"/>
                  </a:cubicBezTo>
                  <a:cubicBezTo>
                    <a:pt x="5580" y="909"/>
                    <a:pt x="5938" y="523"/>
                    <a:pt x="5552" y="248"/>
                  </a:cubicBezTo>
                  <a:cubicBezTo>
                    <a:pt x="5401" y="69"/>
                    <a:pt x="5122" y="1"/>
                    <a:pt x="48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1"/>
            <p:cNvSpPr/>
            <p:nvPr/>
          </p:nvSpPr>
          <p:spPr>
            <a:xfrm flipH="1">
              <a:off x="8403705" y="3117330"/>
              <a:ext cx="1097644" cy="809852"/>
            </a:xfrm>
            <a:custGeom>
              <a:avLst/>
              <a:gdLst/>
              <a:ahLst/>
              <a:cxnLst/>
              <a:rect l="l" t="t" r="r" b="b"/>
              <a:pathLst>
                <a:path w="10500" h="7747" extrusionOk="0">
                  <a:moveTo>
                    <a:pt x="7159" y="0"/>
                  </a:moveTo>
                  <a:cubicBezTo>
                    <a:pt x="7129" y="0"/>
                    <a:pt x="7099" y="1"/>
                    <a:pt x="7069" y="3"/>
                  </a:cubicBezTo>
                  <a:cubicBezTo>
                    <a:pt x="6587" y="31"/>
                    <a:pt x="6325" y="210"/>
                    <a:pt x="6077" y="527"/>
                  </a:cubicBezTo>
                  <a:cubicBezTo>
                    <a:pt x="6008" y="610"/>
                    <a:pt x="5939" y="706"/>
                    <a:pt x="5884" y="789"/>
                  </a:cubicBezTo>
                  <a:cubicBezTo>
                    <a:pt x="5857" y="816"/>
                    <a:pt x="5815" y="844"/>
                    <a:pt x="5788" y="858"/>
                  </a:cubicBezTo>
                  <a:cubicBezTo>
                    <a:pt x="5665" y="806"/>
                    <a:pt x="5520" y="778"/>
                    <a:pt x="5374" y="778"/>
                  </a:cubicBezTo>
                  <a:cubicBezTo>
                    <a:pt x="5323" y="778"/>
                    <a:pt x="5273" y="782"/>
                    <a:pt x="5223" y="789"/>
                  </a:cubicBezTo>
                  <a:cubicBezTo>
                    <a:pt x="4892" y="816"/>
                    <a:pt x="4589" y="954"/>
                    <a:pt x="4382" y="1161"/>
                  </a:cubicBezTo>
                  <a:cubicBezTo>
                    <a:pt x="4286" y="1285"/>
                    <a:pt x="4148" y="1643"/>
                    <a:pt x="4093" y="1753"/>
                  </a:cubicBezTo>
                  <a:cubicBezTo>
                    <a:pt x="4010" y="1932"/>
                    <a:pt x="3790" y="2056"/>
                    <a:pt x="3652" y="2098"/>
                  </a:cubicBezTo>
                  <a:cubicBezTo>
                    <a:pt x="3638" y="2098"/>
                    <a:pt x="3625" y="2084"/>
                    <a:pt x="3611" y="2084"/>
                  </a:cubicBezTo>
                  <a:cubicBezTo>
                    <a:pt x="3556" y="2098"/>
                    <a:pt x="3514" y="2098"/>
                    <a:pt x="3459" y="2111"/>
                  </a:cubicBezTo>
                  <a:cubicBezTo>
                    <a:pt x="3308" y="2125"/>
                    <a:pt x="3156" y="2139"/>
                    <a:pt x="3018" y="2194"/>
                  </a:cubicBezTo>
                  <a:cubicBezTo>
                    <a:pt x="2825" y="2263"/>
                    <a:pt x="2688" y="2387"/>
                    <a:pt x="2550" y="2497"/>
                  </a:cubicBezTo>
                  <a:cubicBezTo>
                    <a:pt x="2371" y="2662"/>
                    <a:pt x="2233" y="2759"/>
                    <a:pt x="2081" y="3062"/>
                  </a:cubicBezTo>
                  <a:cubicBezTo>
                    <a:pt x="1916" y="3393"/>
                    <a:pt x="1820" y="3503"/>
                    <a:pt x="1737" y="3834"/>
                  </a:cubicBezTo>
                  <a:cubicBezTo>
                    <a:pt x="1723" y="3958"/>
                    <a:pt x="1682" y="4123"/>
                    <a:pt x="1654" y="4261"/>
                  </a:cubicBezTo>
                  <a:cubicBezTo>
                    <a:pt x="1613" y="4357"/>
                    <a:pt x="1572" y="4398"/>
                    <a:pt x="1544" y="4412"/>
                  </a:cubicBezTo>
                  <a:cubicBezTo>
                    <a:pt x="1503" y="4412"/>
                    <a:pt x="1351" y="4412"/>
                    <a:pt x="1310" y="4398"/>
                  </a:cubicBezTo>
                  <a:cubicBezTo>
                    <a:pt x="1241" y="4398"/>
                    <a:pt x="1172" y="4395"/>
                    <a:pt x="1103" y="4395"/>
                  </a:cubicBezTo>
                  <a:cubicBezTo>
                    <a:pt x="1034" y="4395"/>
                    <a:pt x="965" y="4398"/>
                    <a:pt x="897" y="4412"/>
                  </a:cubicBezTo>
                  <a:cubicBezTo>
                    <a:pt x="717" y="4454"/>
                    <a:pt x="552" y="4536"/>
                    <a:pt x="456" y="4660"/>
                  </a:cubicBezTo>
                  <a:cubicBezTo>
                    <a:pt x="56" y="5156"/>
                    <a:pt x="1" y="6024"/>
                    <a:pt x="759" y="6369"/>
                  </a:cubicBezTo>
                  <a:cubicBezTo>
                    <a:pt x="924" y="6438"/>
                    <a:pt x="1097" y="6464"/>
                    <a:pt x="1272" y="6464"/>
                  </a:cubicBezTo>
                  <a:cubicBezTo>
                    <a:pt x="1622" y="6464"/>
                    <a:pt x="1980" y="6359"/>
                    <a:pt x="2302" y="6286"/>
                  </a:cubicBezTo>
                  <a:cubicBezTo>
                    <a:pt x="2467" y="6272"/>
                    <a:pt x="2743" y="6231"/>
                    <a:pt x="2784" y="6231"/>
                  </a:cubicBezTo>
                  <a:cubicBezTo>
                    <a:pt x="2802" y="6230"/>
                    <a:pt x="2819" y="6229"/>
                    <a:pt x="2835" y="6229"/>
                  </a:cubicBezTo>
                  <a:cubicBezTo>
                    <a:pt x="3001" y="6229"/>
                    <a:pt x="3115" y="6286"/>
                    <a:pt x="3115" y="6286"/>
                  </a:cubicBezTo>
                  <a:cubicBezTo>
                    <a:pt x="3253" y="6410"/>
                    <a:pt x="3294" y="6451"/>
                    <a:pt x="3349" y="6672"/>
                  </a:cubicBezTo>
                  <a:cubicBezTo>
                    <a:pt x="3390" y="6810"/>
                    <a:pt x="3363" y="7044"/>
                    <a:pt x="3569" y="7264"/>
                  </a:cubicBezTo>
                  <a:cubicBezTo>
                    <a:pt x="3749" y="7512"/>
                    <a:pt x="4079" y="7719"/>
                    <a:pt x="4451" y="7746"/>
                  </a:cubicBezTo>
                  <a:cubicBezTo>
                    <a:pt x="4823" y="7746"/>
                    <a:pt x="5071" y="7512"/>
                    <a:pt x="5250" y="7292"/>
                  </a:cubicBezTo>
                  <a:cubicBezTo>
                    <a:pt x="5429" y="7002"/>
                    <a:pt x="5609" y="6699"/>
                    <a:pt x="5746" y="6382"/>
                  </a:cubicBezTo>
                  <a:cubicBezTo>
                    <a:pt x="5857" y="6093"/>
                    <a:pt x="5953" y="5942"/>
                    <a:pt x="6242" y="5845"/>
                  </a:cubicBezTo>
                  <a:cubicBezTo>
                    <a:pt x="6265" y="5843"/>
                    <a:pt x="6287" y="5842"/>
                    <a:pt x="6308" y="5842"/>
                  </a:cubicBezTo>
                  <a:cubicBezTo>
                    <a:pt x="6432" y="5842"/>
                    <a:pt x="6542" y="5879"/>
                    <a:pt x="6683" y="5997"/>
                  </a:cubicBezTo>
                  <a:cubicBezTo>
                    <a:pt x="6766" y="6066"/>
                    <a:pt x="6835" y="6162"/>
                    <a:pt x="6931" y="6231"/>
                  </a:cubicBezTo>
                  <a:cubicBezTo>
                    <a:pt x="7069" y="6314"/>
                    <a:pt x="7248" y="6396"/>
                    <a:pt x="7427" y="6410"/>
                  </a:cubicBezTo>
                  <a:cubicBezTo>
                    <a:pt x="9632" y="6341"/>
                    <a:pt x="8791" y="4646"/>
                    <a:pt x="8764" y="4178"/>
                  </a:cubicBezTo>
                  <a:cubicBezTo>
                    <a:pt x="8750" y="4040"/>
                    <a:pt x="8874" y="3834"/>
                    <a:pt x="8957" y="3765"/>
                  </a:cubicBezTo>
                  <a:cubicBezTo>
                    <a:pt x="9094" y="3627"/>
                    <a:pt x="9632" y="3613"/>
                    <a:pt x="9962" y="3434"/>
                  </a:cubicBezTo>
                  <a:cubicBezTo>
                    <a:pt x="10169" y="3310"/>
                    <a:pt x="10279" y="3131"/>
                    <a:pt x="10376" y="2952"/>
                  </a:cubicBezTo>
                  <a:cubicBezTo>
                    <a:pt x="10458" y="2828"/>
                    <a:pt x="10500" y="2676"/>
                    <a:pt x="10486" y="2538"/>
                  </a:cubicBezTo>
                  <a:cubicBezTo>
                    <a:pt x="10458" y="2401"/>
                    <a:pt x="10445" y="2263"/>
                    <a:pt x="10376" y="2153"/>
                  </a:cubicBezTo>
                  <a:cubicBezTo>
                    <a:pt x="10293" y="2015"/>
                    <a:pt x="10183" y="1891"/>
                    <a:pt x="10100" y="1767"/>
                  </a:cubicBezTo>
                  <a:cubicBezTo>
                    <a:pt x="10059" y="1684"/>
                    <a:pt x="9990" y="1574"/>
                    <a:pt x="9935" y="1491"/>
                  </a:cubicBezTo>
                  <a:cubicBezTo>
                    <a:pt x="9935" y="1491"/>
                    <a:pt x="9921" y="1478"/>
                    <a:pt x="9921" y="1478"/>
                  </a:cubicBezTo>
                  <a:cubicBezTo>
                    <a:pt x="9866" y="1381"/>
                    <a:pt x="9811" y="1312"/>
                    <a:pt x="9797" y="1271"/>
                  </a:cubicBezTo>
                  <a:cubicBezTo>
                    <a:pt x="9728" y="1009"/>
                    <a:pt x="9590" y="761"/>
                    <a:pt x="9273" y="637"/>
                  </a:cubicBezTo>
                  <a:cubicBezTo>
                    <a:pt x="9039" y="541"/>
                    <a:pt x="8791" y="417"/>
                    <a:pt x="8529" y="403"/>
                  </a:cubicBezTo>
                  <a:cubicBezTo>
                    <a:pt x="8378" y="403"/>
                    <a:pt x="8240" y="403"/>
                    <a:pt x="8089" y="389"/>
                  </a:cubicBezTo>
                  <a:cubicBezTo>
                    <a:pt x="7859" y="159"/>
                    <a:pt x="7534" y="0"/>
                    <a:pt x="715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1"/>
            <p:cNvSpPr/>
            <p:nvPr/>
          </p:nvSpPr>
          <p:spPr>
            <a:xfrm flipH="1">
              <a:off x="7873700" y="3286576"/>
              <a:ext cx="1045689" cy="635170"/>
            </a:xfrm>
            <a:custGeom>
              <a:avLst/>
              <a:gdLst/>
              <a:ahLst/>
              <a:cxnLst/>
              <a:rect l="l" t="t" r="r" b="b"/>
              <a:pathLst>
                <a:path w="10003" h="6076" extrusionOk="0">
                  <a:moveTo>
                    <a:pt x="4868" y="0"/>
                  </a:moveTo>
                  <a:cubicBezTo>
                    <a:pt x="4718" y="0"/>
                    <a:pt x="4588" y="32"/>
                    <a:pt x="4464" y="51"/>
                  </a:cubicBezTo>
                  <a:cubicBezTo>
                    <a:pt x="4216" y="120"/>
                    <a:pt x="3886" y="286"/>
                    <a:pt x="3706" y="327"/>
                  </a:cubicBezTo>
                  <a:lnTo>
                    <a:pt x="3555" y="327"/>
                  </a:lnTo>
                  <a:cubicBezTo>
                    <a:pt x="3555" y="313"/>
                    <a:pt x="3514" y="313"/>
                    <a:pt x="3486" y="299"/>
                  </a:cubicBezTo>
                  <a:cubicBezTo>
                    <a:pt x="3472" y="299"/>
                    <a:pt x="3458" y="286"/>
                    <a:pt x="3445" y="286"/>
                  </a:cubicBezTo>
                  <a:cubicBezTo>
                    <a:pt x="3445" y="286"/>
                    <a:pt x="3431" y="286"/>
                    <a:pt x="3431" y="272"/>
                  </a:cubicBezTo>
                  <a:cubicBezTo>
                    <a:pt x="3417" y="272"/>
                    <a:pt x="3321" y="217"/>
                    <a:pt x="3266" y="189"/>
                  </a:cubicBezTo>
                  <a:cubicBezTo>
                    <a:pt x="3238" y="175"/>
                    <a:pt x="3197" y="162"/>
                    <a:pt x="3155" y="162"/>
                  </a:cubicBezTo>
                  <a:cubicBezTo>
                    <a:pt x="3155" y="162"/>
                    <a:pt x="3155" y="148"/>
                    <a:pt x="3155" y="148"/>
                  </a:cubicBezTo>
                  <a:cubicBezTo>
                    <a:pt x="3015" y="105"/>
                    <a:pt x="2858" y="81"/>
                    <a:pt x="2703" y="81"/>
                  </a:cubicBezTo>
                  <a:cubicBezTo>
                    <a:pt x="2508" y="81"/>
                    <a:pt x="2317" y="119"/>
                    <a:pt x="2163" y="203"/>
                  </a:cubicBezTo>
                  <a:cubicBezTo>
                    <a:pt x="1915" y="313"/>
                    <a:pt x="1778" y="520"/>
                    <a:pt x="1681" y="727"/>
                  </a:cubicBezTo>
                  <a:cubicBezTo>
                    <a:pt x="1543" y="782"/>
                    <a:pt x="1378" y="864"/>
                    <a:pt x="1226" y="906"/>
                  </a:cubicBezTo>
                  <a:cubicBezTo>
                    <a:pt x="882" y="1085"/>
                    <a:pt x="634" y="1388"/>
                    <a:pt x="620" y="1691"/>
                  </a:cubicBezTo>
                  <a:cubicBezTo>
                    <a:pt x="620" y="1856"/>
                    <a:pt x="689" y="2035"/>
                    <a:pt x="730" y="2201"/>
                  </a:cubicBezTo>
                  <a:cubicBezTo>
                    <a:pt x="675" y="2283"/>
                    <a:pt x="579" y="2339"/>
                    <a:pt x="496" y="2449"/>
                  </a:cubicBezTo>
                  <a:cubicBezTo>
                    <a:pt x="400" y="2531"/>
                    <a:pt x="193" y="2835"/>
                    <a:pt x="138" y="2972"/>
                  </a:cubicBezTo>
                  <a:cubicBezTo>
                    <a:pt x="69" y="3083"/>
                    <a:pt x="69" y="3207"/>
                    <a:pt x="55" y="3331"/>
                  </a:cubicBezTo>
                  <a:cubicBezTo>
                    <a:pt x="28" y="3468"/>
                    <a:pt x="0" y="3592"/>
                    <a:pt x="55" y="3730"/>
                  </a:cubicBezTo>
                  <a:cubicBezTo>
                    <a:pt x="55" y="3730"/>
                    <a:pt x="55" y="3730"/>
                    <a:pt x="55" y="3744"/>
                  </a:cubicBezTo>
                  <a:cubicBezTo>
                    <a:pt x="69" y="3813"/>
                    <a:pt x="83" y="3882"/>
                    <a:pt x="110" y="3964"/>
                  </a:cubicBezTo>
                  <a:cubicBezTo>
                    <a:pt x="179" y="4061"/>
                    <a:pt x="262" y="4157"/>
                    <a:pt x="400" y="4212"/>
                  </a:cubicBezTo>
                  <a:cubicBezTo>
                    <a:pt x="414" y="4226"/>
                    <a:pt x="455" y="4240"/>
                    <a:pt x="496" y="4240"/>
                  </a:cubicBezTo>
                  <a:cubicBezTo>
                    <a:pt x="510" y="4267"/>
                    <a:pt x="538" y="4295"/>
                    <a:pt x="538" y="4323"/>
                  </a:cubicBezTo>
                  <a:cubicBezTo>
                    <a:pt x="538" y="4336"/>
                    <a:pt x="538" y="4350"/>
                    <a:pt x="538" y="4364"/>
                  </a:cubicBezTo>
                  <a:cubicBezTo>
                    <a:pt x="510" y="4474"/>
                    <a:pt x="482" y="4598"/>
                    <a:pt x="469" y="4708"/>
                  </a:cubicBezTo>
                  <a:lnTo>
                    <a:pt x="469" y="4722"/>
                  </a:lnTo>
                  <a:cubicBezTo>
                    <a:pt x="455" y="4777"/>
                    <a:pt x="441" y="4832"/>
                    <a:pt x="427" y="4887"/>
                  </a:cubicBezTo>
                  <a:cubicBezTo>
                    <a:pt x="400" y="5039"/>
                    <a:pt x="386" y="5135"/>
                    <a:pt x="469" y="5356"/>
                  </a:cubicBezTo>
                  <a:cubicBezTo>
                    <a:pt x="524" y="5466"/>
                    <a:pt x="524" y="5521"/>
                    <a:pt x="675" y="5618"/>
                  </a:cubicBezTo>
                  <a:cubicBezTo>
                    <a:pt x="796" y="5694"/>
                    <a:pt x="951" y="5736"/>
                    <a:pt x="1107" y="5736"/>
                  </a:cubicBezTo>
                  <a:cubicBezTo>
                    <a:pt x="1147" y="5736"/>
                    <a:pt x="1187" y="5733"/>
                    <a:pt x="1226" y="5728"/>
                  </a:cubicBezTo>
                  <a:cubicBezTo>
                    <a:pt x="1350" y="5700"/>
                    <a:pt x="1447" y="5631"/>
                    <a:pt x="1543" y="5590"/>
                  </a:cubicBezTo>
                  <a:cubicBezTo>
                    <a:pt x="1750" y="5452"/>
                    <a:pt x="2108" y="5149"/>
                    <a:pt x="2246" y="5080"/>
                  </a:cubicBezTo>
                  <a:cubicBezTo>
                    <a:pt x="2450" y="4960"/>
                    <a:pt x="2648" y="4908"/>
                    <a:pt x="2823" y="4908"/>
                  </a:cubicBezTo>
                  <a:cubicBezTo>
                    <a:pt x="2907" y="4908"/>
                    <a:pt x="2987" y="4920"/>
                    <a:pt x="3059" y="4943"/>
                  </a:cubicBezTo>
                  <a:cubicBezTo>
                    <a:pt x="3086" y="4956"/>
                    <a:pt x="3114" y="4970"/>
                    <a:pt x="3142" y="4984"/>
                  </a:cubicBezTo>
                  <a:cubicBezTo>
                    <a:pt x="3169" y="4998"/>
                    <a:pt x="3197" y="5025"/>
                    <a:pt x="3238" y="5067"/>
                  </a:cubicBezTo>
                  <a:cubicBezTo>
                    <a:pt x="3321" y="5149"/>
                    <a:pt x="3472" y="5507"/>
                    <a:pt x="3775" y="5645"/>
                  </a:cubicBezTo>
                  <a:cubicBezTo>
                    <a:pt x="3906" y="5692"/>
                    <a:pt x="4024" y="5726"/>
                    <a:pt x="4168" y="5726"/>
                  </a:cubicBezTo>
                  <a:cubicBezTo>
                    <a:pt x="4236" y="5726"/>
                    <a:pt x="4311" y="5718"/>
                    <a:pt x="4395" y="5700"/>
                  </a:cubicBezTo>
                  <a:cubicBezTo>
                    <a:pt x="4423" y="5687"/>
                    <a:pt x="4437" y="5687"/>
                    <a:pt x="4450" y="5673"/>
                  </a:cubicBezTo>
                  <a:cubicBezTo>
                    <a:pt x="4464" y="5680"/>
                    <a:pt x="4475" y="5683"/>
                    <a:pt x="4485" y="5683"/>
                  </a:cubicBezTo>
                  <a:cubicBezTo>
                    <a:pt x="4495" y="5683"/>
                    <a:pt x="4506" y="5680"/>
                    <a:pt x="4519" y="5673"/>
                  </a:cubicBezTo>
                  <a:lnTo>
                    <a:pt x="4561" y="5673"/>
                  </a:lnTo>
                  <a:cubicBezTo>
                    <a:pt x="4602" y="5673"/>
                    <a:pt x="4643" y="5673"/>
                    <a:pt x="4740" y="5687"/>
                  </a:cubicBezTo>
                  <a:cubicBezTo>
                    <a:pt x="4919" y="5714"/>
                    <a:pt x="4974" y="5714"/>
                    <a:pt x="5084" y="5769"/>
                  </a:cubicBezTo>
                  <a:cubicBezTo>
                    <a:pt x="5098" y="5769"/>
                    <a:pt x="5167" y="5811"/>
                    <a:pt x="5181" y="5824"/>
                  </a:cubicBezTo>
                  <a:cubicBezTo>
                    <a:pt x="5332" y="5907"/>
                    <a:pt x="5415" y="5976"/>
                    <a:pt x="5525" y="6017"/>
                  </a:cubicBezTo>
                  <a:cubicBezTo>
                    <a:pt x="5618" y="6059"/>
                    <a:pt x="5731" y="6076"/>
                    <a:pt x="5843" y="6076"/>
                  </a:cubicBezTo>
                  <a:cubicBezTo>
                    <a:pt x="5914" y="6076"/>
                    <a:pt x="5985" y="6069"/>
                    <a:pt x="6049" y="6059"/>
                  </a:cubicBezTo>
                  <a:cubicBezTo>
                    <a:pt x="6269" y="6045"/>
                    <a:pt x="6448" y="5935"/>
                    <a:pt x="6572" y="5811"/>
                  </a:cubicBezTo>
                  <a:cubicBezTo>
                    <a:pt x="6682" y="5700"/>
                    <a:pt x="6710" y="5563"/>
                    <a:pt x="6751" y="5439"/>
                  </a:cubicBezTo>
                  <a:cubicBezTo>
                    <a:pt x="6779" y="5452"/>
                    <a:pt x="6806" y="5466"/>
                    <a:pt x="6834" y="5507"/>
                  </a:cubicBezTo>
                  <a:cubicBezTo>
                    <a:pt x="6982" y="5627"/>
                    <a:pt x="7228" y="5747"/>
                    <a:pt x="7457" y="5747"/>
                  </a:cubicBezTo>
                  <a:cubicBezTo>
                    <a:pt x="7571" y="5747"/>
                    <a:pt x="7680" y="5718"/>
                    <a:pt x="7771" y="5645"/>
                  </a:cubicBezTo>
                  <a:cubicBezTo>
                    <a:pt x="7950" y="5494"/>
                    <a:pt x="8019" y="5301"/>
                    <a:pt x="8033" y="5108"/>
                  </a:cubicBezTo>
                  <a:cubicBezTo>
                    <a:pt x="8046" y="5053"/>
                    <a:pt x="8046" y="4998"/>
                    <a:pt x="8046" y="4943"/>
                  </a:cubicBezTo>
                  <a:cubicBezTo>
                    <a:pt x="8074" y="4970"/>
                    <a:pt x="8101" y="4998"/>
                    <a:pt x="8129" y="5053"/>
                  </a:cubicBezTo>
                  <a:cubicBezTo>
                    <a:pt x="8253" y="5149"/>
                    <a:pt x="8391" y="5246"/>
                    <a:pt x="8570" y="5273"/>
                  </a:cubicBezTo>
                  <a:cubicBezTo>
                    <a:pt x="8627" y="5285"/>
                    <a:pt x="8684" y="5291"/>
                    <a:pt x="8739" y="5291"/>
                  </a:cubicBezTo>
                  <a:cubicBezTo>
                    <a:pt x="8817" y="5291"/>
                    <a:pt x="8891" y="5278"/>
                    <a:pt x="8956" y="5246"/>
                  </a:cubicBezTo>
                  <a:cubicBezTo>
                    <a:pt x="9093" y="5191"/>
                    <a:pt x="9176" y="5094"/>
                    <a:pt x="9273" y="5011"/>
                  </a:cubicBezTo>
                  <a:cubicBezTo>
                    <a:pt x="9410" y="4901"/>
                    <a:pt x="9507" y="4763"/>
                    <a:pt x="9576" y="4626"/>
                  </a:cubicBezTo>
                  <a:cubicBezTo>
                    <a:pt x="9631" y="4529"/>
                    <a:pt x="9686" y="4405"/>
                    <a:pt x="9713" y="4267"/>
                  </a:cubicBezTo>
                  <a:cubicBezTo>
                    <a:pt x="9796" y="4171"/>
                    <a:pt x="9865" y="4061"/>
                    <a:pt x="9879" y="3937"/>
                  </a:cubicBezTo>
                  <a:cubicBezTo>
                    <a:pt x="9975" y="3496"/>
                    <a:pt x="10003" y="3055"/>
                    <a:pt x="9975" y="2600"/>
                  </a:cubicBezTo>
                  <a:cubicBezTo>
                    <a:pt x="9989" y="2339"/>
                    <a:pt x="9989" y="2091"/>
                    <a:pt x="9893" y="1829"/>
                  </a:cubicBezTo>
                  <a:lnTo>
                    <a:pt x="9879" y="1829"/>
                  </a:lnTo>
                  <a:cubicBezTo>
                    <a:pt x="9851" y="1691"/>
                    <a:pt x="9810" y="1553"/>
                    <a:pt x="9658" y="1471"/>
                  </a:cubicBezTo>
                  <a:cubicBezTo>
                    <a:pt x="9572" y="1416"/>
                    <a:pt x="9490" y="1392"/>
                    <a:pt x="9413" y="1392"/>
                  </a:cubicBezTo>
                  <a:cubicBezTo>
                    <a:pt x="9354" y="1392"/>
                    <a:pt x="9298" y="1405"/>
                    <a:pt x="9245" y="1429"/>
                  </a:cubicBezTo>
                  <a:cubicBezTo>
                    <a:pt x="9231" y="1360"/>
                    <a:pt x="9204" y="1305"/>
                    <a:pt x="9176" y="1236"/>
                  </a:cubicBezTo>
                  <a:cubicBezTo>
                    <a:pt x="9006" y="705"/>
                    <a:pt x="8540" y="255"/>
                    <a:pt x="7868" y="255"/>
                  </a:cubicBezTo>
                  <a:cubicBezTo>
                    <a:pt x="7669" y="255"/>
                    <a:pt x="7452" y="294"/>
                    <a:pt x="7220" y="382"/>
                  </a:cubicBezTo>
                  <a:cubicBezTo>
                    <a:pt x="7151" y="410"/>
                    <a:pt x="7082" y="465"/>
                    <a:pt x="7013" y="520"/>
                  </a:cubicBezTo>
                  <a:cubicBezTo>
                    <a:pt x="6958" y="437"/>
                    <a:pt x="6875" y="382"/>
                    <a:pt x="6751" y="355"/>
                  </a:cubicBezTo>
                  <a:cubicBezTo>
                    <a:pt x="6634" y="315"/>
                    <a:pt x="6503" y="292"/>
                    <a:pt x="6374" y="292"/>
                  </a:cubicBezTo>
                  <a:cubicBezTo>
                    <a:pt x="6185" y="292"/>
                    <a:pt x="6000" y="342"/>
                    <a:pt x="5870" y="465"/>
                  </a:cubicBezTo>
                  <a:cubicBezTo>
                    <a:pt x="5856" y="479"/>
                    <a:pt x="5856" y="492"/>
                    <a:pt x="5842" y="492"/>
                  </a:cubicBezTo>
                  <a:cubicBezTo>
                    <a:pt x="5718" y="272"/>
                    <a:pt x="5401" y="107"/>
                    <a:pt x="5084" y="24"/>
                  </a:cubicBezTo>
                  <a:cubicBezTo>
                    <a:pt x="5007" y="7"/>
                    <a:pt x="4936" y="0"/>
                    <a:pt x="4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" name="Google Shape;436;p31"/>
          <p:cNvGrpSpPr/>
          <p:nvPr/>
        </p:nvGrpSpPr>
        <p:grpSpPr>
          <a:xfrm>
            <a:off x="7159912" y="-90930"/>
            <a:ext cx="1984097" cy="908967"/>
            <a:chOff x="-2353813" y="170553"/>
            <a:chExt cx="2077588" cy="951798"/>
          </a:xfrm>
        </p:grpSpPr>
        <p:sp>
          <p:nvSpPr>
            <p:cNvPr id="437" name="Google Shape;437;p31"/>
            <p:cNvSpPr/>
            <p:nvPr/>
          </p:nvSpPr>
          <p:spPr>
            <a:xfrm>
              <a:off x="-2227303" y="170553"/>
              <a:ext cx="1951078" cy="713999"/>
            </a:xfrm>
            <a:custGeom>
              <a:avLst/>
              <a:gdLst/>
              <a:ahLst/>
              <a:cxnLst/>
              <a:rect l="l" t="t" r="r" b="b"/>
              <a:pathLst>
                <a:path w="60995" h="21315" extrusionOk="0">
                  <a:moveTo>
                    <a:pt x="60167" y="0"/>
                  </a:moveTo>
                  <a:cubicBezTo>
                    <a:pt x="53651" y="9052"/>
                    <a:pt x="43924" y="15776"/>
                    <a:pt x="33149" y="18655"/>
                  </a:cubicBezTo>
                  <a:cubicBezTo>
                    <a:pt x="29057" y="19758"/>
                    <a:pt x="24814" y="20295"/>
                    <a:pt x="20570" y="20295"/>
                  </a:cubicBezTo>
                  <a:cubicBezTo>
                    <a:pt x="13654" y="20295"/>
                    <a:pt x="6724" y="18848"/>
                    <a:pt x="413" y="16010"/>
                  </a:cubicBezTo>
                  <a:lnTo>
                    <a:pt x="0" y="16933"/>
                  </a:lnTo>
                  <a:cubicBezTo>
                    <a:pt x="6448" y="19840"/>
                    <a:pt x="13502" y="21314"/>
                    <a:pt x="20570" y="21314"/>
                  </a:cubicBezTo>
                  <a:cubicBezTo>
                    <a:pt x="24896" y="21314"/>
                    <a:pt x="29223" y="20750"/>
                    <a:pt x="33411" y="19634"/>
                  </a:cubicBezTo>
                  <a:cubicBezTo>
                    <a:pt x="44420" y="16685"/>
                    <a:pt x="54326" y="9838"/>
                    <a:pt x="60994" y="593"/>
                  </a:cubicBezTo>
                  <a:lnTo>
                    <a:pt x="60167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1"/>
            <p:cNvSpPr/>
            <p:nvPr/>
          </p:nvSpPr>
          <p:spPr>
            <a:xfrm>
              <a:off x="-2064678" y="415152"/>
              <a:ext cx="508153" cy="469869"/>
            </a:xfrm>
            <a:custGeom>
              <a:avLst/>
              <a:gdLst/>
              <a:ahLst/>
              <a:cxnLst/>
              <a:rect l="l" t="t" r="r" b="b"/>
              <a:pathLst>
                <a:path w="15886" h="14027" extrusionOk="0">
                  <a:moveTo>
                    <a:pt x="276" y="0"/>
                  </a:moveTo>
                  <a:lnTo>
                    <a:pt x="0" y="965"/>
                  </a:lnTo>
                  <a:cubicBezTo>
                    <a:pt x="6367" y="2832"/>
                    <a:pt x="11870" y="7528"/>
                    <a:pt x="14746" y="13507"/>
                  </a:cubicBezTo>
                  <a:lnTo>
                    <a:pt x="14746" y="13507"/>
                  </a:lnTo>
                  <a:lnTo>
                    <a:pt x="14687" y="13544"/>
                  </a:lnTo>
                  <a:cubicBezTo>
                    <a:pt x="14797" y="13709"/>
                    <a:pt x="14894" y="13861"/>
                    <a:pt x="14990" y="14026"/>
                  </a:cubicBezTo>
                  <a:lnTo>
                    <a:pt x="15886" y="13558"/>
                  </a:lnTo>
                  <a:cubicBezTo>
                    <a:pt x="12937" y="7082"/>
                    <a:pt x="7109" y="2012"/>
                    <a:pt x="27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1"/>
            <p:cNvSpPr/>
            <p:nvPr/>
          </p:nvSpPr>
          <p:spPr>
            <a:xfrm>
              <a:off x="-1374964" y="785735"/>
              <a:ext cx="277683" cy="250662"/>
            </a:xfrm>
            <a:custGeom>
              <a:avLst/>
              <a:gdLst/>
              <a:ahLst/>
              <a:cxnLst/>
              <a:rect l="l" t="t" r="r" b="b"/>
              <a:pathLst>
                <a:path w="8681" h="7483" extrusionOk="0">
                  <a:moveTo>
                    <a:pt x="7826" y="1"/>
                  </a:moveTo>
                  <a:cubicBezTo>
                    <a:pt x="6021" y="2949"/>
                    <a:pt x="3224" y="5292"/>
                    <a:pt x="0" y="6545"/>
                  </a:cubicBezTo>
                  <a:lnTo>
                    <a:pt x="372" y="7482"/>
                  </a:lnTo>
                  <a:cubicBezTo>
                    <a:pt x="3803" y="6146"/>
                    <a:pt x="6765" y="3666"/>
                    <a:pt x="8680" y="538"/>
                  </a:cubicBezTo>
                  <a:lnTo>
                    <a:pt x="7826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1"/>
            <p:cNvSpPr/>
            <p:nvPr/>
          </p:nvSpPr>
          <p:spPr>
            <a:xfrm>
              <a:off x="-2353813" y="600326"/>
              <a:ext cx="266232" cy="244431"/>
            </a:xfrm>
            <a:custGeom>
              <a:avLst/>
              <a:gdLst/>
              <a:ahLst/>
              <a:cxnLst/>
              <a:rect l="l" t="t" r="r" b="b"/>
              <a:pathLst>
                <a:path w="8323" h="7297" extrusionOk="0">
                  <a:moveTo>
                    <a:pt x="4161" y="1"/>
                  </a:moveTo>
                  <a:cubicBezTo>
                    <a:pt x="3614" y="1"/>
                    <a:pt x="3059" y="124"/>
                    <a:pt x="2536" y="383"/>
                  </a:cubicBezTo>
                  <a:cubicBezTo>
                    <a:pt x="731" y="1279"/>
                    <a:pt x="1" y="3469"/>
                    <a:pt x="896" y="5274"/>
                  </a:cubicBezTo>
                  <a:cubicBezTo>
                    <a:pt x="1542" y="6556"/>
                    <a:pt x="2828" y="7296"/>
                    <a:pt x="4165" y="7296"/>
                  </a:cubicBezTo>
                  <a:cubicBezTo>
                    <a:pt x="4711" y="7296"/>
                    <a:pt x="5265" y="7173"/>
                    <a:pt x="5788" y="6914"/>
                  </a:cubicBezTo>
                  <a:cubicBezTo>
                    <a:pt x="7592" y="6018"/>
                    <a:pt x="8323" y="3828"/>
                    <a:pt x="7427" y="2023"/>
                  </a:cubicBezTo>
                  <a:cubicBezTo>
                    <a:pt x="6791" y="741"/>
                    <a:pt x="5501" y="1"/>
                    <a:pt x="4161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1"/>
            <p:cNvSpPr/>
            <p:nvPr/>
          </p:nvSpPr>
          <p:spPr>
            <a:xfrm>
              <a:off x="-2133452" y="328259"/>
              <a:ext cx="212909" cy="195525"/>
            </a:xfrm>
            <a:custGeom>
              <a:avLst/>
              <a:gdLst/>
              <a:ahLst/>
              <a:cxnLst/>
              <a:rect l="l" t="t" r="r" b="b"/>
              <a:pathLst>
                <a:path w="6656" h="5837" extrusionOk="0">
                  <a:moveTo>
                    <a:pt x="3331" y="0"/>
                  </a:moveTo>
                  <a:cubicBezTo>
                    <a:pt x="2892" y="0"/>
                    <a:pt x="2446" y="99"/>
                    <a:pt x="2026" y="307"/>
                  </a:cubicBezTo>
                  <a:cubicBezTo>
                    <a:pt x="579" y="1024"/>
                    <a:pt x="1" y="2774"/>
                    <a:pt x="717" y="4220"/>
                  </a:cubicBezTo>
                  <a:cubicBezTo>
                    <a:pt x="1226" y="5247"/>
                    <a:pt x="2254" y="5836"/>
                    <a:pt x="3325" y="5836"/>
                  </a:cubicBezTo>
                  <a:cubicBezTo>
                    <a:pt x="3764" y="5836"/>
                    <a:pt x="4210" y="5737"/>
                    <a:pt x="4630" y="5529"/>
                  </a:cubicBezTo>
                  <a:cubicBezTo>
                    <a:pt x="6077" y="4813"/>
                    <a:pt x="6655" y="3063"/>
                    <a:pt x="5939" y="1616"/>
                  </a:cubicBezTo>
                  <a:cubicBezTo>
                    <a:pt x="5431" y="590"/>
                    <a:pt x="4402" y="0"/>
                    <a:pt x="333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1"/>
            <p:cNvSpPr/>
            <p:nvPr/>
          </p:nvSpPr>
          <p:spPr>
            <a:xfrm>
              <a:off x="-1438875" y="926859"/>
              <a:ext cx="213325" cy="195491"/>
            </a:xfrm>
            <a:custGeom>
              <a:avLst/>
              <a:gdLst/>
              <a:ahLst/>
              <a:cxnLst/>
              <a:rect l="l" t="t" r="r" b="b"/>
              <a:pathLst>
                <a:path w="6669" h="5836" extrusionOk="0">
                  <a:moveTo>
                    <a:pt x="3336" y="0"/>
                  </a:moveTo>
                  <a:cubicBezTo>
                    <a:pt x="2899" y="0"/>
                    <a:pt x="2456" y="99"/>
                    <a:pt x="2040" y="307"/>
                  </a:cubicBezTo>
                  <a:cubicBezTo>
                    <a:pt x="593" y="1024"/>
                    <a:pt x="0" y="2773"/>
                    <a:pt x="717" y="4220"/>
                  </a:cubicBezTo>
                  <a:cubicBezTo>
                    <a:pt x="1235" y="5246"/>
                    <a:pt x="2266" y="5836"/>
                    <a:pt x="3334" y="5836"/>
                  </a:cubicBezTo>
                  <a:cubicBezTo>
                    <a:pt x="3771" y="5836"/>
                    <a:pt x="4214" y="5737"/>
                    <a:pt x="4630" y="5529"/>
                  </a:cubicBezTo>
                  <a:cubicBezTo>
                    <a:pt x="6076" y="4812"/>
                    <a:pt x="6669" y="3063"/>
                    <a:pt x="5952" y="1616"/>
                  </a:cubicBezTo>
                  <a:cubicBezTo>
                    <a:pt x="5434" y="590"/>
                    <a:pt x="4403" y="0"/>
                    <a:pt x="333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1125841" y="1371201"/>
            <a:ext cx="2478955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1. Sơ kết tuần 9</a:t>
            </a:r>
            <a:endParaRPr sz="2000" dirty="0">
              <a:solidFill>
                <a:schemeClr val="bg1"/>
              </a:solidFill>
            </a:endParaRPr>
          </a:p>
        </p:txBody>
      </p:sp>
      <p:grpSp>
        <p:nvGrpSpPr>
          <p:cNvPr id="454" name="Google Shape;454;p31"/>
          <p:cNvGrpSpPr/>
          <p:nvPr/>
        </p:nvGrpSpPr>
        <p:grpSpPr>
          <a:xfrm>
            <a:off x="-4" y="4237800"/>
            <a:ext cx="1031765" cy="855709"/>
            <a:chOff x="4593250" y="3554450"/>
            <a:chExt cx="530825" cy="440225"/>
          </a:xfrm>
        </p:grpSpPr>
        <p:sp>
          <p:nvSpPr>
            <p:cNvPr id="455" name="Google Shape;455;p31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1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1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1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1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1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1" name="Google Shape;461;p31"/>
          <p:cNvGrpSpPr/>
          <p:nvPr/>
        </p:nvGrpSpPr>
        <p:grpSpPr>
          <a:xfrm rot="-765711">
            <a:off x="641092" y="4608610"/>
            <a:ext cx="866628" cy="450952"/>
            <a:chOff x="721375" y="3644650"/>
            <a:chExt cx="866625" cy="450950"/>
          </a:xfrm>
        </p:grpSpPr>
        <p:sp>
          <p:nvSpPr>
            <p:cNvPr id="462" name="Google Shape;462;p31"/>
            <p:cNvSpPr/>
            <p:nvPr/>
          </p:nvSpPr>
          <p:spPr>
            <a:xfrm>
              <a:off x="952475" y="3644650"/>
              <a:ext cx="635525" cy="450950"/>
            </a:xfrm>
            <a:custGeom>
              <a:avLst/>
              <a:gdLst/>
              <a:ahLst/>
              <a:cxnLst/>
              <a:rect l="l" t="t" r="r" b="b"/>
              <a:pathLst>
                <a:path w="25421" h="18038" extrusionOk="0">
                  <a:moveTo>
                    <a:pt x="10346" y="1"/>
                  </a:moveTo>
                  <a:cubicBezTo>
                    <a:pt x="7406" y="1"/>
                    <a:pt x="4557" y="1440"/>
                    <a:pt x="2839" y="3978"/>
                  </a:cubicBezTo>
                  <a:cubicBezTo>
                    <a:pt x="2646" y="4268"/>
                    <a:pt x="2467" y="4571"/>
                    <a:pt x="2302" y="4888"/>
                  </a:cubicBezTo>
                  <a:cubicBezTo>
                    <a:pt x="1" y="9324"/>
                    <a:pt x="1737" y="14766"/>
                    <a:pt x="6173" y="17067"/>
                  </a:cubicBezTo>
                  <a:cubicBezTo>
                    <a:pt x="6311" y="17136"/>
                    <a:pt x="6449" y="17205"/>
                    <a:pt x="6600" y="17274"/>
                  </a:cubicBezTo>
                  <a:cubicBezTo>
                    <a:pt x="6394" y="16971"/>
                    <a:pt x="6201" y="16654"/>
                    <a:pt x="6049" y="16323"/>
                  </a:cubicBezTo>
                  <a:lnTo>
                    <a:pt x="6049" y="16323"/>
                  </a:lnTo>
                  <a:cubicBezTo>
                    <a:pt x="7413" y="16860"/>
                    <a:pt x="8777" y="17398"/>
                    <a:pt x="10128" y="17949"/>
                  </a:cubicBezTo>
                  <a:cubicBezTo>
                    <a:pt x="10943" y="18010"/>
                    <a:pt x="11819" y="18038"/>
                    <a:pt x="12719" y="18038"/>
                  </a:cubicBezTo>
                  <a:cubicBezTo>
                    <a:pt x="13430" y="18038"/>
                    <a:pt x="14157" y="18021"/>
                    <a:pt x="14881" y="17990"/>
                  </a:cubicBezTo>
                  <a:cubicBezTo>
                    <a:pt x="14564" y="17687"/>
                    <a:pt x="14275" y="17343"/>
                    <a:pt x="14040" y="16971"/>
                  </a:cubicBezTo>
                  <a:lnTo>
                    <a:pt x="14040" y="16971"/>
                  </a:lnTo>
                  <a:cubicBezTo>
                    <a:pt x="14840" y="17301"/>
                    <a:pt x="15652" y="17618"/>
                    <a:pt x="16479" y="17894"/>
                  </a:cubicBezTo>
                  <a:cubicBezTo>
                    <a:pt x="21136" y="17577"/>
                    <a:pt x="25421" y="16860"/>
                    <a:pt x="25421" y="16860"/>
                  </a:cubicBezTo>
                  <a:cubicBezTo>
                    <a:pt x="25421" y="16860"/>
                    <a:pt x="24443" y="14821"/>
                    <a:pt x="22996" y="12190"/>
                  </a:cubicBezTo>
                  <a:cubicBezTo>
                    <a:pt x="21949" y="11143"/>
                    <a:pt x="20943" y="10082"/>
                    <a:pt x="19965" y="8980"/>
                  </a:cubicBezTo>
                  <a:lnTo>
                    <a:pt x="19965" y="8980"/>
                  </a:lnTo>
                  <a:cubicBezTo>
                    <a:pt x="20475" y="9200"/>
                    <a:pt x="20998" y="9420"/>
                    <a:pt x="21522" y="9627"/>
                  </a:cubicBezTo>
                  <a:cubicBezTo>
                    <a:pt x="20640" y="8153"/>
                    <a:pt x="19676" y="6637"/>
                    <a:pt x="18684" y="5273"/>
                  </a:cubicBezTo>
                  <a:cubicBezTo>
                    <a:pt x="17444" y="4584"/>
                    <a:pt x="16286" y="3730"/>
                    <a:pt x="15239" y="2766"/>
                  </a:cubicBezTo>
                  <a:lnTo>
                    <a:pt x="15239" y="2766"/>
                  </a:lnTo>
                  <a:cubicBezTo>
                    <a:pt x="15845" y="2890"/>
                    <a:pt x="16452" y="3041"/>
                    <a:pt x="17044" y="3207"/>
                  </a:cubicBezTo>
                  <a:cubicBezTo>
                    <a:pt x="16162" y="2201"/>
                    <a:pt x="15294" y="1429"/>
                    <a:pt x="14495" y="1016"/>
                  </a:cubicBezTo>
                  <a:cubicBezTo>
                    <a:pt x="13166" y="327"/>
                    <a:pt x="11746" y="1"/>
                    <a:pt x="1034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1"/>
            <p:cNvSpPr/>
            <p:nvPr/>
          </p:nvSpPr>
          <p:spPr>
            <a:xfrm>
              <a:off x="721375" y="3702025"/>
              <a:ext cx="859050" cy="360700"/>
            </a:xfrm>
            <a:custGeom>
              <a:avLst/>
              <a:gdLst/>
              <a:ahLst/>
              <a:cxnLst/>
              <a:rect l="l" t="t" r="r" b="b"/>
              <a:pathLst>
                <a:path w="34362" h="14428" extrusionOk="0">
                  <a:moveTo>
                    <a:pt x="5581" y="1"/>
                  </a:moveTo>
                  <a:cubicBezTo>
                    <a:pt x="3684" y="1"/>
                    <a:pt x="1797" y="389"/>
                    <a:pt x="0" y="1297"/>
                  </a:cubicBezTo>
                  <a:lnTo>
                    <a:pt x="455" y="2138"/>
                  </a:lnTo>
                  <a:cubicBezTo>
                    <a:pt x="2128" y="1215"/>
                    <a:pt x="4038" y="821"/>
                    <a:pt x="5973" y="821"/>
                  </a:cubicBezTo>
                  <a:cubicBezTo>
                    <a:pt x="7130" y="821"/>
                    <a:pt x="8295" y="962"/>
                    <a:pt x="9424" y="1215"/>
                  </a:cubicBezTo>
                  <a:cubicBezTo>
                    <a:pt x="18765" y="3378"/>
                    <a:pt x="24855" y="12568"/>
                    <a:pt x="34362" y="14428"/>
                  </a:cubicBezTo>
                  <a:cubicBezTo>
                    <a:pt x="28052" y="13009"/>
                    <a:pt x="23312" y="8379"/>
                    <a:pt x="18159" y="4769"/>
                  </a:cubicBezTo>
                  <a:cubicBezTo>
                    <a:pt x="14615" y="2174"/>
                    <a:pt x="10069" y="1"/>
                    <a:pt x="5581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1"/>
            <p:cNvSpPr/>
            <p:nvPr/>
          </p:nvSpPr>
          <p:spPr>
            <a:xfrm>
              <a:off x="1320000" y="3911150"/>
              <a:ext cx="113350" cy="32550"/>
            </a:xfrm>
            <a:custGeom>
              <a:avLst/>
              <a:gdLst/>
              <a:ahLst/>
              <a:cxnLst/>
              <a:rect l="l" t="t" r="r" b="b"/>
              <a:pathLst>
                <a:path w="4534" h="1302" extrusionOk="0">
                  <a:moveTo>
                    <a:pt x="4534" y="0"/>
                  </a:moveTo>
                  <a:lnTo>
                    <a:pt x="4534" y="0"/>
                  </a:lnTo>
                  <a:cubicBezTo>
                    <a:pt x="3719" y="731"/>
                    <a:pt x="2638" y="1117"/>
                    <a:pt x="1570" y="1117"/>
                  </a:cubicBezTo>
                  <a:cubicBezTo>
                    <a:pt x="1066" y="1117"/>
                    <a:pt x="565" y="1031"/>
                    <a:pt x="97" y="855"/>
                  </a:cubicBezTo>
                  <a:lnTo>
                    <a:pt x="1" y="1103"/>
                  </a:lnTo>
                  <a:cubicBezTo>
                    <a:pt x="434" y="1237"/>
                    <a:pt x="882" y="1302"/>
                    <a:pt x="1328" y="1302"/>
                  </a:cubicBezTo>
                  <a:cubicBezTo>
                    <a:pt x="2528" y="1302"/>
                    <a:pt x="3710" y="834"/>
                    <a:pt x="4534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1"/>
            <p:cNvSpPr/>
            <p:nvPr/>
          </p:nvSpPr>
          <p:spPr>
            <a:xfrm>
              <a:off x="1197050" y="3831450"/>
              <a:ext cx="179825" cy="20750"/>
            </a:xfrm>
            <a:custGeom>
              <a:avLst/>
              <a:gdLst/>
              <a:ahLst/>
              <a:cxnLst/>
              <a:rect l="l" t="t" r="r" b="b"/>
              <a:pathLst>
                <a:path w="7193" h="830" extrusionOk="0">
                  <a:moveTo>
                    <a:pt x="5635" y="1"/>
                  </a:moveTo>
                  <a:cubicBezTo>
                    <a:pt x="4211" y="1"/>
                    <a:pt x="2756" y="609"/>
                    <a:pt x="1332" y="609"/>
                  </a:cubicBezTo>
                  <a:cubicBezTo>
                    <a:pt x="912" y="609"/>
                    <a:pt x="495" y="556"/>
                    <a:pt x="83" y="419"/>
                  </a:cubicBezTo>
                  <a:lnTo>
                    <a:pt x="0" y="667"/>
                  </a:lnTo>
                  <a:cubicBezTo>
                    <a:pt x="383" y="783"/>
                    <a:pt x="765" y="829"/>
                    <a:pt x="1146" y="829"/>
                  </a:cubicBezTo>
                  <a:cubicBezTo>
                    <a:pt x="2703" y="829"/>
                    <a:pt x="4253" y="56"/>
                    <a:pt x="5798" y="56"/>
                  </a:cubicBezTo>
                  <a:cubicBezTo>
                    <a:pt x="6263" y="56"/>
                    <a:pt x="6728" y="126"/>
                    <a:pt x="7192" y="309"/>
                  </a:cubicBezTo>
                  <a:cubicBezTo>
                    <a:pt x="6679" y="83"/>
                    <a:pt x="6159" y="1"/>
                    <a:pt x="56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1"/>
            <p:cNvSpPr/>
            <p:nvPr/>
          </p:nvSpPr>
          <p:spPr>
            <a:xfrm>
              <a:off x="1090275" y="3743700"/>
              <a:ext cx="228725" cy="30050"/>
            </a:xfrm>
            <a:custGeom>
              <a:avLst/>
              <a:gdLst/>
              <a:ahLst/>
              <a:cxnLst/>
              <a:rect l="l" t="t" r="r" b="b"/>
              <a:pathLst>
                <a:path w="9149" h="1202" extrusionOk="0">
                  <a:moveTo>
                    <a:pt x="4577" y="1"/>
                  </a:moveTo>
                  <a:cubicBezTo>
                    <a:pt x="3012" y="1"/>
                    <a:pt x="1443" y="321"/>
                    <a:pt x="0" y="967"/>
                  </a:cubicBezTo>
                  <a:lnTo>
                    <a:pt x="110" y="1201"/>
                  </a:lnTo>
                  <a:cubicBezTo>
                    <a:pt x="1592" y="489"/>
                    <a:pt x="3243" y="129"/>
                    <a:pt x="4897" y="129"/>
                  </a:cubicBezTo>
                  <a:cubicBezTo>
                    <a:pt x="6348" y="129"/>
                    <a:pt x="7803" y="407"/>
                    <a:pt x="9148" y="967"/>
                  </a:cubicBezTo>
                  <a:cubicBezTo>
                    <a:pt x="7719" y="325"/>
                    <a:pt x="6150" y="1"/>
                    <a:pt x="457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1"/>
            <p:cNvSpPr/>
            <p:nvPr/>
          </p:nvSpPr>
          <p:spPr>
            <a:xfrm>
              <a:off x="1069250" y="3773375"/>
              <a:ext cx="58575" cy="221850"/>
            </a:xfrm>
            <a:custGeom>
              <a:avLst/>
              <a:gdLst/>
              <a:ahLst/>
              <a:cxnLst/>
              <a:rect l="l" t="t" r="r" b="b"/>
              <a:pathLst>
                <a:path w="2343" h="8874" extrusionOk="0">
                  <a:moveTo>
                    <a:pt x="552" y="0"/>
                  </a:moveTo>
                  <a:cubicBezTo>
                    <a:pt x="1" y="3059"/>
                    <a:pt x="662" y="6297"/>
                    <a:pt x="2343" y="8873"/>
                  </a:cubicBezTo>
                  <a:cubicBezTo>
                    <a:pt x="745" y="6242"/>
                    <a:pt x="193" y="3018"/>
                    <a:pt x="813" y="42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1"/>
            <p:cNvSpPr/>
            <p:nvPr/>
          </p:nvSpPr>
          <p:spPr>
            <a:xfrm>
              <a:off x="1198425" y="3846725"/>
              <a:ext cx="50300" cy="168825"/>
            </a:xfrm>
            <a:custGeom>
              <a:avLst/>
              <a:gdLst/>
              <a:ahLst/>
              <a:cxnLst/>
              <a:rect l="l" t="t" r="r" b="b"/>
              <a:pathLst>
                <a:path w="2012" h="6753" extrusionOk="0">
                  <a:moveTo>
                    <a:pt x="193" y="1"/>
                  </a:moveTo>
                  <a:lnTo>
                    <a:pt x="0" y="180"/>
                  </a:lnTo>
                  <a:cubicBezTo>
                    <a:pt x="1640" y="1971"/>
                    <a:pt x="248" y="4989"/>
                    <a:pt x="2012" y="6752"/>
                  </a:cubicBezTo>
                  <a:cubicBezTo>
                    <a:pt x="303" y="4878"/>
                    <a:pt x="1846" y="1902"/>
                    <a:pt x="19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1"/>
            <p:cNvSpPr/>
            <p:nvPr/>
          </p:nvSpPr>
          <p:spPr>
            <a:xfrm>
              <a:off x="1323100" y="3935250"/>
              <a:ext cx="50325" cy="95450"/>
            </a:xfrm>
            <a:custGeom>
              <a:avLst/>
              <a:gdLst/>
              <a:ahLst/>
              <a:cxnLst/>
              <a:rect l="l" t="t" r="r" b="b"/>
              <a:pathLst>
                <a:path w="2013" h="3818" extrusionOk="0">
                  <a:moveTo>
                    <a:pt x="194" y="1"/>
                  </a:moveTo>
                  <a:lnTo>
                    <a:pt x="1" y="194"/>
                  </a:lnTo>
                  <a:cubicBezTo>
                    <a:pt x="1007" y="1144"/>
                    <a:pt x="1737" y="2426"/>
                    <a:pt x="2012" y="3817"/>
                  </a:cubicBezTo>
                  <a:cubicBezTo>
                    <a:pt x="1819" y="2412"/>
                    <a:pt x="1172" y="1062"/>
                    <a:pt x="19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470;p31"/>
          <p:cNvGrpSpPr/>
          <p:nvPr/>
        </p:nvGrpSpPr>
        <p:grpSpPr>
          <a:xfrm rot="954229">
            <a:off x="7507127" y="4288138"/>
            <a:ext cx="1060095" cy="696832"/>
            <a:chOff x="1506700" y="3966175"/>
            <a:chExt cx="674775" cy="443550"/>
          </a:xfrm>
        </p:grpSpPr>
        <p:sp>
          <p:nvSpPr>
            <p:cNvPr id="471" name="Google Shape;471;p31"/>
            <p:cNvSpPr/>
            <p:nvPr/>
          </p:nvSpPr>
          <p:spPr>
            <a:xfrm>
              <a:off x="1506700" y="3966175"/>
              <a:ext cx="674775" cy="296475"/>
            </a:xfrm>
            <a:custGeom>
              <a:avLst/>
              <a:gdLst/>
              <a:ahLst/>
              <a:cxnLst/>
              <a:rect l="l" t="t" r="r" b="b"/>
              <a:pathLst>
                <a:path w="26991" h="11859" extrusionOk="0">
                  <a:moveTo>
                    <a:pt x="21229" y="1"/>
                  </a:moveTo>
                  <a:cubicBezTo>
                    <a:pt x="20583" y="1"/>
                    <a:pt x="19935" y="28"/>
                    <a:pt x="19289" y="79"/>
                  </a:cubicBezTo>
                  <a:cubicBezTo>
                    <a:pt x="16685" y="299"/>
                    <a:pt x="14123" y="933"/>
                    <a:pt x="11698" y="1925"/>
                  </a:cubicBezTo>
                  <a:cubicBezTo>
                    <a:pt x="9273" y="2917"/>
                    <a:pt x="6999" y="4281"/>
                    <a:pt x="4988" y="5948"/>
                  </a:cubicBezTo>
                  <a:cubicBezTo>
                    <a:pt x="2990" y="7615"/>
                    <a:pt x="1254" y="9599"/>
                    <a:pt x="0" y="11859"/>
                  </a:cubicBezTo>
                  <a:cubicBezTo>
                    <a:pt x="1888" y="10109"/>
                    <a:pt x="3831" y="8538"/>
                    <a:pt x="5911" y="7188"/>
                  </a:cubicBezTo>
                  <a:cubicBezTo>
                    <a:pt x="7978" y="5824"/>
                    <a:pt x="10168" y="4681"/>
                    <a:pt x="12442" y="3744"/>
                  </a:cubicBezTo>
                  <a:cubicBezTo>
                    <a:pt x="14715" y="2807"/>
                    <a:pt x="17071" y="2090"/>
                    <a:pt x="19510" y="1608"/>
                  </a:cubicBezTo>
                  <a:cubicBezTo>
                    <a:pt x="21934" y="1112"/>
                    <a:pt x="24428" y="864"/>
                    <a:pt x="26991" y="795"/>
                  </a:cubicBezTo>
                  <a:cubicBezTo>
                    <a:pt x="25136" y="246"/>
                    <a:pt x="23188" y="1"/>
                    <a:pt x="212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1"/>
            <p:cNvSpPr/>
            <p:nvPr/>
          </p:nvSpPr>
          <p:spPr>
            <a:xfrm>
              <a:off x="1676175" y="3997750"/>
              <a:ext cx="290375" cy="411975"/>
            </a:xfrm>
            <a:custGeom>
              <a:avLst/>
              <a:gdLst/>
              <a:ahLst/>
              <a:cxnLst/>
              <a:rect l="l" t="t" r="r" b="b"/>
              <a:pathLst>
                <a:path w="11615" h="16479" extrusionOk="0">
                  <a:moveTo>
                    <a:pt x="11615" y="1"/>
                  </a:moveTo>
                  <a:lnTo>
                    <a:pt x="11615" y="1"/>
                  </a:lnTo>
                  <a:cubicBezTo>
                    <a:pt x="10333" y="951"/>
                    <a:pt x="9038" y="2150"/>
                    <a:pt x="7812" y="3459"/>
                  </a:cubicBezTo>
                  <a:cubicBezTo>
                    <a:pt x="6600" y="4782"/>
                    <a:pt x="5428" y="6214"/>
                    <a:pt x="4395" y="7689"/>
                  </a:cubicBezTo>
                  <a:cubicBezTo>
                    <a:pt x="3348" y="9177"/>
                    <a:pt x="2425" y="10692"/>
                    <a:pt x="1667" y="12194"/>
                  </a:cubicBezTo>
                  <a:cubicBezTo>
                    <a:pt x="909" y="13696"/>
                    <a:pt x="317" y="15156"/>
                    <a:pt x="0" y="16479"/>
                  </a:cubicBezTo>
                  <a:cubicBezTo>
                    <a:pt x="689" y="15018"/>
                    <a:pt x="1433" y="13585"/>
                    <a:pt x="2260" y="12153"/>
                  </a:cubicBezTo>
                  <a:cubicBezTo>
                    <a:pt x="3086" y="10720"/>
                    <a:pt x="3996" y="9314"/>
                    <a:pt x="4974" y="7923"/>
                  </a:cubicBezTo>
                  <a:cubicBezTo>
                    <a:pt x="5952" y="6531"/>
                    <a:pt x="6999" y="5167"/>
                    <a:pt x="8115" y="3858"/>
                  </a:cubicBezTo>
                  <a:cubicBezTo>
                    <a:pt x="9217" y="2536"/>
                    <a:pt x="10388" y="1254"/>
                    <a:pt x="1161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1"/>
            <p:cNvSpPr/>
            <p:nvPr/>
          </p:nvSpPr>
          <p:spPr>
            <a:xfrm>
              <a:off x="1526325" y="3997750"/>
              <a:ext cx="448500" cy="370300"/>
            </a:xfrm>
            <a:custGeom>
              <a:avLst/>
              <a:gdLst/>
              <a:ahLst/>
              <a:cxnLst/>
              <a:rect l="l" t="t" r="r" b="b"/>
              <a:pathLst>
                <a:path w="17940" h="14812" extrusionOk="0">
                  <a:moveTo>
                    <a:pt x="17939" y="1"/>
                  </a:moveTo>
                  <a:lnTo>
                    <a:pt x="17939" y="1"/>
                  </a:lnTo>
                  <a:cubicBezTo>
                    <a:pt x="16231" y="662"/>
                    <a:pt x="14426" y="1613"/>
                    <a:pt x="12662" y="2687"/>
                  </a:cubicBezTo>
                  <a:cubicBezTo>
                    <a:pt x="10899" y="3790"/>
                    <a:pt x="9177" y="5030"/>
                    <a:pt x="7565" y="6366"/>
                  </a:cubicBezTo>
                  <a:cubicBezTo>
                    <a:pt x="5953" y="7689"/>
                    <a:pt x="4465" y="9108"/>
                    <a:pt x="3156" y="10541"/>
                  </a:cubicBezTo>
                  <a:cubicBezTo>
                    <a:pt x="1874" y="11987"/>
                    <a:pt x="758" y="13448"/>
                    <a:pt x="1" y="14812"/>
                  </a:cubicBezTo>
                  <a:cubicBezTo>
                    <a:pt x="1213" y="13393"/>
                    <a:pt x="2481" y="12015"/>
                    <a:pt x="3845" y="10678"/>
                  </a:cubicBezTo>
                  <a:cubicBezTo>
                    <a:pt x="5195" y="9342"/>
                    <a:pt x="6642" y="8047"/>
                    <a:pt x="8143" y="6793"/>
                  </a:cubicBezTo>
                  <a:cubicBezTo>
                    <a:pt x="9659" y="5539"/>
                    <a:pt x="11243" y="4341"/>
                    <a:pt x="12869" y="3211"/>
                  </a:cubicBezTo>
                  <a:cubicBezTo>
                    <a:pt x="14509" y="2081"/>
                    <a:pt x="16190" y="1020"/>
                    <a:pt x="1793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" name="Google Shape;474;p31"/>
          <p:cNvGrpSpPr/>
          <p:nvPr/>
        </p:nvGrpSpPr>
        <p:grpSpPr>
          <a:xfrm>
            <a:off x="7706025" y="3760236"/>
            <a:ext cx="662304" cy="631226"/>
            <a:chOff x="5751275" y="1733375"/>
            <a:chExt cx="1122550" cy="1069875"/>
          </a:xfrm>
        </p:grpSpPr>
        <p:sp>
          <p:nvSpPr>
            <p:cNvPr id="475" name="Google Shape;475;p31"/>
            <p:cNvSpPr/>
            <p:nvPr/>
          </p:nvSpPr>
          <p:spPr>
            <a:xfrm>
              <a:off x="6421550" y="2292425"/>
              <a:ext cx="372725" cy="341025"/>
            </a:xfrm>
            <a:custGeom>
              <a:avLst/>
              <a:gdLst/>
              <a:ahLst/>
              <a:cxnLst/>
              <a:rect l="l" t="t" r="r" b="b"/>
              <a:pathLst>
                <a:path w="14909" h="13641" extrusionOk="0">
                  <a:moveTo>
                    <a:pt x="1" y="0"/>
                  </a:moveTo>
                  <a:lnTo>
                    <a:pt x="7138" y="13640"/>
                  </a:lnTo>
                  <a:lnTo>
                    <a:pt x="14908" y="13640"/>
                  </a:lnTo>
                  <a:lnTo>
                    <a:pt x="1365" y="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1"/>
            <p:cNvSpPr/>
            <p:nvPr/>
          </p:nvSpPr>
          <p:spPr>
            <a:xfrm>
              <a:off x="6501125" y="2292425"/>
              <a:ext cx="372700" cy="341025"/>
            </a:xfrm>
            <a:custGeom>
              <a:avLst/>
              <a:gdLst/>
              <a:ahLst/>
              <a:cxnLst/>
              <a:rect l="l" t="t" r="r" b="b"/>
              <a:pathLst>
                <a:path w="14908" h="13641" extrusionOk="0">
                  <a:moveTo>
                    <a:pt x="0" y="0"/>
                  </a:moveTo>
                  <a:lnTo>
                    <a:pt x="7137" y="13640"/>
                  </a:lnTo>
                  <a:lnTo>
                    <a:pt x="14908" y="13640"/>
                  </a:lnTo>
                  <a:lnTo>
                    <a:pt x="136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1"/>
            <p:cNvSpPr/>
            <p:nvPr/>
          </p:nvSpPr>
          <p:spPr>
            <a:xfrm>
              <a:off x="63523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1"/>
            <p:cNvSpPr/>
            <p:nvPr/>
          </p:nvSpPr>
          <p:spPr>
            <a:xfrm>
              <a:off x="6258300" y="2762225"/>
              <a:ext cx="118850" cy="41025"/>
            </a:xfrm>
            <a:custGeom>
              <a:avLst/>
              <a:gdLst/>
              <a:ahLst/>
              <a:cxnLst/>
              <a:rect l="l" t="t" r="r" b="b"/>
              <a:pathLst>
                <a:path w="4754" h="1641" extrusionOk="0">
                  <a:moveTo>
                    <a:pt x="4753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1"/>
            <p:cNvSpPr/>
            <p:nvPr/>
          </p:nvSpPr>
          <p:spPr>
            <a:xfrm>
              <a:off x="62531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1"/>
            <p:cNvSpPr/>
            <p:nvPr/>
          </p:nvSpPr>
          <p:spPr>
            <a:xfrm>
              <a:off x="6159100" y="2762225"/>
              <a:ext cx="119200" cy="41025"/>
            </a:xfrm>
            <a:custGeom>
              <a:avLst/>
              <a:gdLst/>
              <a:ahLst/>
              <a:cxnLst/>
              <a:rect l="l" t="t" r="r" b="b"/>
              <a:pathLst>
                <a:path w="4768" h="1641" extrusionOk="0">
                  <a:moveTo>
                    <a:pt x="4767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1"/>
            <p:cNvSpPr/>
            <p:nvPr/>
          </p:nvSpPr>
          <p:spPr>
            <a:xfrm>
              <a:off x="6110175" y="2462925"/>
              <a:ext cx="311400" cy="173625"/>
            </a:xfrm>
            <a:custGeom>
              <a:avLst/>
              <a:gdLst/>
              <a:ahLst/>
              <a:cxnLst/>
              <a:rect l="l" t="t" r="r" b="b"/>
              <a:pathLst>
                <a:path w="12456" h="6945" extrusionOk="0">
                  <a:moveTo>
                    <a:pt x="1" y="0"/>
                  </a:moveTo>
                  <a:lnTo>
                    <a:pt x="5953" y="6503"/>
                  </a:lnTo>
                  <a:lnTo>
                    <a:pt x="7606" y="4740"/>
                  </a:lnTo>
                  <a:lnTo>
                    <a:pt x="9921" y="6944"/>
                  </a:lnTo>
                  <a:lnTo>
                    <a:pt x="12456" y="231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1"/>
            <p:cNvSpPr/>
            <p:nvPr/>
          </p:nvSpPr>
          <p:spPr>
            <a:xfrm>
              <a:off x="5974475" y="2118125"/>
              <a:ext cx="575575" cy="426100"/>
            </a:xfrm>
            <a:custGeom>
              <a:avLst/>
              <a:gdLst/>
              <a:ahLst/>
              <a:cxnLst/>
              <a:rect l="l" t="t" r="r" b="b"/>
              <a:pathLst>
                <a:path w="23023" h="17044" extrusionOk="0">
                  <a:moveTo>
                    <a:pt x="744" y="1"/>
                  </a:moveTo>
                  <a:cubicBezTo>
                    <a:pt x="689" y="194"/>
                    <a:pt x="620" y="386"/>
                    <a:pt x="565" y="566"/>
                  </a:cubicBezTo>
                  <a:cubicBezTo>
                    <a:pt x="538" y="648"/>
                    <a:pt x="510" y="717"/>
                    <a:pt x="496" y="800"/>
                  </a:cubicBezTo>
                  <a:cubicBezTo>
                    <a:pt x="166" y="1902"/>
                    <a:pt x="0" y="3073"/>
                    <a:pt x="0" y="4299"/>
                  </a:cubicBezTo>
                  <a:cubicBezTo>
                    <a:pt x="0" y="11326"/>
                    <a:pt x="5718" y="17044"/>
                    <a:pt x="12745" y="17044"/>
                  </a:cubicBezTo>
                  <a:cubicBezTo>
                    <a:pt x="15707" y="17044"/>
                    <a:pt x="18435" y="16024"/>
                    <a:pt x="20612" y="14329"/>
                  </a:cubicBezTo>
                  <a:cubicBezTo>
                    <a:pt x="22058" y="13186"/>
                    <a:pt x="22885" y="11519"/>
                    <a:pt x="23023" y="9783"/>
                  </a:cubicBezTo>
                  <a:lnTo>
                    <a:pt x="23023" y="9783"/>
                  </a:lnTo>
                  <a:cubicBezTo>
                    <a:pt x="21976" y="10981"/>
                    <a:pt x="20681" y="11987"/>
                    <a:pt x="19165" y="12731"/>
                  </a:cubicBezTo>
                  <a:cubicBezTo>
                    <a:pt x="17352" y="13632"/>
                    <a:pt x="15427" y="14058"/>
                    <a:pt x="13530" y="14058"/>
                  </a:cubicBezTo>
                  <a:cubicBezTo>
                    <a:pt x="8839" y="14058"/>
                    <a:pt x="4321" y="11451"/>
                    <a:pt x="2094" y="6958"/>
                  </a:cubicBezTo>
                  <a:cubicBezTo>
                    <a:pt x="1557" y="5884"/>
                    <a:pt x="1185" y="4754"/>
                    <a:pt x="978" y="3610"/>
                  </a:cubicBezTo>
                  <a:cubicBezTo>
                    <a:pt x="965" y="3528"/>
                    <a:pt x="951" y="3459"/>
                    <a:pt x="937" y="3390"/>
                  </a:cubicBezTo>
                  <a:cubicBezTo>
                    <a:pt x="744" y="2274"/>
                    <a:pt x="689" y="1130"/>
                    <a:pt x="74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1"/>
            <p:cNvSpPr/>
            <p:nvPr/>
          </p:nvSpPr>
          <p:spPr>
            <a:xfrm>
              <a:off x="5991700" y="1892175"/>
              <a:ext cx="559400" cy="577425"/>
            </a:xfrm>
            <a:custGeom>
              <a:avLst/>
              <a:gdLst/>
              <a:ahLst/>
              <a:cxnLst/>
              <a:rect l="l" t="t" r="r" b="b"/>
              <a:pathLst>
                <a:path w="22376" h="23097" extrusionOk="0">
                  <a:moveTo>
                    <a:pt x="11077" y="0"/>
                  </a:moveTo>
                  <a:cubicBezTo>
                    <a:pt x="10829" y="14"/>
                    <a:pt x="10595" y="28"/>
                    <a:pt x="10347" y="56"/>
                  </a:cubicBezTo>
                  <a:cubicBezTo>
                    <a:pt x="9824" y="124"/>
                    <a:pt x="9300" y="221"/>
                    <a:pt x="8790" y="345"/>
                  </a:cubicBezTo>
                  <a:cubicBezTo>
                    <a:pt x="4629" y="1433"/>
                    <a:pt x="1461" y="4947"/>
                    <a:pt x="55" y="9052"/>
                  </a:cubicBezTo>
                  <a:cubicBezTo>
                    <a:pt x="0" y="10168"/>
                    <a:pt x="55" y="11312"/>
                    <a:pt x="248" y="12428"/>
                  </a:cubicBezTo>
                  <a:cubicBezTo>
                    <a:pt x="262" y="12497"/>
                    <a:pt x="276" y="12566"/>
                    <a:pt x="289" y="12662"/>
                  </a:cubicBezTo>
                  <a:cubicBezTo>
                    <a:pt x="496" y="13792"/>
                    <a:pt x="868" y="14922"/>
                    <a:pt x="1405" y="16010"/>
                  </a:cubicBezTo>
                  <a:cubicBezTo>
                    <a:pt x="3632" y="20493"/>
                    <a:pt x="8149" y="23097"/>
                    <a:pt x="12838" y="23097"/>
                  </a:cubicBezTo>
                  <a:cubicBezTo>
                    <a:pt x="14736" y="23097"/>
                    <a:pt x="16662" y="22670"/>
                    <a:pt x="18476" y="21769"/>
                  </a:cubicBezTo>
                  <a:cubicBezTo>
                    <a:pt x="19992" y="21025"/>
                    <a:pt x="21287" y="20019"/>
                    <a:pt x="22334" y="18821"/>
                  </a:cubicBezTo>
                  <a:cubicBezTo>
                    <a:pt x="22375" y="18407"/>
                    <a:pt x="22375" y="17994"/>
                    <a:pt x="22334" y="17595"/>
                  </a:cubicBezTo>
                  <a:cubicBezTo>
                    <a:pt x="22224" y="16492"/>
                    <a:pt x="21838" y="15390"/>
                    <a:pt x="21163" y="14426"/>
                  </a:cubicBezTo>
                  <a:lnTo>
                    <a:pt x="12896" y="2591"/>
                  </a:lnTo>
                  <a:lnTo>
                    <a:pt x="11821" y="1061"/>
                  </a:lnTo>
                  <a:lnTo>
                    <a:pt x="11077" y="0"/>
                  </a:ln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1"/>
            <p:cNvSpPr/>
            <p:nvPr/>
          </p:nvSpPr>
          <p:spPr>
            <a:xfrm>
              <a:off x="5751275" y="1964850"/>
              <a:ext cx="161900" cy="92675"/>
            </a:xfrm>
            <a:custGeom>
              <a:avLst/>
              <a:gdLst/>
              <a:ahLst/>
              <a:cxnLst/>
              <a:rect l="l" t="t" r="r" b="b"/>
              <a:pathLst>
                <a:path w="6476" h="3707" extrusionOk="0">
                  <a:moveTo>
                    <a:pt x="6090" y="1"/>
                  </a:moveTo>
                  <a:lnTo>
                    <a:pt x="14" y="317"/>
                  </a:lnTo>
                  <a:lnTo>
                    <a:pt x="0" y="331"/>
                  </a:lnTo>
                  <a:lnTo>
                    <a:pt x="6476" y="3707"/>
                  </a:lnTo>
                  <a:lnTo>
                    <a:pt x="6476" y="3707"/>
                  </a:lnTo>
                  <a:lnTo>
                    <a:pt x="6090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1"/>
            <p:cNvSpPr/>
            <p:nvPr/>
          </p:nvSpPr>
          <p:spPr>
            <a:xfrm>
              <a:off x="5751625" y="1882175"/>
              <a:ext cx="151900" cy="90625"/>
            </a:xfrm>
            <a:custGeom>
              <a:avLst/>
              <a:gdLst/>
              <a:ahLst/>
              <a:cxnLst/>
              <a:rect l="l" t="t" r="r" b="b"/>
              <a:pathLst>
                <a:path w="6076" h="3625" extrusionOk="0">
                  <a:moveTo>
                    <a:pt x="5732" y="1"/>
                  </a:moveTo>
                  <a:cubicBezTo>
                    <a:pt x="3844" y="276"/>
                    <a:pt x="1157" y="2260"/>
                    <a:pt x="0" y="3624"/>
                  </a:cubicBezTo>
                  <a:lnTo>
                    <a:pt x="6076" y="3308"/>
                  </a:lnTo>
                  <a:lnTo>
                    <a:pt x="5732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1"/>
            <p:cNvSpPr/>
            <p:nvPr/>
          </p:nvSpPr>
          <p:spPr>
            <a:xfrm>
              <a:off x="5864250" y="1733375"/>
              <a:ext cx="404400" cy="404075"/>
            </a:xfrm>
            <a:custGeom>
              <a:avLst/>
              <a:gdLst/>
              <a:ahLst/>
              <a:cxnLst/>
              <a:rect l="l" t="t" r="r" b="b"/>
              <a:pathLst>
                <a:path w="16176" h="16163" extrusionOk="0">
                  <a:moveTo>
                    <a:pt x="8487" y="1"/>
                  </a:moveTo>
                  <a:cubicBezTo>
                    <a:pt x="4712" y="1"/>
                    <a:pt x="1516" y="2453"/>
                    <a:pt x="414" y="5856"/>
                  </a:cubicBezTo>
                  <a:cubicBezTo>
                    <a:pt x="138" y="6697"/>
                    <a:pt x="0" y="7565"/>
                    <a:pt x="0" y="8488"/>
                  </a:cubicBezTo>
                  <a:cubicBezTo>
                    <a:pt x="0" y="9645"/>
                    <a:pt x="221" y="10734"/>
                    <a:pt x="648" y="11740"/>
                  </a:cubicBezTo>
                  <a:lnTo>
                    <a:pt x="648" y="11753"/>
                  </a:lnTo>
                  <a:cubicBezTo>
                    <a:pt x="1461" y="13682"/>
                    <a:pt x="2949" y="15253"/>
                    <a:pt x="4836" y="16162"/>
                  </a:cubicBezTo>
                  <a:cubicBezTo>
                    <a:pt x="4878" y="16093"/>
                    <a:pt x="4919" y="16024"/>
                    <a:pt x="4974" y="15969"/>
                  </a:cubicBezTo>
                  <a:cubicBezTo>
                    <a:pt x="5746" y="14771"/>
                    <a:pt x="6889" y="13779"/>
                    <a:pt x="8074" y="12980"/>
                  </a:cubicBezTo>
                  <a:cubicBezTo>
                    <a:pt x="10086" y="11629"/>
                    <a:pt x="12373" y="10665"/>
                    <a:pt x="14178" y="9053"/>
                  </a:cubicBezTo>
                  <a:cubicBezTo>
                    <a:pt x="14495" y="8764"/>
                    <a:pt x="14798" y="8447"/>
                    <a:pt x="15087" y="8102"/>
                  </a:cubicBezTo>
                  <a:cubicBezTo>
                    <a:pt x="15514" y="7565"/>
                    <a:pt x="15900" y="6972"/>
                    <a:pt x="16175" y="6352"/>
                  </a:cubicBezTo>
                  <a:lnTo>
                    <a:pt x="15679" y="5650"/>
                  </a:lnTo>
                  <a:lnTo>
                    <a:pt x="13709" y="2812"/>
                  </a:lnTo>
                  <a:cubicBezTo>
                    <a:pt x="12524" y="1117"/>
                    <a:pt x="10595" y="1"/>
                    <a:pt x="85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1"/>
            <p:cNvSpPr/>
            <p:nvPr/>
          </p:nvSpPr>
          <p:spPr>
            <a:xfrm>
              <a:off x="5934850" y="1882175"/>
              <a:ext cx="36200" cy="56875"/>
            </a:xfrm>
            <a:custGeom>
              <a:avLst/>
              <a:gdLst/>
              <a:ahLst/>
              <a:cxnLst/>
              <a:rect l="l" t="t" r="r" b="b"/>
              <a:pathLst>
                <a:path w="1448" h="2275" extrusionOk="0">
                  <a:moveTo>
                    <a:pt x="731" y="1"/>
                  </a:moveTo>
                  <a:cubicBezTo>
                    <a:pt x="331" y="1"/>
                    <a:pt x="1" y="511"/>
                    <a:pt x="1" y="1131"/>
                  </a:cubicBezTo>
                  <a:cubicBezTo>
                    <a:pt x="1" y="1764"/>
                    <a:pt x="331" y="2274"/>
                    <a:pt x="731" y="2274"/>
                  </a:cubicBezTo>
                  <a:cubicBezTo>
                    <a:pt x="1131" y="2274"/>
                    <a:pt x="1447" y="1764"/>
                    <a:pt x="1447" y="1131"/>
                  </a:cubicBezTo>
                  <a:cubicBezTo>
                    <a:pt x="1447" y="511"/>
                    <a:pt x="1131" y="1"/>
                    <a:pt x="73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1"/>
            <p:cNvSpPr/>
            <p:nvPr/>
          </p:nvSpPr>
          <p:spPr>
            <a:xfrm>
              <a:off x="5942100" y="1957950"/>
              <a:ext cx="108175" cy="71325"/>
            </a:xfrm>
            <a:custGeom>
              <a:avLst/>
              <a:gdLst/>
              <a:ahLst/>
              <a:cxnLst/>
              <a:rect l="l" t="t" r="r" b="b"/>
              <a:pathLst>
                <a:path w="4327" h="2853" extrusionOk="0">
                  <a:moveTo>
                    <a:pt x="2163" y="1"/>
                  </a:moveTo>
                  <a:cubicBezTo>
                    <a:pt x="965" y="1"/>
                    <a:pt x="0" y="649"/>
                    <a:pt x="0" y="1434"/>
                  </a:cubicBezTo>
                  <a:cubicBezTo>
                    <a:pt x="0" y="2219"/>
                    <a:pt x="965" y="2853"/>
                    <a:pt x="2163" y="2853"/>
                  </a:cubicBezTo>
                  <a:cubicBezTo>
                    <a:pt x="3348" y="2853"/>
                    <a:pt x="4326" y="2219"/>
                    <a:pt x="4326" y="1434"/>
                  </a:cubicBezTo>
                  <a:cubicBezTo>
                    <a:pt x="4326" y="649"/>
                    <a:pt x="3348" y="1"/>
                    <a:pt x="2163" y="1"/>
                  </a:cubicBezTo>
                  <a:close/>
                </a:path>
              </a:pathLst>
            </a:custGeom>
            <a:solidFill>
              <a:srgbClr val="FFD6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1"/>
            <p:cNvSpPr/>
            <p:nvPr/>
          </p:nvSpPr>
          <p:spPr>
            <a:xfrm>
              <a:off x="6229700" y="1877700"/>
              <a:ext cx="582825" cy="405275"/>
            </a:xfrm>
            <a:custGeom>
              <a:avLst/>
              <a:gdLst/>
              <a:ahLst/>
              <a:cxnLst/>
              <a:rect l="l" t="t" r="r" b="b"/>
              <a:pathLst>
                <a:path w="23313" h="16211" extrusionOk="0">
                  <a:moveTo>
                    <a:pt x="1103" y="1"/>
                  </a:moveTo>
                  <a:lnTo>
                    <a:pt x="1103" y="1"/>
                  </a:lnTo>
                  <a:cubicBezTo>
                    <a:pt x="937" y="524"/>
                    <a:pt x="800" y="1062"/>
                    <a:pt x="703" y="1613"/>
                  </a:cubicBezTo>
                  <a:cubicBezTo>
                    <a:pt x="1" y="5415"/>
                    <a:pt x="1117" y="9122"/>
                    <a:pt x="3445" y="11850"/>
                  </a:cubicBezTo>
                  <a:cubicBezTo>
                    <a:pt x="5222" y="13944"/>
                    <a:pt x="7716" y="15459"/>
                    <a:pt x="10637" y="16010"/>
                  </a:cubicBezTo>
                  <a:cubicBezTo>
                    <a:pt x="11384" y="16145"/>
                    <a:pt x="12128" y="16211"/>
                    <a:pt x="12862" y="16211"/>
                  </a:cubicBezTo>
                  <a:cubicBezTo>
                    <a:pt x="17145" y="16211"/>
                    <a:pt x="21077" y="13989"/>
                    <a:pt x="23312" y="10472"/>
                  </a:cubicBezTo>
                  <a:lnTo>
                    <a:pt x="22472" y="10072"/>
                  </a:lnTo>
                  <a:cubicBezTo>
                    <a:pt x="20205" y="12543"/>
                    <a:pt x="16962" y="14071"/>
                    <a:pt x="13405" y="14071"/>
                  </a:cubicBezTo>
                  <a:cubicBezTo>
                    <a:pt x="13114" y="14071"/>
                    <a:pt x="12820" y="14061"/>
                    <a:pt x="12524" y="14040"/>
                  </a:cubicBezTo>
                  <a:cubicBezTo>
                    <a:pt x="9562" y="13847"/>
                    <a:pt x="6917" y="12621"/>
                    <a:pt x="4905" y="10734"/>
                  </a:cubicBezTo>
                  <a:cubicBezTo>
                    <a:pt x="2288" y="8281"/>
                    <a:pt x="758" y="4713"/>
                    <a:pt x="1020" y="869"/>
                  </a:cubicBezTo>
                  <a:cubicBezTo>
                    <a:pt x="1034" y="579"/>
                    <a:pt x="1075" y="290"/>
                    <a:pt x="110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1"/>
            <p:cNvSpPr/>
            <p:nvPr/>
          </p:nvSpPr>
          <p:spPr>
            <a:xfrm>
              <a:off x="6248650" y="1876325"/>
              <a:ext cx="542850" cy="353175"/>
            </a:xfrm>
            <a:custGeom>
              <a:avLst/>
              <a:gdLst/>
              <a:ahLst/>
              <a:cxnLst/>
              <a:rect l="l" t="t" r="r" b="b"/>
              <a:pathLst>
                <a:path w="21714" h="14127" extrusionOk="0">
                  <a:moveTo>
                    <a:pt x="359" y="1"/>
                  </a:moveTo>
                  <a:lnTo>
                    <a:pt x="359" y="42"/>
                  </a:lnTo>
                  <a:lnTo>
                    <a:pt x="359" y="56"/>
                  </a:lnTo>
                  <a:lnTo>
                    <a:pt x="345" y="56"/>
                  </a:lnTo>
                  <a:cubicBezTo>
                    <a:pt x="317" y="331"/>
                    <a:pt x="276" y="621"/>
                    <a:pt x="262" y="924"/>
                  </a:cubicBezTo>
                  <a:cubicBezTo>
                    <a:pt x="0" y="4782"/>
                    <a:pt x="1530" y="8336"/>
                    <a:pt x="4147" y="10789"/>
                  </a:cubicBezTo>
                  <a:cubicBezTo>
                    <a:pt x="6159" y="12676"/>
                    <a:pt x="8804" y="13902"/>
                    <a:pt x="11766" y="14095"/>
                  </a:cubicBezTo>
                  <a:cubicBezTo>
                    <a:pt x="12062" y="14116"/>
                    <a:pt x="12356" y="14126"/>
                    <a:pt x="12647" y="14126"/>
                  </a:cubicBezTo>
                  <a:cubicBezTo>
                    <a:pt x="16204" y="14126"/>
                    <a:pt x="19447" y="12598"/>
                    <a:pt x="21714" y="10127"/>
                  </a:cubicBezTo>
                  <a:lnTo>
                    <a:pt x="19950" y="9287"/>
                  </a:lnTo>
                  <a:lnTo>
                    <a:pt x="18173" y="8446"/>
                  </a:lnTo>
                  <a:lnTo>
                    <a:pt x="15266" y="7069"/>
                  </a:lnTo>
                  <a:lnTo>
                    <a:pt x="414" y="28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1"/>
            <p:cNvSpPr/>
            <p:nvPr/>
          </p:nvSpPr>
          <p:spPr>
            <a:xfrm>
              <a:off x="6252775" y="1877025"/>
              <a:ext cx="497400" cy="295200"/>
            </a:xfrm>
            <a:custGeom>
              <a:avLst/>
              <a:gdLst/>
              <a:ahLst/>
              <a:cxnLst/>
              <a:rect l="l" t="t" r="r" b="b"/>
              <a:pathLst>
                <a:path w="19896" h="11808" extrusionOk="0">
                  <a:moveTo>
                    <a:pt x="386" y="0"/>
                  </a:moveTo>
                  <a:lnTo>
                    <a:pt x="1" y="42"/>
                  </a:lnTo>
                  <a:cubicBezTo>
                    <a:pt x="14" y="248"/>
                    <a:pt x="28" y="482"/>
                    <a:pt x="56" y="717"/>
                  </a:cubicBezTo>
                  <a:cubicBezTo>
                    <a:pt x="510" y="4602"/>
                    <a:pt x="2715" y="7867"/>
                    <a:pt x="5787" y="9824"/>
                  </a:cubicBezTo>
                  <a:cubicBezTo>
                    <a:pt x="7744" y="11078"/>
                    <a:pt x="10058" y="11808"/>
                    <a:pt x="12511" y="11808"/>
                  </a:cubicBezTo>
                  <a:cubicBezTo>
                    <a:pt x="12993" y="11808"/>
                    <a:pt x="13503" y="11766"/>
                    <a:pt x="13999" y="11711"/>
                  </a:cubicBezTo>
                  <a:cubicBezTo>
                    <a:pt x="16203" y="11450"/>
                    <a:pt x="18215" y="10637"/>
                    <a:pt x="19896" y="9410"/>
                  </a:cubicBezTo>
                  <a:lnTo>
                    <a:pt x="19675" y="9107"/>
                  </a:lnTo>
                  <a:cubicBezTo>
                    <a:pt x="18049" y="10292"/>
                    <a:pt x="16093" y="11078"/>
                    <a:pt x="13957" y="11339"/>
                  </a:cubicBezTo>
                  <a:cubicBezTo>
                    <a:pt x="13475" y="11394"/>
                    <a:pt x="12993" y="11422"/>
                    <a:pt x="12511" y="11422"/>
                  </a:cubicBezTo>
                  <a:cubicBezTo>
                    <a:pt x="10141" y="11422"/>
                    <a:pt x="7895" y="10719"/>
                    <a:pt x="5994" y="9507"/>
                  </a:cubicBezTo>
                  <a:cubicBezTo>
                    <a:pt x="3018" y="7606"/>
                    <a:pt x="882" y="4450"/>
                    <a:pt x="442" y="662"/>
                  </a:cubicBezTo>
                  <a:cubicBezTo>
                    <a:pt x="414" y="455"/>
                    <a:pt x="400" y="234"/>
                    <a:pt x="386" y="14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1"/>
            <p:cNvSpPr/>
            <p:nvPr/>
          </p:nvSpPr>
          <p:spPr>
            <a:xfrm>
              <a:off x="6254150" y="1875300"/>
              <a:ext cx="377550" cy="194975"/>
            </a:xfrm>
            <a:custGeom>
              <a:avLst/>
              <a:gdLst/>
              <a:ahLst/>
              <a:cxnLst/>
              <a:rect l="l" t="t" r="r" b="b"/>
              <a:pathLst>
                <a:path w="15102" h="7799" extrusionOk="0">
                  <a:moveTo>
                    <a:pt x="359" y="0"/>
                  </a:moveTo>
                  <a:lnTo>
                    <a:pt x="219" y="59"/>
                  </a:lnTo>
                  <a:lnTo>
                    <a:pt x="1" y="83"/>
                  </a:lnTo>
                  <a:lnTo>
                    <a:pt x="1" y="124"/>
                  </a:lnTo>
                  <a:lnTo>
                    <a:pt x="15" y="138"/>
                  </a:lnTo>
                  <a:cubicBezTo>
                    <a:pt x="1503" y="3707"/>
                    <a:pt x="4465" y="6200"/>
                    <a:pt x="7895" y="7247"/>
                  </a:cubicBezTo>
                  <a:cubicBezTo>
                    <a:pt x="9080" y="7619"/>
                    <a:pt x="10320" y="7799"/>
                    <a:pt x="11588" y="7799"/>
                  </a:cubicBezTo>
                  <a:cubicBezTo>
                    <a:pt x="12759" y="7799"/>
                    <a:pt x="13944" y="7633"/>
                    <a:pt x="15101" y="7289"/>
                  </a:cubicBezTo>
                  <a:lnTo>
                    <a:pt x="14991" y="6931"/>
                  </a:lnTo>
                  <a:cubicBezTo>
                    <a:pt x="13861" y="7261"/>
                    <a:pt x="12718" y="7427"/>
                    <a:pt x="11588" y="7427"/>
                  </a:cubicBezTo>
                  <a:cubicBezTo>
                    <a:pt x="10362" y="7427"/>
                    <a:pt x="9149" y="7234"/>
                    <a:pt x="8006" y="6889"/>
                  </a:cubicBezTo>
                  <a:cubicBezTo>
                    <a:pt x="4671" y="5870"/>
                    <a:pt x="1806" y="3445"/>
                    <a:pt x="3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228;p29"/>
          <p:cNvSpPr txBox="1">
            <a:spLocks/>
          </p:cNvSpPr>
          <p:nvPr/>
        </p:nvSpPr>
        <p:spPr>
          <a:xfrm>
            <a:off x="-864817" y="165597"/>
            <a:ext cx="9076258" cy="752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>
              <a:lnSpc>
                <a:spcPct val="150000"/>
              </a:lnSpc>
              <a:spcBef>
                <a:spcPts val="1000"/>
              </a:spcBef>
              <a:buClrTx/>
              <a:buSzTx/>
              <a:defRPr/>
            </a:pPr>
            <a:r>
              <a:rPr lang="vi-VN" altLang="zh-CN" sz="5000" b="1" kern="1200" dirty="0">
                <a:solidFill>
                  <a:srgbClr val="ED7D31">
                    <a:lumMod val="75000"/>
                  </a:srgbClr>
                </a:solidFill>
                <a:latin typeface="SVN-Blenda Script" panose="02000804000000020003" pitchFamily="2" charset="0"/>
                <a:cs typeface="+mn-ea"/>
                <a:sym typeface="+mn-lt"/>
              </a:rPr>
              <a:t>Nội dung buổi sinh hoạt </a:t>
            </a:r>
            <a:endParaRPr lang="zh-CN" altLang="en-US" sz="5000" b="1" kern="1200" dirty="0">
              <a:solidFill>
                <a:srgbClr val="ED7D31">
                  <a:lumMod val="75000"/>
                </a:srgbClr>
              </a:solidFill>
              <a:latin typeface="SVN-Blenda Script" panose="02000804000000020003" pitchFamily="2" charset="0"/>
              <a:cs typeface="+mn-ea"/>
              <a:sym typeface="+mn-lt"/>
            </a:endParaRPr>
          </a:p>
        </p:txBody>
      </p:sp>
      <p:sp>
        <p:nvSpPr>
          <p:cNvPr id="100" name="Google Shape;415;p31"/>
          <p:cNvSpPr/>
          <p:nvPr/>
        </p:nvSpPr>
        <p:spPr>
          <a:xfrm>
            <a:off x="1317401" y="3361490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415;p31"/>
          <p:cNvSpPr/>
          <p:nvPr/>
        </p:nvSpPr>
        <p:spPr>
          <a:xfrm>
            <a:off x="5111023" y="1298408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5104979" y="1498316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2. Triển khai phương hướng tuần 10 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106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1261194" y="3483041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3. Sinh hoạt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 theo chủ đ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iểm</a:t>
            </a:r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 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109" name="Google Shape;415;p31"/>
          <p:cNvSpPr/>
          <p:nvPr/>
        </p:nvSpPr>
        <p:spPr>
          <a:xfrm>
            <a:off x="5144691" y="3370817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5194124" y="3490139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4. Phong trào của đơn vị </a:t>
            </a:r>
            <a:endParaRPr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" grpId="0" animBg="1"/>
      <p:bldP spid="443" grpId="0" build="p"/>
      <p:bldP spid="100" grpId="0" animBg="1"/>
      <p:bldP spid="101" grpId="0" animBg="1"/>
      <p:bldP spid="105" grpId="0" build="p"/>
      <p:bldP spid="106" grpId="0" build="p"/>
      <p:bldP spid="109" grpId="0" animBg="1"/>
      <p:bldP spid="1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1"/>
          <p:cNvSpPr txBox="1">
            <a:spLocks noGrp="1"/>
          </p:cNvSpPr>
          <p:nvPr>
            <p:ph type="title"/>
          </p:nvPr>
        </p:nvSpPr>
        <p:spPr>
          <a:xfrm>
            <a:off x="582797" y="310152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>
                <a:solidFill>
                  <a:schemeClr val="accent1"/>
                </a:solidFill>
                <a:latin typeface="SVN-Berkshire Swash" panose="02040603050506020204" pitchFamily="18" charset="0"/>
              </a:rPr>
              <a:t>1. Sơ kết tuần 9 </a:t>
            </a:r>
          </a:p>
        </p:txBody>
      </p:sp>
      <p:cxnSp>
        <p:nvCxnSpPr>
          <p:cNvPr id="495" name="Google Shape;495;p21"/>
          <p:cNvCxnSpPr>
            <a:stCxn id="496" idx="3"/>
          </p:cNvCxnSpPr>
          <p:nvPr/>
        </p:nvCxnSpPr>
        <p:spPr>
          <a:xfrm>
            <a:off x="2272078" y="3342705"/>
            <a:ext cx="45171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497" name="Google Shape;497;p21"/>
          <p:cNvGrpSpPr/>
          <p:nvPr/>
        </p:nvGrpSpPr>
        <p:grpSpPr>
          <a:xfrm>
            <a:off x="106478" y="3048855"/>
            <a:ext cx="2673741" cy="1906089"/>
            <a:chOff x="819632" y="3048855"/>
            <a:chExt cx="1834500" cy="1906089"/>
          </a:xfrm>
        </p:grpSpPr>
        <p:sp>
          <p:nvSpPr>
            <p:cNvPr id="498" name="Google Shape;498;p21"/>
            <p:cNvSpPr txBox="1"/>
            <p:nvPr/>
          </p:nvSpPr>
          <p:spPr>
            <a:xfrm>
              <a:off x="819632" y="4479444"/>
              <a:ext cx="1834500" cy="47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139700"/>
              <a:r>
                <a:rPr lang="vi-VN" sz="2000" dirty="0">
                  <a:solidFill>
                    <a:schemeClr val="accent6"/>
                  </a:solidFill>
                  <a:latin typeface="Short Stack"/>
                  <a:ea typeface="Short Stack"/>
                  <a:cs typeface="Short Stack"/>
                </a:rPr>
                <a:t>Các tổ trưởng báo cáo tình hình hoạt động tuần 9 </a:t>
              </a:r>
            </a:p>
          </p:txBody>
        </p:sp>
        <p:sp>
          <p:nvSpPr>
            <p:cNvPr id="496" name="Google Shape;496;p21"/>
            <p:cNvSpPr/>
            <p:nvPr/>
          </p:nvSpPr>
          <p:spPr>
            <a:xfrm>
              <a:off x="1009678" y="3048855"/>
              <a:ext cx="1262400" cy="5877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9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lt1"/>
                  </a:solidFill>
                  <a:latin typeface="Short Stack"/>
                  <a:ea typeface="Short Stack"/>
                  <a:cs typeface="Short Stack"/>
                  <a:sym typeface="Short Stack"/>
                </a:rPr>
                <a:t>1</a:t>
              </a:r>
              <a:endParaRPr sz="2000" b="1" dirty="0">
                <a:solidFill>
                  <a:schemeClr val="lt1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grpSp>
        <p:nvGrpSpPr>
          <p:cNvPr id="500" name="Google Shape;500;p21"/>
          <p:cNvGrpSpPr/>
          <p:nvPr/>
        </p:nvGrpSpPr>
        <p:grpSpPr>
          <a:xfrm>
            <a:off x="2722115" y="3048855"/>
            <a:ext cx="1834500" cy="1913269"/>
            <a:chOff x="2722115" y="3048855"/>
            <a:chExt cx="1834500" cy="1913269"/>
          </a:xfrm>
        </p:grpSpPr>
        <p:sp>
          <p:nvSpPr>
            <p:cNvPr id="501" name="Google Shape;501;p21"/>
            <p:cNvSpPr txBox="1"/>
            <p:nvPr/>
          </p:nvSpPr>
          <p:spPr>
            <a:xfrm>
              <a:off x="2722115" y="4486624"/>
              <a:ext cx="1834500" cy="47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lvl="0" algn="ctr"/>
              <a:r>
                <a:rPr lang="vi-VN" sz="2000" dirty="0">
                  <a:solidFill>
                    <a:schemeClr val="accent6"/>
                  </a:solidFill>
                  <a:latin typeface="Short Stack"/>
                  <a:ea typeface="Short Stack"/>
                  <a:cs typeface="Short Stack"/>
                  <a:sym typeface="Short Stack"/>
                </a:rPr>
                <a:t>Lớp trưởng tổng kết, nhận xét chung</a:t>
              </a:r>
            </a:p>
          </p:txBody>
        </p:sp>
        <p:sp>
          <p:nvSpPr>
            <p:cNvPr id="503" name="Google Shape;503;p21"/>
            <p:cNvSpPr/>
            <p:nvPr/>
          </p:nvSpPr>
          <p:spPr>
            <a:xfrm>
              <a:off x="3008165" y="3048855"/>
              <a:ext cx="1262400" cy="587700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9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sz="2000" b="1" dirty="0">
                  <a:solidFill>
                    <a:schemeClr val="lt2"/>
                  </a:solidFill>
                  <a:latin typeface="Short Stack"/>
                  <a:ea typeface="Short Stack"/>
                  <a:cs typeface="Short Stack"/>
                  <a:sym typeface="Short Stack"/>
                </a:rPr>
                <a:t>2</a:t>
              </a:r>
              <a:endParaRPr sz="2000" b="1" dirty="0">
                <a:solidFill>
                  <a:schemeClr val="lt2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grpSp>
        <p:nvGrpSpPr>
          <p:cNvPr id="504" name="Google Shape;504;p21"/>
          <p:cNvGrpSpPr/>
          <p:nvPr/>
        </p:nvGrpSpPr>
        <p:grpSpPr>
          <a:xfrm>
            <a:off x="4903006" y="3048855"/>
            <a:ext cx="1974399" cy="1604745"/>
            <a:chOff x="4903006" y="3048855"/>
            <a:chExt cx="1974399" cy="1604745"/>
          </a:xfrm>
        </p:grpSpPr>
        <p:sp>
          <p:nvSpPr>
            <p:cNvPr id="505" name="Google Shape;505;p21"/>
            <p:cNvSpPr txBox="1"/>
            <p:nvPr/>
          </p:nvSpPr>
          <p:spPr>
            <a:xfrm>
              <a:off x="4903006" y="4178100"/>
              <a:ext cx="1974399" cy="47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lvl="0" algn="ctr"/>
              <a:r>
                <a:rPr lang="vi-VN" sz="2000" dirty="0">
                  <a:solidFill>
                    <a:schemeClr val="accent6"/>
                  </a:solidFill>
                  <a:latin typeface="Short Stack"/>
                  <a:ea typeface="Short Stack"/>
                  <a:cs typeface="Short Stack"/>
                  <a:sym typeface="Short Stack"/>
                </a:rPr>
                <a:t>GVCN nhận xét và khen thưởng </a:t>
              </a:r>
            </a:p>
          </p:txBody>
        </p:sp>
        <p:sp>
          <p:nvSpPr>
            <p:cNvPr id="507" name="Google Shape;507;p21"/>
            <p:cNvSpPr/>
            <p:nvPr/>
          </p:nvSpPr>
          <p:spPr>
            <a:xfrm>
              <a:off x="5006653" y="3048855"/>
              <a:ext cx="1262400" cy="5877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9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sz="2000" b="1" dirty="0">
                  <a:solidFill>
                    <a:schemeClr val="lt2"/>
                  </a:solidFill>
                  <a:latin typeface="Short Stack"/>
                  <a:ea typeface="Short Stack"/>
                  <a:cs typeface="Short Stack"/>
                  <a:sym typeface="Short Stack"/>
                </a:rPr>
                <a:t>3</a:t>
              </a:r>
              <a:endParaRPr sz="2000" b="1" dirty="0">
                <a:solidFill>
                  <a:schemeClr val="lt2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grpSp>
        <p:nvGrpSpPr>
          <p:cNvPr id="508" name="Google Shape;508;p21"/>
          <p:cNvGrpSpPr/>
          <p:nvPr/>
        </p:nvGrpSpPr>
        <p:grpSpPr>
          <a:xfrm>
            <a:off x="1156555" y="1759663"/>
            <a:ext cx="968646" cy="969584"/>
            <a:chOff x="973588" y="1722925"/>
            <a:chExt cx="928800" cy="929700"/>
          </a:xfrm>
        </p:grpSpPr>
        <p:sp>
          <p:nvSpPr>
            <p:cNvPr id="509" name="Google Shape;509;p21"/>
            <p:cNvSpPr/>
            <p:nvPr/>
          </p:nvSpPr>
          <p:spPr>
            <a:xfrm>
              <a:off x="973588" y="1722925"/>
              <a:ext cx="928800" cy="929700"/>
            </a:xfrm>
            <a:prstGeom prst="ellipse">
              <a:avLst/>
            </a:prstGeom>
            <a:solidFill>
              <a:schemeClr val="lt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1"/>
            <p:cNvSpPr/>
            <p:nvPr/>
          </p:nvSpPr>
          <p:spPr>
            <a:xfrm>
              <a:off x="1134238" y="1883725"/>
              <a:ext cx="607500" cy="608100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1" name="Google Shape;511;p21"/>
          <p:cNvGrpSpPr/>
          <p:nvPr/>
        </p:nvGrpSpPr>
        <p:grpSpPr>
          <a:xfrm>
            <a:off x="3155043" y="1759663"/>
            <a:ext cx="968646" cy="969584"/>
            <a:chOff x="973588" y="1722925"/>
            <a:chExt cx="928800" cy="929700"/>
          </a:xfrm>
        </p:grpSpPr>
        <p:sp>
          <p:nvSpPr>
            <p:cNvPr id="512" name="Google Shape;512;p21"/>
            <p:cNvSpPr/>
            <p:nvPr/>
          </p:nvSpPr>
          <p:spPr>
            <a:xfrm>
              <a:off x="973588" y="1722925"/>
              <a:ext cx="928800" cy="929700"/>
            </a:xfrm>
            <a:prstGeom prst="ellipse">
              <a:avLst/>
            </a:prstGeom>
            <a:solidFill>
              <a:schemeClr val="dk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1"/>
            <p:cNvSpPr/>
            <p:nvPr/>
          </p:nvSpPr>
          <p:spPr>
            <a:xfrm>
              <a:off x="1134238" y="1883725"/>
              <a:ext cx="607500" cy="608100"/>
            </a:xfrm>
            <a:prstGeom prst="arc">
              <a:avLst>
                <a:gd name="adj1" fmla="val 16200000"/>
                <a:gd name="adj2" fmla="val 5298443"/>
              </a:avLst>
            </a:prstGeom>
            <a:noFill/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21"/>
          <p:cNvGrpSpPr/>
          <p:nvPr/>
        </p:nvGrpSpPr>
        <p:grpSpPr>
          <a:xfrm>
            <a:off x="5153530" y="1759663"/>
            <a:ext cx="968646" cy="969584"/>
            <a:chOff x="973588" y="1722925"/>
            <a:chExt cx="928800" cy="929700"/>
          </a:xfrm>
        </p:grpSpPr>
        <p:sp>
          <p:nvSpPr>
            <p:cNvPr id="515" name="Google Shape;515;p21"/>
            <p:cNvSpPr/>
            <p:nvPr/>
          </p:nvSpPr>
          <p:spPr>
            <a:xfrm>
              <a:off x="973588" y="1722925"/>
              <a:ext cx="928800" cy="929700"/>
            </a:xfrm>
            <a:prstGeom prst="ellipse">
              <a:avLst/>
            </a:prstGeom>
            <a:solidFill>
              <a:schemeClr val="accent4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1"/>
            <p:cNvSpPr/>
            <p:nvPr/>
          </p:nvSpPr>
          <p:spPr>
            <a:xfrm>
              <a:off x="1134238" y="1883725"/>
              <a:ext cx="607500" cy="608100"/>
            </a:xfrm>
            <a:prstGeom prst="arc">
              <a:avLst>
                <a:gd name="adj1" fmla="val 16200000"/>
                <a:gd name="adj2" fmla="val 10742500"/>
              </a:avLst>
            </a:prstGeom>
            <a:noFill/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00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" name="Google Shape;517;p21"/>
          <p:cNvGrpSpPr/>
          <p:nvPr/>
        </p:nvGrpSpPr>
        <p:grpSpPr>
          <a:xfrm>
            <a:off x="6719091" y="1723346"/>
            <a:ext cx="1707134" cy="2885362"/>
            <a:chOff x="4787775" y="4650725"/>
            <a:chExt cx="276450" cy="467250"/>
          </a:xfrm>
        </p:grpSpPr>
        <p:sp>
          <p:nvSpPr>
            <p:cNvPr id="518" name="Google Shape;518;p21"/>
            <p:cNvSpPr/>
            <p:nvPr/>
          </p:nvSpPr>
          <p:spPr>
            <a:xfrm>
              <a:off x="4905900" y="4881775"/>
              <a:ext cx="82200" cy="27700"/>
            </a:xfrm>
            <a:custGeom>
              <a:avLst/>
              <a:gdLst/>
              <a:ahLst/>
              <a:cxnLst/>
              <a:rect l="l" t="t" r="r" b="b"/>
              <a:pathLst>
                <a:path w="3288" h="1108" extrusionOk="0">
                  <a:moveTo>
                    <a:pt x="1640" y="1"/>
                  </a:moveTo>
                  <a:cubicBezTo>
                    <a:pt x="733" y="1"/>
                    <a:pt x="1" y="250"/>
                    <a:pt x="1" y="550"/>
                  </a:cubicBezTo>
                  <a:cubicBezTo>
                    <a:pt x="1" y="858"/>
                    <a:pt x="733" y="1107"/>
                    <a:pt x="1640" y="1107"/>
                  </a:cubicBezTo>
                  <a:cubicBezTo>
                    <a:pt x="2547" y="1107"/>
                    <a:pt x="3287" y="858"/>
                    <a:pt x="3287" y="550"/>
                  </a:cubicBezTo>
                  <a:cubicBezTo>
                    <a:pt x="3287" y="250"/>
                    <a:pt x="2547" y="1"/>
                    <a:pt x="1640" y="1"/>
                  </a:cubicBezTo>
                  <a:close/>
                </a:path>
              </a:pathLst>
            </a:custGeom>
            <a:solidFill>
              <a:srgbClr val="D7D6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1"/>
            <p:cNvSpPr/>
            <p:nvPr/>
          </p:nvSpPr>
          <p:spPr>
            <a:xfrm>
              <a:off x="4926925" y="4801075"/>
              <a:ext cx="39950" cy="96950"/>
            </a:xfrm>
            <a:custGeom>
              <a:avLst/>
              <a:gdLst/>
              <a:ahLst/>
              <a:cxnLst/>
              <a:rect l="l" t="t" r="r" b="b"/>
              <a:pathLst>
                <a:path w="1598" h="3878" extrusionOk="0">
                  <a:moveTo>
                    <a:pt x="0" y="1"/>
                  </a:moveTo>
                  <a:lnTo>
                    <a:pt x="0" y="3878"/>
                  </a:lnTo>
                  <a:lnTo>
                    <a:pt x="1597" y="3878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614C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1"/>
            <p:cNvSpPr/>
            <p:nvPr/>
          </p:nvSpPr>
          <p:spPr>
            <a:xfrm>
              <a:off x="4859100" y="4792975"/>
              <a:ext cx="13750" cy="108800"/>
            </a:xfrm>
            <a:custGeom>
              <a:avLst/>
              <a:gdLst/>
              <a:ahLst/>
              <a:cxnLst/>
              <a:rect l="l" t="t" r="r" b="b"/>
              <a:pathLst>
                <a:path w="550" h="4352" extrusionOk="0">
                  <a:moveTo>
                    <a:pt x="550" y="0"/>
                  </a:moveTo>
                  <a:lnTo>
                    <a:pt x="1" y="17"/>
                  </a:lnTo>
                  <a:lnTo>
                    <a:pt x="1" y="4227"/>
                  </a:lnTo>
                  <a:lnTo>
                    <a:pt x="275" y="4351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1"/>
            <p:cNvSpPr/>
            <p:nvPr/>
          </p:nvSpPr>
          <p:spPr>
            <a:xfrm>
              <a:off x="4865975" y="4792750"/>
              <a:ext cx="13550" cy="109025"/>
            </a:xfrm>
            <a:custGeom>
              <a:avLst/>
              <a:gdLst/>
              <a:ahLst/>
              <a:cxnLst/>
              <a:rect l="l" t="t" r="r" b="b"/>
              <a:pathLst>
                <a:path w="542" h="4361" extrusionOk="0">
                  <a:moveTo>
                    <a:pt x="541" y="1"/>
                  </a:moveTo>
                  <a:lnTo>
                    <a:pt x="0" y="17"/>
                  </a:lnTo>
                  <a:lnTo>
                    <a:pt x="0" y="4360"/>
                  </a:lnTo>
                  <a:lnTo>
                    <a:pt x="541" y="4194"/>
                  </a:lnTo>
                  <a:lnTo>
                    <a:pt x="541" y="1"/>
                  </a:lnTo>
                  <a:close/>
                </a:path>
              </a:pathLst>
            </a:custGeom>
            <a:solidFill>
              <a:srgbClr val="D8D6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1"/>
            <p:cNvSpPr/>
            <p:nvPr/>
          </p:nvSpPr>
          <p:spPr>
            <a:xfrm>
              <a:off x="4865150" y="4650725"/>
              <a:ext cx="199075" cy="157800"/>
            </a:xfrm>
            <a:custGeom>
              <a:avLst/>
              <a:gdLst/>
              <a:ahLst/>
              <a:cxnLst/>
              <a:rect l="l" t="t" r="r" b="b"/>
              <a:pathLst>
                <a:path w="7963" h="6312" extrusionOk="0">
                  <a:moveTo>
                    <a:pt x="3263" y="1"/>
                  </a:moveTo>
                  <a:cubicBezTo>
                    <a:pt x="3230" y="1"/>
                    <a:pt x="3197" y="3"/>
                    <a:pt x="3162" y="8"/>
                  </a:cubicBezTo>
                  <a:cubicBezTo>
                    <a:pt x="2837" y="49"/>
                    <a:pt x="2563" y="249"/>
                    <a:pt x="2263" y="349"/>
                  </a:cubicBezTo>
                  <a:cubicBezTo>
                    <a:pt x="2080" y="415"/>
                    <a:pt x="1914" y="565"/>
                    <a:pt x="1889" y="765"/>
                  </a:cubicBezTo>
                  <a:cubicBezTo>
                    <a:pt x="1880" y="848"/>
                    <a:pt x="1897" y="940"/>
                    <a:pt x="1872" y="1014"/>
                  </a:cubicBezTo>
                  <a:cubicBezTo>
                    <a:pt x="1805" y="1197"/>
                    <a:pt x="1573" y="1197"/>
                    <a:pt x="1389" y="1239"/>
                  </a:cubicBezTo>
                  <a:cubicBezTo>
                    <a:pt x="1132" y="1306"/>
                    <a:pt x="915" y="1555"/>
                    <a:pt x="874" y="1838"/>
                  </a:cubicBezTo>
                  <a:cubicBezTo>
                    <a:pt x="865" y="1930"/>
                    <a:pt x="865" y="2021"/>
                    <a:pt x="840" y="2113"/>
                  </a:cubicBezTo>
                  <a:cubicBezTo>
                    <a:pt x="741" y="2371"/>
                    <a:pt x="399" y="2404"/>
                    <a:pt x="216" y="2612"/>
                  </a:cubicBezTo>
                  <a:cubicBezTo>
                    <a:pt x="0" y="2870"/>
                    <a:pt x="108" y="3286"/>
                    <a:pt x="266" y="3585"/>
                  </a:cubicBezTo>
                  <a:cubicBezTo>
                    <a:pt x="807" y="4633"/>
                    <a:pt x="1805" y="5341"/>
                    <a:pt x="2862" y="5732"/>
                  </a:cubicBezTo>
                  <a:cubicBezTo>
                    <a:pt x="3594" y="5998"/>
                    <a:pt x="4368" y="6139"/>
                    <a:pt x="5133" y="6231"/>
                  </a:cubicBezTo>
                  <a:cubicBezTo>
                    <a:pt x="5426" y="6267"/>
                    <a:pt x="5711" y="6311"/>
                    <a:pt x="5988" y="6311"/>
                  </a:cubicBezTo>
                  <a:cubicBezTo>
                    <a:pt x="6349" y="6311"/>
                    <a:pt x="6696" y="6236"/>
                    <a:pt x="7030" y="5973"/>
                  </a:cubicBezTo>
                  <a:cubicBezTo>
                    <a:pt x="7263" y="5790"/>
                    <a:pt x="7438" y="5482"/>
                    <a:pt x="7396" y="5174"/>
                  </a:cubicBezTo>
                  <a:cubicBezTo>
                    <a:pt x="7380" y="4991"/>
                    <a:pt x="7280" y="4825"/>
                    <a:pt x="7280" y="4642"/>
                  </a:cubicBezTo>
                  <a:cubicBezTo>
                    <a:pt x="7263" y="4109"/>
                    <a:pt x="7962" y="3793"/>
                    <a:pt x="7954" y="3261"/>
                  </a:cubicBezTo>
                  <a:cubicBezTo>
                    <a:pt x="7954" y="2595"/>
                    <a:pt x="6914" y="2445"/>
                    <a:pt x="6781" y="1788"/>
                  </a:cubicBezTo>
                  <a:cubicBezTo>
                    <a:pt x="6722" y="1497"/>
                    <a:pt x="6839" y="1222"/>
                    <a:pt x="6623" y="981"/>
                  </a:cubicBezTo>
                  <a:cubicBezTo>
                    <a:pt x="6398" y="740"/>
                    <a:pt x="6082" y="573"/>
                    <a:pt x="5791" y="424"/>
                  </a:cubicBezTo>
                  <a:cubicBezTo>
                    <a:pt x="5599" y="324"/>
                    <a:pt x="5400" y="224"/>
                    <a:pt x="5192" y="224"/>
                  </a:cubicBezTo>
                  <a:cubicBezTo>
                    <a:pt x="5017" y="224"/>
                    <a:pt x="4842" y="291"/>
                    <a:pt x="4676" y="324"/>
                  </a:cubicBezTo>
                  <a:cubicBezTo>
                    <a:pt x="4605" y="336"/>
                    <a:pt x="4534" y="341"/>
                    <a:pt x="4462" y="341"/>
                  </a:cubicBezTo>
                  <a:cubicBezTo>
                    <a:pt x="4279" y="341"/>
                    <a:pt x="4097" y="304"/>
                    <a:pt x="3935" y="232"/>
                  </a:cubicBezTo>
                  <a:cubicBezTo>
                    <a:pt x="3700" y="129"/>
                    <a:pt x="3510" y="1"/>
                    <a:pt x="3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1"/>
            <p:cNvSpPr/>
            <p:nvPr/>
          </p:nvSpPr>
          <p:spPr>
            <a:xfrm>
              <a:off x="4847700" y="4733250"/>
              <a:ext cx="32850" cy="38950"/>
            </a:xfrm>
            <a:custGeom>
              <a:avLst/>
              <a:gdLst/>
              <a:ahLst/>
              <a:cxnLst/>
              <a:rect l="l" t="t" r="r" b="b"/>
              <a:pathLst>
                <a:path w="1314" h="1558" extrusionOk="0">
                  <a:moveTo>
                    <a:pt x="926" y="0"/>
                  </a:moveTo>
                  <a:cubicBezTo>
                    <a:pt x="463" y="0"/>
                    <a:pt x="0" y="941"/>
                    <a:pt x="998" y="1557"/>
                  </a:cubicBezTo>
                  <a:lnTo>
                    <a:pt x="1314" y="309"/>
                  </a:lnTo>
                  <a:cubicBezTo>
                    <a:pt x="1213" y="91"/>
                    <a:pt x="1070" y="0"/>
                    <a:pt x="926" y="0"/>
                  </a:cubicBezTo>
                  <a:close/>
                </a:path>
              </a:pathLst>
            </a:custGeom>
            <a:solidFill>
              <a:srgbClr val="F0D4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1"/>
            <p:cNvSpPr/>
            <p:nvPr/>
          </p:nvSpPr>
          <p:spPr>
            <a:xfrm>
              <a:off x="4864925" y="4705225"/>
              <a:ext cx="164150" cy="154775"/>
            </a:xfrm>
            <a:custGeom>
              <a:avLst/>
              <a:gdLst/>
              <a:ahLst/>
              <a:cxnLst/>
              <a:rect l="l" t="t" r="r" b="b"/>
              <a:pathLst>
                <a:path w="6566" h="6191" extrusionOk="0">
                  <a:moveTo>
                    <a:pt x="2776" y="0"/>
                  </a:moveTo>
                  <a:cubicBezTo>
                    <a:pt x="1956" y="0"/>
                    <a:pt x="1073" y="287"/>
                    <a:pt x="550" y="1264"/>
                  </a:cubicBezTo>
                  <a:cubicBezTo>
                    <a:pt x="1" y="2287"/>
                    <a:pt x="217" y="2595"/>
                    <a:pt x="217" y="2595"/>
                  </a:cubicBezTo>
                  <a:cubicBezTo>
                    <a:pt x="134" y="3261"/>
                    <a:pt x="67" y="3810"/>
                    <a:pt x="375" y="4409"/>
                  </a:cubicBezTo>
                  <a:cubicBezTo>
                    <a:pt x="941" y="5507"/>
                    <a:pt x="2139" y="6089"/>
                    <a:pt x="3279" y="6181"/>
                  </a:cubicBezTo>
                  <a:cubicBezTo>
                    <a:pt x="3363" y="6187"/>
                    <a:pt x="3446" y="6191"/>
                    <a:pt x="3529" y="6191"/>
                  </a:cubicBezTo>
                  <a:cubicBezTo>
                    <a:pt x="4367" y="6191"/>
                    <a:pt x="5149" y="5847"/>
                    <a:pt x="5725" y="5166"/>
                  </a:cubicBezTo>
                  <a:cubicBezTo>
                    <a:pt x="5725" y="5166"/>
                    <a:pt x="6565" y="3161"/>
                    <a:pt x="6149" y="2162"/>
                  </a:cubicBezTo>
                  <a:cubicBezTo>
                    <a:pt x="5733" y="1164"/>
                    <a:pt x="4843" y="507"/>
                    <a:pt x="4236" y="274"/>
                  </a:cubicBezTo>
                  <a:cubicBezTo>
                    <a:pt x="3870" y="135"/>
                    <a:pt x="3338" y="0"/>
                    <a:pt x="2776" y="0"/>
                  </a:cubicBezTo>
                  <a:close/>
                </a:path>
              </a:pathLst>
            </a:custGeom>
            <a:solidFill>
              <a:srgbClr val="F0D4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1"/>
            <p:cNvSpPr/>
            <p:nvPr/>
          </p:nvSpPr>
          <p:spPr>
            <a:xfrm>
              <a:off x="5000750" y="4799675"/>
              <a:ext cx="31700" cy="30275"/>
            </a:xfrm>
            <a:custGeom>
              <a:avLst/>
              <a:gdLst/>
              <a:ahLst/>
              <a:cxnLst/>
              <a:rect l="l" t="t" r="r" b="b"/>
              <a:pathLst>
                <a:path w="1268" h="1211" extrusionOk="0">
                  <a:moveTo>
                    <a:pt x="495" y="0"/>
                  </a:moveTo>
                  <a:cubicBezTo>
                    <a:pt x="419" y="0"/>
                    <a:pt x="346" y="8"/>
                    <a:pt x="283" y="23"/>
                  </a:cubicBezTo>
                  <a:lnTo>
                    <a:pt x="1" y="1013"/>
                  </a:lnTo>
                  <a:cubicBezTo>
                    <a:pt x="125" y="1088"/>
                    <a:pt x="267" y="1180"/>
                    <a:pt x="408" y="1205"/>
                  </a:cubicBezTo>
                  <a:cubicBezTo>
                    <a:pt x="433" y="1209"/>
                    <a:pt x="459" y="1210"/>
                    <a:pt x="486" y="1210"/>
                  </a:cubicBezTo>
                  <a:cubicBezTo>
                    <a:pt x="803" y="1210"/>
                    <a:pt x="1209" y="942"/>
                    <a:pt x="1240" y="589"/>
                  </a:cubicBezTo>
                  <a:cubicBezTo>
                    <a:pt x="1267" y="166"/>
                    <a:pt x="842" y="0"/>
                    <a:pt x="495" y="0"/>
                  </a:cubicBezTo>
                  <a:close/>
                </a:path>
              </a:pathLst>
            </a:custGeom>
            <a:solidFill>
              <a:srgbClr val="F0D4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1"/>
            <p:cNvSpPr/>
            <p:nvPr/>
          </p:nvSpPr>
          <p:spPr>
            <a:xfrm>
              <a:off x="4927750" y="4766250"/>
              <a:ext cx="20400" cy="25700"/>
            </a:xfrm>
            <a:custGeom>
              <a:avLst/>
              <a:gdLst/>
              <a:ahLst/>
              <a:cxnLst/>
              <a:rect l="l" t="t" r="r" b="b"/>
              <a:pathLst>
                <a:path w="816" h="1028" extrusionOk="0">
                  <a:moveTo>
                    <a:pt x="756" y="0"/>
                  </a:moveTo>
                  <a:cubicBezTo>
                    <a:pt x="743" y="0"/>
                    <a:pt x="728" y="4"/>
                    <a:pt x="716" y="12"/>
                  </a:cubicBezTo>
                  <a:lnTo>
                    <a:pt x="674" y="71"/>
                  </a:lnTo>
                  <a:cubicBezTo>
                    <a:pt x="433" y="337"/>
                    <a:pt x="175" y="612"/>
                    <a:pt x="9" y="953"/>
                  </a:cubicBezTo>
                  <a:cubicBezTo>
                    <a:pt x="0" y="969"/>
                    <a:pt x="0" y="986"/>
                    <a:pt x="17" y="1003"/>
                  </a:cubicBezTo>
                  <a:cubicBezTo>
                    <a:pt x="25" y="1019"/>
                    <a:pt x="42" y="1028"/>
                    <a:pt x="59" y="1028"/>
                  </a:cubicBezTo>
                  <a:cubicBezTo>
                    <a:pt x="84" y="1019"/>
                    <a:pt x="117" y="1019"/>
                    <a:pt x="150" y="1019"/>
                  </a:cubicBezTo>
                  <a:cubicBezTo>
                    <a:pt x="267" y="1003"/>
                    <a:pt x="408" y="994"/>
                    <a:pt x="491" y="961"/>
                  </a:cubicBezTo>
                  <a:cubicBezTo>
                    <a:pt x="516" y="953"/>
                    <a:pt x="533" y="919"/>
                    <a:pt x="524" y="894"/>
                  </a:cubicBezTo>
                  <a:cubicBezTo>
                    <a:pt x="518" y="876"/>
                    <a:pt x="500" y="863"/>
                    <a:pt x="480" y="863"/>
                  </a:cubicBezTo>
                  <a:cubicBezTo>
                    <a:pt x="472" y="863"/>
                    <a:pt x="465" y="865"/>
                    <a:pt x="458" y="869"/>
                  </a:cubicBezTo>
                  <a:cubicBezTo>
                    <a:pt x="383" y="894"/>
                    <a:pt x="250" y="903"/>
                    <a:pt x="142" y="919"/>
                  </a:cubicBezTo>
                  <a:cubicBezTo>
                    <a:pt x="300" y="620"/>
                    <a:pt x="533" y="379"/>
                    <a:pt x="749" y="137"/>
                  </a:cubicBezTo>
                  <a:lnTo>
                    <a:pt x="791" y="79"/>
                  </a:lnTo>
                  <a:cubicBezTo>
                    <a:pt x="816" y="62"/>
                    <a:pt x="807" y="29"/>
                    <a:pt x="791" y="12"/>
                  </a:cubicBezTo>
                  <a:cubicBezTo>
                    <a:pt x="782" y="4"/>
                    <a:pt x="770" y="0"/>
                    <a:pt x="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1"/>
            <p:cNvSpPr/>
            <p:nvPr/>
          </p:nvSpPr>
          <p:spPr>
            <a:xfrm>
              <a:off x="4968300" y="5091225"/>
              <a:ext cx="39975" cy="26750"/>
            </a:xfrm>
            <a:custGeom>
              <a:avLst/>
              <a:gdLst/>
              <a:ahLst/>
              <a:cxnLst/>
              <a:rect l="l" t="t" r="r" b="b"/>
              <a:pathLst>
                <a:path w="1599" h="1070" extrusionOk="0">
                  <a:moveTo>
                    <a:pt x="1257" y="1"/>
                  </a:moveTo>
                  <a:lnTo>
                    <a:pt x="425" y="9"/>
                  </a:lnTo>
                  <a:lnTo>
                    <a:pt x="1" y="924"/>
                  </a:lnTo>
                  <a:cubicBezTo>
                    <a:pt x="108" y="1024"/>
                    <a:pt x="482" y="1070"/>
                    <a:pt x="839" y="1070"/>
                  </a:cubicBezTo>
                  <a:cubicBezTo>
                    <a:pt x="1228" y="1070"/>
                    <a:pt x="1598" y="1015"/>
                    <a:pt x="1590" y="916"/>
                  </a:cubicBezTo>
                  <a:cubicBezTo>
                    <a:pt x="1590" y="891"/>
                    <a:pt x="1257" y="1"/>
                    <a:pt x="12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1"/>
            <p:cNvSpPr/>
            <p:nvPr/>
          </p:nvSpPr>
          <p:spPr>
            <a:xfrm>
              <a:off x="4860775" y="5087275"/>
              <a:ext cx="57625" cy="24150"/>
            </a:xfrm>
            <a:custGeom>
              <a:avLst/>
              <a:gdLst/>
              <a:ahLst/>
              <a:cxnLst/>
              <a:rect l="l" t="t" r="r" b="b"/>
              <a:pathLst>
                <a:path w="2305" h="966" extrusionOk="0">
                  <a:moveTo>
                    <a:pt x="1265" y="0"/>
                  </a:moveTo>
                  <a:cubicBezTo>
                    <a:pt x="1265" y="0"/>
                    <a:pt x="0" y="608"/>
                    <a:pt x="84" y="866"/>
                  </a:cubicBezTo>
                  <a:cubicBezTo>
                    <a:pt x="107" y="943"/>
                    <a:pt x="468" y="966"/>
                    <a:pt x="891" y="966"/>
                  </a:cubicBezTo>
                  <a:cubicBezTo>
                    <a:pt x="1517" y="966"/>
                    <a:pt x="2278" y="916"/>
                    <a:pt x="2288" y="916"/>
                  </a:cubicBezTo>
                  <a:cubicBezTo>
                    <a:pt x="2305" y="916"/>
                    <a:pt x="2222" y="84"/>
                    <a:pt x="2222" y="84"/>
                  </a:cubicBezTo>
                  <a:lnTo>
                    <a:pt x="126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1"/>
            <p:cNvSpPr/>
            <p:nvPr/>
          </p:nvSpPr>
          <p:spPr>
            <a:xfrm>
              <a:off x="4863900" y="4962075"/>
              <a:ext cx="154350" cy="133425"/>
            </a:xfrm>
            <a:custGeom>
              <a:avLst/>
              <a:gdLst/>
              <a:ahLst/>
              <a:cxnLst/>
              <a:rect l="l" t="t" r="r" b="b"/>
              <a:pathLst>
                <a:path w="6174" h="5337" extrusionOk="0">
                  <a:moveTo>
                    <a:pt x="5874" y="0"/>
                  </a:moveTo>
                  <a:lnTo>
                    <a:pt x="791" y="366"/>
                  </a:lnTo>
                  <a:cubicBezTo>
                    <a:pt x="791" y="366"/>
                    <a:pt x="0" y="2737"/>
                    <a:pt x="949" y="5175"/>
                  </a:cubicBezTo>
                  <a:cubicBezTo>
                    <a:pt x="1177" y="5223"/>
                    <a:pt x="1355" y="5243"/>
                    <a:pt x="1549" y="5243"/>
                  </a:cubicBezTo>
                  <a:cubicBezTo>
                    <a:pt x="1658" y="5243"/>
                    <a:pt x="1773" y="5237"/>
                    <a:pt x="1905" y="5225"/>
                  </a:cubicBezTo>
                  <a:cubicBezTo>
                    <a:pt x="1922" y="5216"/>
                    <a:pt x="1947" y="5216"/>
                    <a:pt x="1972" y="5216"/>
                  </a:cubicBezTo>
                  <a:cubicBezTo>
                    <a:pt x="2022" y="5208"/>
                    <a:pt x="2080" y="5200"/>
                    <a:pt x="2138" y="5192"/>
                  </a:cubicBezTo>
                  <a:cubicBezTo>
                    <a:pt x="2138" y="5125"/>
                    <a:pt x="2138" y="5058"/>
                    <a:pt x="2138" y="4992"/>
                  </a:cubicBezTo>
                  <a:cubicBezTo>
                    <a:pt x="2138" y="4950"/>
                    <a:pt x="2138" y="4917"/>
                    <a:pt x="2138" y="4875"/>
                  </a:cubicBezTo>
                  <a:cubicBezTo>
                    <a:pt x="2138" y="4842"/>
                    <a:pt x="2138" y="4801"/>
                    <a:pt x="2138" y="4759"/>
                  </a:cubicBezTo>
                  <a:cubicBezTo>
                    <a:pt x="2138" y="4734"/>
                    <a:pt x="2147" y="4709"/>
                    <a:pt x="2147" y="4684"/>
                  </a:cubicBezTo>
                  <a:cubicBezTo>
                    <a:pt x="2147" y="4651"/>
                    <a:pt x="2155" y="4626"/>
                    <a:pt x="2155" y="4593"/>
                  </a:cubicBezTo>
                  <a:cubicBezTo>
                    <a:pt x="2155" y="4543"/>
                    <a:pt x="2163" y="4493"/>
                    <a:pt x="2172" y="4443"/>
                  </a:cubicBezTo>
                  <a:cubicBezTo>
                    <a:pt x="2172" y="4409"/>
                    <a:pt x="2172" y="4385"/>
                    <a:pt x="2180" y="4360"/>
                  </a:cubicBezTo>
                  <a:cubicBezTo>
                    <a:pt x="2205" y="4143"/>
                    <a:pt x="2246" y="3919"/>
                    <a:pt x="2296" y="3686"/>
                  </a:cubicBezTo>
                  <a:cubicBezTo>
                    <a:pt x="2305" y="3661"/>
                    <a:pt x="2305" y="3619"/>
                    <a:pt x="2313" y="3594"/>
                  </a:cubicBezTo>
                  <a:cubicBezTo>
                    <a:pt x="2338" y="3503"/>
                    <a:pt x="2355" y="3419"/>
                    <a:pt x="2380" y="3336"/>
                  </a:cubicBezTo>
                  <a:cubicBezTo>
                    <a:pt x="2396" y="3278"/>
                    <a:pt x="2405" y="3220"/>
                    <a:pt x="2421" y="3170"/>
                  </a:cubicBezTo>
                  <a:cubicBezTo>
                    <a:pt x="2430" y="3120"/>
                    <a:pt x="2446" y="3078"/>
                    <a:pt x="2463" y="3028"/>
                  </a:cubicBezTo>
                  <a:cubicBezTo>
                    <a:pt x="2479" y="2962"/>
                    <a:pt x="2496" y="2904"/>
                    <a:pt x="2521" y="2837"/>
                  </a:cubicBezTo>
                  <a:cubicBezTo>
                    <a:pt x="2563" y="2696"/>
                    <a:pt x="2604" y="2562"/>
                    <a:pt x="2646" y="2438"/>
                  </a:cubicBezTo>
                  <a:cubicBezTo>
                    <a:pt x="2679" y="2346"/>
                    <a:pt x="2712" y="2263"/>
                    <a:pt x="2746" y="2180"/>
                  </a:cubicBezTo>
                  <a:cubicBezTo>
                    <a:pt x="2804" y="2047"/>
                    <a:pt x="2854" y="1930"/>
                    <a:pt x="2904" y="1830"/>
                  </a:cubicBezTo>
                  <a:cubicBezTo>
                    <a:pt x="2954" y="1747"/>
                    <a:pt x="2987" y="1672"/>
                    <a:pt x="3029" y="1622"/>
                  </a:cubicBezTo>
                  <a:cubicBezTo>
                    <a:pt x="3029" y="1631"/>
                    <a:pt x="3037" y="1631"/>
                    <a:pt x="3037" y="1631"/>
                  </a:cubicBezTo>
                  <a:cubicBezTo>
                    <a:pt x="3811" y="2704"/>
                    <a:pt x="4069" y="4027"/>
                    <a:pt x="4426" y="5275"/>
                  </a:cubicBezTo>
                  <a:cubicBezTo>
                    <a:pt x="4648" y="5313"/>
                    <a:pt x="4817" y="5336"/>
                    <a:pt x="4995" y="5336"/>
                  </a:cubicBezTo>
                  <a:cubicBezTo>
                    <a:pt x="5165" y="5336"/>
                    <a:pt x="5343" y="5315"/>
                    <a:pt x="5583" y="5266"/>
                  </a:cubicBezTo>
                  <a:cubicBezTo>
                    <a:pt x="5965" y="3702"/>
                    <a:pt x="6173" y="1581"/>
                    <a:pt x="5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1"/>
            <p:cNvSpPr/>
            <p:nvPr/>
          </p:nvSpPr>
          <p:spPr>
            <a:xfrm>
              <a:off x="4851825" y="4817925"/>
              <a:ext cx="190550" cy="199025"/>
            </a:xfrm>
            <a:custGeom>
              <a:avLst/>
              <a:gdLst/>
              <a:ahLst/>
              <a:cxnLst/>
              <a:rect l="l" t="t" r="r" b="b"/>
              <a:pathLst>
                <a:path w="7622" h="7961" extrusionOk="0">
                  <a:moveTo>
                    <a:pt x="125" y="0"/>
                  </a:moveTo>
                  <a:cubicBezTo>
                    <a:pt x="1" y="17"/>
                    <a:pt x="125" y="3004"/>
                    <a:pt x="242" y="3653"/>
                  </a:cubicBezTo>
                  <a:lnTo>
                    <a:pt x="234" y="3653"/>
                  </a:lnTo>
                  <a:cubicBezTo>
                    <a:pt x="417" y="4709"/>
                    <a:pt x="234" y="5392"/>
                    <a:pt x="475" y="6440"/>
                  </a:cubicBezTo>
                  <a:cubicBezTo>
                    <a:pt x="616" y="7064"/>
                    <a:pt x="1074" y="7688"/>
                    <a:pt x="2330" y="7888"/>
                  </a:cubicBezTo>
                  <a:cubicBezTo>
                    <a:pt x="2413" y="7904"/>
                    <a:pt x="2513" y="7921"/>
                    <a:pt x="2613" y="7929"/>
                  </a:cubicBezTo>
                  <a:cubicBezTo>
                    <a:pt x="2646" y="7929"/>
                    <a:pt x="2688" y="7937"/>
                    <a:pt x="2729" y="7937"/>
                  </a:cubicBezTo>
                  <a:cubicBezTo>
                    <a:pt x="2746" y="7937"/>
                    <a:pt x="2754" y="7937"/>
                    <a:pt x="2771" y="7946"/>
                  </a:cubicBezTo>
                  <a:cubicBezTo>
                    <a:pt x="2813" y="7946"/>
                    <a:pt x="2854" y="7946"/>
                    <a:pt x="2896" y="7954"/>
                  </a:cubicBezTo>
                  <a:lnTo>
                    <a:pt x="3079" y="7954"/>
                  </a:lnTo>
                  <a:cubicBezTo>
                    <a:pt x="3169" y="7958"/>
                    <a:pt x="3262" y="7960"/>
                    <a:pt x="3357" y="7960"/>
                  </a:cubicBezTo>
                  <a:cubicBezTo>
                    <a:pt x="3630" y="7960"/>
                    <a:pt x="3925" y="7943"/>
                    <a:pt x="4252" y="7913"/>
                  </a:cubicBezTo>
                  <a:cubicBezTo>
                    <a:pt x="5334" y="7804"/>
                    <a:pt x="6690" y="7264"/>
                    <a:pt x="7622" y="6315"/>
                  </a:cubicBezTo>
                  <a:cubicBezTo>
                    <a:pt x="7622" y="6290"/>
                    <a:pt x="7622" y="6274"/>
                    <a:pt x="7622" y="6249"/>
                  </a:cubicBezTo>
                  <a:cubicBezTo>
                    <a:pt x="7622" y="6074"/>
                    <a:pt x="7605" y="5833"/>
                    <a:pt x="7572" y="5558"/>
                  </a:cubicBezTo>
                  <a:cubicBezTo>
                    <a:pt x="7572" y="5500"/>
                    <a:pt x="7563" y="5450"/>
                    <a:pt x="7555" y="5392"/>
                  </a:cubicBezTo>
                  <a:cubicBezTo>
                    <a:pt x="7513" y="5001"/>
                    <a:pt x="7447" y="4543"/>
                    <a:pt x="7347" y="4060"/>
                  </a:cubicBezTo>
                  <a:lnTo>
                    <a:pt x="7322" y="3936"/>
                  </a:lnTo>
                  <a:cubicBezTo>
                    <a:pt x="7239" y="3545"/>
                    <a:pt x="7139" y="3145"/>
                    <a:pt x="7022" y="2754"/>
                  </a:cubicBezTo>
                  <a:cubicBezTo>
                    <a:pt x="7014" y="2721"/>
                    <a:pt x="7006" y="2688"/>
                    <a:pt x="6998" y="2654"/>
                  </a:cubicBezTo>
                  <a:lnTo>
                    <a:pt x="6948" y="2521"/>
                  </a:lnTo>
                  <a:cubicBezTo>
                    <a:pt x="6948" y="2513"/>
                    <a:pt x="6939" y="2496"/>
                    <a:pt x="6939" y="2488"/>
                  </a:cubicBezTo>
                  <a:cubicBezTo>
                    <a:pt x="6914" y="2422"/>
                    <a:pt x="6898" y="2355"/>
                    <a:pt x="6873" y="2288"/>
                  </a:cubicBezTo>
                  <a:cubicBezTo>
                    <a:pt x="6831" y="2189"/>
                    <a:pt x="6790" y="2089"/>
                    <a:pt x="6748" y="1989"/>
                  </a:cubicBezTo>
                  <a:cubicBezTo>
                    <a:pt x="6731" y="1956"/>
                    <a:pt x="6723" y="1914"/>
                    <a:pt x="6706" y="1872"/>
                  </a:cubicBezTo>
                  <a:cubicBezTo>
                    <a:pt x="6606" y="1656"/>
                    <a:pt x="6507" y="1456"/>
                    <a:pt x="6390" y="1265"/>
                  </a:cubicBezTo>
                  <a:cubicBezTo>
                    <a:pt x="6382" y="1240"/>
                    <a:pt x="6365" y="1215"/>
                    <a:pt x="6349" y="1190"/>
                  </a:cubicBezTo>
                  <a:cubicBezTo>
                    <a:pt x="6282" y="1082"/>
                    <a:pt x="6207" y="982"/>
                    <a:pt x="6132" y="882"/>
                  </a:cubicBezTo>
                  <a:cubicBezTo>
                    <a:pt x="6107" y="857"/>
                    <a:pt x="6091" y="824"/>
                    <a:pt x="6066" y="799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1"/>
            <p:cNvSpPr/>
            <p:nvPr/>
          </p:nvSpPr>
          <p:spPr>
            <a:xfrm>
              <a:off x="4955200" y="4780125"/>
              <a:ext cx="20575" cy="9675"/>
            </a:xfrm>
            <a:custGeom>
              <a:avLst/>
              <a:gdLst/>
              <a:ahLst/>
              <a:cxnLst/>
              <a:rect l="l" t="t" r="r" b="b"/>
              <a:pathLst>
                <a:path w="823" h="387" extrusionOk="0">
                  <a:moveTo>
                    <a:pt x="236" y="1"/>
                  </a:moveTo>
                  <a:cubicBezTo>
                    <a:pt x="167" y="1"/>
                    <a:pt x="103" y="11"/>
                    <a:pt x="50" y="32"/>
                  </a:cubicBezTo>
                  <a:cubicBezTo>
                    <a:pt x="3" y="47"/>
                    <a:pt x="1" y="124"/>
                    <a:pt x="51" y="124"/>
                  </a:cubicBezTo>
                  <a:cubicBezTo>
                    <a:pt x="53" y="124"/>
                    <a:pt x="56" y="123"/>
                    <a:pt x="59" y="123"/>
                  </a:cubicBezTo>
                  <a:cubicBezTo>
                    <a:pt x="97" y="121"/>
                    <a:pt x="135" y="119"/>
                    <a:pt x="173" y="119"/>
                  </a:cubicBezTo>
                  <a:cubicBezTo>
                    <a:pt x="264" y="119"/>
                    <a:pt x="353" y="129"/>
                    <a:pt x="441" y="165"/>
                  </a:cubicBezTo>
                  <a:cubicBezTo>
                    <a:pt x="566" y="215"/>
                    <a:pt x="649" y="323"/>
                    <a:pt x="766" y="381"/>
                  </a:cubicBezTo>
                  <a:cubicBezTo>
                    <a:pt x="771" y="385"/>
                    <a:pt x="777" y="386"/>
                    <a:pt x="783" y="386"/>
                  </a:cubicBezTo>
                  <a:cubicBezTo>
                    <a:pt x="803" y="386"/>
                    <a:pt x="822" y="365"/>
                    <a:pt x="816" y="339"/>
                  </a:cubicBezTo>
                  <a:cubicBezTo>
                    <a:pt x="764" y="120"/>
                    <a:pt x="473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1"/>
            <p:cNvSpPr/>
            <p:nvPr/>
          </p:nvSpPr>
          <p:spPr>
            <a:xfrm>
              <a:off x="4913400" y="4756450"/>
              <a:ext cx="19100" cy="12725"/>
            </a:xfrm>
            <a:custGeom>
              <a:avLst/>
              <a:gdLst/>
              <a:ahLst/>
              <a:cxnLst/>
              <a:rect l="l" t="t" r="r" b="b"/>
              <a:pathLst>
                <a:path w="764" h="509" extrusionOk="0">
                  <a:moveTo>
                    <a:pt x="216" y="1"/>
                  </a:moveTo>
                  <a:cubicBezTo>
                    <a:pt x="147" y="1"/>
                    <a:pt x="81" y="17"/>
                    <a:pt x="25" y="55"/>
                  </a:cubicBezTo>
                  <a:cubicBezTo>
                    <a:pt x="0" y="72"/>
                    <a:pt x="9" y="105"/>
                    <a:pt x="42" y="113"/>
                  </a:cubicBezTo>
                  <a:cubicBezTo>
                    <a:pt x="200" y="130"/>
                    <a:pt x="341" y="105"/>
                    <a:pt x="483" y="213"/>
                  </a:cubicBezTo>
                  <a:cubicBezTo>
                    <a:pt x="583" y="288"/>
                    <a:pt x="624" y="388"/>
                    <a:pt x="682" y="488"/>
                  </a:cubicBezTo>
                  <a:cubicBezTo>
                    <a:pt x="689" y="502"/>
                    <a:pt x="702" y="508"/>
                    <a:pt x="715" y="508"/>
                  </a:cubicBezTo>
                  <a:cubicBezTo>
                    <a:pt x="732" y="508"/>
                    <a:pt x="749" y="495"/>
                    <a:pt x="749" y="471"/>
                  </a:cubicBezTo>
                  <a:lnTo>
                    <a:pt x="757" y="471"/>
                  </a:lnTo>
                  <a:cubicBezTo>
                    <a:pt x="764" y="223"/>
                    <a:pt x="468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1"/>
            <p:cNvSpPr/>
            <p:nvPr/>
          </p:nvSpPr>
          <p:spPr>
            <a:xfrm>
              <a:off x="4925875" y="4796375"/>
              <a:ext cx="27475" cy="14300"/>
            </a:xfrm>
            <a:custGeom>
              <a:avLst/>
              <a:gdLst/>
              <a:ahLst/>
              <a:cxnLst/>
              <a:rect l="l" t="t" r="r" b="b"/>
              <a:pathLst>
                <a:path w="1099" h="572" extrusionOk="0">
                  <a:moveTo>
                    <a:pt x="175" y="1"/>
                  </a:moveTo>
                  <a:cubicBezTo>
                    <a:pt x="161" y="1"/>
                    <a:pt x="148" y="2"/>
                    <a:pt x="134" y="6"/>
                  </a:cubicBezTo>
                  <a:cubicBezTo>
                    <a:pt x="25" y="39"/>
                    <a:pt x="0" y="214"/>
                    <a:pt x="59" y="322"/>
                  </a:cubicBezTo>
                  <a:cubicBezTo>
                    <a:pt x="125" y="430"/>
                    <a:pt x="233" y="480"/>
                    <a:pt x="342" y="530"/>
                  </a:cubicBezTo>
                  <a:lnTo>
                    <a:pt x="350" y="521"/>
                  </a:lnTo>
                  <a:cubicBezTo>
                    <a:pt x="430" y="554"/>
                    <a:pt x="523" y="572"/>
                    <a:pt x="615" y="572"/>
                  </a:cubicBezTo>
                  <a:cubicBezTo>
                    <a:pt x="783" y="572"/>
                    <a:pt x="949" y="514"/>
                    <a:pt x="1040" y="380"/>
                  </a:cubicBezTo>
                  <a:cubicBezTo>
                    <a:pt x="1074" y="338"/>
                    <a:pt x="1099" y="288"/>
                    <a:pt x="1090" y="238"/>
                  </a:cubicBezTo>
                  <a:cubicBezTo>
                    <a:pt x="1090" y="118"/>
                    <a:pt x="960" y="45"/>
                    <a:pt x="837" y="45"/>
                  </a:cubicBezTo>
                  <a:cubicBezTo>
                    <a:pt x="824" y="45"/>
                    <a:pt x="811" y="46"/>
                    <a:pt x="799" y="47"/>
                  </a:cubicBezTo>
                  <a:cubicBezTo>
                    <a:pt x="704" y="60"/>
                    <a:pt x="605" y="92"/>
                    <a:pt x="508" y="92"/>
                  </a:cubicBezTo>
                  <a:cubicBezTo>
                    <a:pt x="477" y="92"/>
                    <a:pt x="446" y="88"/>
                    <a:pt x="416" y="80"/>
                  </a:cubicBezTo>
                  <a:cubicBezTo>
                    <a:pt x="338" y="59"/>
                    <a:pt x="259" y="1"/>
                    <a:pt x="1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1"/>
            <p:cNvSpPr/>
            <p:nvPr/>
          </p:nvSpPr>
          <p:spPr>
            <a:xfrm>
              <a:off x="4877200" y="4698150"/>
              <a:ext cx="154150" cy="102100"/>
            </a:xfrm>
            <a:custGeom>
              <a:avLst/>
              <a:gdLst/>
              <a:ahLst/>
              <a:cxnLst/>
              <a:rect l="l" t="t" r="r" b="b"/>
              <a:pathLst>
                <a:path w="6166" h="4084" extrusionOk="0">
                  <a:moveTo>
                    <a:pt x="2622" y="1"/>
                  </a:moveTo>
                  <a:cubicBezTo>
                    <a:pt x="1705" y="1"/>
                    <a:pt x="788" y="425"/>
                    <a:pt x="167" y="1139"/>
                  </a:cubicBezTo>
                  <a:cubicBezTo>
                    <a:pt x="67" y="1256"/>
                    <a:pt x="1" y="1414"/>
                    <a:pt x="34" y="1555"/>
                  </a:cubicBezTo>
                  <a:cubicBezTo>
                    <a:pt x="50" y="1559"/>
                    <a:pt x="65" y="1561"/>
                    <a:pt x="80" y="1561"/>
                  </a:cubicBezTo>
                  <a:cubicBezTo>
                    <a:pt x="192" y="1561"/>
                    <a:pt x="288" y="1463"/>
                    <a:pt x="389" y="1463"/>
                  </a:cubicBezTo>
                  <a:cubicBezTo>
                    <a:pt x="412" y="1463"/>
                    <a:pt x="435" y="1468"/>
                    <a:pt x="458" y="1480"/>
                  </a:cubicBezTo>
                  <a:cubicBezTo>
                    <a:pt x="508" y="1505"/>
                    <a:pt x="541" y="1555"/>
                    <a:pt x="591" y="1588"/>
                  </a:cubicBezTo>
                  <a:cubicBezTo>
                    <a:pt x="622" y="1609"/>
                    <a:pt x="655" y="1618"/>
                    <a:pt x="689" y="1618"/>
                  </a:cubicBezTo>
                  <a:cubicBezTo>
                    <a:pt x="796" y="1618"/>
                    <a:pt x="911" y="1531"/>
                    <a:pt x="974" y="1430"/>
                  </a:cubicBezTo>
                  <a:cubicBezTo>
                    <a:pt x="1066" y="1297"/>
                    <a:pt x="1132" y="1139"/>
                    <a:pt x="1265" y="1064"/>
                  </a:cubicBezTo>
                  <a:cubicBezTo>
                    <a:pt x="1316" y="1034"/>
                    <a:pt x="1371" y="1021"/>
                    <a:pt x="1427" y="1021"/>
                  </a:cubicBezTo>
                  <a:cubicBezTo>
                    <a:pt x="1571" y="1021"/>
                    <a:pt x="1724" y="1105"/>
                    <a:pt x="1856" y="1189"/>
                  </a:cubicBezTo>
                  <a:cubicBezTo>
                    <a:pt x="1979" y="1266"/>
                    <a:pt x="2128" y="1342"/>
                    <a:pt x="2269" y="1342"/>
                  </a:cubicBezTo>
                  <a:cubicBezTo>
                    <a:pt x="2328" y="1342"/>
                    <a:pt x="2385" y="1329"/>
                    <a:pt x="2438" y="1297"/>
                  </a:cubicBezTo>
                  <a:cubicBezTo>
                    <a:pt x="2530" y="1247"/>
                    <a:pt x="2588" y="1147"/>
                    <a:pt x="2663" y="1089"/>
                  </a:cubicBezTo>
                  <a:cubicBezTo>
                    <a:pt x="2732" y="1041"/>
                    <a:pt x="2810" y="1021"/>
                    <a:pt x="2889" y="1021"/>
                  </a:cubicBezTo>
                  <a:cubicBezTo>
                    <a:pt x="3059" y="1021"/>
                    <a:pt x="3237" y="1114"/>
                    <a:pt x="3362" y="1239"/>
                  </a:cubicBezTo>
                  <a:cubicBezTo>
                    <a:pt x="3445" y="1322"/>
                    <a:pt x="3512" y="1422"/>
                    <a:pt x="3537" y="1538"/>
                  </a:cubicBezTo>
                  <a:cubicBezTo>
                    <a:pt x="3545" y="1630"/>
                    <a:pt x="3528" y="1730"/>
                    <a:pt x="3537" y="1821"/>
                  </a:cubicBezTo>
                  <a:cubicBezTo>
                    <a:pt x="3570" y="2121"/>
                    <a:pt x="3886" y="2279"/>
                    <a:pt x="4160" y="2321"/>
                  </a:cubicBezTo>
                  <a:cubicBezTo>
                    <a:pt x="4443" y="2362"/>
                    <a:pt x="4743" y="2354"/>
                    <a:pt x="4968" y="2537"/>
                  </a:cubicBezTo>
                  <a:cubicBezTo>
                    <a:pt x="5034" y="2587"/>
                    <a:pt x="5084" y="2653"/>
                    <a:pt x="5109" y="2736"/>
                  </a:cubicBezTo>
                  <a:cubicBezTo>
                    <a:pt x="5176" y="2920"/>
                    <a:pt x="5084" y="3128"/>
                    <a:pt x="5092" y="3336"/>
                  </a:cubicBezTo>
                  <a:lnTo>
                    <a:pt x="5092" y="3327"/>
                  </a:lnTo>
                  <a:cubicBezTo>
                    <a:pt x="5109" y="3568"/>
                    <a:pt x="5408" y="3976"/>
                    <a:pt x="5608" y="4068"/>
                  </a:cubicBezTo>
                  <a:cubicBezTo>
                    <a:pt x="5634" y="4078"/>
                    <a:pt x="5657" y="4083"/>
                    <a:pt x="5677" y="4083"/>
                  </a:cubicBezTo>
                  <a:cubicBezTo>
                    <a:pt x="5849" y="4083"/>
                    <a:pt x="5851" y="3738"/>
                    <a:pt x="5933" y="3552"/>
                  </a:cubicBezTo>
                  <a:cubicBezTo>
                    <a:pt x="6149" y="3061"/>
                    <a:pt x="6166" y="2462"/>
                    <a:pt x="5941" y="1971"/>
                  </a:cubicBezTo>
                  <a:cubicBezTo>
                    <a:pt x="5849" y="1763"/>
                    <a:pt x="5716" y="1572"/>
                    <a:pt x="5583" y="1389"/>
                  </a:cubicBezTo>
                  <a:cubicBezTo>
                    <a:pt x="5400" y="1147"/>
                    <a:pt x="5209" y="906"/>
                    <a:pt x="4976" y="723"/>
                  </a:cubicBezTo>
                  <a:cubicBezTo>
                    <a:pt x="4701" y="515"/>
                    <a:pt x="4368" y="382"/>
                    <a:pt x="4044" y="274"/>
                  </a:cubicBezTo>
                  <a:cubicBezTo>
                    <a:pt x="3645" y="141"/>
                    <a:pt x="3237" y="33"/>
                    <a:pt x="2821" y="8"/>
                  </a:cubicBezTo>
                  <a:cubicBezTo>
                    <a:pt x="2755" y="3"/>
                    <a:pt x="2689" y="1"/>
                    <a:pt x="2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1"/>
            <p:cNvSpPr/>
            <p:nvPr/>
          </p:nvSpPr>
          <p:spPr>
            <a:xfrm>
              <a:off x="4968950" y="4760725"/>
              <a:ext cx="18100" cy="14225"/>
            </a:xfrm>
            <a:custGeom>
              <a:avLst/>
              <a:gdLst/>
              <a:ahLst/>
              <a:cxnLst/>
              <a:rect l="l" t="t" r="r" b="b"/>
              <a:pathLst>
                <a:path w="724" h="569" extrusionOk="0">
                  <a:moveTo>
                    <a:pt x="115" y="0"/>
                  </a:moveTo>
                  <a:cubicBezTo>
                    <a:pt x="38" y="0"/>
                    <a:pt x="1" y="94"/>
                    <a:pt x="33" y="150"/>
                  </a:cubicBezTo>
                  <a:cubicBezTo>
                    <a:pt x="83" y="242"/>
                    <a:pt x="166" y="308"/>
                    <a:pt x="249" y="367"/>
                  </a:cubicBezTo>
                  <a:cubicBezTo>
                    <a:pt x="324" y="425"/>
                    <a:pt x="407" y="491"/>
                    <a:pt x="490" y="550"/>
                  </a:cubicBezTo>
                  <a:cubicBezTo>
                    <a:pt x="511" y="562"/>
                    <a:pt x="538" y="568"/>
                    <a:pt x="565" y="568"/>
                  </a:cubicBezTo>
                  <a:cubicBezTo>
                    <a:pt x="592" y="568"/>
                    <a:pt x="619" y="562"/>
                    <a:pt x="640" y="550"/>
                  </a:cubicBezTo>
                  <a:cubicBezTo>
                    <a:pt x="674" y="525"/>
                    <a:pt x="690" y="500"/>
                    <a:pt x="707" y="466"/>
                  </a:cubicBezTo>
                  <a:cubicBezTo>
                    <a:pt x="723" y="417"/>
                    <a:pt x="698" y="358"/>
                    <a:pt x="665" y="325"/>
                  </a:cubicBezTo>
                  <a:cubicBezTo>
                    <a:pt x="590" y="242"/>
                    <a:pt x="499" y="184"/>
                    <a:pt x="407" y="117"/>
                  </a:cubicBezTo>
                  <a:cubicBezTo>
                    <a:pt x="324" y="59"/>
                    <a:pt x="233" y="9"/>
                    <a:pt x="124" y="1"/>
                  </a:cubicBezTo>
                  <a:cubicBezTo>
                    <a:pt x="121" y="0"/>
                    <a:pt x="118" y="0"/>
                    <a:pt x="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1"/>
            <p:cNvSpPr/>
            <p:nvPr/>
          </p:nvSpPr>
          <p:spPr>
            <a:xfrm>
              <a:off x="4910075" y="4737450"/>
              <a:ext cx="18525" cy="8100"/>
            </a:xfrm>
            <a:custGeom>
              <a:avLst/>
              <a:gdLst/>
              <a:ahLst/>
              <a:cxnLst/>
              <a:rect l="l" t="t" r="r" b="b"/>
              <a:pathLst>
                <a:path w="741" h="324" extrusionOk="0">
                  <a:moveTo>
                    <a:pt x="409" y="0"/>
                  </a:moveTo>
                  <a:cubicBezTo>
                    <a:pt x="297" y="0"/>
                    <a:pt x="178" y="17"/>
                    <a:pt x="83" y="58"/>
                  </a:cubicBezTo>
                  <a:cubicBezTo>
                    <a:pt x="0" y="91"/>
                    <a:pt x="0" y="233"/>
                    <a:pt x="83" y="266"/>
                  </a:cubicBezTo>
                  <a:cubicBezTo>
                    <a:pt x="178" y="307"/>
                    <a:pt x="297" y="323"/>
                    <a:pt x="409" y="323"/>
                  </a:cubicBezTo>
                  <a:cubicBezTo>
                    <a:pt x="455" y="323"/>
                    <a:pt x="500" y="321"/>
                    <a:pt x="541" y="316"/>
                  </a:cubicBezTo>
                  <a:cubicBezTo>
                    <a:pt x="741" y="291"/>
                    <a:pt x="741" y="33"/>
                    <a:pt x="541" y="8"/>
                  </a:cubicBezTo>
                  <a:cubicBezTo>
                    <a:pt x="500" y="3"/>
                    <a:pt x="455" y="0"/>
                    <a:pt x="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1"/>
            <p:cNvSpPr/>
            <p:nvPr/>
          </p:nvSpPr>
          <p:spPr>
            <a:xfrm>
              <a:off x="4854125" y="4863675"/>
              <a:ext cx="53475" cy="81525"/>
            </a:xfrm>
            <a:custGeom>
              <a:avLst/>
              <a:gdLst/>
              <a:ahLst/>
              <a:cxnLst/>
              <a:rect l="l" t="t" r="r" b="b"/>
              <a:pathLst>
                <a:path w="2139" h="3261" extrusionOk="0">
                  <a:moveTo>
                    <a:pt x="1553" y="0"/>
                  </a:moveTo>
                  <a:cubicBezTo>
                    <a:pt x="1548" y="0"/>
                    <a:pt x="1542" y="3"/>
                    <a:pt x="1539" y="9"/>
                  </a:cubicBezTo>
                  <a:cubicBezTo>
                    <a:pt x="1414" y="350"/>
                    <a:pt x="1082" y="525"/>
                    <a:pt x="791" y="708"/>
                  </a:cubicBezTo>
                  <a:cubicBezTo>
                    <a:pt x="524" y="874"/>
                    <a:pt x="291" y="1066"/>
                    <a:pt x="200" y="1382"/>
                  </a:cubicBezTo>
                  <a:cubicBezTo>
                    <a:pt x="0" y="2014"/>
                    <a:pt x="183" y="2738"/>
                    <a:pt x="591" y="3245"/>
                  </a:cubicBezTo>
                  <a:cubicBezTo>
                    <a:pt x="599" y="3254"/>
                    <a:pt x="607" y="3254"/>
                    <a:pt x="616" y="3254"/>
                  </a:cubicBezTo>
                  <a:cubicBezTo>
                    <a:pt x="620" y="3258"/>
                    <a:pt x="626" y="3260"/>
                    <a:pt x="632" y="3260"/>
                  </a:cubicBezTo>
                  <a:cubicBezTo>
                    <a:pt x="639" y="3260"/>
                    <a:pt x="645" y="3258"/>
                    <a:pt x="649" y="3254"/>
                  </a:cubicBezTo>
                  <a:cubicBezTo>
                    <a:pt x="1240" y="2963"/>
                    <a:pt x="1889" y="2572"/>
                    <a:pt x="2063" y="1881"/>
                  </a:cubicBezTo>
                  <a:cubicBezTo>
                    <a:pt x="2138" y="1582"/>
                    <a:pt x="2072" y="1282"/>
                    <a:pt x="1955" y="999"/>
                  </a:cubicBezTo>
                  <a:cubicBezTo>
                    <a:pt x="1880" y="833"/>
                    <a:pt x="1797" y="675"/>
                    <a:pt x="1722" y="517"/>
                  </a:cubicBezTo>
                  <a:cubicBezTo>
                    <a:pt x="1689" y="433"/>
                    <a:pt x="1656" y="350"/>
                    <a:pt x="1622" y="267"/>
                  </a:cubicBezTo>
                  <a:cubicBezTo>
                    <a:pt x="1598" y="192"/>
                    <a:pt x="1581" y="117"/>
                    <a:pt x="1556" y="51"/>
                  </a:cubicBezTo>
                  <a:cubicBezTo>
                    <a:pt x="1556" y="34"/>
                    <a:pt x="1564" y="26"/>
                    <a:pt x="1564" y="17"/>
                  </a:cubicBezTo>
                  <a:cubicBezTo>
                    <a:pt x="1569" y="7"/>
                    <a:pt x="1562" y="0"/>
                    <a:pt x="15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1"/>
            <p:cNvSpPr/>
            <p:nvPr/>
          </p:nvSpPr>
          <p:spPr>
            <a:xfrm>
              <a:off x="4859100" y="4870400"/>
              <a:ext cx="41225" cy="88075"/>
            </a:xfrm>
            <a:custGeom>
              <a:avLst/>
              <a:gdLst/>
              <a:ahLst/>
              <a:cxnLst/>
              <a:rect l="l" t="t" r="r" b="b"/>
              <a:pathLst>
                <a:path w="1649" h="3523" extrusionOk="0">
                  <a:moveTo>
                    <a:pt x="506" y="593"/>
                  </a:moveTo>
                  <a:cubicBezTo>
                    <a:pt x="505" y="593"/>
                    <a:pt x="503" y="597"/>
                    <a:pt x="508" y="597"/>
                  </a:cubicBezTo>
                  <a:cubicBezTo>
                    <a:pt x="508" y="594"/>
                    <a:pt x="507" y="593"/>
                    <a:pt x="506" y="593"/>
                  </a:cubicBezTo>
                  <a:close/>
                  <a:moveTo>
                    <a:pt x="1311" y="0"/>
                  </a:moveTo>
                  <a:cubicBezTo>
                    <a:pt x="1309" y="0"/>
                    <a:pt x="1307" y="2"/>
                    <a:pt x="1307" y="6"/>
                  </a:cubicBezTo>
                  <a:cubicBezTo>
                    <a:pt x="1249" y="289"/>
                    <a:pt x="1149" y="572"/>
                    <a:pt x="1049" y="847"/>
                  </a:cubicBezTo>
                  <a:cubicBezTo>
                    <a:pt x="1007" y="680"/>
                    <a:pt x="941" y="506"/>
                    <a:pt x="824" y="381"/>
                  </a:cubicBezTo>
                  <a:lnTo>
                    <a:pt x="824" y="381"/>
                  </a:lnTo>
                  <a:cubicBezTo>
                    <a:pt x="908" y="555"/>
                    <a:pt x="991" y="705"/>
                    <a:pt x="1024" y="897"/>
                  </a:cubicBezTo>
                  <a:lnTo>
                    <a:pt x="1032" y="897"/>
                  </a:lnTo>
                  <a:cubicBezTo>
                    <a:pt x="983" y="1021"/>
                    <a:pt x="933" y="1138"/>
                    <a:pt x="891" y="1263"/>
                  </a:cubicBezTo>
                  <a:cubicBezTo>
                    <a:pt x="808" y="1013"/>
                    <a:pt x="683" y="788"/>
                    <a:pt x="508" y="597"/>
                  </a:cubicBezTo>
                  <a:lnTo>
                    <a:pt x="508" y="597"/>
                  </a:lnTo>
                  <a:cubicBezTo>
                    <a:pt x="666" y="813"/>
                    <a:pt x="791" y="1055"/>
                    <a:pt x="866" y="1313"/>
                  </a:cubicBezTo>
                  <a:cubicBezTo>
                    <a:pt x="800" y="1462"/>
                    <a:pt x="741" y="1620"/>
                    <a:pt x="683" y="1770"/>
                  </a:cubicBezTo>
                  <a:lnTo>
                    <a:pt x="658" y="1837"/>
                  </a:lnTo>
                  <a:cubicBezTo>
                    <a:pt x="575" y="1496"/>
                    <a:pt x="417" y="1121"/>
                    <a:pt x="176" y="872"/>
                  </a:cubicBezTo>
                  <a:cubicBezTo>
                    <a:pt x="173" y="869"/>
                    <a:pt x="171" y="868"/>
                    <a:pt x="169" y="868"/>
                  </a:cubicBezTo>
                  <a:cubicBezTo>
                    <a:pt x="164" y="868"/>
                    <a:pt x="161" y="874"/>
                    <a:pt x="167" y="880"/>
                  </a:cubicBezTo>
                  <a:cubicBezTo>
                    <a:pt x="267" y="1030"/>
                    <a:pt x="367" y="1179"/>
                    <a:pt x="450" y="1346"/>
                  </a:cubicBezTo>
                  <a:cubicBezTo>
                    <a:pt x="525" y="1521"/>
                    <a:pt x="583" y="1704"/>
                    <a:pt x="625" y="1895"/>
                  </a:cubicBezTo>
                  <a:cubicBezTo>
                    <a:pt x="625" y="1895"/>
                    <a:pt x="625" y="1903"/>
                    <a:pt x="633" y="1903"/>
                  </a:cubicBezTo>
                  <a:cubicBezTo>
                    <a:pt x="575" y="2053"/>
                    <a:pt x="517" y="2203"/>
                    <a:pt x="475" y="2361"/>
                  </a:cubicBezTo>
                  <a:cubicBezTo>
                    <a:pt x="433" y="2203"/>
                    <a:pt x="367" y="2053"/>
                    <a:pt x="300" y="1903"/>
                  </a:cubicBezTo>
                  <a:cubicBezTo>
                    <a:pt x="217" y="1720"/>
                    <a:pt x="117" y="1537"/>
                    <a:pt x="1" y="1362"/>
                  </a:cubicBezTo>
                  <a:lnTo>
                    <a:pt x="1" y="1362"/>
                  </a:lnTo>
                  <a:cubicBezTo>
                    <a:pt x="92" y="1537"/>
                    <a:pt x="176" y="1704"/>
                    <a:pt x="250" y="1878"/>
                  </a:cubicBezTo>
                  <a:cubicBezTo>
                    <a:pt x="334" y="2061"/>
                    <a:pt x="384" y="2253"/>
                    <a:pt x="450" y="2444"/>
                  </a:cubicBezTo>
                  <a:cubicBezTo>
                    <a:pt x="433" y="2511"/>
                    <a:pt x="417" y="2577"/>
                    <a:pt x="400" y="2644"/>
                  </a:cubicBezTo>
                  <a:cubicBezTo>
                    <a:pt x="350" y="2918"/>
                    <a:pt x="300" y="3226"/>
                    <a:pt x="359" y="3501"/>
                  </a:cubicBezTo>
                  <a:cubicBezTo>
                    <a:pt x="359" y="3516"/>
                    <a:pt x="369" y="3523"/>
                    <a:pt x="381" y="3523"/>
                  </a:cubicBezTo>
                  <a:cubicBezTo>
                    <a:pt x="394" y="3523"/>
                    <a:pt x="408" y="3514"/>
                    <a:pt x="408" y="3501"/>
                  </a:cubicBezTo>
                  <a:cubicBezTo>
                    <a:pt x="400" y="3251"/>
                    <a:pt x="408" y="3010"/>
                    <a:pt x="442" y="2768"/>
                  </a:cubicBezTo>
                  <a:cubicBezTo>
                    <a:pt x="575" y="2577"/>
                    <a:pt x="716" y="2411"/>
                    <a:pt x="916" y="2286"/>
                  </a:cubicBezTo>
                  <a:cubicBezTo>
                    <a:pt x="1116" y="2161"/>
                    <a:pt x="1340" y="2061"/>
                    <a:pt x="1532" y="1928"/>
                  </a:cubicBezTo>
                  <a:cubicBezTo>
                    <a:pt x="1540" y="1920"/>
                    <a:pt x="1540" y="1912"/>
                    <a:pt x="1532" y="1912"/>
                  </a:cubicBezTo>
                  <a:cubicBezTo>
                    <a:pt x="1399" y="1970"/>
                    <a:pt x="1282" y="2045"/>
                    <a:pt x="1166" y="2111"/>
                  </a:cubicBezTo>
                  <a:cubicBezTo>
                    <a:pt x="1049" y="2169"/>
                    <a:pt x="941" y="2236"/>
                    <a:pt x="833" y="2303"/>
                  </a:cubicBezTo>
                  <a:cubicBezTo>
                    <a:pt x="675" y="2419"/>
                    <a:pt x="542" y="2561"/>
                    <a:pt x="450" y="2727"/>
                  </a:cubicBezTo>
                  <a:cubicBezTo>
                    <a:pt x="458" y="2677"/>
                    <a:pt x="475" y="2619"/>
                    <a:pt x="483" y="2569"/>
                  </a:cubicBezTo>
                  <a:cubicBezTo>
                    <a:pt x="500" y="2502"/>
                    <a:pt x="517" y="2444"/>
                    <a:pt x="533" y="2377"/>
                  </a:cubicBezTo>
                  <a:cubicBezTo>
                    <a:pt x="650" y="2186"/>
                    <a:pt x="791" y="2020"/>
                    <a:pt x="966" y="1878"/>
                  </a:cubicBezTo>
                  <a:cubicBezTo>
                    <a:pt x="1066" y="1787"/>
                    <a:pt x="1174" y="1712"/>
                    <a:pt x="1282" y="1629"/>
                  </a:cubicBezTo>
                  <a:cubicBezTo>
                    <a:pt x="1390" y="1554"/>
                    <a:pt x="1507" y="1462"/>
                    <a:pt x="1640" y="1421"/>
                  </a:cubicBezTo>
                  <a:cubicBezTo>
                    <a:pt x="1640" y="1421"/>
                    <a:pt x="1640" y="1412"/>
                    <a:pt x="1640" y="1412"/>
                  </a:cubicBezTo>
                  <a:cubicBezTo>
                    <a:pt x="1635" y="1412"/>
                    <a:pt x="1631" y="1412"/>
                    <a:pt x="1626" y="1412"/>
                  </a:cubicBezTo>
                  <a:cubicBezTo>
                    <a:pt x="1507" y="1412"/>
                    <a:pt x="1403" y="1515"/>
                    <a:pt x="1315" y="1579"/>
                  </a:cubicBezTo>
                  <a:cubicBezTo>
                    <a:pt x="1199" y="1662"/>
                    <a:pt x="1082" y="1745"/>
                    <a:pt x="974" y="1837"/>
                  </a:cubicBezTo>
                  <a:cubicBezTo>
                    <a:pt x="824" y="1961"/>
                    <a:pt x="666" y="2111"/>
                    <a:pt x="558" y="2286"/>
                  </a:cubicBezTo>
                  <a:cubicBezTo>
                    <a:pt x="608" y="2136"/>
                    <a:pt x="658" y="1986"/>
                    <a:pt x="708" y="1845"/>
                  </a:cubicBezTo>
                  <a:cubicBezTo>
                    <a:pt x="758" y="1795"/>
                    <a:pt x="766" y="1720"/>
                    <a:pt x="808" y="1662"/>
                  </a:cubicBezTo>
                  <a:cubicBezTo>
                    <a:pt x="874" y="1562"/>
                    <a:pt x="966" y="1479"/>
                    <a:pt x="1057" y="1396"/>
                  </a:cubicBezTo>
                  <a:cubicBezTo>
                    <a:pt x="1232" y="1229"/>
                    <a:pt x="1415" y="1088"/>
                    <a:pt x="1640" y="996"/>
                  </a:cubicBezTo>
                  <a:cubicBezTo>
                    <a:pt x="1648" y="988"/>
                    <a:pt x="1640" y="980"/>
                    <a:pt x="1640" y="980"/>
                  </a:cubicBezTo>
                  <a:lnTo>
                    <a:pt x="1631" y="980"/>
                  </a:lnTo>
                  <a:cubicBezTo>
                    <a:pt x="1423" y="1046"/>
                    <a:pt x="1249" y="1188"/>
                    <a:pt x="1091" y="1329"/>
                  </a:cubicBezTo>
                  <a:cubicBezTo>
                    <a:pt x="1007" y="1404"/>
                    <a:pt x="924" y="1479"/>
                    <a:pt x="849" y="1570"/>
                  </a:cubicBezTo>
                  <a:cubicBezTo>
                    <a:pt x="824" y="1595"/>
                    <a:pt x="791" y="1637"/>
                    <a:pt x="775" y="1670"/>
                  </a:cubicBezTo>
                  <a:cubicBezTo>
                    <a:pt x="833" y="1512"/>
                    <a:pt x="899" y="1354"/>
                    <a:pt x="966" y="1188"/>
                  </a:cubicBezTo>
                  <a:cubicBezTo>
                    <a:pt x="1032" y="1080"/>
                    <a:pt x="1116" y="980"/>
                    <a:pt x="1207" y="897"/>
                  </a:cubicBezTo>
                  <a:cubicBezTo>
                    <a:pt x="1324" y="797"/>
                    <a:pt x="1448" y="738"/>
                    <a:pt x="1582" y="672"/>
                  </a:cubicBezTo>
                  <a:cubicBezTo>
                    <a:pt x="1590" y="672"/>
                    <a:pt x="1582" y="664"/>
                    <a:pt x="1573" y="664"/>
                  </a:cubicBezTo>
                  <a:cubicBezTo>
                    <a:pt x="1349" y="722"/>
                    <a:pt x="1141" y="897"/>
                    <a:pt x="999" y="1096"/>
                  </a:cubicBezTo>
                  <a:cubicBezTo>
                    <a:pt x="1057" y="963"/>
                    <a:pt x="1107" y="830"/>
                    <a:pt x="1149" y="697"/>
                  </a:cubicBezTo>
                  <a:cubicBezTo>
                    <a:pt x="1182" y="639"/>
                    <a:pt x="1215" y="589"/>
                    <a:pt x="1257" y="539"/>
                  </a:cubicBezTo>
                  <a:cubicBezTo>
                    <a:pt x="1315" y="472"/>
                    <a:pt x="1374" y="414"/>
                    <a:pt x="1440" y="356"/>
                  </a:cubicBezTo>
                  <a:cubicBezTo>
                    <a:pt x="1440" y="356"/>
                    <a:pt x="1440" y="347"/>
                    <a:pt x="1432" y="347"/>
                  </a:cubicBezTo>
                  <a:cubicBezTo>
                    <a:pt x="1340" y="406"/>
                    <a:pt x="1249" y="497"/>
                    <a:pt x="1182" y="589"/>
                  </a:cubicBezTo>
                  <a:cubicBezTo>
                    <a:pt x="1240" y="397"/>
                    <a:pt x="1290" y="206"/>
                    <a:pt x="1315" y="6"/>
                  </a:cubicBezTo>
                  <a:cubicBezTo>
                    <a:pt x="1315" y="2"/>
                    <a:pt x="1313" y="0"/>
                    <a:pt x="13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1"/>
            <p:cNvSpPr/>
            <p:nvPr/>
          </p:nvSpPr>
          <p:spPr>
            <a:xfrm>
              <a:off x="4880325" y="4890575"/>
              <a:ext cx="38925" cy="41275"/>
            </a:xfrm>
            <a:custGeom>
              <a:avLst/>
              <a:gdLst/>
              <a:ahLst/>
              <a:cxnLst/>
              <a:rect l="l" t="t" r="r" b="b"/>
              <a:pathLst>
                <a:path w="1557" h="1651" extrusionOk="0">
                  <a:moveTo>
                    <a:pt x="586" y="0"/>
                  </a:moveTo>
                  <a:cubicBezTo>
                    <a:pt x="547" y="0"/>
                    <a:pt x="512" y="7"/>
                    <a:pt x="483" y="23"/>
                  </a:cubicBezTo>
                  <a:cubicBezTo>
                    <a:pt x="292" y="123"/>
                    <a:pt x="974" y="439"/>
                    <a:pt x="974" y="439"/>
                  </a:cubicBezTo>
                  <a:cubicBezTo>
                    <a:pt x="974" y="439"/>
                    <a:pt x="771" y="411"/>
                    <a:pt x="558" y="411"/>
                  </a:cubicBezTo>
                  <a:cubicBezTo>
                    <a:pt x="354" y="411"/>
                    <a:pt x="141" y="437"/>
                    <a:pt x="92" y="539"/>
                  </a:cubicBezTo>
                  <a:cubicBezTo>
                    <a:pt x="0" y="747"/>
                    <a:pt x="874" y="747"/>
                    <a:pt x="874" y="747"/>
                  </a:cubicBezTo>
                  <a:cubicBezTo>
                    <a:pt x="874" y="747"/>
                    <a:pt x="0" y="855"/>
                    <a:pt x="0" y="955"/>
                  </a:cubicBezTo>
                  <a:cubicBezTo>
                    <a:pt x="0" y="1063"/>
                    <a:pt x="874" y="1063"/>
                    <a:pt x="874" y="1063"/>
                  </a:cubicBezTo>
                  <a:cubicBezTo>
                    <a:pt x="874" y="1063"/>
                    <a:pt x="0" y="1163"/>
                    <a:pt x="92" y="1271"/>
                  </a:cubicBezTo>
                  <a:cubicBezTo>
                    <a:pt x="125" y="1304"/>
                    <a:pt x="234" y="1315"/>
                    <a:pt x="365" y="1315"/>
                  </a:cubicBezTo>
                  <a:cubicBezTo>
                    <a:pt x="625" y="1315"/>
                    <a:pt x="972" y="1271"/>
                    <a:pt x="974" y="1271"/>
                  </a:cubicBezTo>
                  <a:lnTo>
                    <a:pt x="974" y="1271"/>
                  </a:lnTo>
                  <a:cubicBezTo>
                    <a:pt x="971" y="1271"/>
                    <a:pt x="192" y="1371"/>
                    <a:pt x="292" y="1579"/>
                  </a:cubicBezTo>
                  <a:cubicBezTo>
                    <a:pt x="317" y="1631"/>
                    <a:pt x="391" y="1651"/>
                    <a:pt x="489" y="1651"/>
                  </a:cubicBezTo>
                  <a:cubicBezTo>
                    <a:pt x="777" y="1651"/>
                    <a:pt x="1265" y="1479"/>
                    <a:pt x="1265" y="1479"/>
                  </a:cubicBezTo>
                  <a:lnTo>
                    <a:pt x="1556" y="1063"/>
                  </a:lnTo>
                  <a:lnTo>
                    <a:pt x="1165" y="231"/>
                  </a:lnTo>
                  <a:cubicBezTo>
                    <a:pt x="1165" y="231"/>
                    <a:pt x="813" y="0"/>
                    <a:pt x="586" y="0"/>
                  </a:cubicBezTo>
                  <a:close/>
                </a:path>
              </a:pathLst>
            </a:custGeom>
            <a:solidFill>
              <a:srgbClr val="F0D4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1"/>
            <p:cNvSpPr/>
            <p:nvPr/>
          </p:nvSpPr>
          <p:spPr>
            <a:xfrm>
              <a:off x="4842250" y="4884900"/>
              <a:ext cx="40175" cy="41200"/>
            </a:xfrm>
            <a:custGeom>
              <a:avLst/>
              <a:gdLst/>
              <a:ahLst/>
              <a:cxnLst/>
              <a:rect l="l" t="t" r="r" b="b"/>
              <a:pathLst>
                <a:path w="1607" h="1648" extrusionOk="0">
                  <a:moveTo>
                    <a:pt x="841" y="0"/>
                  </a:moveTo>
                  <a:lnTo>
                    <a:pt x="159" y="42"/>
                  </a:lnTo>
                  <a:lnTo>
                    <a:pt x="1" y="558"/>
                  </a:lnTo>
                  <a:cubicBezTo>
                    <a:pt x="1" y="558"/>
                    <a:pt x="636" y="1647"/>
                    <a:pt x="854" y="1647"/>
                  </a:cubicBezTo>
                  <a:cubicBezTo>
                    <a:pt x="865" y="1647"/>
                    <a:pt x="874" y="1645"/>
                    <a:pt x="883" y="1639"/>
                  </a:cubicBezTo>
                  <a:cubicBezTo>
                    <a:pt x="1074" y="1523"/>
                    <a:pt x="479" y="986"/>
                    <a:pt x="475" y="982"/>
                  </a:cubicBezTo>
                  <a:lnTo>
                    <a:pt x="475" y="982"/>
                  </a:lnTo>
                  <a:cubicBezTo>
                    <a:pt x="479" y="986"/>
                    <a:pt x="1039" y="1491"/>
                    <a:pt x="1194" y="1491"/>
                  </a:cubicBezTo>
                  <a:cubicBezTo>
                    <a:pt x="1199" y="1491"/>
                    <a:pt x="1203" y="1491"/>
                    <a:pt x="1207" y="1490"/>
                  </a:cubicBezTo>
                  <a:cubicBezTo>
                    <a:pt x="1340" y="1465"/>
                    <a:pt x="658" y="866"/>
                    <a:pt x="658" y="866"/>
                  </a:cubicBezTo>
                  <a:lnTo>
                    <a:pt x="658" y="866"/>
                  </a:lnTo>
                  <a:cubicBezTo>
                    <a:pt x="658" y="866"/>
                    <a:pt x="1291" y="1299"/>
                    <a:pt x="1426" y="1299"/>
                  </a:cubicBezTo>
                  <a:cubicBezTo>
                    <a:pt x="1437" y="1299"/>
                    <a:pt x="1445" y="1296"/>
                    <a:pt x="1449" y="1290"/>
                  </a:cubicBezTo>
                  <a:cubicBezTo>
                    <a:pt x="1507" y="1198"/>
                    <a:pt x="825" y="600"/>
                    <a:pt x="825" y="599"/>
                  </a:cubicBezTo>
                  <a:lnTo>
                    <a:pt x="825" y="599"/>
                  </a:lnTo>
                  <a:cubicBezTo>
                    <a:pt x="825" y="600"/>
                    <a:pt x="1312" y="943"/>
                    <a:pt x="1505" y="943"/>
                  </a:cubicBezTo>
                  <a:cubicBezTo>
                    <a:pt x="1548" y="943"/>
                    <a:pt x="1577" y="925"/>
                    <a:pt x="1582" y="882"/>
                  </a:cubicBezTo>
                  <a:cubicBezTo>
                    <a:pt x="1607" y="649"/>
                    <a:pt x="900" y="283"/>
                    <a:pt x="899" y="283"/>
                  </a:cubicBezTo>
                  <a:lnTo>
                    <a:pt x="899" y="283"/>
                  </a:lnTo>
                  <a:cubicBezTo>
                    <a:pt x="900" y="283"/>
                    <a:pt x="1151" y="332"/>
                    <a:pt x="1337" y="332"/>
                  </a:cubicBezTo>
                  <a:cubicBezTo>
                    <a:pt x="1469" y="332"/>
                    <a:pt x="1568" y="308"/>
                    <a:pt x="1523" y="225"/>
                  </a:cubicBezTo>
                  <a:cubicBezTo>
                    <a:pt x="1407" y="17"/>
                    <a:pt x="841" y="0"/>
                    <a:pt x="841" y="0"/>
                  </a:cubicBezTo>
                  <a:close/>
                </a:path>
              </a:pathLst>
            </a:custGeom>
            <a:solidFill>
              <a:srgbClr val="F0D4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1"/>
            <p:cNvSpPr/>
            <p:nvPr/>
          </p:nvSpPr>
          <p:spPr>
            <a:xfrm>
              <a:off x="4787775" y="4784975"/>
              <a:ext cx="78850" cy="116575"/>
            </a:xfrm>
            <a:custGeom>
              <a:avLst/>
              <a:gdLst/>
              <a:ahLst/>
              <a:cxnLst/>
              <a:rect l="l" t="t" r="r" b="b"/>
              <a:pathLst>
                <a:path w="3154" h="4663" extrusionOk="0">
                  <a:moveTo>
                    <a:pt x="2721" y="0"/>
                  </a:moveTo>
                  <a:cubicBezTo>
                    <a:pt x="2395" y="0"/>
                    <a:pt x="1919" y="192"/>
                    <a:pt x="1664" y="462"/>
                  </a:cubicBezTo>
                  <a:cubicBezTo>
                    <a:pt x="0" y="2267"/>
                    <a:pt x="1972" y="4513"/>
                    <a:pt x="2238" y="4663"/>
                  </a:cubicBezTo>
                  <a:cubicBezTo>
                    <a:pt x="2346" y="4522"/>
                    <a:pt x="2937" y="4056"/>
                    <a:pt x="3153" y="4006"/>
                  </a:cubicBezTo>
                  <a:cubicBezTo>
                    <a:pt x="2571" y="3215"/>
                    <a:pt x="2721" y="1951"/>
                    <a:pt x="2754" y="1926"/>
                  </a:cubicBezTo>
                  <a:cubicBezTo>
                    <a:pt x="2463" y="1368"/>
                    <a:pt x="2338" y="503"/>
                    <a:pt x="2920" y="37"/>
                  </a:cubicBezTo>
                  <a:cubicBezTo>
                    <a:pt x="2887" y="21"/>
                    <a:pt x="2837" y="12"/>
                    <a:pt x="2796" y="4"/>
                  </a:cubicBezTo>
                  <a:cubicBezTo>
                    <a:pt x="2772" y="2"/>
                    <a:pt x="2747" y="0"/>
                    <a:pt x="27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1"/>
            <p:cNvSpPr/>
            <p:nvPr/>
          </p:nvSpPr>
          <p:spPr>
            <a:xfrm>
              <a:off x="4908825" y="4842250"/>
              <a:ext cx="120850" cy="96775"/>
            </a:xfrm>
            <a:custGeom>
              <a:avLst/>
              <a:gdLst/>
              <a:ahLst/>
              <a:cxnLst/>
              <a:rect l="l" t="t" r="r" b="b"/>
              <a:pathLst>
                <a:path w="4834" h="3871" extrusionOk="0">
                  <a:moveTo>
                    <a:pt x="4343" y="1"/>
                  </a:moveTo>
                  <a:lnTo>
                    <a:pt x="4343" y="1"/>
                  </a:lnTo>
                  <a:cubicBezTo>
                    <a:pt x="4351" y="1224"/>
                    <a:pt x="3237" y="1382"/>
                    <a:pt x="2463" y="1390"/>
                  </a:cubicBezTo>
                  <a:cubicBezTo>
                    <a:pt x="2463" y="1449"/>
                    <a:pt x="2446" y="1498"/>
                    <a:pt x="2421" y="1548"/>
                  </a:cubicBezTo>
                  <a:cubicBezTo>
                    <a:pt x="2184" y="2022"/>
                    <a:pt x="1197" y="2195"/>
                    <a:pt x="539" y="2195"/>
                  </a:cubicBezTo>
                  <a:cubicBezTo>
                    <a:pt x="297" y="2195"/>
                    <a:pt x="99" y="2171"/>
                    <a:pt x="0" y="2131"/>
                  </a:cubicBezTo>
                  <a:lnTo>
                    <a:pt x="0" y="2131"/>
                  </a:lnTo>
                  <a:cubicBezTo>
                    <a:pt x="83" y="2430"/>
                    <a:pt x="208" y="3212"/>
                    <a:pt x="133" y="3437"/>
                  </a:cubicBezTo>
                  <a:cubicBezTo>
                    <a:pt x="285" y="3542"/>
                    <a:pt x="1104" y="3870"/>
                    <a:pt x="2020" y="3870"/>
                  </a:cubicBezTo>
                  <a:cubicBezTo>
                    <a:pt x="3064" y="3870"/>
                    <a:pt x="4236" y="3444"/>
                    <a:pt x="4693" y="1773"/>
                  </a:cubicBezTo>
                  <a:cubicBezTo>
                    <a:pt x="4834" y="1265"/>
                    <a:pt x="4701" y="492"/>
                    <a:pt x="4468" y="134"/>
                  </a:cubicBezTo>
                  <a:cubicBezTo>
                    <a:pt x="4426" y="76"/>
                    <a:pt x="4385" y="34"/>
                    <a:pt x="4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1"/>
            <p:cNvSpPr/>
            <p:nvPr/>
          </p:nvSpPr>
          <p:spPr>
            <a:xfrm>
              <a:off x="4830200" y="4776050"/>
              <a:ext cx="198925" cy="103025"/>
            </a:xfrm>
            <a:custGeom>
              <a:avLst/>
              <a:gdLst/>
              <a:ahLst/>
              <a:cxnLst/>
              <a:rect l="l" t="t" r="r" b="b"/>
              <a:pathLst>
                <a:path w="7957" h="4121" extrusionOk="0">
                  <a:moveTo>
                    <a:pt x="1121" y="0"/>
                  </a:moveTo>
                  <a:cubicBezTo>
                    <a:pt x="1050" y="0"/>
                    <a:pt x="984" y="13"/>
                    <a:pt x="924" y="45"/>
                  </a:cubicBezTo>
                  <a:cubicBezTo>
                    <a:pt x="217" y="436"/>
                    <a:pt x="0" y="1609"/>
                    <a:pt x="1165" y="2499"/>
                  </a:cubicBezTo>
                  <a:cubicBezTo>
                    <a:pt x="2247" y="3331"/>
                    <a:pt x="3811" y="4005"/>
                    <a:pt x="5067" y="4072"/>
                  </a:cubicBezTo>
                  <a:cubicBezTo>
                    <a:pt x="5244" y="4079"/>
                    <a:pt x="5582" y="4120"/>
                    <a:pt x="5962" y="4120"/>
                  </a:cubicBezTo>
                  <a:cubicBezTo>
                    <a:pt x="6846" y="4120"/>
                    <a:pt x="7956" y="3896"/>
                    <a:pt x="7788" y="2499"/>
                  </a:cubicBezTo>
                  <a:cubicBezTo>
                    <a:pt x="7754" y="2283"/>
                    <a:pt x="7546" y="2100"/>
                    <a:pt x="7239" y="2083"/>
                  </a:cubicBezTo>
                  <a:cubicBezTo>
                    <a:pt x="6099" y="2033"/>
                    <a:pt x="5167" y="1925"/>
                    <a:pt x="4102" y="1459"/>
                  </a:cubicBezTo>
                  <a:cubicBezTo>
                    <a:pt x="3403" y="1151"/>
                    <a:pt x="2746" y="777"/>
                    <a:pt x="2072" y="403"/>
                  </a:cubicBezTo>
                  <a:cubicBezTo>
                    <a:pt x="1847" y="280"/>
                    <a:pt x="1442" y="0"/>
                    <a:pt x="11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4407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765;p34"/>
          <p:cNvSpPr/>
          <p:nvPr/>
        </p:nvSpPr>
        <p:spPr>
          <a:xfrm>
            <a:off x="352100" y="10023"/>
            <a:ext cx="1329557" cy="5062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500" b="1" dirty="0">
                <a:solidFill>
                  <a:schemeClr val="bg1"/>
                </a:solidFill>
              </a:rPr>
              <a:t>  TỔ 1</a:t>
            </a:r>
            <a:endParaRPr sz="2500" b="1" dirty="0">
              <a:solidFill>
                <a:schemeClr val="bg1"/>
              </a:solidFill>
              <a:latin typeface="SVN-Berkshire Swash" panose="0204060305050602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98545"/>
              </p:ext>
            </p:extLst>
          </p:nvPr>
        </p:nvGraphicFramePr>
        <p:xfrm>
          <a:off x="98317" y="832336"/>
          <a:ext cx="2087834" cy="4009291"/>
        </p:xfrm>
        <a:graphic>
          <a:graphicData uri="http://schemas.openxmlformats.org/drawingml/2006/table">
            <a:tbl>
              <a:tblPr firstRow="1" firstCol="1" bandRow="1">
                <a:tableStyleId>{BD26B98B-CC1D-4E60-9A32-99609C44E70D}</a:tableStyleId>
              </a:tblPr>
              <a:tblGrid>
                <a:gridCol w="436740">
                  <a:extLst>
                    <a:ext uri="{9D8B030D-6E8A-4147-A177-3AD203B41FA5}">
                      <a16:colId xmlns="" xmlns:a16="http://schemas.microsoft.com/office/drawing/2014/main" val="4081723488"/>
                    </a:ext>
                  </a:extLst>
                </a:gridCol>
                <a:gridCol w="1011961">
                  <a:extLst>
                    <a:ext uri="{9D8B030D-6E8A-4147-A177-3AD203B41FA5}">
                      <a16:colId xmlns="" xmlns:a16="http://schemas.microsoft.com/office/drawing/2014/main" val="506722464"/>
                    </a:ext>
                  </a:extLst>
                </a:gridCol>
                <a:gridCol w="639133">
                  <a:extLst>
                    <a:ext uri="{9D8B030D-6E8A-4147-A177-3AD203B41FA5}">
                      <a16:colId xmlns="" xmlns:a16="http://schemas.microsoft.com/office/drawing/2014/main" val="1455745029"/>
                    </a:ext>
                  </a:extLst>
                </a:gridCol>
              </a:tblGrid>
              <a:tr h="546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STT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Họ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và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Tên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Xếp loại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96115334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Hiền Trung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14719563"/>
                  </a:ext>
                </a:extLst>
              </a:tr>
              <a:tr h="4697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Hoàng</a:t>
                      </a:r>
                      <a:r>
                        <a:rPr lang="en-US" sz="1300" dirty="0">
                          <a:effectLst/>
                        </a:rPr>
                        <a:t> Minh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12590640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Vĩ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Kiệt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1462906"/>
                  </a:ext>
                </a:extLst>
              </a:tr>
              <a:tr h="4697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Thanh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Thảo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67485738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Ngọc Hân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39815629"/>
                  </a:ext>
                </a:extLst>
              </a:tr>
              <a:tr h="4697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VN Gia Hân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23023960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Minh </a:t>
                      </a:r>
                      <a:r>
                        <a:rPr lang="en-US" sz="1300" dirty="0" err="1">
                          <a:effectLst/>
                        </a:rPr>
                        <a:t>Kiều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0908948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Đức Huy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02630238"/>
                  </a:ext>
                </a:extLst>
              </a:tr>
              <a:tr h="4697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Lan </a:t>
                      </a:r>
                      <a:r>
                        <a:rPr lang="en-US" sz="1300" dirty="0" err="1">
                          <a:effectLst/>
                        </a:rPr>
                        <a:t>Phương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6088115"/>
                  </a:ext>
                </a:extLst>
              </a:tr>
              <a:tr h="263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Việt Khang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43900032"/>
                  </a:ext>
                </a:extLst>
              </a:tr>
            </a:tbl>
          </a:graphicData>
        </a:graphic>
      </p:graphicFrame>
      <p:sp>
        <p:nvSpPr>
          <p:cNvPr id="5" name="Google Shape;765;p34"/>
          <p:cNvSpPr/>
          <p:nvPr/>
        </p:nvSpPr>
        <p:spPr>
          <a:xfrm>
            <a:off x="2620766" y="10024"/>
            <a:ext cx="1523999" cy="5062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500" b="1" dirty="0">
                <a:solidFill>
                  <a:schemeClr val="bg1"/>
                </a:solidFill>
              </a:rPr>
              <a:t>  TỔ 2</a:t>
            </a:r>
            <a:endParaRPr sz="2500" b="1" dirty="0">
              <a:solidFill>
                <a:schemeClr val="bg1"/>
              </a:solidFill>
              <a:latin typeface="SVN-Berkshire Swash" panose="02040603050506020204" pitchFamily="18" charset="0"/>
            </a:endParaRPr>
          </a:p>
        </p:txBody>
      </p:sp>
      <p:sp>
        <p:nvSpPr>
          <p:cNvPr id="6" name="Google Shape;765;p34"/>
          <p:cNvSpPr/>
          <p:nvPr/>
        </p:nvSpPr>
        <p:spPr>
          <a:xfrm>
            <a:off x="4989004" y="30746"/>
            <a:ext cx="1408385" cy="5062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500" b="1" dirty="0">
                <a:solidFill>
                  <a:schemeClr val="bg1"/>
                </a:solidFill>
              </a:rPr>
              <a:t>  TỔ 3</a:t>
            </a:r>
            <a:endParaRPr sz="2500" b="1" dirty="0">
              <a:solidFill>
                <a:schemeClr val="bg1"/>
              </a:solidFill>
              <a:latin typeface="SVN-Berkshire Swash" panose="02040603050506020204" pitchFamily="18" charset="0"/>
            </a:endParaRPr>
          </a:p>
        </p:txBody>
      </p:sp>
      <p:sp>
        <p:nvSpPr>
          <p:cNvPr id="7" name="Google Shape;765;p34"/>
          <p:cNvSpPr/>
          <p:nvPr/>
        </p:nvSpPr>
        <p:spPr>
          <a:xfrm>
            <a:off x="7297517" y="67532"/>
            <a:ext cx="1523999" cy="4694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500" b="1" dirty="0">
                <a:solidFill>
                  <a:schemeClr val="bg1"/>
                </a:solidFill>
              </a:rPr>
              <a:t>  TỔ 4</a:t>
            </a:r>
            <a:endParaRPr sz="2500" b="1" dirty="0">
              <a:solidFill>
                <a:schemeClr val="bg1"/>
              </a:solidFill>
              <a:latin typeface="SVN-Berkshire Swash" panose="020406030505060202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414712"/>
              </p:ext>
            </p:extLst>
          </p:nvPr>
        </p:nvGraphicFramePr>
        <p:xfrm>
          <a:off x="2333296" y="832337"/>
          <a:ext cx="2098941" cy="3446587"/>
        </p:xfrm>
        <a:graphic>
          <a:graphicData uri="http://schemas.openxmlformats.org/drawingml/2006/table">
            <a:tbl>
              <a:tblPr firstRow="1" firstCol="1" bandRow="1">
                <a:tableStyleId>{BD26B98B-CC1D-4E60-9A32-99609C44E70D}</a:tableStyleId>
              </a:tblPr>
              <a:tblGrid>
                <a:gridCol w="482590">
                  <a:extLst>
                    <a:ext uri="{9D8B030D-6E8A-4147-A177-3AD203B41FA5}">
                      <a16:colId xmlns="" xmlns:a16="http://schemas.microsoft.com/office/drawing/2014/main" val="165098358"/>
                    </a:ext>
                  </a:extLst>
                </a:gridCol>
                <a:gridCol w="1059347">
                  <a:extLst>
                    <a:ext uri="{9D8B030D-6E8A-4147-A177-3AD203B41FA5}">
                      <a16:colId xmlns="" xmlns:a16="http://schemas.microsoft.com/office/drawing/2014/main" val="4010004900"/>
                    </a:ext>
                  </a:extLst>
                </a:gridCol>
                <a:gridCol w="557004">
                  <a:extLst>
                    <a:ext uri="{9D8B030D-6E8A-4147-A177-3AD203B41FA5}">
                      <a16:colId xmlns="" xmlns:a16="http://schemas.microsoft.com/office/drawing/2014/main" val="3130364263"/>
                    </a:ext>
                  </a:extLst>
                </a:gridCol>
              </a:tblGrid>
              <a:tr h="53278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STT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Họ và Tên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Xếp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loại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19158907"/>
                  </a:ext>
                </a:extLst>
              </a:tr>
              <a:tr h="2822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lang="en-US" sz="13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Duyên</a:t>
                      </a:r>
                      <a:endParaRPr lang="en-US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4858634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Minh </a:t>
                      </a:r>
                      <a:r>
                        <a:rPr lang="en-US" sz="1300" dirty="0" err="1">
                          <a:effectLst/>
                        </a:rPr>
                        <a:t>Khôi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74917169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Quang </a:t>
                      </a:r>
                      <a:r>
                        <a:rPr lang="en-US" sz="13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Khải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90706980"/>
                  </a:ext>
                </a:extLst>
              </a:tr>
              <a:tr h="3161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Phương Vy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97682640"/>
                  </a:ext>
                </a:extLst>
              </a:tr>
              <a:tr h="29431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Tiến Quốc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89769499"/>
                  </a:ext>
                </a:extLst>
              </a:tr>
              <a:tr h="51632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Thanh </a:t>
                      </a:r>
                      <a:r>
                        <a:rPr lang="en-US" sz="1300" dirty="0" err="1">
                          <a:effectLst/>
                        </a:rPr>
                        <a:t>Tuyền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81347231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Kim Phúc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2396100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Mỹ Huyền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01456720"/>
                  </a:ext>
                </a:extLst>
              </a:tr>
              <a:tr h="4391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Lê NK Ngân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4846152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787051"/>
              </p:ext>
            </p:extLst>
          </p:nvPr>
        </p:nvGraphicFramePr>
        <p:xfrm>
          <a:off x="4593141" y="815594"/>
          <a:ext cx="2071423" cy="3446583"/>
        </p:xfrm>
        <a:graphic>
          <a:graphicData uri="http://schemas.openxmlformats.org/drawingml/2006/table">
            <a:tbl>
              <a:tblPr firstRow="1" firstCol="1" bandRow="1">
                <a:tableStyleId>{BD26B98B-CC1D-4E60-9A32-99609C44E70D}</a:tableStyleId>
              </a:tblPr>
              <a:tblGrid>
                <a:gridCol w="326944">
                  <a:extLst>
                    <a:ext uri="{9D8B030D-6E8A-4147-A177-3AD203B41FA5}">
                      <a16:colId xmlns="" xmlns:a16="http://schemas.microsoft.com/office/drawing/2014/main" val="3532592312"/>
                    </a:ext>
                  </a:extLst>
                </a:gridCol>
                <a:gridCol w="1179551">
                  <a:extLst>
                    <a:ext uri="{9D8B030D-6E8A-4147-A177-3AD203B41FA5}">
                      <a16:colId xmlns="" xmlns:a16="http://schemas.microsoft.com/office/drawing/2014/main" val="4081457184"/>
                    </a:ext>
                  </a:extLst>
                </a:gridCol>
                <a:gridCol w="564928">
                  <a:extLst>
                    <a:ext uri="{9D8B030D-6E8A-4147-A177-3AD203B41FA5}">
                      <a16:colId xmlns="" xmlns:a16="http://schemas.microsoft.com/office/drawing/2014/main" val="1175274878"/>
                    </a:ext>
                  </a:extLst>
                </a:gridCol>
              </a:tblGrid>
              <a:tr h="70847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STT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Họ và Tên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Xếp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loại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2094501850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Trọng Tín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1486502154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Khả Di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4040882151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Như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Quỳnh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27952865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Hồng Vân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2328626934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Thảo Ngân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1887066955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Thúy Kiều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3991185092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Chí Tâm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915296446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Lê NMK Ngân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2193400696"/>
                  </a:ext>
                </a:extLst>
              </a:tr>
              <a:tr h="304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Nhựt Huy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4" marR="67314" marT="0" marB="0"/>
                </a:tc>
                <a:extLst>
                  <a:ext uri="{0D108BD9-81ED-4DB2-BD59-A6C34878D82A}">
                    <a16:rowId xmlns="" xmlns:a16="http://schemas.microsoft.com/office/drawing/2014/main" val="378707182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827430"/>
              </p:ext>
            </p:extLst>
          </p:nvPr>
        </p:nvGraphicFramePr>
        <p:xfrm>
          <a:off x="6825468" y="832333"/>
          <a:ext cx="2207839" cy="3453928"/>
        </p:xfrm>
        <a:graphic>
          <a:graphicData uri="http://schemas.openxmlformats.org/drawingml/2006/table">
            <a:tbl>
              <a:tblPr firstRow="1" firstCol="1" bandRow="1">
                <a:tableStyleId>{BD26B98B-CC1D-4E60-9A32-99609C44E70D}</a:tableStyleId>
              </a:tblPr>
              <a:tblGrid>
                <a:gridCol w="407781">
                  <a:extLst>
                    <a:ext uri="{9D8B030D-6E8A-4147-A177-3AD203B41FA5}">
                      <a16:colId xmlns="" xmlns:a16="http://schemas.microsoft.com/office/drawing/2014/main" val="244700787"/>
                    </a:ext>
                  </a:extLst>
                </a:gridCol>
                <a:gridCol w="1198175">
                  <a:extLst>
                    <a:ext uri="{9D8B030D-6E8A-4147-A177-3AD203B41FA5}">
                      <a16:colId xmlns="" xmlns:a16="http://schemas.microsoft.com/office/drawing/2014/main" val="2194082968"/>
                    </a:ext>
                  </a:extLst>
                </a:gridCol>
                <a:gridCol w="601883">
                  <a:extLst>
                    <a:ext uri="{9D8B030D-6E8A-4147-A177-3AD203B41FA5}">
                      <a16:colId xmlns="" xmlns:a16="http://schemas.microsoft.com/office/drawing/2014/main" val="546523847"/>
                    </a:ext>
                  </a:extLst>
                </a:gridCol>
              </a:tblGrid>
              <a:tr h="574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STT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Họ và Tên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Xếp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loại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47403712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Nam Phương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96987815"/>
                  </a:ext>
                </a:extLst>
              </a:tr>
              <a:tr h="4336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Lâm Thảo Nguyên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6935377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Cẩm Nhung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87632297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Kim Phụng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66908821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Trường 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374841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Thái Ngọc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Tốt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27401918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Quốc Bảo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4831710"/>
                  </a:ext>
                </a:extLst>
              </a:tr>
              <a:tr h="287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Quốc</a:t>
                      </a:r>
                      <a:r>
                        <a:rPr lang="en-US" sz="1300" baseline="0" dirty="0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 </a:t>
                      </a:r>
                      <a:r>
                        <a:rPr lang="en-US" sz="1300" baseline="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Khánh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72527475"/>
                  </a:ext>
                </a:extLst>
              </a:tr>
              <a:tr h="4273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dirty="0" err="1">
                          <a:effectLst/>
                        </a:rPr>
                        <a:t>Phan</a:t>
                      </a:r>
                      <a:r>
                        <a:rPr lang="en-US" sz="1200" dirty="0">
                          <a:effectLst/>
                        </a:rPr>
                        <a:t> TT </a:t>
                      </a:r>
                      <a:r>
                        <a:rPr lang="en-US" sz="1200" dirty="0" err="1">
                          <a:effectLst/>
                        </a:rPr>
                        <a:t>Nguyên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276824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706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1"/>
          <p:cNvGrpSpPr/>
          <p:nvPr/>
        </p:nvGrpSpPr>
        <p:grpSpPr>
          <a:xfrm rot="-6844416">
            <a:off x="-619206" y="3553119"/>
            <a:ext cx="2460718" cy="950243"/>
            <a:chOff x="6746101" y="5089142"/>
            <a:chExt cx="2460778" cy="950266"/>
          </a:xfrm>
        </p:grpSpPr>
        <p:sp>
          <p:nvSpPr>
            <p:cNvPr id="399" name="Google Shape;399;p31"/>
            <p:cNvSpPr/>
            <p:nvPr/>
          </p:nvSpPr>
          <p:spPr>
            <a:xfrm rot="6022982">
              <a:off x="7318332" y="5183358"/>
              <a:ext cx="242293" cy="311368"/>
            </a:xfrm>
            <a:custGeom>
              <a:avLst/>
              <a:gdLst/>
              <a:ahLst/>
              <a:cxnLst/>
              <a:rect l="l" t="t" r="r" b="b"/>
              <a:pathLst>
                <a:path w="3431" h="4409" extrusionOk="0">
                  <a:moveTo>
                    <a:pt x="0" y="0"/>
                  </a:moveTo>
                  <a:cubicBezTo>
                    <a:pt x="0" y="0"/>
                    <a:pt x="303" y="1350"/>
                    <a:pt x="1240" y="2577"/>
                  </a:cubicBezTo>
                  <a:cubicBezTo>
                    <a:pt x="2191" y="3789"/>
                    <a:pt x="3431" y="4409"/>
                    <a:pt x="3431" y="4409"/>
                  </a:cubicBezTo>
                  <a:cubicBezTo>
                    <a:pt x="3431" y="4409"/>
                    <a:pt x="3141" y="3059"/>
                    <a:pt x="2191" y="1833"/>
                  </a:cubicBezTo>
                  <a:cubicBezTo>
                    <a:pt x="1254" y="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1"/>
            <p:cNvSpPr/>
            <p:nvPr/>
          </p:nvSpPr>
          <p:spPr>
            <a:xfrm rot="6022982">
              <a:off x="7533257" y="5203950"/>
              <a:ext cx="343490" cy="335802"/>
            </a:xfrm>
            <a:custGeom>
              <a:avLst/>
              <a:gdLst/>
              <a:ahLst/>
              <a:cxnLst/>
              <a:rect l="l" t="t" r="r" b="b"/>
              <a:pathLst>
                <a:path w="4864" h="4755" extrusionOk="0">
                  <a:moveTo>
                    <a:pt x="0" y="1"/>
                  </a:moveTo>
                  <a:cubicBezTo>
                    <a:pt x="0" y="1"/>
                    <a:pt x="579" y="1585"/>
                    <a:pt x="1929" y="2894"/>
                  </a:cubicBezTo>
                  <a:cubicBezTo>
                    <a:pt x="3266" y="4203"/>
                    <a:pt x="4864" y="4754"/>
                    <a:pt x="4864" y="4754"/>
                  </a:cubicBezTo>
                  <a:cubicBezTo>
                    <a:pt x="4864" y="4754"/>
                    <a:pt x="4285" y="3156"/>
                    <a:pt x="2949" y="1847"/>
                  </a:cubicBezTo>
                  <a:cubicBezTo>
                    <a:pt x="1599" y="53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1"/>
            <p:cNvSpPr/>
            <p:nvPr/>
          </p:nvSpPr>
          <p:spPr>
            <a:xfrm rot="6022982">
              <a:off x="7767234" y="5226883"/>
              <a:ext cx="429151" cy="324079"/>
            </a:xfrm>
            <a:custGeom>
              <a:avLst/>
              <a:gdLst/>
              <a:ahLst/>
              <a:cxnLst/>
              <a:rect l="l" t="t" r="r" b="b"/>
              <a:pathLst>
                <a:path w="6077" h="4589" extrusionOk="0">
                  <a:moveTo>
                    <a:pt x="1" y="0"/>
                  </a:moveTo>
                  <a:cubicBezTo>
                    <a:pt x="1" y="1"/>
                    <a:pt x="869" y="1681"/>
                    <a:pt x="2549" y="2949"/>
                  </a:cubicBezTo>
                  <a:cubicBezTo>
                    <a:pt x="4217" y="4203"/>
                    <a:pt x="6077" y="4588"/>
                    <a:pt x="6077" y="4588"/>
                  </a:cubicBezTo>
                  <a:cubicBezTo>
                    <a:pt x="6077" y="4588"/>
                    <a:pt x="5209" y="2908"/>
                    <a:pt x="3528" y="1640"/>
                  </a:cubicBezTo>
                  <a:cubicBezTo>
                    <a:pt x="1861" y="373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1"/>
            <p:cNvSpPr/>
            <p:nvPr/>
          </p:nvSpPr>
          <p:spPr>
            <a:xfrm rot="6022982">
              <a:off x="8064389" y="5269671"/>
              <a:ext cx="391158" cy="295902"/>
            </a:xfrm>
            <a:custGeom>
              <a:avLst/>
              <a:gdLst/>
              <a:ahLst/>
              <a:cxnLst/>
              <a:rect l="l" t="t" r="r" b="b"/>
              <a:pathLst>
                <a:path w="5539" h="4190" extrusionOk="0">
                  <a:moveTo>
                    <a:pt x="0" y="1"/>
                  </a:moveTo>
                  <a:cubicBezTo>
                    <a:pt x="0" y="1"/>
                    <a:pt x="799" y="1530"/>
                    <a:pt x="2329" y="2688"/>
                  </a:cubicBezTo>
                  <a:cubicBezTo>
                    <a:pt x="3858" y="3845"/>
                    <a:pt x="5539" y="4189"/>
                    <a:pt x="5539" y="4189"/>
                  </a:cubicBezTo>
                  <a:cubicBezTo>
                    <a:pt x="5539" y="4189"/>
                    <a:pt x="4754" y="2660"/>
                    <a:pt x="3224" y="1503"/>
                  </a:cubicBezTo>
                  <a:cubicBezTo>
                    <a:pt x="1695" y="34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1"/>
            <p:cNvSpPr/>
            <p:nvPr/>
          </p:nvSpPr>
          <p:spPr>
            <a:xfrm rot="6022982">
              <a:off x="8366338" y="5251832"/>
              <a:ext cx="391229" cy="295831"/>
            </a:xfrm>
            <a:custGeom>
              <a:avLst/>
              <a:gdLst/>
              <a:ahLst/>
              <a:cxnLst/>
              <a:rect l="l" t="t" r="r" b="b"/>
              <a:pathLst>
                <a:path w="5540" h="418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800" y="1529"/>
                    <a:pt x="2329" y="2687"/>
                  </a:cubicBezTo>
                  <a:cubicBezTo>
                    <a:pt x="3858" y="3844"/>
                    <a:pt x="5539" y="4188"/>
                    <a:pt x="5539" y="4188"/>
                  </a:cubicBezTo>
                  <a:cubicBezTo>
                    <a:pt x="5539" y="4188"/>
                    <a:pt x="4754" y="2659"/>
                    <a:pt x="3225" y="1502"/>
                  </a:cubicBezTo>
                  <a:cubicBezTo>
                    <a:pt x="1695" y="34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1"/>
            <p:cNvSpPr/>
            <p:nvPr/>
          </p:nvSpPr>
          <p:spPr>
            <a:xfrm rot="6022982">
              <a:off x="8424736" y="5536655"/>
              <a:ext cx="280286" cy="401904"/>
            </a:xfrm>
            <a:custGeom>
              <a:avLst/>
              <a:gdLst/>
              <a:ahLst/>
              <a:cxnLst/>
              <a:rect l="l" t="t" r="r" b="b"/>
              <a:pathLst>
                <a:path w="3969" h="5691" extrusionOk="0">
                  <a:moveTo>
                    <a:pt x="3968" y="1"/>
                  </a:moveTo>
                  <a:cubicBezTo>
                    <a:pt x="3968" y="1"/>
                    <a:pt x="2466" y="841"/>
                    <a:pt x="1364" y="2426"/>
                  </a:cubicBezTo>
                  <a:cubicBezTo>
                    <a:pt x="276" y="3996"/>
                    <a:pt x="0" y="5691"/>
                    <a:pt x="0" y="5691"/>
                  </a:cubicBezTo>
                  <a:cubicBezTo>
                    <a:pt x="0" y="5691"/>
                    <a:pt x="1502" y="4850"/>
                    <a:pt x="2590" y="3280"/>
                  </a:cubicBezTo>
                  <a:cubicBezTo>
                    <a:pt x="3693" y="1709"/>
                    <a:pt x="3968" y="1"/>
                    <a:pt x="39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1"/>
            <p:cNvSpPr/>
            <p:nvPr/>
          </p:nvSpPr>
          <p:spPr>
            <a:xfrm rot="6022982">
              <a:off x="8058043" y="5598003"/>
              <a:ext cx="331909" cy="361014"/>
            </a:xfrm>
            <a:custGeom>
              <a:avLst/>
              <a:gdLst/>
              <a:ahLst/>
              <a:cxnLst/>
              <a:rect l="l" t="t" r="r" b="b"/>
              <a:pathLst>
                <a:path w="4700" h="5112" extrusionOk="0">
                  <a:moveTo>
                    <a:pt x="4699" y="0"/>
                  </a:moveTo>
                  <a:cubicBezTo>
                    <a:pt x="4699" y="0"/>
                    <a:pt x="3101" y="634"/>
                    <a:pt x="1806" y="2053"/>
                  </a:cubicBezTo>
                  <a:cubicBezTo>
                    <a:pt x="511" y="3458"/>
                    <a:pt x="1" y="5112"/>
                    <a:pt x="1" y="5112"/>
                  </a:cubicBezTo>
                  <a:cubicBezTo>
                    <a:pt x="1" y="5112"/>
                    <a:pt x="1599" y="4478"/>
                    <a:pt x="2908" y="3059"/>
                  </a:cubicBezTo>
                  <a:cubicBezTo>
                    <a:pt x="4203" y="1640"/>
                    <a:pt x="4699" y="0"/>
                    <a:pt x="4699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1"/>
            <p:cNvSpPr/>
            <p:nvPr/>
          </p:nvSpPr>
          <p:spPr>
            <a:xfrm rot="6022982">
              <a:off x="7699849" y="5635762"/>
              <a:ext cx="421383" cy="332836"/>
            </a:xfrm>
            <a:custGeom>
              <a:avLst/>
              <a:gdLst/>
              <a:ahLst/>
              <a:cxnLst/>
              <a:rect l="l" t="t" r="r" b="b"/>
              <a:pathLst>
                <a:path w="5967" h="4713" extrusionOk="0">
                  <a:moveTo>
                    <a:pt x="5967" y="0"/>
                  </a:moveTo>
                  <a:lnTo>
                    <a:pt x="5967" y="0"/>
                  </a:lnTo>
                  <a:cubicBezTo>
                    <a:pt x="5966" y="1"/>
                    <a:pt x="4120" y="414"/>
                    <a:pt x="2467" y="1709"/>
                  </a:cubicBezTo>
                  <a:cubicBezTo>
                    <a:pt x="828" y="3004"/>
                    <a:pt x="1" y="4712"/>
                    <a:pt x="1" y="4712"/>
                  </a:cubicBezTo>
                  <a:cubicBezTo>
                    <a:pt x="1" y="4712"/>
                    <a:pt x="1833" y="4299"/>
                    <a:pt x="3487" y="2990"/>
                  </a:cubicBezTo>
                  <a:cubicBezTo>
                    <a:pt x="5126" y="1695"/>
                    <a:pt x="5967" y="1"/>
                    <a:pt x="5967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1"/>
            <p:cNvSpPr/>
            <p:nvPr/>
          </p:nvSpPr>
          <p:spPr>
            <a:xfrm rot="6022982">
              <a:off x="7484775" y="5532205"/>
              <a:ext cx="335722" cy="342582"/>
            </a:xfrm>
            <a:custGeom>
              <a:avLst/>
              <a:gdLst/>
              <a:ahLst/>
              <a:cxnLst/>
              <a:rect l="l" t="t" r="r" b="b"/>
              <a:pathLst>
                <a:path w="4754" h="4851" extrusionOk="0">
                  <a:moveTo>
                    <a:pt x="4754" y="1"/>
                  </a:moveTo>
                  <a:cubicBezTo>
                    <a:pt x="4754" y="1"/>
                    <a:pt x="3156" y="579"/>
                    <a:pt x="1847" y="1916"/>
                  </a:cubicBezTo>
                  <a:cubicBezTo>
                    <a:pt x="538" y="3252"/>
                    <a:pt x="1" y="4850"/>
                    <a:pt x="1" y="4850"/>
                  </a:cubicBezTo>
                  <a:cubicBezTo>
                    <a:pt x="1" y="4850"/>
                    <a:pt x="1585" y="4285"/>
                    <a:pt x="2894" y="2935"/>
                  </a:cubicBezTo>
                  <a:cubicBezTo>
                    <a:pt x="4203" y="1599"/>
                    <a:pt x="4754" y="1"/>
                    <a:pt x="475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1"/>
            <p:cNvSpPr/>
            <p:nvPr/>
          </p:nvSpPr>
          <p:spPr>
            <a:xfrm rot="6022982">
              <a:off x="7199810" y="5462413"/>
              <a:ext cx="302673" cy="253105"/>
            </a:xfrm>
            <a:custGeom>
              <a:avLst/>
              <a:gdLst/>
              <a:ahLst/>
              <a:cxnLst/>
              <a:rect l="l" t="t" r="r" b="b"/>
              <a:pathLst>
                <a:path w="4286" h="3584" extrusionOk="0">
                  <a:moveTo>
                    <a:pt x="4285" y="1"/>
                  </a:moveTo>
                  <a:lnTo>
                    <a:pt x="4285" y="1"/>
                  </a:lnTo>
                  <a:cubicBezTo>
                    <a:pt x="4285" y="1"/>
                    <a:pt x="2935" y="345"/>
                    <a:pt x="1750" y="1337"/>
                  </a:cubicBezTo>
                  <a:cubicBezTo>
                    <a:pt x="565" y="2316"/>
                    <a:pt x="0" y="3583"/>
                    <a:pt x="0" y="3583"/>
                  </a:cubicBezTo>
                  <a:cubicBezTo>
                    <a:pt x="0" y="3583"/>
                    <a:pt x="1337" y="3239"/>
                    <a:pt x="2522" y="2260"/>
                  </a:cubicBezTo>
                  <a:cubicBezTo>
                    <a:pt x="3706" y="1268"/>
                    <a:pt x="4285" y="1"/>
                    <a:pt x="428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1"/>
            <p:cNvSpPr/>
            <p:nvPr/>
          </p:nvSpPr>
          <p:spPr>
            <a:xfrm rot="6022982">
              <a:off x="7561799" y="4473601"/>
              <a:ext cx="428162" cy="2015379"/>
            </a:xfrm>
            <a:custGeom>
              <a:avLst/>
              <a:gdLst/>
              <a:ahLst/>
              <a:cxnLst/>
              <a:rect l="l" t="t" r="r" b="b"/>
              <a:pathLst>
                <a:path w="6063" h="28538" extrusionOk="0">
                  <a:moveTo>
                    <a:pt x="134" y="1"/>
                  </a:moveTo>
                  <a:cubicBezTo>
                    <a:pt x="116" y="1"/>
                    <a:pt x="98" y="5"/>
                    <a:pt x="83" y="15"/>
                  </a:cubicBezTo>
                  <a:cubicBezTo>
                    <a:pt x="28" y="42"/>
                    <a:pt x="0" y="111"/>
                    <a:pt x="42" y="166"/>
                  </a:cubicBezTo>
                  <a:cubicBezTo>
                    <a:pt x="4919" y="8433"/>
                    <a:pt x="5194" y="19235"/>
                    <a:pt x="703" y="27681"/>
                  </a:cubicBezTo>
                  <a:lnTo>
                    <a:pt x="717" y="27681"/>
                  </a:lnTo>
                  <a:cubicBezTo>
                    <a:pt x="487" y="28158"/>
                    <a:pt x="858" y="28538"/>
                    <a:pt x="1240" y="28538"/>
                  </a:cubicBezTo>
                  <a:cubicBezTo>
                    <a:pt x="1432" y="28538"/>
                    <a:pt x="1626" y="28443"/>
                    <a:pt x="1750" y="28218"/>
                  </a:cubicBezTo>
                  <a:cubicBezTo>
                    <a:pt x="6062" y="19386"/>
                    <a:pt x="5484" y="8323"/>
                    <a:pt x="221" y="42"/>
                  </a:cubicBezTo>
                  <a:cubicBezTo>
                    <a:pt x="203" y="16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1"/>
            <p:cNvSpPr/>
            <p:nvPr/>
          </p:nvSpPr>
          <p:spPr>
            <a:xfrm rot="6022982">
              <a:off x="8788384" y="5160385"/>
              <a:ext cx="308534" cy="480716"/>
            </a:xfrm>
            <a:custGeom>
              <a:avLst/>
              <a:gdLst/>
              <a:ahLst/>
              <a:cxnLst/>
              <a:rect l="l" t="t" r="r" b="b"/>
              <a:pathLst>
                <a:path w="4369" h="6807" extrusionOk="0">
                  <a:moveTo>
                    <a:pt x="1" y="1"/>
                  </a:moveTo>
                  <a:cubicBezTo>
                    <a:pt x="1" y="1"/>
                    <a:pt x="263" y="1985"/>
                    <a:pt x="1475" y="3872"/>
                  </a:cubicBezTo>
                  <a:cubicBezTo>
                    <a:pt x="2674" y="5746"/>
                    <a:pt x="4368" y="6807"/>
                    <a:pt x="4368" y="6807"/>
                  </a:cubicBezTo>
                  <a:cubicBezTo>
                    <a:pt x="4368" y="6807"/>
                    <a:pt x="4106" y="4823"/>
                    <a:pt x="2908" y="2949"/>
                  </a:cubicBezTo>
                  <a:cubicBezTo>
                    <a:pt x="1695" y="107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5" name="Google Shape;415;p31"/>
          <p:cNvSpPr/>
          <p:nvPr/>
        </p:nvSpPr>
        <p:spPr>
          <a:xfrm>
            <a:off x="1155070" y="1252378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31"/>
          <p:cNvSpPr/>
          <p:nvPr/>
        </p:nvSpPr>
        <p:spPr>
          <a:xfrm flipH="1">
            <a:off x="8088316" y="4242467"/>
            <a:ext cx="105" cy="10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9294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7" name="Google Shape;417;p31"/>
          <p:cNvGrpSpPr/>
          <p:nvPr/>
        </p:nvGrpSpPr>
        <p:grpSpPr>
          <a:xfrm>
            <a:off x="7873700" y="3093809"/>
            <a:ext cx="1899760" cy="2480570"/>
            <a:chOff x="7873700" y="3093809"/>
            <a:chExt cx="1899760" cy="2480570"/>
          </a:xfrm>
        </p:grpSpPr>
        <p:sp>
          <p:nvSpPr>
            <p:cNvPr id="418" name="Google Shape;418;p31"/>
            <p:cNvSpPr/>
            <p:nvPr/>
          </p:nvSpPr>
          <p:spPr>
            <a:xfrm flipH="1">
              <a:off x="8109850" y="4124339"/>
              <a:ext cx="1568" cy="10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cubicBezTo>
                    <a:pt x="14" y="1"/>
                    <a:pt x="14" y="1"/>
                    <a:pt x="1" y="1"/>
                  </a:cubicBez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1"/>
            <p:cNvSpPr/>
            <p:nvPr/>
          </p:nvSpPr>
          <p:spPr>
            <a:xfrm flipH="1">
              <a:off x="8794048" y="4523359"/>
              <a:ext cx="105" cy="1568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1"/>
            <p:cNvSpPr/>
            <p:nvPr/>
          </p:nvSpPr>
          <p:spPr>
            <a:xfrm flipH="1">
              <a:off x="8794048" y="4298708"/>
              <a:ext cx="105" cy="1464"/>
            </a:xfrm>
            <a:custGeom>
              <a:avLst/>
              <a:gdLst/>
              <a:ahLst/>
              <a:cxnLst/>
              <a:rect l="l" t="t" r="r" b="b"/>
              <a:pathLst>
                <a:path w="1" h="14" extrusionOk="0">
                  <a:moveTo>
                    <a:pt x="1" y="14"/>
                  </a:moveTo>
                  <a:cubicBezTo>
                    <a:pt x="1" y="0"/>
                    <a:pt x="1" y="0"/>
                    <a:pt x="1" y="14"/>
                  </a:cubicBezTo>
                  <a:lnTo>
                    <a:pt x="1" y="14"/>
                  </a:lnTo>
                  <a:lnTo>
                    <a:pt x="1" y="14"/>
                  </a:lnTo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1"/>
            <p:cNvSpPr/>
            <p:nvPr/>
          </p:nvSpPr>
          <p:spPr>
            <a:xfrm flipH="1">
              <a:off x="7919801" y="3932931"/>
              <a:ext cx="906027" cy="572238"/>
            </a:xfrm>
            <a:custGeom>
              <a:avLst/>
              <a:gdLst/>
              <a:ahLst/>
              <a:cxnLst/>
              <a:rect l="l" t="t" r="r" b="b"/>
              <a:pathLst>
                <a:path w="8667" h="5474" extrusionOk="0">
                  <a:moveTo>
                    <a:pt x="4199" y="1"/>
                  </a:moveTo>
                  <a:cubicBezTo>
                    <a:pt x="4077" y="1"/>
                    <a:pt x="3972" y="28"/>
                    <a:pt x="3872" y="55"/>
                  </a:cubicBezTo>
                  <a:cubicBezTo>
                    <a:pt x="3652" y="110"/>
                    <a:pt x="3363" y="261"/>
                    <a:pt x="3211" y="303"/>
                  </a:cubicBezTo>
                  <a:lnTo>
                    <a:pt x="3142" y="303"/>
                  </a:lnTo>
                  <a:cubicBezTo>
                    <a:pt x="3115" y="303"/>
                    <a:pt x="3101" y="289"/>
                    <a:pt x="3087" y="289"/>
                  </a:cubicBezTo>
                  <a:cubicBezTo>
                    <a:pt x="3073" y="289"/>
                    <a:pt x="3046" y="275"/>
                    <a:pt x="3018" y="275"/>
                  </a:cubicBezTo>
                  <a:cubicBezTo>
                    <a:pt x="3004" y="275"/>
                    <a:pt x="2991" y="261"/>
                    <a:pt x="2977" y="261"/>
                  </a:cubicBezTo>
                  <a:cubicBezTo>
                    <a:pt x="2977" y="261"/>
                    <a:pt x="2977" y="248"/>
                    <a:pt x="2963" y="248"/>
                  </a:cubicBezTo>
                  <a:cubicBezTo>
                    <a:pt x="2963" y="248"/>
                    <a:pt x="2880" y="192"/>
                    <a:pt x="2825" y="165"/>
                  </a:cubicBezTo>
                  <a:cubicBezTo>
                    <a:pt x="2798" y="165"/>
                    <a:pt x="2770" y="151"/>
                    <a:pt x="2729" y="137"/>
                  </a:cubicBezTo>
                  <a:cubicBezTo>
                    <a:pt x="2606" y="99"/>
                    <a:pt x="2462" y="75"/>
                    <a:pt x="2319" y="75"/>
                  </a:cubicBezTo>
                  <a:cubicBezTo>
                    <a:pt x="2156" y="75"/>
                    <a:pt x="1993" y="105"/>
                    <a:pt x="1861" y="179"/>
                  </a:cubicBezTo>
                  <a:cubicBezTo>
                    <a:pt x="1654" y="289"/>
                    <a:pt x="1544" y="468"/>
                    <a:pt x="1461" y="661"/>
                  </a:cubicBezTo>
                  <a:cubicBezTo>
                    <a:pt x="1323" y="702"/>
                    <a:pt x="1186" y="785"/>
                    <a:pt x="1062" y="826"/>
                  </a:cubicBezTo>
                  <a:cubicBezTo>
                    <a:pt x="772" y="978"/>
                    <a:pt x="552" y="1253"/>
                    <a:pt x="538" y="1529"/>
                  </a:cubicBezTo>
                  <a:cubicBezTo>
                    <a:pt x="538" y="1667"/>
                    <a:pt x="607" y="1832"/>
                    <a:pt x="635" y="1984"/>
                  </a:cubicBezTo>
                  <a:cubicBezTo>
                    <a:pt x="593" y="2052"/>
                    <a:pt x="511" y="2108"/>
                    <a:pt x="428" y="2204"/>
                  </a:cubicBezTo>
                  <a:cubicBezTo>
                    <a:pt x="345" y="2287"/>
                    <a:pt x="166" y="2562"/>
                    <a:pt x="125" y="2672"/>
                  </a:cubicBezTo>
                  <a:cubicBezTo>
                    <a:pt x="56" y="2783"/>
                    <a:pt x="70" y="2893"/>
                    <a:pt x="42" y="3003"/>
                  </a:cubicBezTo>
                  <a:cubicBezTo>
                    <a:pt x="28" y="3127"/>
                    <a:pt x="1" y="3237"/>
                    <a:pt x="56" y="3361"/>
                  </a:cubicBezTo>
                  <a:cubicBezTo>
                    <a:pt x="56" y="3430"/>
                    <a:pt x="83" y="3499"/>
                    <a:pt x="111" y="3568"/>
                  </a:cubicBezTo>
                  <a:cubicBezTo>
                    <a:pt x="166" y="3664"/>
                    <a:pt x="235" y="3747"/>
                    <a:pt x="359" y="3802"/>
                  </a:cubicBezTo>
                  <a:cubicBezTo>
                    <a:pt x="359" y="3802"/>
                    <a:pt x="400" y="3816"/>
                    <a:pt x="442" y="3830"/>
                  </a:cubicBezTo>
                  <a:cubicBezTo>
                    <a:pt x="455" y="3844"/>
                    <a:pt x="469" y="3871"/>
                    <a:pt x="469" y="3885"/>
                  </a:cubicBezTo>
                  <a:cubicBezTo>
                    <a:pt x="469" y="3899"/>
                    <a:pt x="469" y="3912"/>
                    <a:pt x="469" y="3926"/>
                  </a:cubicBezTo>
                  <a:cubicBezTo>
                    <a:pt x="455" y="4036"/>
                    <a:pt x="428" y="4147"/>
                    <a:pt x="414" y="4243"/>
                  </a:cubicBezTo>
                  <a:lnTo>
                    <a:pt x="414" y="4257"/>
                  </a:lnTo>
                  <a:cubicBezTo>
                    <a:pt x="400" y="4312"/>
                    <a:pt x="387" y="4353"/>
                    <a:pt x="387" y="4408"/>
                  </a:cubicBezTo>
                  <a:cubicBezTo>
                    <a:pt x="359" y="4546"/>
                    <a:pt x="345" y="4629"/>
                    <a:pt x="414" y="4822"/>
                  </a:cubicBezTo>
                  <a:cubicBezTo>
                    <a:pt x="455" y="4932"/>
                    <a:pt x="469" y="4973"/>
                    <a:pt x="593" y="5070"/>
                  </a:cubicBezTo>
                  <a:cubicBezTo>
                    <a:pt x="697" y="5139"/>
                    <a:pt x="849" y="5170"/>
                    <a:pt x="993" y="5170"/>
                  </a:cubicBezTo>
                  <a:cubicBezTo>
                    <a:pt x="1021" y="5170"/>
                    <a:pt x="1049" y="5168"/>
                    <a:pt x="1075" y="5166"/>
                  </a:cubicBezTo>
                  <a:cubicBezTo>
                    <a:pt x="1186" y="5139"/>
                    <a:pt x="1255" y="5084"/>
                    <a:pt x="1351" y="5028"/>
                  </a:cubicBezTo>
                  <a:cubicBezTo>
                    <a:pt x="1530" y="4904"/>
                    <a:pt x="1833" y="4643"/>
                    <a:pt x="1957" y="4574"/>
                  </a:cubicBezTo>
                  <a:cubicBezTo>
                    <a:pt x="2138" y="4469"/>
                    <a:pt x="2312" y="4424"/>
                    <a:pt x="2466" y="4424"/>
                  </a:cubicBezTo>
                  <a:cubicBezTo>
                    <a:pt x="2535" y="4424"/>
                    <a:pt x="2600" y="4433"/>
                    <a:pt x="2660" y="4450"/>
                  </a:cubicBezTo>
                  <a:cubicBezTo>
                    <a:pt x="2687" y="4464"/>
                    <a:pt x="2701" y="4477"/>
                    <a:pt x="2729" y="4491"/>
                  </a:cubicBezTo>
                  <a:cubicBezTo>
                    <a:pt x="2756" y="4505"/>
                    <a:pt x="2770" y="4532"/>
                    <a:pt x="2811" y="4560"/>
                  </a:cubicBezTo>
                  <a:cubicBezTo>
                    <a:pt x="2894" y="4643"/>
                    <a:pt x="3004" y="4960"/>
                    <a:pt x="3280" y="5084"/>
                  </a:cubicBezTo>
                  <a:cubicBezTo>
                    <a:pt x="3392" y="5130"/>
                    <a:pt x="3492" y="5158"/>
                    <a:pt x="3618" y="5158"/>
                  </a:cubicBezTo>
                  <a:cubicBezTo>
                    <a:pt x="3677" y="5158"/>
                    <a:pt x="3742" y="5152"/>
                    <a:pt x="3817" y="5139"/>
                  </a:cubicBezTo>
                  <a:cubicBezTo>
                    <a:pt x="3831" y="5125"/>
                    <a:pt x="3845" y="5125"/>
                    <a:pt x="3872" y="5125"/>
                  </a:cubicBezTo>
                  <a:lnTo>
                    <a:pt x="3927" y="5125"/>
                  </a:lnTo>
                  <a:cubicBezTo>
                    <a:pt x="3927" y="5111"/>
                    <a:pt x="3941" y="5111"/>
                    <a:pt x="3955" y="5111"/>
                  </a:cubicBezTo>
                  <a:cubicBezTo>
                    <a:pt x="3996" y="5111"/>
                    <a:pt x="4038" y="5125"/>
                    <a:pt x="4107" y="5125"/>
                  </a:cubicBezTo>
                  <a:cubicBezTo>
                    <a:pt x="4258" y="5152"/>
                    <a:pt x="4313" y="5152"/>
                    <a:pt x="4410" y="5194"/>
                  </a:cubicBezTo>
                  <a:cubicBezTo>
                    <a:pt x="4423" y="5208"/>
                    <a:pt x="4479" y="5249"/>
                    <a:pt x="4492" y="5249"/>
                  </a:cubicBezTo>
                  <a:cubicBezTo>
                    <a:pt x="4630" y="5332"/>
                    <a:pt x="4699" y="5387"/>
                    <a:pt x="4795" y="5428"/>
                  </a:cubicBezTo>
                  <a:cubicBezTo>
                    <a:pt x="4868" y="5460"/>
                    <a:pt x="4960" y="5474"/>
                    <a:pt x="5051" y="5474"/>
                  </a:cubicBezTo>
                  <a:cubicBezTo>
                    <a:pt x="5115" y="5474"/>
                    <a:pt x="5179" y="5467"/>
                    <a:pt x="5236" y="5455"/>
                  </a:cubicBezTo>
                  <a:cubicBezTo>
                    <a:pt x="5429" y="5455"/>
                    <a:pt x="5595" y="5359"/>
                    <a:pt x="5705" y="5235"/>
                  </a:cubicBezTo>
                  <a:cubicBezTo>
                    <a:pt x="5801" y="5139"/>
                    <a:pt x="5815" y="5015"/>
                    <a:pt x="5856" y="4904"/>
                  </a:cubicBezTo>
                  <a:cubicBezTo>
                    <a:pt x="5870" y="4918"/>
                    <a:pt x="5898" y="4932"/>
                    <a:pt x="5925" y="4960"/>
                  </a:cubicBezTo>
                  <a:cubicBezTo>
                    <a:pt x="6054" y="5070"/>
                    <a:pt x="6262" y="5180"/>
                    <a:pt x="6460" y="5180"/>
                  </a:cubicBezTo>
                  <a:cubicBezTo>
                    <a:pt x="6559" y="5180"/>
                    <a:pt x="6655" y="5152"/>
                    <a:pt x="6738" y="5084"/>
                  </a:cubicBezTo>
                  <a:cubicBezTo>
                    <a:pt x="6890" y="4960"/>
                    <a:pt x="6945" y="4780"/>
                    <a:pt x="6958" y="4615"/>
                  </a:cubicBezTo>
                  <a:cubicBezTo>
                    <a:pt x="6972" y="4560"/>
                    <a:pt x="6972" y="4519"/>
                    <a:pt x="6972" y="4464"/>
                  </a:cubicBezTo>
                  <a:cubicBezTo>
                    <a:pt x="7000" y="4491"/>
                    <a:pt x="7014" y="4519"/>
                    <a:pt x="7055" y="4560"/>
                  </a:cubicBezTo>
                  <a:cubicBezTo>
                    <a:pt x="7151" y="4643"/>
                    <a:pt x="7275" y="4739"/>
                    <a:pt x="7427" y="4767"/>
                  </a:cubicBezTo>
                  <a:cubicBezTo>
                    <a:pt x="7467" y="4772"/>
                    <a:pt x="7509" y="4775"/>
                    <a:pt x="7551" y="4775"/>
                  </a:cubicBezTo>
                  <a:cubicBezTo>
                    <a:pt x="7624" y="4775"/>
                    <a:pt x="7696" y="4765"/>
                    <a:pt x="7758" y="4739"/>
                  </a:cubicBezTo>
                  <a:cubicBezTo>
                    <a:pt x="7882" y="4684"/>
                    <a:pt x="7950" y="4601"/>
                    <a:pt x="8033" y="4519"/>
                  </a:cubicBezTo>
                  <a:cubicBezTo>
                    <a:pt x="8157" y="4422"/>
                    <a:pt x="8226" y="4298"/>
                    <a:pt x="8295" y="4174"/>
                  </a:cubicBezTo>
                  <a:cubicBezTo>
                    <a:pt x="8336" y="4092"/>
                    <a:pt x="8391" y="3981"/>
                    <a:pt x="8419" y="3844"/>
                  </a:cubicBezTo>
                  <a:cubicBezTo>
                    <a:pt x="8488" y="3761"/>
                    <a:pt x="8543" y="3664"/>
                    <a:pt x="8557" y="3568"/>
                  </a:cubicBezTo>
                  <a:cubicBezTo>
                    <a:pt x="8639" y="3168"/>
                    <a:pt x="8667" y="2755"/>
                    <a:pt x="8639" y="2356"/>
                  </a:cubicBezTo>
                  <a:cubicBezTo>
                    <a:pt x="8639" y="2121"/>
                    <a:pt x="8653" y="1887"/>
                    <a:pt x="8557" y="1653"/>
                  </a:cubicBezTo>
                  <a:cubicBezTo>
                    <a:pt x="8529" y="1529"/>
                    <a:pt x="8488" y="1405"/>
                    <a:pt x="8364" y="1322"/>
                  </a:cubicBezTo>
                  <a:cubicBezTo>
                    <a:pt x="8292" y="1282"/>
                    <a:pt x="8215" y="1261"/>
                    <a:pt x="8144" y="1261"/>
                  </a:cubicBezTo>
                  <a:cubicBezTo>
                    <a:pt x="8093" y="1261"/>
                    <a:pt x="8046" y="1272"/>
                    <a:pt x="8006" y="1295"/>
                  </a:cubicBezTo>
                  <a:cubicBezTo>
                    <a:pt x="7992" y="1240"/>
                    <a:pt x="7964" y="1184"/>
                    <a:pt x="7937" y="1116"/>
                  </a:cubicBezTo>
                  <a:cubicBezTo>
                    <a:pt x="7787" y="645"/>
                    <a:pt x="7388" y="233"/>
                    <a:pt x="6805" y="233"/>
                  </a:cubicBezTo>
                  <a:cubicBezTo>
                    <a:pt x="6637" y="233"/>
                    <a:pt x="6453" y="267"/>
                    <a:pt x="6256" y="344"/>
                  </a:cubicBezTo>
                  <a:cubicBezTo>
                    <a:pt x="6187" y="372"/>
                    <a:pt x="6132" y="427"/>
                    <a:pt x="6063" y="468"/>
                  </a:cubicBezTo>
                  <a:cubicBezTo>
                    <a:pt x="6022" y="399"/>
                    <a:pt x="5939" y="358"/>
                    <a:pt x="5843" y="316"/>
                  </a:cubicBezTo>
                  <a:cubicBezTo>
                    <a:pt x="5742" y="283"/>
                    <a:pt x="5631" y="263"/>
                    <a:pt x="5520" y="263"/>
                  </a:cubicBezTo>
                  <a:cubicBezTo>
                    <a:pt x="5358" y="263"/>
                    <a:pt x="5200" y="306"/>
                    <a:pt x="5085" y="413"/>
                  </a:cubicBezTo>
                  <a:cubicBezTo>
                    <a:pt x="5071" y="427"/>
                    <a:pt x="5057" y="440"/>
                    <a:pt x="5057" y="454"/>
                  </a:cubicBezTo>
                  <a:cubicBezTo>
                    <a:pt x="4947" y="248"/>
                    <a:pt x="4671" y="96"/>
                    <a:pt x="4410" y="27"/>
                  </a:cubicBezTo>
                  <a:cubicBezTo>
                    <a:pt x="4333" y="8"/>
                    <a:pt x="4264" y="1"/>
                    <a:pt x="4199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1"/>
            <p:cNvSpPr/>
            <p:nvPr/>
          </p:nvSpPr>
          <p:spPr>
            <a:xfrm flipH="1">
              <a:off x="8713345" y="3093809"/>
              <a:ext cx="983802" cy="1668418"/>
            </a:xfrm>
            <a:custGeom>
              <a:avLst/>
              <a:gdLst/>
              <a:ahLst/>
              <a:cxnLst/>
              <a:rect l="l" t="t" r="r" b="b"/>
              <a:pathLst>
                <a:path w="9411" h="15960" extrusionOk="0">
                  <a:moveTo>
                    <a:pt x="4707" y="1"/>
                  </a:moveTo>
                  <a:cubicBezTo>
                    <a:pt x="4450" y="1"/>
                    <a:pt x="4189" y="63"/>
                    <a:pt x="3954" y="159"/>
                  </a:cubicBezTo>
                  <a:cubicBezTo>
                    <a:pt x="3830" y="215"/>
                    <a:pt x="3734" y="311"/>
                    <a:pt x="3665" y="407"/>
                  </a:cubicBezTo>
                  <a:cubicBezTo>
                    <a:pt x="3527" y="463"/>
                    <a:pt x="3390" y="531"/>
                    <a:pt x="3266" y="600"/>
                  </a:cubicBezTo>
                  <a:cubicBezTo>
                    <a:pt x="3100" y="711"/>
                    <a:pt x="2921" y="821"/>
                    <a:pt x="2811" y="986"/>
                  </a:cubicBezTo>
                  <a:cubicBezTo>
                    <a:pt x="2535" y="1455"/>
                    <a:pt x="2618" y="2006"/>
                    <a:pt x="2563" y="2502"/>
                  </a:cubicBezTo>
                  <a:cubicBezTo>
                    <a:pt x="2508" y="2805"/>
                    <a:pt x="2480" y="3025"/>
                    <a:pt x="2177" y="3218"/>
                  </a:cubicBezTo>
                  <a:cubicBezTo>
                    <a:pt x="2150" y="3246"/>
                    <a:pt x="1943" y="3342"/>
                    <a:pt x="1833" y="3425"/>
                  </a:cubicBezTo>
                  <a:cubicBezTo>
                    <a:pt x="1598" y="3604"/>
                    <a:pt x="1392" y="3824"/>
                    <a:pt x="1268" y="4086"/>
                  </a:cubicBezTo>
                  <a:cubicBezTo>
                    <a:pt x="1047" y="4568"/>
                    <a:pt x="923" y="5354"/>
                    <a:pt x="1392" y="5726"/>
                  </a:cubicBezTo>
                  <a:cubicBezTo>
                    <a:pt x="1502" y="5808"/>
                    <a:pt x="1709" y="5863"/>
                    <a:pt x="1764" y="5891"/>
                  </a:cubicBezTo>
                  <a:cubicBezTo>
                    <a:pt x="1888" y="5946"/>
                    <a:pt x="1915" y="6056"/>
                    <a:pt x="1915" y="6098"/>
                  </a:cubicBezTo>
                  <a:cubicBezTo>
                    <a:pt x="1929" y="6456"/>
                    <a:pt x="1778" y="6676"/>
                    <a:pt x="1819" y="7062"/>
                  </a:cubicBezTo>
                  <a:cubicBezTo>
                    <a:pt x="1833" y="7227"/>
                    <a:pt x="1888" y="7379"/>
                    <a:pt x="2012" y="7489"/>
                  </a:cubicBezTo>
                  <a:cubicBezTo>
                    <a:pt x="2142" y="7573"/>
                    <a:pt x="2297" y="7625"/>
                    <a:pt x="2451" y="7625"/>
                  </a:cubicBezTo>
                  <a:cubicBezTo>
                    <a:pt x="2526" y="7625"/>
                    <a:pt x="2601" y="7613"/>
                    <a:pt x="2673" y="7586"/>
                  </a:cubicBezTo>
                  <a:cubicBezTo>
                    <a:pt x="3307" y="7393"/>
                    <a:pt x="3679" y="6663"/>
                    <a:pt x="4023" y="6277"/>
                  </a:cubicBezTo>
                  <a:cubicBezTo>
                    <a:pt x="4177" y="6150"/>
                    <a:pt x="4343" y="6077"/>
                    <a:pt x="4549" y="6077"/>
                  </a:cubicBezTo>
                  <a:cubicBezTo>
                    <a:pt x="4655" y="6077"/>
                    <a:pt x="4773" y="6097"/>
                    <a:pt x="4905" y="6139"/>
                  </a:cubicBezTo>
                  <a:cubicBezTo>
                    <a:pt x="5043" y="6180"/>
                    <a:pt x="5222" y="6304"/>
                    <a:pt x="5429" y="6401"/>
                  </a:cubicBezTo>
                  <a:cubicBezTo>
                    <a:pt x="5563" y="6486"/>
                    <a:pt x="5709" y="6523"/>
                    <a:pt x="5855" y="6523"/>
                  </a:cubicBezTo>
                  <a:cubicBezTo>
                    <a:pt x="6112" y="6523"/>
                    <a:pt x="6370" y="6406"/>
                    <a:pt x="6572" y="6222"/>
                  </a:cubicBezTo>
                  <a:cubicBezTo>
                    <a:pt x="6696" y="6167"/>
                    <a:pt x="6972" y="5877"/>
                    <a:pt x="7096" y="5795"/>
                  </a:cubicBezTo>
                  <a:cubicBezTo>
                    <a:pt x="7123" y="5781"/>
                    <a:pt x="7261" y="5671"/>
                    <a:pt x="7426" y="5602"/>
                  </a:cubicBezTo>
                  <a:cubicBezTo>
                    <a:pt x="7454" y="5574"/>
                    <a:pt x="7619" y="5547"/>
                    <a:pt x="7647" y="5547"/>
                  </a:cubicBezTo>
                  <a:cubicBezTo>
                    <a:pt x="7868" y="5557"/>
                    <a:pt x="8146" y="5624"/>
                    <a:pt x="8431" y="5624"/>
                  </a:cubicBezTo>
                  <a:cubicBezTo>
                    <a:pt x="8519" y="5624"/>
                    <a:pt x="8607" y="5618"/>
                    <a:pt x="8694" y="5602"/>
                  </a:cubicBezTo>
                  <a:cubicBezTo>
                    <a:pt x="8887" y="5533"/>
                    <a:pt x="9038" y="5367"/>
                    <a:pt x="9162" y="5216"/>
                  </a:cubicBezTo>
                  <a:cubicBezTo>
                    <a:pt x="9410" y="4940"/>
                    <a:pt x="9410" y="4527"/>
                    <a:pt x="9190" y="4238"/>
                  </a:cubicBezTo>
                  <a:cubicBezTo>
                    <a:pt x="9011" y="4031"/>
                    <a:pt x="8749" y="3921"/>
                    <a:pt x="8501" y="3797"/>
                  </a:cubicBezTo>
                  <a:cubicBezTo>
                    <a:pt x="8377" y="3728"/>
                    <a:pt x="8363" y="3673"/>
                    <a:pt x="8212" y="3590"/>
                  </a:cubicBezTo>
                  <a:cubicBezTo>
                    <a:pt x="7964" y="3411"/>
                    <a:pt x="7619" y="3191"/>
                    <a:pt x="7523" y="3053"/>
                  </a:cubicBezTo>
                  <a:cubicBezTo>
                    <a:pt x="7358" y="2805"/>
                    <a:pt x="7399" y="2598"/>
                    <a:pt x="7482" y="2281"/>
                  </a:cubicBezTo>
                  <a:cubicBezTo>
                    <a:pt x="7564" y="2075"/>
                    <a:pt x="7647" y="1882"/>
                    <a:pt x="7674" y="1675"/>
                  </a:cubicBezTo>
                  <a:cubicBezTo>
                    <a:pt x="7688" y="1413"/>
                    <a:pt x="7440" y="1165"/>
                    <a:pt x="7247" y="1014"/>
                  </a:cubicBezTo>
                  <a:cubicBezTo>
                    <a:pt x="6999" y="835"/>
                    <a:pt x="6806" y="779"/>
                    <a:pt x="6476" y="697"/>
                  </a:cubicBezTo>
                  <a:cubicBezTo>
                    <a:pt x="6228" y="642"/>
                    <a:pt x="5911" y="628"/>
                    <a:pt x="5773" y="559"/>
                  </a:cubicBezTo>
                  <a:cubicBezTo>
                    <a:pt x="5622" y="490"/>
                    <a:pt x="5580" y="352"/>
                    <a:pt x="5429" y="215"/>
                  </a:cubicBezTo>
                  <a:cubicBezTo>
                    <a:pt x="5215" y="63"/>
                    <a:pt x="4964" y="1"/>
                    <a:pt x="4707" y="1"/>
                  </a:cubicBezTo>
                  <a:close/>
                  <a:moveTo>
                    <a:pt x="5587" y="8023"/>
                  </a:moveTo>
                  <a:cubicBezTo>
                    <a:pt x="5478" y="8023"/>
                    <a:pt x="5369" y="8038"/>
                    <a:pt x="5263" y="8082"/>
                  </a:cubicBezTo>
                  <a:cubicBezTo>
                    <a:pt x="5043" y="8164"/>
                    <a:pt x="4850" y="8302"/>
                    <a:pt x="4685" y="8454"/>
                  </a:cubicBezTo>
                  <a:cubicBezTo>
                    <a:pt x="4450" y="8729"/>
                    <a:pt x="4244" y="9060"/>
                    <a:pt x="4065" y="9170"/>
                  </a:cubicBezTo>
                  <a:cubicBezTo>
                    <a:pt x="3976" y="9212"/>
                    <a:pt x="3910" y="9236"/>
                    <a:pt x="3856" y="9236"/>
                  </a:cubicBezTo>
                  <a:cubicBezTo>
                    <a:pt x="3766" y="9236"/>
                    <a:pt x="3704" y="9172"/>
                    <a:pt x="3610" y="9019"/>
                  </a:cubicBezTo>
                  <a:cubicBezTo>
                    <a:pt x="3596" y="8977"/>
                    <a:pt x="3527" y="8771"/>
                    <a:pt x="3445" y="8674"/>
                  </a:cubicBezTo>
                  <a:cubicBezTo>
                    <a:pt x="3306" y="8501"/>
                    <a:pt x="3070" y="8385"/>
                    <a:pt x="2843" y="8385"/>
                  </a:cubicBezTo>
                  <a:cubicBezTo>
                    <a:pt x="2800" y="8385"/>
                    <a:pt x="2757" y="8390"/>
                    <a:pt x="2714" y="8399"/>
                  </a:cubicBezTo>
                  <a:cubicBezTo>
                    <a:pt x="2563" y="8440"/>
                    <a:pt x="2466" y="8564"/>
                    <a:pt x="2384" y="8688"/>
                  </a:cubicBezTo>
                  <a:cubicBezTo>
                    <a:pt x="2342" y="8660"/>
                    <a:pt x="2315" y="8633"/>
                    <a:pt x="2260" y="8605"/>
                  </a:cubicBezTo>
                  <a:cubicBezTo>
                    <a:pt x="2207" y="8585"/>
                    <a:pt x="2160" y="8575"/>
                    <a:pt x="2117" y="8575"/>
                  </a:cubicBezTo>
                  <a:cubicBezTo>
                    <a:pt x="1956" y="8575"/>
                    <a:pt x="1859" y="8704"/>
                    <a:pt x="1805" y="8867"/>
                  </a:cubicBezTo>
                  <a:cubicBezTo>
                    <a:pt x="1598" y="8743"/>
                    <a:pt x="1378" y="8647"/>
                    <a:pt x="1158" y="8619"/>
                  </a:cubicBezTo>
                  <a:cubicBezTo>
                    <a:pt x="951" y="8619"/>
                    <a:pt x="786" y="8729"/>
                    <a:pt x="634" y="8853"/>
                  </a:cubicBezTo>
                  <a:cubicBezTo>
                    <a:pt x="0" y="9294"/>
                    <a:pt x="138" y="10052"/>
                    <a:pt x="441" y="10644"/>
                  </a:cubicBezTo>
                  <a:cubicBezTo>
                    <a:pt x="469" y="10658"/>
                    <a:pt x="524" y="10823"/>
                    <a:pt x="469" y="10989"/>
                  </a:cubicBezTo>
                  <a:cubicBezTo>
                    <a:pt x="427" y="11113"/>
                    <a:pt x="207" y="11430"/>
                    <a:pt x="152" y="11664"/>
                  </a:cubicBezTo>
                  <a:cubicBezTo>
                    <a:pt x="14" y="12132"/>
                    <a:pt x="0" y="12628"/>
                    <a:pt x="193" y="13083"/>
                  </a:cubicBezTo>
                  <a:cubicBezTo>
                    <a:pt x="372" y="13469"/>
                    <a:pt x="634" y="13868"/>
                    <a:pt x="1034" y="14047"/>
                  </a:cubicBezTo>
                  <a:cubicBezTo>
                    <a:pt x="1118" y="14077"/>
                    <a:pt x="1203" y="14088"/>
                    <a:pt x="1288" y="14088"/>
                  </a:cubicBezTo>
                  <a:cubicBezTo>
                    <a:pt x="1478" y="14088"/>
                    <a:pt x="1669" y="14030"/>
                    <a:pt x="1860" y="13992"/>
                  </a:cubicBezTo>
                  <a:cubicBezTo>
                    <a:pt x="2018" y="13955"/>
                    <a:pt x="2120" y="13923"/>
                    <a:pt x="2206" y="13923"/>
                  </a:cubicBezTo>
                  <a:cubicBezTo>
                    <a:pt x="2309" y="13923"/>
                    <a:pt x="2388" y="13968"/>
                    <a:pt x="2508" y="14102"/>
                  </a:cubicBezTo>
                  <a:cubicBezTo>
                    <a:pt x="2866" y="14516"/>
                    <a:pt x="2949" y="15177"/>
                    <a:pt x="3431" y="15632"/>
                  </a:cubicBezTo>
                  <a:cubicBezTo>
                    <a:pt x="3555" y="15756"/>
                    <a:pt x="3693" y="15866"/>
                    <a:pt x="3844" y="15921"/>
                  </a:cubicBezTo>
                  <a:cubicBezTo>
                    <a:pt x="3940" y="15945"/>
                    <a:pt x="4046" y="15960"/>
                    <a:pt x="4150" y="15960"/>
                  </a:cubicBezTo>
                  <a:cubicBezTo>
                    <a:pt x="4224" y="15960"/>
                    <a:pt x="4299" y="15952"/>
                    <a:pt x="4368" y="15935"/>
                  </a:cubicBezTo>
                  <a:cubicBezTo>
                    <a:pt x="4492" y="15894"/>
                    <a:pt x="4616" y="15811"/>
                    <a:pt x="4698" y="15701"/>
                  </a:cubicBezTo>
                  <a:cubicBezTo>
                    <a:pt x="4781" y="15563"/>
                    <a:pt x="4809" y="15411"/>
                    <a:pt x="4850" y="15274"/>
                  </a:cubicBezTo>
                  <a:cubicBezTo>
                    <a:pt x="4960" y="14805"/>
                    <a:pt x="4946" y="14323"/>
                    <a:pt x="5043" y="13854"/>
                  </a:cubicBezTo>
                  <a:cubicBezTo>
                    <a:pt x="5112" y="13620"/>
                    <a:pt x="5153" y="13551"/>
                    <a:pt x="5415" y="13496"/>
                  </a:cubicBezTo>
                  <a:cubicBezTo>
                    <a:pt x="5422" y="13492"/>
                    <a:pt x="5431" y="13490"/>
                    <a:pt x="5443" y="13490"/>
                  </a:cubicBezTo>
                  <a:cubicBezTo>
                    <a:pt x="5589" y="13490"/>
                    <a:pt x="6068" y="13791"/>
                    <a:pt x="6310" y="13854"/>
                  </a:cubicBezTo>
                  <a:cubicBezTo>
                    <a:pt x="6395" y="13876"/>
                    <a:pt x="6488" y="13905"/>
                    <a:pt x="6582" y="13905"/>
                  </a:cubicBezTo>
                  <a:cubicBezTo>
                    <a:pt x="6611" y="13905"/>
                    <a:pt x="6640" y="13902"/>
                    <a:pt x="6669" y="13896"/>
                  </a:cubicBezTo>
                  <a:cubicBezTo>
                    <a:pt x="6779" y="13854"/>
                    <a:pt x="6875" y="13772"/>
                    <a:pt x="6944" y="13689"/>
                  </a:cubicBezTo>
                  <a:cubicBezTo>
                    <a:pt x="7247" y="13290"/>
                    <a:pt x="7482" y="12835"/>
                    <a:pt x="7468" y="12325"/>
                  </a:cubicBezTo>
                  <a:cubicBezTo>
                    <a:pt x="7440" y="12063"/>
                    <a:pt x="7344" y="11815"/>
                    <a:pt x="7192" y="11595"/>
                  </a:cubicBezTo>
                  <a:lnTo>
                    <a:pt x="7192" y="11609"/>
                  </a:lnTo>
                  <a:cubicBezTo>
                    <a:pt x="6986" y="11347"/>
                    <a:pt x="6696" y="11154"/>
                    <a:pt x="6476" y="10906"/>
                  </a:cubicBezTo>
                  <a:cubicBezTo>
                    <a:pt x="6297" y="10713"/>
                    <a:pt x="6255" y="10396"/>
                    <a:pt x="6476" y="10190"/>
                  </a:cubicBezTo>
                  <a:cubicBezTo>
                    <a:pt x="6586" y="10066"/>
                    <a:pt x="6724" y="9955"/>
                    <a:pt x="6806" y="9818"/>
                  </a:cubicBezTo>
                  <a:cubicBezTo>
                    <a:pt x="6958" y="9459"/>
                    <a:pt x="6930" y="9046"/>
                    <a:pt x="6751" y="8702"/>
                  </a:cubicBezTo>
                  <a:cubicBezTo>
                    <a:pt x="6614" y="8399"/>
                    <a:pt x="6310" y="8178"/>
                    <a:pt x="5980" y="8068"/>
                  </a:cubicBezTo>
                  <a:cubicBezTo>
                    <a:pt x="5851" y="8045"/>
                    <a:pt x="5719" y="8023"/>
                    <a:pt x="5587" y="8023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1"/>
            <p:cNvSpPr/>
            <p:nvPr/>
          </p:nvSpPr>
          <p:spPr>
            <a:xfrm flipH="1">
              <a:off x="7975311" y="3474430"/>
              <a:ext cx="768351" cy="772532"/>
            </a:xfrm>
            <a:custGeom>
              <a:avLst/>
              <a:gdLst/>
              <a:ahLst/>
              <a:cxnLst/>
              <a:rect l="l" t="t" r="r" b="b"/>
              <a:pathLst>
                <a:path w="7350" h="7390" extrusionOk="0">
                  <a:moveTo>
                    <a:pt x="3262" y="1"/>
                  </a:moveTo>
                  <a:cubicBezTo>
                    <a:pt x="3042" y="1"/>
                    <a:pt x="2870" y="141"/>
                    <a:pt x="2756" y="294"/>
                  </a:cubicBezTo>
                  <a:cubicBezTo>
                    <a:pt x="2687" y="362"/>
                    <a:pt x="2645" y="445"/>
                    <a:pt x="2604" y="528"/>
                  </a:cubicBezTo>
                  <a:cubicBezTo>
                    <a:pt x="2439" y="473"/>
                    <a:pt x="2281" y="437"/>
                    <a:pt x="2133" y="437"/>
                  </a:cubicBezTo>
                  <a:cubicBezTo>
                    <a:pt x="1837" y="437"/>
                    <a:pt x="1580" y="578"/>
                    <a:pt x="1378" y="982"/>
                  </a:cubicBezTo>
                  <a:cubicBezTo>
                    <a:pt x="1199" y="1299"/>
                    <a:pt x="1047" y="1630"/>
                    <a:pt x="1075" y="1988"/>
                  </a:cubicBezTo>
                  <a:cubicBezTo>
                    <a:pt x="1130" y="2264"/>
                    <a:pt x="1213" y="2443"/>
                    <a:pt x="1185" y="2594"/>
                  </a:cubicBezTo>
                  <a:cubicBezTo>
                    <a:pt x="1185" y="2594"/>
                    <a:pt x="1185" y="2594"/>
                    <a:pt x="1185" y="2608"/>
                  </a:cubicBezTo>
                  <a:lnTo>
                    <a:pt x="1171" y="2608"/>
                  </a:lnTo>
                  <a:cubicBezTo>
                    <a:pt x="1171" y="2622"/>
                    <a:pt x="1157" y="2622"/>
                    <a:pt x="1157" y="2636"/>
                  </a:cubicBezTo>
                  <a:cubicBezTo>
                    <a:pt x="1020" y="2760"/>
                    <a:pt x="854" y="2870"/>
                    <a:pt x="717" y="2994"/>
                  </a:cubicBezTo>
                  <a:cubicBezTo>
                    <a:pt x="469" y="3283"/>
                    <a:pt x="289" y="3600"/>
                    <a:pt x="165" y="3945"/>
                  </a:cubicBezTo>
                  <a:cubicBezTo>
                    <a:pt x="0" y="4413"/>
                    <a:pt x="83" y="4950"/>
                    <a:pt x="441" y="5350"/>
                  </a:cubicBezTo>
                  <a:cubicBezTo>
                    <a:pt x="606" y="5488"/>
                    <a:pt x="841" y="5570"/>
                    <a:pt x="1075" y="5570"/>
                  </a:cubicBezTo>
                  <a:cubicBezTo>
                    <a:pt x="1226" y="5557"/>
                    <a:pt x="1364" y="5488"/>
                    <a:pt x="1502" y="5405"/>
                  </a:cubicBezTo>
                  <a:cubicBezTo>
                    <a:pt x="1604" y="5346"/>
                    <a:pt x="1705" y="5318"/>
                    <a:pt x="1820" y="5318"/>
                  </a:cubicBezTo>
                  <a:cubicBezTo>
                    <a:pt x="1891" y="5318"/>
                    <a:pt x="1968" y="5329"/>
                    <a:pt x="2053" y="5350"/>
                  </a:cubicBezTo>
                  <a:cubicBezTo>
                    <a:pt x="2067" y="5350"/>
                    <a:pt x="2081" y="5364"/>
                    <a:pt x="2081" y="5364"/>
                  </a:cubicBezTo>
                  <a:cubicBezTo>
                    <a:pt x="2094" y="5378"/>
                    <a:pt x="2108" y="5378"/>
                    <a:pt x="2108" y="5378"/>
                  </a:cubicBezTo>
                  <a:cubicBezTo>
                    <a:pt x="2218" y="5488"/>
                    <a:pt x="2246" y="5543"/>
                    <a:pt x="2273" y="5626"/>
                  </a:cubicBezTo>
                  <a:cubicBezTo>
                    <a:pt x="2342" y="5832"/>
                    <a:pt x="2342" y="6066"/>
                    <a:pt x="2370" y="6356"/>
                  </a:cubicBezTo>
                  <a:cubicBezTo>
                    <a:pt x="2411" y="6907"/>
                    <a:pt x="2935" y="7389"/>
                    <a:pt x="3610" y="7389"/>
                  </a:cubicBezTo>
                  <a:cubicBezTo>
                    <a:pt x="4175" y="7306"/>
                    <a:pt x="4189" y="6686"/>
                    <a:pt x="4285" y="6301"/>
                  </a:cubicBezTo>
                  <a:cubicBezTo>
                    <a:pt x="4340" y="6011"/>
                    <a:pt x="4368" y="5433"/>
                    <a:pt x="4450" y="5350"/>
                  </a:cubicBezTo>
                  <a:cubicBezTo>
                    <a:pt x="4549" y="5251"/>
                    <a:pt x="4619" y="5228"/>
                    <a:pt x="4666" y="5228"/>
                  </a:cubicBezTo>
                  <a:cubicBezTo>
                    <a:pt x="4692" y="5228"/>
                    <a:pt x="4711" y="5235"/>
                    <a:pt x="4726" y="5240"/>
                  </a:cubicBezTo>
                  <a:cubicBezTo>
                    <a:pt x="4891" y="5350"/>
                    <a:pt x="4919" y="5460"/>
                    <a:pt x="5125" y="5598"/>
                  </a:cubicBezTo>
                  <a:cubicBezTo>
                    <a:pt x="5265" y="5690"/>
                    <a:pt x="5385" y="5729"/>
                    <a:pt x="5488" y="5729"/>
                  </a:cubicBezTo>
                  <a:cubicBezTo>
                    <a:pt x="5798" y="5729"/>
                    <a:pt x="5948" y="5371"/>
                    <a:pt x="6021" y="5061"/>
                  </a:cubicBezTo>
                  <a:cubicBezTo>
                    <a:pt x="6076" y="4840"/>
                    <a:pt x="6145" y="4606"/>
                    <a:pt x="6145" y="4386"/>
                  </a:cubicBezTo>
                  <a:cubicBezTo>
                    <a:pt x="6104" y="4055"/>
                    <a:pt x="6007" y="3738"/>
                    <a:pt x="5869" y="3435"/>
                  </a:cubicBezTo>
                  <a:cubicBezTo>
                    <a:pt x="5801" y="3270"/>
                    <a:pt x="5787" y="3187"/>
                    <a:pt x="5801" y="3146"/>
                  </a:cubicBezTo>
                  <a:cubicBezTo>
                    <a:pt x="5828" y="3146"/>
                    <a:pt x="5842" y="3132"/>
                    <a:pt x="5869" y="3132"/>
                  </a:cubicBezTo>
                  <a:cubicBezTo>
                    <a:pt x="5894" y="3121"/>
                    <a:pt x="5929" y="3118"/>
                    <a:pt x="5972" y="3118"/>
                  </a:cubicBezTo>
                  <a:cubicBezTo>
                    <a:pt x="6041" y="3118"/>
                    <a:pt x="6130" y="3127"/>
                    <a:pt x="6226" y="3127"/>
                  </a:cubicBezTo>
                  <a:cubicBezTo>
                    <a:pt x="6298" y="3127"/>
                    <a:pt x="6374" y="3122"/>
                    <a:pt x="6448" y="3104"/>
                  </a:cubicBezTo>
                  <a:cubicBezTo>
                    <a:pt x="6848" y="2939"/>
                    <a:pt x="7013" y="2526"/>
                    <a:pt x="7109" y="2181"/>
                  </a:cubicBezTo>
                  <a:cubicBezTo>
                    <a:pt x="7350" y="1420"/>
                    <a:pt x="6619" y="594"/>
                    <a:pt x="5696" y="594"/>
                  </a:cubicBezTo>
                  <a:cubicBezTo>
                    <a:pt x="5667" y="594"/>
                    <a:pt x="5637" y="595"/>
                    <a:pt x="5608" y="597"/>
                  </a:cubicBezTo>
                  <a:cubicBezTo>
                    <a:pt x="5263" y="610"/>
                    <a:pt x="4974" y="803"/>
                    <a:pt x="4698" y="955"/>
                  </a:cubicBezTo>
                  <a:cubicBezTo>
                    <a:pt x="4619" y="1008"/>
                    <a:pt x="4401" y="1149"/>
                    <a:pt x="4395" y="1149"/>
                  </a:cubicBezTo>
                  <a:cubicBezTo>
                    <a:pt x="4394" y="1149"/>
                    <a:pt x="4395" y="1148"/>
                    <a:pt x="4395" y="1148"/>
                  </a:cubicBezTo>
                  <a:lnTo>
                    <a:pt x="4395" y="1148"/>
                  </a:lnTo>
                  <a:cubicBezTo>
                    <a:pt x="4381" y="1162"/>
                    <a:pt x="4381" y="1162"/>
                    <a:pt x="4368" y="1162"/>
                  </a:cubicBezTo>
                  <a:lnTo>
                    <a:pt x="4368" y="1148"/>
                  </a:lnTo>
                  <a:cubicBezTo>
                    <a:pt x="4368" y="1148"/>
                    <a:pt x="4354" y="1148"/>
                    <a:pt x="4354" y="1134"/>
                  </a:cubicBezTo>
                  <a:cubicBezTo>
                    <a:pt x="4313" y="1065"/>
                    <a:pt x="4299" y="1010"/>
                    <a:pt x="4271" y="941"/>
                  </a:cubicBezTo>
                  <a:cubicBezTo>
                    <a:pt x="4216" y="803"/>
                    <a:pt x="4216" y="652"/>
                    <a:pt x="4133" y="528"/>
                  </a:cubicBezTo>
                  <a:cubicBezTo>
                    <a:pt x="3996" y="252"/>
                    <a:pt x="3679" y="18"/>
                    <a:pt x="3321" y="4"/>
                  </a:cubicBezTo>
                  <a:cubicBezTo>
                    <a:pt x="3301" y="2"/>
                    <a:pt x="3281" y="1"/>
                    <a:pt x="3262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1"/>
            <p:cNvSpPr/>
            <p:nvPr/>
          </p:nvSpPr>
          <p:spPr>
            <a:xfrm flipH="1">
              <a:off x="8943851" y="3591616"/>
              <a:ext cx="792185" cy="772009"/>
            </a:xfrm>
            <a:custGeom>
              <a:avLst/>
              <a:gdLst/>
              <a:ahLst/>
              <a:cxnLst/>
              <a:rect l="l" t="t" r="r" b="b"/>
              <a:pathLst>
                <a:path w="7578" h="7385" extrusionOk="0">
                  <a:moveTo>
                    <a:pt x="4032" y="1"/>
                  </a:moveTo>
                  <a:cubicBezTo>
                    <a:pt x="3998" y="1"/>
                    <a:pt x="3963" y="5"/>
                    <a:pt x="3927" y="13"/>
                  </a:cubicBezTo>
                  <a:cubicBezTo>
                    <a:pt x="3555" y="41"/>
                    <a:pt x="3252" y="289"/>
                    <a:pt x="3142" y="578"/>
                  </a:cubicBezTo>
                  <a:cubicBezTo>
                    <a:pt x="3059" y="716"/>
                    <a:pt x="3086" y="853"/>
                    <a:pt x="3031" y="991"/>
                  </a:cubicBezTo>
                  <a:cubicBezTo>
                    <a:pt x="3018" y="1060"/>
                    <a:pt x="3004" y="1129"/>
                    <a:pt x="2976" y="1198"/>
                  </a:cubicBezTo>
                  <a:cubicBezTo>
                    <a:pt x="2962" y="1212"/>
                    <a:pt x="2962" y="1212"/>
                    <a:pt x="2962" y="1212"/>
                  </a:cubicBezTo>
                  <a:cubicBezTo>
                    <a:pt x="2962" y="1225"/>
                    <a:pt x="2949" y="1225"/>
                    <a:pt x="2949" y="1225"/>
                  </a:cubicBezTo>
                  <a:cubicBezTo>
                    <a:pt x="2949" y="1225"/>
                    <a:pt x="2936" y="1225"/>
                    <a:pt x="2935" y="1213"/>
                  </a:cubicBezTo>
                  <a:lnTo>
                    <a:pt x="2935" y="1213"/>
                  </a:lnTo>
                  <a:cubicBezTo>
                    <a:pt x="2935" y="1213"/>
                    <a:pt x="2935" y="1213"/>
                    <a:pt x="2935" y="1213"/>
                  </a:cubicBezTo>
                  <a:cubicBezTo>
                    <a:pt x="2936" y="1213"/>
                    <a:pt x="2936" y="1212"/>
                    <a:pt x="2935" y="1212"/>
                  </a:cubicBezTo>
                  <a:lnTo>
                    <a:pt x="2935" y="1212"/>
                  </a:lnTo>
                  <a:cubicBezTo>
                    <a:pt x="2935" y="1212"/>
                    <a:pt x="2935" y="1212"/>
                    <a:pt x="2935" y="1213"/>
                  </a:cubicBezTo>
                  <a:lnTo>
                    <a:pt x="2935" y="1213"/>
                  </a:lnTo>
                  <a:cubicBezTo>
                    <a:pt x="2923" y="1211"/>
                    <a:pt x="2695" y="1085"/>
                    <a:pt x="2604" y="1046"/>
                  </a:cubicBezTo>
                  <a:cubicBezTo>
                    <a:pt x="2339" y="901"/>
                    <a:pt x="2049" y="742"/>
                    <a:pt x="1722" y="742"/>
                  </a:cubicBezTo>
                  <a:cubicBezTo>
                    <a:pt x="1708" y="742"/>
                    <a:pt x="1695" y="743"/>
                    <a:pt x="1681" y="743"/>
                  </a:cubicBezTo>
                  <a:cubicBezTo>
                    <a:pt x="703" y="743"/>
                    <a:pt x="0" y="1653"/>
                    <a:pt x="303" y="2410"/>
                  </a:cubicBezTo>
                  <a:cubicBezTo>
                    <a:pt x="441" y="2741"/>
                    <a:pt x="620" y="3154"/>
                    <a:pt x="1034" y="3292"/>
                  </a:cubicBezTo>
                  <a:cubicBezTo>
                    <a:pt x="1085" y="3301"/>
                    <a:pt x="1136" y="3304"/>
                    <a:pt x="1185" y="3304"/>
                  </a:cubicBezTo>
                  <a:cubicBezTo>
                    <a:pt x="1338" y="3304"/>
                    <a:pt x="1476" y="3273"/>
                    <a:pt x="1569" y="3273"/>
                  </a:cubicBezTo>
                  <a:cubicBezTo>
                    <a:pt x="1591" y="3273"/>
                    <a:pt x="1610" y="3274"/>
                    <a:pt x="1626" y="3278"/>
                  </a:cubicBezTo>
                  <a:cubicBezTo>
                    <a:pt x="1640" y="3278"/>
                    <a:pt x="1667" y="3292"/>
                    <a:pt x="1681" y="3292"/>
                  </a:cubicBezTo>
                  <a:cubicBezTo>
                    <a:pt x="1709" y="3333"/>
                    <a:pt x="1695" y="3416"/>
                    <a:pt x="1640" y="3581"/>
                  </a:cubicBezTo>
                  <a:cubicBezTo>
                    <a:pt x="1516" y="3898"/>
                    <a:pt x="1447" y="4215"/>
                    <a:pt x="1433" y="4546"/>
                  </a:cubicBezTo>
                  <a:cubicBezTo>
                    <a:pt x="1447" y="4780"/>
                    <a:pt x="1543" y="5001"/>
                    <a:pt x="1612" y="5207"/>
                  </a:cubicBezTo>
                  <a:cubicBezTo>
                    <a:pt x="1703" y="5511"/>
                    <a:pt x="1877" y="5853"/>
                    <a:pt x="2176" y="5853"/>
                  </a:cubicBezTo>
                  <a:cubicBezTo>
                    <a:pt x="2283" y="5853"/>
                    <a:pt x="2407" y="5809"/>
                    <a:pt x="2549" y="5703"/>
                  </a:cubicBezTo>
                  <a:cubicBezTo>
                    <a:pt x="2742" y="5552"/>
                    <a:pt x="2756" y="5428"/>
                    <a:pt x="2921" y="5317"/>
                  </a:cubicBezTo>
                  <a:cubicBezTo>
                    <a:pt x="2932" y="5306"/>
                    <a:pt x="2955" y="5295"/>
                    <a:pt x="2988" y="5295"/>
                  </a:cubicBezTo>
                  <a:cubicBezTo>
                    <a:pt x="3037" y="5295"/>
                    <a:pt x="3107" y="5319"/>
                    <a:pt x="3197" y="5400"/>
                  </a:cubicBezTo>
                  <a:cubicBezTo>
                    <a:pt x="3293" y="5483"/>
                    <a:pt x="3362" y="6048"/>
                    <a:pt x="3445" y="6351"/>
                  </a:cubicBezTo>
                  <a:cubicBezTo>
                    <a:pt x="3569" y="6723"/>
                    <a:pt x="3624" y="7329"/>
                    <a:pt x="4202" y="7384"/>
                  </a:cubicBezTo>
                  <a:cubicBezTo>
                    <a:pt x="4864" y="7357"/>
                    <a:pt x="5360" y="6833"/>
                    <a:pt x="5346" y="6282"/>
                  </a:cubicBezTo>
                  <a:cubicBezTo>
                    <a:pt x="5360" y="5993"/>
                    <a:pt x="5332" y="5758"/>
                    <a:pt x="5387" y="5538"/>
                  </a:cubicBezTo>
                  <a:cubicBezTo>
                    <a:pt x="5415" y="5469"/>
                    <a:pt x="5442" y="5414"/>
                    <a:pt x="5539" y="5290"/>
                  </a:cubicBezTo>
                  <a:cubicBezTo>
                    <a:pt x="5539" y="5290"/>
                    <a:pt x="5539" y="5276"/>
                    <a:pt x="5566" y="5262"/>
                  </a:cubicBezTo>
                  <a:cubicBezTo>
                    <a:pt x="5566" y="5262"/>
                    <a:pt x="5580" y="5262"/>
                    <a:pt x="5594" y="5249"/>
                  </a:cubicBezTo>
                  <a:cubicBezTo>
                    <a:pt x="5693" y="5224"/>
                    <a:pt x="5781" y="5210"/>
                    <a:pt x="5863" y="5210"/>
                  </a:cubicBezTo>
                  <a:cubicBezTo>
                    <a:pt x="5963" y="5210"/>
                    <a:pt x="6054" y="5231"/>
                    <a:pt x="6145" y="5276"/>
                  </a:cubicBezTo>
                  <a:cubicBezTo>
                    <a:pt x="6283" y="5345"/>
                    <a:pt x="6421" y="5414"/>
                    <a:pt x="6586" y="5414"/>
                  </a:cubicBezTo>
                  <a:cubicBezTo>
                    <a:pt x="6820" y="5400"/>
                    <a:pt x="7054" y="5304"/>
                    <a:pt x="7206" y="5152"/>
                  </a:cubicBezTo>
                  <a:cubicBezTo>
                    <a:pt x="7537" y="4739"/>
                    <a:pt x="7578" y="4188"/>
                    <a:pt x="7371" y="3733"/>
                  </a:cubicBezTo>
                  <a:cubicBezTo>
                    <a:pt x="7220" y="3402"/>
                    <a:pt x="7013" y="3085"/>
                    <a:pt x="6751" y="2824"/>
                  </a:cubicBezTo>
                  <a:cubicBezTo>
                    <a:pt x="6600" y="2700"/>
                    <a:pt x="6421" y="2603"/>
                    <a:pt x="6269" y="2493"/>
                  </a:cubicBezTo>
                  <a:cubicBezTo>
                    <a:pt x="6269" y="2479"/>
                    <a:pt x="6269" y="2479"/>
                    <a:pt x="6255" y="2465"/>
                  </a:cubicBezTo>
                  <a:cubicBezTo>
                    <a:pt x="6255" y="2465"/>
                    <a:pt x="6255" y="2452"/>
                    <a:pt x="6242" y="2452"/>
                  </a:cubicBezTo>
                  <a:cubicBezTo>
                    <a:pt x="6200" y="2314"/>
                    <a:pt x="6269" y="2121"/>
                    <a:pt x="6310" y="1845"/>
                  </a:cubicBezTo>
                  <a:cubicBezTo>
                    <a:pt x="6310" y="1487"/>
                    <a:pt x="6131" y="1170"/>
                    <a:pt x="5925" y="867"/>
                  </a:cubicBezTo>
                  <a:cubicBezTo>
                    <a:pt x="5700" y="496"/>
                    <a:pt x="5454" y="363"/>
                    <a:pt x="5182" y="363"/>
                  </a:cubicBezTo>
                  <a:cubicBezTo>
                    <a:pt x="5021" y="363"/>
                    <a:pt x="4851" y="410"/>
                    <a:pt x="4671" y="481"/>
                  </a:cubicBezTo>
                  <a:cubicBezTo>
                    <a:pt x="4630" y="399"/>
                    <a:pt x="4574" y="330"/>
                    <a:pt x="4506" y="247"/>
                  </a:cubicBezTo>
                  <a:cubicBezTo>
                    <a:pt x="4377" y="119"/>
                    <a:pt x="4219" y="1"/>
                    <a:pt x="4032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1"/>
            <p:cNvSpPr/>
            <p:nvPr/>
          </p:nvSpPr>
          <p:spPr>
            <a:xfrm flipH="1">
              <a:off x="8772409" y="3620991"/>
              <a:ext cx="181582" cy="539518"/>
            </a:xfrm>
            <a:custGeom>
              <a:avLst/>
              <a:gdLst/>
              <a:ahLst/>
              <a:cxnLst/>
              <a:rect l="l" t="t" r="r" b="b"/>
              <a:pathLst>
                <a:path w="1737" h="5161" extrusionOk="0">
                  <a:moveTo>
                    <a:pt x="1458" y="0"/>
                  </a:moveTo>
                  <a:cubicBezTo>
                    <a:pt x="1425" y="0"/>
                    <a:pt x="1391" y="25"/>
                    <a:pt x="1378" y="76"/>
                  </a:cubicBezTo>
                  <a:cubicBezTo>
                    <a:pt x="1378" y="132"/>
                    <a:pt x="1365" y="173"/>
                    <a:pt x="1351" y="214"/>
                  </a:cubicBezTo>
                  <a:cubicBezTo>
                    <a:pt x="1296" y="917"/>
                    <a:pt x="1254" y="1633"/>
                    <a:pt x="1130" y="2308"/>
                  </a:cubicBezTo>
                  <a:cubicBezTo>
                    <a:pt x="1061" y="2570"/>
                    <a:pt x="979" y="2818"/>
                    <a:pt x="896" y="3066"/>
                  </a:cubicBezTo>
                  <a:cubicBezTo>
                    <a:pt x="758" y="3397"/>
                    <a:pt x="593" y="3741"/>
                    <a:pt x="483" y="3893"/>
                  </a:cubicBezTo>
                  <a:cubicBezTo>
                    <a:pt x="417" y="3932"/>
                    <a:pt x="203" y="4170"/>
                    <a:pt x="217" y="4170"/>
                  </a:cubicBezTo>
                  <a:cubicBezTo>
                    <a:pt x="218" y="4170"/>
                    <a:pt x="219" y="4170"/>
                    <a:pt x="221" y="4168"/>
                  </a:cubicBezTo>
                  <a:lnTo>
                    <a:pt x="221" y="4168"/>
                  </a:lnTo>
                  <a:cubicBezTo>
                    <a:pt x="125" y="4251"/>
                    <a:pt x="42" y="4348"/>
                    <a:pt x="14" y="4499"/>
                  </a:cubicBezTo>
                  <a:cubicBezTo>
                    <a:pt x="1" y="4623"/>
                    <a:pt x="14" y="4775"/>
                    <a:pt x="14" y="4899"/>
                  </a:cubicBezTo>
                  <a:cubicBezTo>
                    <a:pt x="14" y="5009"/>
                    <a:pt x="14" y="5160"/>
                    <a:pt x="138" y="5160"/>
                  </a:cubicBezTo>
                  <a:cubicBezTo>
                    <a:pt x="152" y="5160"/>
                    <a:pt x="180" y="5147"/>
                    <a:pt x="193" y="5133"/>
                  </a:cubicBezTo>
                  <a:cubicBezTo>
                    <a:pt x="204" y="5137"/>
                    <a:pt x="215" y="5138"/>
                    <a:pt x="224" y="5138"/>
                  </a:cubicBezTo>
                  <a:cubicBezTo>
                    <a:pt x="251" y="5138"/>
                    <a:pt x="273" y="5125"/>
                    <a:pt x="304" y="5105"/>
                  </a:cubicBezTo>
                  <a:cubicBezTo>
                    <a:pt x="386" y="4995"/>
                    <a:pt x="455" y="4857"/>
                    <a:pt x="524" y="4706"/>
                  </a:cubicBezTo>
                  <a:cubicBezTo>
                    <a:pt x="607" y="4596"/>
                    <a:pt x="703" y="4472"/>
                    <a:pt x="800" y="4320"/>
                  </a:cubicBezTo>
                  <a:cubicBezTo>
                    <a:pt x="1227" y="3562"/>
                    <a:pt x="1681" y="2157"/>
                    <a:pt x="1709" y="958"/>
                  </a:cubicBezTo>
                  <a:cubicBezTo>
                    <a:pt x="1709" y="807"/>
                    <a:pt x="1737" y="655"/>
                    <a:pt x="1709" y="517"/>
                  </a:cubicBezTo>
                  <a:cubicBezTo>
                    <a:pt x="1668" y="421"/>
                    <a:pt x="1613" y="338"/>
                    <a:pt x="1571" y="242"/>
                  </a:cubicBezTo>
                  <a:cubicBezTo>
                    <a:pt x="1557" y="200"/>
                    <a:pt x="1544" y="173"/>
                    <a:pt x="1544" y="145"/>
                  </a:cubicBezTo>
                  <a:cubicBezTo>
                    <a:pt x="1544" y="132"/>
                    <a:pt x="1530" y="104"/>
                    <a:pt x="1530" y="90"/>
                  </a:cubicBezTo>
                  <a:cubicBezTo>
                    <a:pt x="1530" y="32"/>
                    <a:pt x="1495" y="0"/>
                    <a:pt x="14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1"/>
            <p:cNvSpPr/>
            <p:nvPr/>
          </p:nvSpPr>
          <p:spPr>
            <a:xfrm flipH="1">
              <a:off x="8482945" y="3591512"/>
              <a:ext cx="129626" cy="449511"/>
            </a:xfrm>
            <a:custGeom>
              <a:avLst/>
              <a:gdLst/>
              <a:ahLst/>
              <a:cxnLst/>
              <a:rect l="l" t="t" r="r" b="b"/>
              <a:pathLst>
                <a:path w="1240" h="4300" extrusionOk="0">
                  <a:moveTo>
                    <a:pt x="151" y="0"/>
                  </a:moveTo>
                  <a:cubicBezTo>
                    <a:pt x="144" y="0"/>
                    <a:pt x="113" y="9"/>
                    <a:pt x="99" y="14"/>
                  </a:cubicBezTo>
                  <a:lnTo>
                    <a:pt x="99" y="14"/>
                  </a:lnTo>
                  <a:cubicBezTo>
                    <a:pt x="1" y="20"/>
                    <a:pt x="14" y="99"/>
                    <a:pt x="14" y="152"/>
                  </a:cubicBezTo>
                  <a:cubicBezTo>
                    <a:pt x="41" y="345"/>
                    <a:pt x="41" y="538"/>
                    <a:pt x="55" y="730"/>
                  </a:cubicBezTo>
                  <a:cubicBezTo>
                    <a:pt x="69" y="992"/>
                    <a:pt x="138" y="1226"/>
                    <a:pt x="151" y="1433"/>
                  </a:cubicBezTo>
                  <a:cubicBezTo>
                    <a:pt x="207" y="1778"/>
                    <a:pt x="262" y="2039"/>
                    <a:pt x="331" y="2370"/>
                  </a:cubicBezTo>
                  <a:cubicBezTo>
                    <a:pt x="468" y="2756"/>
                    <a:pt x="565" y="3142"/>
                    <a:pt x="675" y="3527"/>
                  </a:cubicBezTo>
                  <a:cubicBezTo>
                    <a:pt x="730" y="3734"/>
                    <a:pt x="785" y="3927"/>
                    <a:pt x="813" y="4120"/>
                  </a:cubicBezTo>
                  <a:cubicBezTo>
                    <a:pt x="840" y="4175"/>
                    <a:pt x="813" y="4244"/>
                    <a:pt x="854" y="4285"/>
                  </a:cubicBezTo>
                  <a:cubicBezTo>
                    <a:pt x="869" y="4295"/>
                    <a:pt x="887" y="4299"/>
                    <a:pt x="904" y="4299"/>
                  </a:cubicBezTo>
                  <a:cubicBezTo>
                    <a:pt x="936" y="4299"/>
                    <a:pt x="964" y="4284"/>
                    <a:pt x="964" y="4258"/>
                  </a:cubicBezTo>
                  <a:cubicBezTo>
                    <a:pt x="978" y="4258"/>
                    <a:pt x="1006" y="4244"/>
                    <a:pt x="1006" y="4244"/>
                  </a:cubicBezTo>
                  <a:cubicBezTo>
                    <a:pt x="1075" y="4161"/>
                    <a:pt x="1102" y="4051"/>
                    <a:pt x="1157" y="3886"/>
                  </a:cubicBezTo>
                  <a:cubicBezTo>
                    <a:pt x="1171" y="3858"/>
                    <a:pt x="1240" y="3734"/>
                    <a:pt x="1240" y="3651"/>
                  </a:cubicBezTo>
                  <a:cubicBezTo>
                    <a:pt x="1240" y="3596"/>
                    <a:pt x="1185" y="3486"/>
                    <a:pt x="1199" y="3486"/>
                  </a:cubicBezTo>
                  <a:cubicBezTo>
                    <a:pt x="951" y="2770"/>
                    <a:pt x="606" y="2067"/>
                    <a:pt x="496" y="1419"/>
                  </a:cubicBezTo>
                  <a:cubicBezTo>
                    <a:pt x="427" y="951"/>
                    <a:pt x="207" y="441"/>
                    <a:pt x="262" y="55"/>
                  </a:cubicBezTo>
                  <a:cubicBezTo>
                    <a:pt x="248" y="14"/>
                    <a:pt x="193" y="0"/>
                    <a:pt x="1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1"/>
            <p:cNvSpPr/>
            <p:nvPr/>
          </p:nvSpPr>
          <p:spPr>
            <a:xfrm flipH="1">
              <a:off x="9177178" y="4139184"/>
              <a:ext cx="76417" cy="417418"/>
            </a:xfrm>
            <a:custGeom>
              <a:avLst/>
              <a:gdLst/>
              <a:ahLst/>
              <a:cxnLst/>
              <a:rect l="l" t="t" r="r" b="b"/>
              <a:pathLst>
                <a:path w="731" h="3993" extrusionOk="0">
                  <a:moveTo>
                    <a:pt x="73" y="0"/>
                  </a:moveTo>
                  <a:cubicBezTo>
                    <a:pt x="46" y="0"/>
                    <a:pt x="20" y="11"/>
                    <a:pt x="1" y="38"/>
                  </a:cubicBezTo>
                  <a:cubicBezTo>
                    <a:pt x="28" y="203"/>
                    <a:pt x="152" y="341"/>
                    <a:pt x="180" y="507"/>
                  </a:cubicBezTo>
                  <a:cubicBezTo>
                    <a:pt x="235" y="810"/>
                    <a:pt x="359" y="1168"/>
                    <a:pt x="387" y="1499"/>
                  </a:cubicBezTo>
                  <a:cubicBezTo>
                    <a:pt x="442" y="2132"/>
                    <a:pt x="414" y="2697"/>
                    <a:pt x="221" y="3303"/>
                  </a:cubicBezTo>
                  <a:cubicBezTo>
                    <a:pt x="207" y="3400"/>
                    <a:pt x="111" y="3496"/>
                    <a:pt x="139" y="3593"/>
                  </a:cubicBezTo>
                  <a:lnTo>
                    <a:pt x="152" y="3593"/>
                  </a:lnTo>
                  <a:cubicBezTo>
                    <a:pt x="152" y="3593"/>
                    <a:pt x="152" y="3606"/>
                    <a:pt x="152" y="3606"/>
                  </a:cubicBezTo>
                  <a:cubicBezTo>
                    <a:pt x="70" y="3662"/>
                    <a:pt x="125" y="3689"/>
                    <a:pt x="139" y="3758"/>
                  </a:cubicBezTo>
                  <a:cubicBezTo>
                    <a:pt x="180" y="3854"/>
                    <a:pt x="249" y="3978"/>
                    <a:pt x="387" y="3992"/>
                  </a:cubicBezTo>
                  <a:cubicBezTo>
                    <a:pt x="455" y="3992"/>
                    <a:pt x="511" y="3951"/>
                    <a:pt x="524" y="3896"/>
                  </a:cubicBezTo>
                  <a:cubicBezTo>
                    <a:pt x="524" y="3889"/>
                    <a:pt x="524" y="3884"/>
                    <a:pt x="524" y="3882"/>
                  </a:cubicBezTo>
                  <a:cubicBezTo>
                    <a:pt x="524" y="3868"/>
                    <a:pt x="524" y="3868"/>
                    <a:pt x="524" y="3868"/>
                  </a:cubicBezTo>
                  <a:cubicBezTo>
                    <a:pt x="566" y="3593"/>
                    <a:pt x="607" y="3400"/>
                    <a:pt x="607" y="3111"/>
                  </a:cubicBezTo>
                  <a:cubicBezTo>
                    <a:pt x="662" y="2518"/>
                    <a:pt x="731" y="1760"/>
                    <a:pt x="593" y="1113"/>
                  </a:cubicBezTo>
                  <a:cubicBezTo>
                    <a:pt x="538" y="851"/>
                    <a:pt x="511" y="603"/>
                    <a:pt x="400" y="369"/>
                  </a:cubicBezTo>
                  <a:cubicBezTo>
                    <a:pt x="387" y="341"/>
                    <a:pt x="359" y="314"/>
                    <a:pt x="345" y="286"/>
                  </a:cubicBezTo>
                  <a:cubicBezTo>
                    <a:pt x="331" y="245"/>
                    <a:pt x="331" y="217"/>
                    <a:pt x="318" y="176"/>
                  </a:cubicBezTo>
                  <a:cubicBezTo>
                    <a:pt x="304" y="162"/>
                    <a:pt x="276" y="148"/>
                    <a:pt x="249" y="148"/>
                  </a:cubicBezTo>
                  <a:cubicBezTo>
                    <a:pt x="249" y="135"/>
                    <a:pt x="249" y="135"/>
                    <a:pt x="235" y="121"/>
                  </a:cubicBezTo>
                  <a:cubicBezTo>
                    <a:pt x="225" y="71"/>
                    <a:pt x="144" y="0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1"/>
            <p:cNvSpPr/>
            <p:nvPr/>
          </p:nvSpPr>
          <p:spPr>
            <a:xfrm flipH="1">
              <a:off x="9218889" y="4244976"/>
              <a:ext cx="286746" cy="312567"/>
            </a:xfrm>
            <a:custGeom>
              <a:avLst/>
              <a:gdLst/>
              <a:ahLst/>
              <a:cxnLst/>
              <a:rect l="l" t="t" r="r" b="b"/>
              <a:pathLst>
                <a:path w="2743" h="2990" extrusionOk="0">
                  <a:moveTo>
                    <a:pt x="163" y="1"/>
                  </a:moveTo>
                  <a:cubicBezTo>
                    <a:pt x="125" y="1"/>
                    <a:pt x="83" y="30"/>
                    <a:pt x="83" y="59"/>
                  </a:cubicBezTo>
                  <a:cubicBezTo>
                    <a:pt x="1" y="459"/>
                    <a:pt x="442" y="762"/>
                    <a:pt x="648" y="1107"/>
                  </a:cubicBezTo>
                  <a:cubicBezTo>
                    <a:pt x="745" y="1244"/>
                    <a:pt x="869" y="1423"/>
                    <a:pt x="1006" y="1589"/>
                  </a:cubicBezTo>
                  <a:cubicBezTo>
                    <a:pt x="993" y="1630"/>
                    <a:pt x="1062" y="1671"/>
                    <a:pt x="1089" y="1713"/>
                  </a:cubicBezTo>
                  <a:lnTo>
                    <a:pt x="1103" y="1713"/>
                  </a:lnTo>
                  <a:cubicBezTo>
                    <a:pt x="1296" y="1961"/>
                    <a:pt x="1516" y="2209"/>
                    <a:pt x="1737" y="2388"/>
                  </a:cubicBezTo>
                  <a:cubicBezTo>
                    <a:pt x="1833" y="2498"/>
                    <a:pt x="2109" y="2732"/>
                    <a:pt x="2288" y="2815"/>
                  </a:cubicBezTo>
                  <a:cubicBezTo>
                    <a:pt x="2412" y="2884"/>
                    <a:pt x="2439" y="2911"/>
                    <a:pt x="2563" y="2980"/>
                  </a:cubicBezTo>
                  <a:cubicBezTo>
                    <a:pt x="2584" y="2986"/>
                    <a:pt x="2601" y="2989"/>
                    <a:pt x="2616" y="2989"/>
                  </a:cubicBezTo>
                  <a:cubicBezTo>
                    <a:pt x="2701" y="2989"/>
                    <a:pt x="2701" y="2899"/>
                    <a:pt x="2701" y="2829"/>
                  </a:cubicBezTo>
                  <a:cubicBezTo>
                    <a:pt x="2729" y="2815"/>
                    <a:pt x="2742" y="2801"/>
                    <a:pt x="2729" y="2774"/>
                  </a:cubicBezTo>
                  <a:cubicBezTo>
                    <a:pt x="2729" y="2746"/>
                    <a:pt x="2729" y="2705"/>
                    <a:pt x="2715" y="2677"/>
                  </a:cubicBezTo>
                  <a:cubicBezTo>
                    <a:pt x="2715" y="2650"/>
                    <a:pt x="2729" y="2622"/>
                    <a:pt x="2729" y="2581"/>
                  </a:cubicBezTo>
                  <a:lnTo>
                    <a:pt x="2729" y="2567"/>
                  </a:lnTo>
                  <a:cubicBezTo>
                    <a:pt x="2729" y="2553"/>
                    <a:pt x="2729" y="2526"/>
                    <a:pt x="2701" y="2512"/>
                  </a:cubicBezTo>
                  <a:lnTo>
                    <a:pt x="2687" y="2512"/>
                  </a:lnTo>
                  <a:cubicBezTo>
                    <a:pt x="2687" y="2484"/>
                    <a:pt x="2660" y="2457"/>
                    <a:pt x="2605" y="2457"/>
                  </a:cubicBezTo>
                  <a:cubicBezTo>
                    <a:pt x="2591" y="2457"/>
                    <a:pt x="2563" y="2457"/>
                    <a:pt x="2550" y="2470"/>
                  </a:cubicBezTo>
                  <a:lnTo>
                    <a:pt x="2522" y="2470"/>
                  </a:lnTo>
                  <a:cubicBezTo>
                    <a:pt x="2522" y="2470"/>
                    <a:pt x="2522" y="2457"/>
                    <a:pt x="2508" y="2457"/>
                  </a:cubicBezTo>
                  <a:cubicBezTo>
                    <a:pt x="2508" y="2457"/>
                    <a:pt x="2494" y="2443"/>
                    <a:pt x="2481" y="2443"/>
                  </a:cubicBezTo>
                  <a:cubicBezTo>
                    <a:pt x="2122" y="2278"/>
                    <a:pt x="1874" y="2057"/>
                    <a:pt x="1613" y="1809"/>
                  </a:cubicBezTo>
                  <a:cubicBezTo>
                    <a:pt x="1020" y="1327"/>
                    <a:pt x="552" y="762"/>
                    <a:pt x="304" y="170"/>
                  </a:cubicBezTo>
                  <a:cubicBezTo>
                    <a:pt x="276" y="115"/>
                    <a:pt x="262" y="46"/>
                    <a:pt x="207" y="18"/>
                  </a:cubicBezTo>
                  <a:cubicBezTo>
                    <a:pt x="195" y="6"/>
                    <a:pt x="180" y="1"/>
                    <a:pt x="1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1"/>
            <p:cNvSpPr/>
            <p:nvPr/>
          </p:nvSpPr>
          <p:spPr>
            <a:xfrm flipH="1">
              <a:off x="9191500" y="3724902"/>
              <a:ext cx="64918" cy="250367"/>
            </a:xfrm>
            <a:custGeom>
              <a:avLst/>
              <a:gdLst/>
              <a:ahLst/>
              <a:cxnLst/>
              <a:rect l="l" t="t" r="r" b="b"/>
              <a:pathLst>
                <a:path w="621" h="2395" extrusionOk="0">
                  <a:moveTo>
                    <a:pt x="291" y="1"/>
                  </a:moveTo>
                  <a:cubicBezTo>
                    <a:pt x="204" y="1"/>
                    <a:pt x="196" y="81"/>
                    <a:pt x="221" y="130"/>
                  </a:cubicBezTo>
                  <a:cubicBezTo>
                    <a:pt x="234" y="240"/>
                    <a:pt x="290" y="419"/>
                    <a:pt x="317" y="515"/>
                  </a:cubicBezTo>
                  <a:cubicBezTo>
                    <a:pt x="317" y="777"/>
                    <a:pt x="290" y="1053"/>
                    <a:pt x="262" y="1273"/>
                  </a:cubicBezTo>
                  <a:cubicBezTo>
                    <a:pt x="207" y="1535"/>
                    <a:pt x="83" y="1797"/>
                    <a:pt x="0" y="2058"/>
                  </a:cubicBezTo>
                  <a:cubicBezTo>
                    <a:pt x="0" y="2072"/>
                    <a:pt x="14" y="2086"/>
                    <a:pt x="42" y="2100"/>
                  </a:cubicBezTo>
                  <a:cubicBezTo>
                    <a:pt x="28" y="2100"/>
                    <a:pt x="28" y="2114"/>
                    <a:pt x="28" y="2127"/>
                  </a:cubicBezTo>
                  <a:cubicBezTo>
                    <a:pt x="28" y="2141"/>
                    <a:pt x="28" y="2141"/>
                    <a:pt x="28" y="2155"/>
                  </a:cubicBezTo>
                  <a:cubicBezTo>
                    <a:pt x="14" y="2210"/>
                    <a:pt x="42" y="2251"/>
                    <a:pt x="83" y="2279"/>
                  </a:cubicBezTo>
                  <a:cubicBezTo>
                    <a:pt x="97" y="2293"/>
                    <a:pt x="97" y="2306"/>
                    <a:pt x="110" y="2306"/>
                  </a:cubicBezTo>
                  <a:cubicBezTo>
                    <a:pt x="181" y="2367"/>
                    <a:pt x="252" y="2394"/>
                    <a:pt x="313" y="2394"/>
                  </a:cubicBezTo>
                  <a:cubicBezTo>
                    <a:pt x="417" y="2394"/>
                    <a:pt x="491" y="2313"/>
                    <a:pt x="482" y="2182"/>
                  </a:cubicBezTo>
                  <a:cubicBezTo>
                    <a:pt x="496" y="2058"/>
                    <a:pt x="551" y="1755"/>
                    <a:pt x="538" y="1562"/>
                  </a:cubicBezTo>
                  <a:cubicBezTo>
                    <a:pt x="524" y="1438"/>
                    <a:pt x="565" y="1301"/>
                    <a:pt x="579" y="1149"/>
                  </a:cubicBezTo>
                  <a:cubicBezTo>
                    <a:pt x="606" y="956"/>
                    <a:pt x="593" y="750"/>
                    <a:pt x="579" y="543"/>
                  </a:cubicBezTo>
                  <a:cubicBezTo>
                    <a:pt x="579" y="515"/>
                    <a:pt x="579" y="474"/>
                    <a:pt x="579" y="446"/>
                  </a:cubicBezTo>
                  <a:cubicBezTo>
                    <a:pt x="579" y="405"/>
                    <a:pt x="579" y="378"/>
                    <a:pt x="565" y="350"/>
                  </a:cubicBezTo>
                  <a:cubicBezTo>
                    <a:pt x="551" y="240"/>
                    <a:pt x="620" y="88"/>
                    <a:pt x="469" y="33"/>
                  </a:cubicBezTo>
                  <a:cubicBezTo>
                    <a:pt x="441" y="19"/>
                    <a:pt x="358" y="19"/>
                    <a:pt x="331" y="6"/>
                  </a:cubicBezTo>
                  <a:cubicBezTo>
                    <a:pt x="316" y="2"/>
                    <a:pt x="303" y="1"/>
                    <a:pt x="2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1"/>
            <p:cNvSpPr/>
            <p:nvPr/>
          </p:nvSpPr>
          <p:spPr>
            <a:xfrm flipH="1">
              <a:off x="9282238" y="3734833"/>
              <a:ext cx="180223" cy="218483"/>
            </a:xfrm>
            <a:custGeom>
              <a:avLst/>
              <a:gdLst/>
              <a:ahLst/>
              <a:cxnLst/>
              <a:rect l="l" t="t" r="r" b="b"/>
              <a:pathLst>
                <a:path w="1724" h="2090" extrusionOk="0">
                  <a:moveTo>
                    <a:pt x="175" y="0"/>
                  </a:moveTo>
                  <a:cubicBezTo>
                    <a:pt x="139" y="0"/>
                    <a:pt x="106" y="21"/>
                    <a:pt x="97" y="48"/>
                  </a:cubicBezTo>
                  <a:cubicBezTo>
                    <a:pt x="29" y="62"/>
                    <a:pt x="42" y="103"/>
                    <a:pt x="29" y="117"/>
                  </a:cubicBezTo>
                  <a:cubicBezTo>
                    <a:pt x="15" y="227"/>
                    <a:pt x="1" y="324"/>
                    <a:pt x="29" y="434"/>
                  </a:cubicBezTo>
                  <a:cubicBezTo>
                    <a:pt x="111" y="737"/>
                    <a:pt x="194" y="1027"/>
                    <a:pt x="483" y="1357"/>
                  </a:cubicBezTo>
                  <a:cubicBezTo>
                    <a:pt x="649" y="1481"/>
                    <a:pt x="690" y="1536"/>
                    <a:pt x="828" y="1660"/>
                  </a:cubicBezTo>
                  <a:cubicBezTo>
                    <a:pt x="993" y="1784"/>
                    <a:pt x="1158" y="1908"/>
                    <a:pt x="1337" y="2032"/>
                  </a:cubicBezTo>
                  <a:cubicBezTo>
                    <a:pt x="1370" y="2072"/>
                    <a:pt x="1422" y="2089"/>
                    <a:pt x="1476" y="2089"/>
                  </a:cubicBezTo>
                  <a:cubicBezTo>
                    <a:pt x="1535" y="2089"/>
                    <a:pt x="1597" y="2068"/>
                    <a:pt x="1641" y="2032"/>
                  </a:cubicBezTo>
                  <a:cubicBezTo>
                    <a:pt x="1709" y="1950"/>
                    <a:pt x="1668" y="1977"/>
                    <a:pt x="1709" y="1895"/>
                  </a:cubicBezTo>
                  <a:cubicBezTo>
                    <a:pt x="1723" y="1826"/>
                    <a:pt x="1668" y="1812"/>
                    <a:pt x="1599" y="1812"/>
                  </a:cubicBezTo>
                  <a:cubicBezTo>
                    <a:pt x="1599" y="1798"/>
                    <a:pt x="1599" y="1784"/>
                    <a:pt x="1572" y="1771"/>
                  </a:cubicBezTo>
                  <a:cubicBezTo>
                    <a:pt x="1200" y="1509"/>
                    <a:pt x="759" y="1219"/>
                    <a:pt x="607" y="903"/>
                  </a:cubicBezTo>
                  <a:cubicBezTo>
                    <a:pt x="552" y="792"/>
                    <a:pt x="483" y="710"/>
                    <a:pt x="428" y="613"/>
                  </a:cubicBezTo>
                  <a:cubicBezTo>
                    <a:pt x="401" y="572"/>
                    <a:pt x="387" y="544"/>
                    <a:pt x="373" y="503"/>
                  </a:cubicBezTo>
                  <a:cubicBezTo>
                    <a:pt x="304" y="351"/>
                    <a:pt x="304" y="227"/>
                    <a:pt x="277" y="76"/>
                  </a:cubicBezTo>
                  <a:cubicBezTo>
                    <a:pt x="277" y="62"/>
                    <a:pt x="263" y="35"/>
                    <a:pt x="235" y="21"/>
                  </a:cubicBezTo>
                  <a:cubicBezTo>
                    <a:pt x="216" y="6"/>
                    <a:pt x="195" y="0"/>
                    <a:pt x="1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1"/>
            <p:cNvSpPr/>
            <p:nvPr/>
          </p:nvSpPr>
          <p:spPr>
            <a:xfrm flipH="1">
              <a:off x="8256830" y="3566632"/>
              <a:ext cx="1101930" cy="2007747"/>
            </a:xfrm>
            <a:custGeom>
              <a:avLst/>
              <a:gdLst/>
              <a:ahLst/>
              <a:cxnLst/>
              <a:rect l="l" t="t" r="r" b="b"/>
              <a:pathLst>
                <a:path w="10541" h="19206" extrusionOk="0">
                  <a:moveTo>
                    <a:pt x="8120" y="0"/>
                  </a:moveTo>
                  <a:cubicBezTo>
                    <a:pt x="8110" y="0"/>
                    <a:pt x="8099" y="1"/>
                    <a:pt x="8089" y="4"/>
                  </a:cubicBezTo>
                  <a:cubicBezTo>
                    <a:pt x="8033" y="18"/>
                    <a:pt x="8020" y="59"/>
                    <a:pt x="8006" y="100"/>
                  </a:cubicBezTo>
                  <a:cubicBezTo>
                    <a:pt x="7978" y="156"/>
                    <a:pt x="7937" y="224"/>
                    <a:pt x="7923" y="293"/>
                  </a:cubicBezTo>
                  <a:cubicBezTo>
                    <a:pt x="7854" y="459"/>
                    <a:pt x="7772" y="665"/>
                    <a:pt x="7703" y="803"/>
                  </a:cubicBezTo>
                  <a:cubicBezTo>
                    <a:pt x="7455" y="1244"/>
                    <a:pt x="7262" y="1919"/>
                    <a:pt x="6986" y="2374"/>
                  </a:cubicBezTo>
                  <a:cubicBezTo>
                    <a:pt x="6904" y="2553"/>
                    <a:pt x="6766" y="2704"/>
                    <a:pt x="6656" y="2856"/>
                  </a:cubicBezTo>
                  <a:cubicBezTo>
                    <a:pt x="6521" y="3072"/>
                    <a:pt x="6425" y="3301"/>
                    <a:pt x="6318" y="3530"/>
                  </a:cubicBezTo>
                  <a:lnTo>
                    <a:pt x="6318" y="3530"/>
                  </a:lnTo>
                  <a:cubicBezTo>
                    <a:pt x="6330" y="3481"/>
                    <a:pt x="6341" y="3423"/>
                    <a:pt x="6353" y="3366"/>
                  </a:cubicBezTo>
                  <a:cubicBezTo>
                    <a:pt x="6408" y="2966"/>
                    <a:pt x="6559" y="2525"/>
                    <a:pt x="6656" y="2084"/>
                  </a:cubicBezTo>
                  <a:cubicBezTo>
                    <a:pt x="6752" y="1657"/>
                    <a:pt x="6752" y="1230"/>
                    <a:pt x="6780" y="803"/>
                  </a:cubicBezTo>
                  <a:cubicBezTo>
                    <a:pt x="6793" y="638"/>
                    <a:pt x="6807" y="472"/>
                    <a:pt x="6807" y="307"/>
                  </a:cubicBezTo>
                  <a:cubicBezTo>
                    <a:pt x="6821" y="211"/>
                    <a:pt x="6849" y="73"/>
                    <a:pt x="6669" y="59"/>
                  </a:cubicBezTo>
                  <a:cubicBezTo>
                    <a:pt x="6596" y="56"/>
                    <a:pt x="6537" y="52"/>
                    <a:pt x="6491" y="52"/>
                  </a:cubicBezTo>
                  <a:cubicBezTo>
                    <a:pt x="6346" y="52"/>
                    <a:pt x="6325" y="85"/>
                    <a:pt x="6366" y="252"/>
                  </a:cubicBezTo>
                  <a:cubicBezTo>
                    <a:pt x="6353" y="638"/>
                    <a:pt x="6325" y="941"/>
                    <a:pt x="6270" y="1299"/>
                  </a:cubicBezTo>
                  <a:cubicBezTo>
                    <a:pt x="6242" y="1657"/>
                    <a:pt x="6229" y="1919"/>
                    <a:pt x="6146" y="2264"/>
                  </a:cubicBezTo>
                  <a:cubicBezTo>
                    <a:pt x="5898" y="2939"/>
                    <a:pt x="5843" y="3628"/>
                    <a:pt x="5664" y="4316"/>
                  </a:cubicBezTo>
                  <a:cubicBezTo>
                    <a:pt x="5498" y="5074"/>
                    <a:pt x="5292" y="5818"/>
                    <a:pt x="5099" y="6576"/>
                  </a:cubicBezTo>
                  <a:cubicBezTo>
                    <a:pt x="4933" y="7513"/>
                    <a:pt x="4782" y="8477"/>
                    <a:pt x="4865" y="9469"/>
                  </a:cubicBezTo>
                  <a:cubicBezTo>
                    <a:pt x="4796" y="9249"/>
                    <a:pt x="4727" y="9028"/>
                    <a:pt x="4658" y="8808"/>
                  </a:cubicBezTo>
                  <a:cubicBezTo>
                    <a:pt x="4644" y="8712"/>
                    <a:pt x="4617" y="8615"/>
                    <a:pt x="4603" y="8505"/>
                  </a:cubicBezTo>
                  <a:cubicBezTo>
                    <a:pt x="4506" y="8036"/>
                    <a:pt x="4286" y="7389"/>
                    <a:pt x="4203" y="6879"/>
                  </a:cubicBezTo>
                  <a:cubicBezTo>
                    <a:pt x="4093" y="6108"/>
                    <a:pt x="4107" y="5350"/>
                    <a:pt x="4176" y="4578"/>
                  </a:cubicBezTo>
                  <a:cubicBezTo>
                    <a:pt x="4148" y="4000"/>
                    <a:pt x="4121" y="3421"/>
                    <a:pt x="4189" y="2828"/>
                  </a:cubicBezTo>
                  <a:cubicBezTo>
                    <a:pt x="4231" y="2222"/>
                    <a:pt x="4231" y="1712"/>
                    <a:pt x="4424" y="1148"/>
                  </a:cubicBezTo>
                  <a:cubicBezTo>
                    <a:pt x="4451" y="1024"/>
                    <a:pt x="4617" y="831"/>
                    <a:pt x="4437" y="762"/>
                  </a:cubicBezTo>
                  <a:cubicBezTo>
                    <a:pt x="4245" y="748"/>
                    <a:pt x="4052" y="748"/>
                    <a:pt x="3859" y="734"/>
                  </a:cubicBezTo>
                  <a:cubicBezTo>
                    <a:pt x="3817" y="734"/>
                    <a:pt x="3776" y="762"/>
                    <a:pt x="3762" y="789"/>
                  </a:cubicBezTo>
                  <a:cubicBezTo>
                    <a:pt x="3735" y="1203"/>
                    <a:pt x="3638" y="1533"/>
                    <a:pt x="3542" y="1947"/>
                  </a:cubicBezTo>
                  <a:cubicBezTo>
                    <a:pt x="3473" y="2332"/>
                    <a:pt x="3445" y="2636"/>
                    <a:pt x="3335" y="3021"/>
                  </a:cubicBezTo>
                  <a:cubicBezTo>
                    <a:pt x="3280" y="3366"/>
                    <a:pt x="3225" y="3710"/>
                    <a:pt x="3129" y="4082"/>
                  </a:cubicBezTo>
                  <a:cubicBezTo>
                    <a:pt x="3101" y="4192"/>
                    <a:pt x="3046" y="4330"/>
                    <a:pt x="3018" y="4468"/>
                  </a:cubicBezTo>
                  <a:cubicBezTo>
                    <a:pt x="2949" y="4151"/>
                    <a:pt x="2839" y="3820"/>
                    <a:pt x="2812" y="3504"/>
                  </a:cubicBezTo>
                  <a:cubicBezTo>
                    <a:pt x="2784" y="3063"/>
                    <a:pt x="2591" y="2732"/>
                    <a:pt x="2564" y="2305"/>
                  </a:cubicBezTo>
                  <a:cubicBezTo>
                    <a:pt x="2522" y="2016"/>
                    <a:pt x="2509" y="1740"/>
                    <a:pt x="2481" y="1451"/>
                  </a:cubicBezTo>
                  <a:cubicBezTo>
                    <a:pt x="2467" y="1340"/>
                    <a:pt x="2522" y="1189"/>
                    <a:pt x="2385" y="1120"/>
                  </a:cubicBezTo>
                  <a:cubicBezTo>
                    <a:pt x="2335" y="1101"/>
                    <a:pt x="2261" y="1088"/>
                    <a:pt x="2189" y="1088"/>
                  </a:cubicBezTo>
                  <a:cubicBezTo>
                    <a:pt x="2100" y="1088"/>
                    <a:pt x="2015" y="1108"/>
                    <a:pt x="1985" y="1161"/>
                  </a:cubicBezTo>
                  <a:cubicBezTo>
                    <a:pt x="1985" y="1203"/>
                    <a:pt x="1999" y="1258"/>
                    <a:pt x="1999" y="1299"/>
                  </a:cubicBezTo>
                  <a:cubicBezTo>
                    <a:pt x="2068" y="1685"/>
                    <a:pt x="2095" y="2071"/>
                    <a:pt x="2081" y="2456"/>
                  </a:cubicBezTo>
                  <a:cubicBezTo>
                    <a:pt x="2164" y="2952"/>
                    <a:pt x="2192" y="3517"/>
                    <a:pt x="2233" y="4055"/>
                  </a:cubicBezTo>
                  <a:cubicBezTo>
                    <a:pt x="2233" y="4261"/>
                    <a:pt x="2261" y="4440"/>
                    <a:pt x="2274" y="4620"/>
                  </a:cubicBezTo>
                  <a:cubicBezTo>
                    <a:pt x="2192" y="4564"/>
                    <a:pt x="2109" y="4509"/>
                    <a:pt x="2054" y="4454"/>
                  </a:cubicBezTo>
                  <a:cubicBezTo>
                    <a:pt x="1971" y="4385"/>
                    <a:pt x="1930" y="4289"/>
                    <a:pt x="1847" y="4220"/>
                  </a:cubicBezTo>
                  <a:cubicBezTo>
                    <a:pt x="1682" y="4041"/>
                    <a:pt x="1448" y="3931"/>
                    <a:pt x="1269" y="3752"/>
                  </a:cubicBezTo>
                  <a:cubicBezTo>
                    <a:pt x="1103" y="3628"/>
                    <a:pt x="1076" y="3490"/>
                    <a:pt x="952" y="3324"/>
                  </a:cubicBezTo>
                  <a:cubicBezTo>
                    <a:pt x="800" y="3104"/>
                    <a:pt x="676" y="2897"/>
                    <a:pt x="580" y="2649"/>
                  </a:cubicBezTo>
                  <a:cubicBezTo>
                    <a:pt x="566" y="2608"/>
                    <a:pt x="566" y="2539"/>
                    <a:pt x="525" y="2498"/>
                  </a:cubicBezTo>
                  <a:cubicBezTo>
                    <a:pt x="511" y="2443"/>
                    <a:pt x="483" y="2401"/>
                    <a:pt x="469" y="2346"/>
                  </a:cubicBezTo>
                  <a:cubicBezTo>
                    <a:pt x="469" y="2250"/>
                    <a:pt x="497" y="2016"/>
                    <a:pt x="538" y="1850"/>
                  </a:cubicBezTo>
                  <a:cubicBezTo>
                    <a:pt x="538" y="1809"/>
                    <a:pt x="538" y="1768"/>
                    <a:pt x="497" y="1740"/>
                  </a:cubicBezTo>
                  <a:cubicBezTo>
                    <a:pt x="485" y="1737"/>
                    <a:pt x="474" y="1735"/>
                    <a:pt x="463" y="1735"/>
                  </a:cubicBezTo>
                  <a:cubicBezTo>
                    <a:pt x="383" y="1735"/>
                    <a:pt x="321" y="1812"/>
                    <a:pt x="249" y="1836"/>
                  </a:cubicBezTo>
                  <a:cubicBezTo>
                    <a:pt x="166" y="1878"/>
                    <a:pt x="97" y="1864"/>
                    <a:pt x="42" y="1919"/>
                  </a:cubicBezTo>
                  <a:cubicBezTo>
                    <a:pt x="1" y="2264"/>
                    <a:pt x="1" y="2636"/>
                    <a:pt x="125" y="2966"/>
                  </a:cubicBezTo>
                  <a:cubicBezTo>
                    <a:pt x="235" y="3283"/>
                    <a:pt x="387" y="3531"/>
                    <a:pt x="525" y="3793"/>
                  </a:cubicBezTo>
                  <a:cubicBezTo>
                    <a:pt x="649" y="4000"/>
                    <a:pt x="828" y="4192"/>
                    <a:pt x="965" y="4399"/>
                  </a:cubicBezTo>
                  <a:cubicBezTo>
                    <a:pt x="1296" y="4812"/>
                    <a:pt x="1599" y="5253"/>
                    <a:pt x="1820" y="5625"/>
                  </a:cubicBezTo>
                  <a:cubicBezTo>
                    <a:pt x="2013" y="5997"/>
                    <a:pt x="2150" y="6369"/>
                    <a:pt x="2247" y="6755"/>
                  </a:cubicBezTo>
                  <a:cubicBezTo>
                    <a:pt x="2398" y="7127"/>
                    <a:pt x="2453" y="7444"/>
                    <a:pt x="2522" y="7816"/>
                  </a:cubicBezTo>
                  <a:cubicBezTo>
                    <a:pt x="2701" y="8643"/>
                    <a:pt x="2825" y="9455"/>
                    <a:pt x="2894" y="10323"/>
                  </a:cubicBezTo>
                  <a:cubicBezTo>
                    <a:pt x="2922" y="10709"/>
                    <a:pt x="2963" y="11081"/>
                    <a:pt x="2991" y="11467"/>
                  </a:cubicBezTo>
                  <a:cubicBezTo>
                    <a:pt x="2894" y="11302"/>
                    <a:pt x="2770" y="11136"/>
                    <a:pt x="2646" y="10971"/>
                  </a:cubicBezTo>
                  <a:cubicBezTo>
                    <a:pt x="2453" y="10737"/>
                    <a:pt x="2233" y="10365"/>
                    <a:pt x="2068" y="10186"/>
                  </a:cubicBezTo>
                  <a:cubicBezTo>
                    <a:pt x="1957" y="9965"/>
                    <a:pt x="1861" y="9731"/>
                    <a:pt x="1709" y="9524"/>
                  </a:cubicBezTo>
                  <a:cubicBezTo>
                    <a:pt x="1351" y="9001"/>
                    <a:pt x="1089" y="8505"/>
                    <a:pt x="855" y="7912"/>
                  </a:cubicBezTo>
                  <a:cubicBezTo>
                    <a:pt x="841" y="7844"/>
                    <a:pt x="814" y="7775"/>
                    <a:pt x="800" y="7706"/>
                  </a:cubicBezTo>
                  <a:cubicBezTo>
                    <a:pt x="786" y="7596"/>
                    <a:pt x="773" y="7485"/>
                    <a:pt x="731" y="7375"/>
                  </a:cubicBezTo>
                  <a:cubicBezTo>
                    <a:pt x="717" y="7292"/>
                    <a:pt x="704" y="7196"/>
                    <a:pt x="690" y="7100"/>
                  </a:cubicBezTo>
                  <a:cubicBezTo>
                    <a:pt x="676" y="7058"/>
                    <a:pt x="704" y="7017"/>
                    <a:pt x="662" y="6989"/>
                  </a:cubicBezTo>
                  <a:cubicBezTo>
                    <a:pt x="646" y="6981"/>
                    <a:pt x="630" y="6978"/>
                    <a:pt x="614" y="6978"/>
                  </a:cubicBezTo>
                  <a:cubicBezTo>
                    <a:pt x="576" y="6978"/>
                    <a:pt x="540" y="6997"/>
                    <a:pt x="511" y="7017"/>
                  </a:cubicBezTo>
                  <a:cubicBezTo>
                    <a:pt x="414" y="7100"/>
                    <a:pt x="304" y="7168"/>
                    <a:pt x="194" y="7237"/>
                  </a:cubicBezTo>
                  <a:cubicBezTo>
                    <a:pt x="111" y="7292"/>
                    <a:pt x="235" y="7389"/>
                    <a:pt x="235" y="7403"/>
                  </a:cubicBezTo>
                  <a:cubicBezTo>
                    <a:pt x="345" y="7596"/>
                    <a:pt x="414" y="7816"/>
                    <a:pt x="511" y="8009"/>
                  </a:cubicBezTo>
                  <a:cubicBezTo>
                    <a:pt x="662" y="8381"/>
                    <a:pt x="800" y="8767"/>
                    <a:pt x="979" y="9125"/>
                  </a:cubicBezTo>
                  <a:cubicBezTo>
                    <a:pt x="1103" y="9345"/>
                    <a:pt x="1282" y="9552"/>
                    <a:pt x="1434" y="9772"/>
                  </a:cubicBezTo>
                  <a:cubicBezTo>
                    <a:pt x="1778" y="10323"/>
                    <a:pt x="2123" y="10971"/>
                    <a:pt x="2495" y="11632"/>
                  </a:cubicBezTo>
                  <a:cubicBezTo>
                    <a:pt x="2798" y="12252"/>
                    <a:pt x="3032" y="12886"/>
                    <a:pt x="3225" y="13506"/>
                  </a:cubicBezTo>
                  <a:cubicBezTo>
                    <a:pt x="3280" y="13795"/>
                    <a:pt x="3321" y="14099"/>
                    <a:pt x="3335" y="14388"/>
                  </a:cubicBezTo>
                  <a:cubicBezTo>
                    <a:pt x="3321" y="14498"/>
                    <a:pt x="3266" y="14705"/>
                    <a:pt x="3280" y="14870"/>
                  </a:cubicBezTo>
                  <a:cubicBezTo>
                    <a:pt x="3266" y="15449"/>
                    <a:pt x="3156" y="15945"/>
                    <a:pt x="3060" y="16565"/>
                  </a:cubicBezTo>
                  <a:cubicBezTo>
                    <a:pt x="3032" y="16730"/>
                    <a:pt x="3018" y="17033"/>
                    <a:pt x="3005" y="17185"/>
                  </a:cubicBezTo>
                  <a:cubicBezTo>
                    <a:pt x="2963" y="17405"/>
                    <a:pt x="2881" y="17805"/>
                    <a:pt x="2881" y="17943"/>
                  </a:cubicBezTo>
                  <a:cubicBezTo>
                    <a:pt x="2839" y="18080"/>
                    <a:pt x="2798" y="18218"/>
                    <a:pt x="2770" y="18342"/>
                  </a:cubicBezTo>
                  <a:cubicBezTo>
                    <a:pt x="2688" y="18507"/>
                    <a:pt x="2660" y="18673"/>
                    <a:pt x="2619" y="18852"/>
                  </a:cubicBezTo>
                  <a:cubicBezTo>
                    <a:pt x="2605" y="18948"/>
                    <a:pt x="2481" y="19100"/>
                    <a:pt x="2674" y="19127"/>
                  </a:cubicBezTo>
                  <a:cubicBezTo>
                    <a:pt x="2697" y="19129"/>
                    <a:pt x="2721" y="19130"/>
                    <a:pt x="2745" y="19130"/>
                  </a:cubicBezTo>
                  <a:cubicBezTo>
                    <a:pt x="2944" y="19130"/>
                    <a:pt x="3151" y="19082"/>
                    <a:pt x="3335" y="19045"/>
                  </a:cubicBezTo>
                  <a:cubicBezTo>
                    <a:pt x="3396" y="19045"/>
                    <a:pt x="3643" y="19001"/>
                    <a:pt x="3755" y="19001"/>
                  </a:cubicBezTo>
                  <a:cubicBezTo>
                    <a:pt x="3769" y="19001"/>
                    <a:pt x="3781" y="19002"/>
                    <a:pt x="3790" y="19003"/>
                  </a:cubicBezTo>
                  <a:cubicBezTo>
                    <a:pt x="3812" y="19003"/>
                    <a:pt x="3834" y="19003"/>
                    <a:pt x="3857" y="19003"/>
                  </a:cubicBezTo>
                  <a:cubicBezTo>
                    <a:pt x="4357" y="19003"/>
                    <a:pt x="4987" y="19143"/>
                    <a:pt x="5567" y="19183"/>
                  </a:cubicBezTo>
                  <a:cubicBezTo>
                    <a:pt x="5729" y="19199"/>
                    <a:pt x="5890" y="19205"/>
                    <a:pt x="6049" y="19205"/>
                  </a:cubicBezTo>
                  <a:cubicBezTo>
                    <a:pt x="6161" y="19205"/>
                    <a:pt x="6272" y="19202"/>
                    <a:pt x="6380" y="19196"/>
                  </a:cubicBezTo>
                  <a:cubicBezTo>
                    <a:pt x="6435" y="19201"/>
                    <a:pt x="6487" y="19204"/>
                    <a:pt x="6535" y="19204"/>
                  </a:cubicBezTo>
                  <a:cubicBezTo>
                    <a:pt x="6630" y="19204"/>
                    <a:pt x="6706" y="19192"/>
                    <a:pt x="6752" y="19155"/>
                  </a:cubicBezTo>
                  <a:lnTo>
                    <a:pt x="6876" y="19155"/>
                  </a:lnTo>
                  <a:cubicBezTo>
                    <a:pt x="6959" y="19141"/>
                    <a:pt x="7041" y="19127"/>
                    <a:pt x="7110" y="19100"/>
                  </a:cubicBezTo>
                  <a:cubicBezTo>
                    <a:pt x="7110" y="19100"/>
                    <a:pt x="7124" y="19086"/>
                    <a:pt x="7124" y="19086"/>
                  </a:cubicBezTo>
                  <a:cubicBezTo>
                    <a:pt x="7317" y="19045"/>
                    <a:pt x="7455" y="18935"/>
                    <a:pt x="7579" y="18811"/>
                  </a:cubicBezTo>
                  <a:cubicBezTo>
                    <a:pt x="7606" y="18742"/>
                    <a:pt x="7565" y="18687"/>
                    <a:pt x="7482" y="18645"/>
                  </a:cubicBezTo>
                  <a:cubicBezTo>
                    <a:pt x="7469" y="18618"/>
                    <a:pt x="7441" y="18590"/>
                    <a:pt x="7400" y="18563"/>
                  </a:cubicBezTo>
                  <a:cubicBezTo>
                    <a:pt x="7303" y="18439"/>
                    <a:pt x="7221" y="18273"/>
                    <a:pt x="7138" y="18080"/>
                  </a:cubicBezTo>
                  <a:cubicBezTo>
                    <a:pt x="7138" y="18067"/>
                    <a:pt x="7124" y="18053"/>
                    <a:pt x="7124" y="18025"/>
                  </a:cubicBezTo>
                  <a:cubicBezTo>
                    <a:pt x="7041" y="17515"/>
                    <a:pt x="6959" y="16937"/>
                    <a:pt x="6904" y="16358"/>
                  </a:cubicBezTo>
                  <a:cubicBezTo>
                    <a:pt x="6862" y="16138"/>
                    <a:pt x="6821" y="15903"/>
                    <a:pt x="6766" y="15683"/>
                  </a:cubicBezTo>
                  <a:cubicBezTo>
                    <a:pt x="6752" y="15504"/>
                    <a:pt x="6738" y="15325"/>
                    <a:pt x="6738" y="15146"/>
                  </a:cubicBezTo>
                  <a:cubicBezTo>
                    <a:pt x="6752" y="14939"/>
                    <a:pt x="6725" y="14746"/>
                    <a:pt x="6725" y="14539"/>
                  </a:cubicBezTo>
                  <a:cubicBezTo>
                    <a:pt x="6752" y="14360"/>
                    <a:pt x="6752" y="14085"/>
                    <a:pt x="6766" y="13823"/>
                  </a:cubicBezTo>
                  <a:cubicBezTo>
                    <a:pt x="6766" y="13795"/>
                    <a:pt x="6766" y="13782"/>
                    <a:pt x="6766" y="13754"/>
                  </a:cubicBezTo>
                  <a:cubicBezTo>
                    <a:pt x="6807" y="13506"/>
                    <a:pt x="6835" y="13244"/>
                    <a:pt x="6849" y="12983"/>
                  </a:cubicBezTo>
                  <a:cubicBezTo>
                    <a:pt x="6917" y="12707"/>
                    <a:pt x="6973" y="12445"/>
                    <a:pt x="7028" y="12183"/>
                  </a:cubicBezTo>
                  <a:cubicBezTo>
                    <a:pt x="7041" y="12170"/>
                    <a:pt x="7055" y="12156"/>
                    <a:pt x="7041" y="12142"/>
                  </a:cubicBezTo>
                  <a:cubicBezTo>
                    <a:pt x="7055" y="12101"/>
                    <a:pt x="7055" y="12073"/>
                    <a:pt x="7055" y="12046"/>
                  </a:cubicBezTo>
                  <a:cubicBezTo>
                    <a:pt x="7165" y="11508"/>
                    <a:pt x="7262" y="10971"/>
                    <a:pt x="7303" y="10420"/>
                  </a:cubicBezTo>
                  <a:cubicBezTo>
                    <a:pt x="7345" y="10186"/>
                    <a:pt x="7372" y="9814"/>
                    <a:pt x="7482" y="9483"/>
                  </a:cubicBezTo>
                  <a:cubicBezTo>
                    <a:pt x="7551" y="9083"/>
                    <a:pt x="7593" y="8767"/>
                    <a:pt x="7689" y="8353"/>
                  </a:cubicBezTo>
                  <a:cubicBezTo>
                    <a:pt x="7882" y="7458"/>
                    <a:pt x="8130" y="6562"/>
                    <a:pt x="8516" y="5694"/>
                  </a:cubicBezTo>
                  <a:cubicBezTo>
                    <a:pt x="8709" y="5116"/>
                    <a:pt x="9012" y="4399"/>
                    <a:pt x="9260" y="3917"/>
                  </a:cubicBezTo>
                  <a:cubicBezTo>
                    <a:pt x="9549" y="3393"/>
                    <a:pt x="9852" y="2856"/>
                    <a:pt x="10100" y="2374"/>
                  </a:cubicBezTo>
                  <a:cubicBezTo>
                    <a:pt x="10114" y="2360"/>
                    <a:pt x="10128" y="2332"/>
                    <a:pt x="10141" y="2305"/>
                  </a:cubicBezTo>
                  <a:cubicBezTo>
                    <a:pt x="10169" y="2277"/>
                    <a:pt x="10197" y="2236"/>
                    <a:pt x="10210" y="2208"/>
                  </a:cubicBezTo>
                  <a:cubicBezTo>
                    <a:pt x="10334" y="2043"/>
                    <a:pt x="10472" y="1878"/>
                    <a:pt x="10541" y="1712"/>
                  </a:cubicBezTo>
                  <a:cubicBezTo>
                    <a:pt x="10541" y="1657"/>
                    <a:pt x="10472" y="1630"/>
                    <a:pt x="10417" y="1616"/>
                  </a:cubicBezTo>
                  <a:cubicBezTo>
                    <a:pt x="10406" y="1616"/>
                    <a:pt x="10377" y="1598"/>
                    <a:pt x="10387" y="1598"/>
                  </a:cubicBezTo>
                  <a:cubicBezTo>
                    <a:pt x="10390" y="1598"/>
                    <a:pt x="10395" y="1599"/>
                    <a:pt x="10403" y="1602"/>
                  </a:cubicBezTo>
                  <a:cubicBezTo>
                    <a:pt x="10334" y="1575"/>
                    <a:pt x="10265" y="1533"/>
                    <a:pt x="10197" y="1506"/>
                  </a:cubicBezTo>
                  <a:cubicBezTo>
                    <a:pt x="10114" y="1478"/>
                    <a:pt x="10100" y="1478"/>
                    <a:pt x="10059" y="1451"/>
                  </a:cubicBezTo>
                  <a:cubicBezTo>
                    <a:pt x="10033" y="1440"/>
                    <a:pt x="10005" y="1434"/>
                    <a:pt x="9978" y="1434"/>
                  </a:cubicBezTo>
                  <a:cubicBezTo>
                    <a:pt x="9904" y="1434"/>
                    <a:pt x="9835" y="1473"/>
                    <a:pt x="9825" y="1533"/>
                  </a:cubicBezTo>
                  <a:cubicBezTo>
                    <a:pt x="9756" y="1699"/>
                    <a:pt x="9618" y="1947"/>
                    <a:pt x="9453" y="2167"/>
                  </a:cubicBezTo>
                  <a:cubicBezTo>
                    <a:pt x="9218" y="2443"/>
                    <a:pt x="8929" y="2787"/>
                    <a:pt x="8709" y="3118"/>
                  </a:cubicBezTo>
                  <a:cubicBezTo>
                    <a:pt x="8102" y="3972"/>
                    <a:pt x="7799" y="4895"/>
                    <a:pt x="7551" y="5873"/>
                  </a:cubicBezTo>
                  <a:cubicBezTo>
                    <a:pt x="7303" y="6535"/>
                    <a:pt x="7000" y="7196"/>
                    <a:pt x="6862" y="7885"/>
                  </a:cubicBezTo>
                  <a:cubicBezTo>
                    <a:pt x="6504" y="9635"/>
                    <a:pt x="6242" y="11715"/>
                    <a:pt x="6160" y="11963"/>
                  </a:cubicBezTo>
                  <a:cubicBezTo>
                    <a:pt x="6105" y="12087"/>
                    <a:pt x="6063" y="12211"/>
                    <a:pt x="6022" y="12335"/>
                  </a:cubicBezTo>
                  <a:lnTo>
                    <a:pt x="5994" y="12266"/>
                  </a:lnTo>
                  <a:lnTo>
                    <a:pt x="5994" y="12252"/>
                  </a:lnTo>
                  <a:cubicBezTo>
                    <a:pt x="5939" y="12142"/>
                    <a:pt x="5416" y="10241"/>
                    <a:pt x="5884" y="7403"/>
                  </a:cubicBezTo>
                  <a:cubicBezTo>
                    <a:pt x="5898" y="7100"/>
                    <a:pt x="5981" y="6796"/>
                    <a:pt x="6091" y="6480"/>
                  </a:cubicBezTo>
                  <a:cubicBezTo>
                    <a:pt x="6229" y="6039"/>
                    <a:pt x="6284" y="5598"/>
                    <a:pt x="6408" y="5171"/>
                  </a:cubicBezTo>
                  <a:cubicBezTo>
                    <a:pt x="6449" y="4840"/>
                    <a:pt x="6518" y="4578"/>
                    <a:pt x="6656" y="4248"/>
                  </a:cubicBezTo>
                  <a:cubicBezTo>
                    <a:pt x="6931" y="3448"/>
                    <a:pt x="7317" y="2704"/>
                    <a:pt x="7689" y="1988"/>
                  </a:cubicBezTo>
                  <a:cubicBezTo>
                    <a:pt x="7978" y="1588"/>
                    <a:pt x="8185" y="1230"/>
                    <a:pt x="8405" y="817"/>
                  </a:cubicBezTo>
                  <a:cubicBezTo>
                    <a:pt x="8474" y="665"/>
                    <a:pt x="8529" y="569"/>
                    <a:pt x="8626" y="417"/>
                  </a:cubicBezTo>
                  <a:cubicBezTo>
                    <a:pt x="8667" y="362"/>
                    <a:pt x="8709" y="293"/>
                    <a:pt x="8653" y="224"/>
                  </a:cubicBezTo>
                  <a:cubicBezTo>
                    <a:pt x="8653" y="211"/>
                    <a:pt x="8626" y="197"/>
                    <a:pt x="8612" y="169"/>
                  </a:cubicBezTo>
                  <a:cubicBezTo>
                    <a:pt x="8626" y="142"/>
                    <a:pt x="8598" y="114"/>
                    <a:pt x="8571" y="100"/>
                  </a:cubicBezTo>
                  <a:cubicBezTo>
                    <a:pt x="8557" y="94"/>
                    <a:pt x="8543" y="90"/>
                    <a:pt x="8529" y="90"/>
                  </a:cubicBezTo>
                  <a:cubicBezTo>
                    <a:pt x="8516" y="90"/>
                    <a:pt x="8502" y="94"/>
                    <a:pt x="8488" y="100"/>
                  </a:cubicBezTo>
                  <a:cubicBezTo>
                    <a:pt x="8419" y="73"/>
                    <a:pt x="8337" y="45"/>
                    <a:pt x="8254" y="32"/>
                  </a:cubicBezTo>
                  <a:cubicBezTo>
                    <a:pt x="8209" y="20"/>
                    <a:pt x="8165" y="0"/>
                    <a:pt x="8120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1"/>
            <p:cNvSpPr/>
            <p:nvPr/>
          </p:nvSpPr>
          <p:spPr>
            <a:xfrm flipH="1">
              <a:off x="8346105" y="4197620"/>
              <a:ext cx="688589" cy="379053"/>
            </a:xfrm>
            <a:custGeom>
              <a:avLst/>
              <a:gdLst/>
              <a:ahLst/>
              <a:cxnLst/>
              <a:rect l="l" t="t" r="r" b="b"/>
              <a:pathLst>
                <a:path w="6587" h="3626" extrusionOk="0">
                  <a:moveTo>
                    <a:pt x="2686" y="0"/>
                  </a:moveTo>
                  <a:cubicBezTo>
                    <a:pt x="2527" y="0"/>
                    <a:pt x="2369" y="19"/>
                    <a:pt x="2233" y="44"/>
                  </a:cubicBezTo>
                  <a:cubicBezTo>
                    <a:pt x="814" y="292"/>
                    <a:pt x="993" y="719"/>
                    <a:pt x="993" y="1050"/>
                  </a:cubicBezTo>
                  <a:cubicBezTo>
                    <a:pt x="1048" y="1436"/>
                    <a:pt x="1089" y="1601"/>
                    <a:pt x="759" y="1725"/>
                  </a:cubicBezTo>
                  <a:cubicBezTo>
                    <a:pt x="221" y="1973"/>
                    <a:pt x="1" y="2483"/>
                    <a:pt x="277" y="2923"/>
                  </a:cubicBezTo>
                  <a:cubicBezTo>
                    <a:pt x="387" y="3103"/>
                    <a:pt x="552" y="3282"/>
                    <a:pt x="855" y="3337"/>
                  </a:cubicBezTo>
                  <a:cubicBezTo>
                    <a:pt x="935" y="3355"/>
                    <a:pt x="1011" y="3363"/>
                    <a:pt x="1084" y="3363"/>
                  </a:cubicBezTo>
                  <a:cubicBezTo>
                    <a:pt x="1555" y="3363"/>
                    <a:pt x="1897" y="3030"/>
                    <a:pt x="2219" y="3006"/>
                  </a:cubicBezTo>
                  <a:cubicBezTo>
                    <a:pt x="2232" y="3005"/>
                    <a:pt x="2246" y="3004"/>
                    <a:pt x="2261" y="3004"/>
                  </a:cubicBezTo>
                  <a:cubicBezTo>
                    <a:pt x="2415" y="3004"/>
                    <a:pt x="2635" y="3067"/>
                    <a:pt x="2660" y="3130"/>
                  </a:cubicBezTo>
                  <a:cubicBezTo>
                    <a:pt x="2757" y="3268"/>
                    <a:pt x="2867" y="3406"/>
                    <a:pt x="3046" y="3502"/>
                  </a:cubicBezTo>
                  <a:cubicBezTo>
                    <a:pt x="3169" y="3579"/>
                    <a:pt x="3339" y="3626"/>
                    <a:pt x="3495" y="3626"/>
                  </a:cubicBezTo>
                  <a:cubicBezTo>
                    <a:pt x="3617" y="3626"/>
                    <a:pt x="3731" y="3597"/>
                    <a:pt x="3804" y="3530"/>
                  </a:cubicBezTo>
                  <a:cubicBezTo>
                    <a:pt x="4206" y="3163"/>
                    <a:pt x="4222" y="2327"/>
                    <a:pt x="4569" y="2327"/>
                  </a:cubicBezTo>
                  <a:cubicBezTo>
                    <a:pt x="4625" y="2327"/>
                    <a:pt x="4691" y="2350"/>
                    <a:pt x="4768" y="2400"/>
                  </a:cubicBezTo>
                  <a:cubicBezTo>
                    <a:pt x="4933" y="2469"/>
                    <a:pt x="5044" y="2772"/>
                    <a:pt x="5388" y="2896"/>
                  </a:cubicBezTo>
                  <a:cubicBezTo>
                    <a:pt x="5465" y="2925"/>
                    <a:pt x="5543" y="2937"/>
                    <a:pt x="5619" y="2937"/>
                  </a:cubicBezTo>
                  <a:cubicBezTo>
                    <a:pt x="5760" y="2937"/>
                    <a:pt x="5891" y="2895"/>
                    <a:pt x="5981" y="2841"/>
                  </a:cubicBezTo>
                  <a:cubicBezTo>
                    <a:pt x="6270" y="2717"/>
                    <a:pt x="6421" y="2496"/>
                    <a:pt x="6490" y="2262"/>
                  </a:cubicBezTo>
                  <a:cubicBezTo>
                    <a:pt x="6532" y="2069"/>
                    <a:pt x="6587" y="1504"/>
                    <a:pt x="5677" y="1160"/>
                  </a:cubicBezTo>
                  <a:cubicBezTo>
                    <a:pt x="5595" y="1077"/>
                    <a:pt x="5981" y="871"/>
                    <a:pt x="5719" y="609"/>
                  </a:cubicBezTo>
                  <a:cubicBezTo>
                    <a:pt x="5567" y="361"/>
                    <a:pt x="5099" y="251"/>
                    <a:pt x="4741" y="251"/>
                  </a:cubicBezTo>
                  <a:cubicBezTo>
                    <a:pt x="4718" y="249"/>
                    <a:pt x="4694" y="248"/>
                    <a:pt x="4671" y="248"/>
                  </a:cubicBezTo>
                  <a:cubicBezTo>
                    <a:pt x="4249" y="248"/>
                    <a:pt x="3791" y="476"/>
                    <a:pt x="3569" y="568"/>
                  </a:cubicBezTo>
                  <a:cubicBezTo>
                    <a:pt x="3528" y="526"/>
                    <a:pt x="3432" y="223"/>
                    <a:pt x="3239" y="113"/>
                  </a:cubicBezTo>
                  <a:cubicBezTo>
                    <a:pt x="3079" y="29"/>
                    <a:pt x="2882" y="0"/>
                    <a:pt x="2686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1"/>
            <p:cNvSpPr/>
            <p:nvPr/>
          </p:nvSpPr>
          <p:spPr>
            <a:xfrm flipH="1">
              <a:off x="9051838" y="3892580"/>
              <a:ext cx="721622" cy="550494"/>
            </a:xfrm>
            <a:custGeom>
              <a:avLst/>
              <a:gdLst/>
              <a:ahLst/>
              <a:cxnLst/>
              <a:rect l="l" t="t" r="r" b="b"/>
              <a:pathLst>
                <a:path w="6903" h="5266" extrusionOk="0">
                  <a:moveTo>
                    <a:pt x="4839" y="1"/>
                  </a:moveTo>
                  <a:cubicBezTo>
                    <a:pt x="4686" y="1"/>
                    <a:pt x="4531" y="21"/>
                    <a:pt x="4395" y="55"/>
                  </a:cubicBezTo>
                  <a:cubicBezTo>
                    <a:pt x="3927" y="151"/>
                    <a:pt x="3472" y="620"/>
                    <a:pt x="3238" y="813"/>
                  </a:cubicBezTo>
                  <a:cubicBezTo>
                    <a:pt x="3183" y="771"/>
                    <a:pt x="2976" y="399"/>
                    <a:pt x="2742" y="317"/>
                  </a:cubicBezTo>
                  <a:cubicBezTo>
                    <a:pt x="2654" y="285"/>
                    <a:pt x="2558" y="271"/>
                    <a:pt x="2460" y="271"/>
                  </a:cubicBezTo>
                  <a:cubicBezTo>
                    <a:pt x="2174" y="271"/>
                    <a:pt x="1865" y="387"/>
                    <a:pt x="1640" y="510"/>
                  </a:cubicBezTo>
                  <a:cubicBezTo>
                    <a:pt x="193" y="1240"/>
                    <a:pt x="524" y="1763"/>
                    <a:pt x="634" y="2204"/>
                  </a:cubicBezTo>
                  <a:cubicBezTo>
                    <a:pt x="813" y="2700"/>
                    <a:pt x="909" y="2893"/>
                    <a:pt x="592" y="3169"/>
                  </a:cubicBezTo>
                  <a:cubicBezTo>
                    <a:pt x="83" y="3651"/>
                    <a:pt x="0" y="4381"/>
                    <a:pt x="441" y="4891"/>
                  </a:cubicBezTo>
                  <a:cubicBezTo>
                    <a:pt x="596" y="5084"/>
                    <a:pt x="823" y="5265"/>
                    <a:pt x="1133" y="5265"/>
                  </a:cubicBezTo>
                  <a:cubicBezTo>
                    <a:pt x="1155" y="5265"/>
                    <a:pt x="1176" y="5265"/>
                    <a:pt x="1199" y="5263"/>
                  </a:cubicBezTo>
                  <a:cubicBezTo>
                    <a:pt x="1205" y="5263"/>
                    <a:pt x="1212" y="5263"/>
                    <a:pt x="1218" y="5263"/>
                  </a:cubicBezTo>
                  <a:cubicBezTo>
                    <a:pt x="1866" y="5263"/>
                    <a:pt x="2167" y="4586"/>
                    <a:pt x="2549" y="4422"/>
                  </a:cubicBezTo>
                  <a:cubicBezTo>
                    <a:pt x="2610" y="4402"/>
                    <a:pt x="2689" y="4393"/>
                    <a:pt x="2767" y="4393"/>
                  </a:cubicBezTo>
                  <a:cubicBezTo>
                    <a:pt x="2901" y="4393"/>
                    <a:pt x="3032" y="4420"/>
                    <a:pt x="3059" y="4464"/>
                  </a:cubicBezTo>
                  <a:cubicBezTo>
                    <a:pt x="3210" y="4615"/>
                    <a:pt x="3362" y="4767"/>
                    <a:pt x="3596" y="4863"/>
                  </a:cubicBezTo>
                  <a:cubicBezTo>
                    <a:pt x="3687" y="4900"/>
                    <a:pt x="3792" y="4918"/>
                    <a:pt x="3897" y="4918"/>
                  </a:cubicBezTo>
                  <a:cubicBezTo>
                    <a:pt x="4112" y="4918"/>
                    <a:pt x="4326" y="4841"/>
                    <a:pt x="4409" y="4684"/>
                  </a:cubicBezTo>
                  <a:cubicBezTo>
                    <a:pt x="4745" y="4037"/>
                    <a:pt x="4474" y="2850"/>
                    <a:pt x="4936" y="2850"/>
                  </a:cubicBezTo>
                  <a:cubicBezTo>
                    <a:pt x="4986" y="2850"/>
                    <a:pt x="5044" y="2864"/>
                    <a:pt x="5112" y="2893"/>
                  </a:cubicBezTo>
                  <a:cubicBezTo>
                    <a:pt x="5304" y="2948"/>
                    <a:pt x="5511" y="3306"/>
                    <a:pt x="5938" y="3389"/>
                  </a:cubicBezTo>
                  <a:cubicBezTo>
                    <a:pt x="5966" y="3394"/>
                    <a:pt x="5994" y="3396"/>
                    <a:pt x="6022" y="3396"/>
                  </a:cubicBezTo>
                  <a:cubicBezTo>
                    <a:pt x="6238" y="3396"/>
                    <a:pt x="6435" y="3262"/>
                    <a:pt x="6544" y="3127"/>
                  </a:cubicBezTo>
                  <a:cubicBezTo>
                    <a:pt x="6820" y="2879"/>
                    <a:pt x="6903" y="2549"/>
                    <a:pt x="6903" y="2232"/>
                  </a:cubicBezTo>
                  <a:cubicBezTo>
                    <a:pt x="6889" y="1956"/>
                    <a:pt x="6779" y="1185"/>
                    <a:pt x="5690" y="992"/>
                  </a:cubicBezTo>
                  <a:cubicBezTo>
                    <a:pt x="5580" y="909"/>
                    <a:pt x="5938" y="523"/>
                    <a:pt x="5552" y="248"/>
                  </a:cubicBezTo>
                  <a:cubicBezTo>
                    <a:pt x="5401" y="69"/>
                    <a:pt x="5122" y="1"/>
                    <a:pt x="48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1"/>
            <p:cNvSpPr/>
            <p:nvPr/>
          </p:nvSpPr>
          <p:spPr>
            <a:xfrm flipH="1">
              <a:off x="8403705" y="3117330"/>
              <a:ext cx="1097644" cy="809852"/>
            </a:xfrm>
            <a:custGeom>
              <a:avLst/>
              <a:gdLst/>
              <a:ahLst/>
              <a:cxnLst/>
              <a:rect l="l" t="t" r="r" b="b"/>
              <a:pathLst>
                <a:path w="10500" h="7747" extrusionOk="0">
                  <a:moveTo>
                    <a:pt x="7159" y="0"/>
                  </a:moveTo>
                  <a:cubicBezTo>
                    <a:pt x="7129" y="0"/>
                    <a:pt x="7099" y="1"/>
                    <a:pt x="7069" y="3"/>
                  </a:cubicBezTo>
                  <a:cubicBezTo>
                    <a:pt x="6587" y="31"/>
                    <a:pt x="6325" y="210"/>
                    <a:pt x="6077" y="527"/>
                  </a:cubicBezTo>
                  <a:cubicBezTo>
                    <a:pt x="6008" y="610"/>
                    <a:pt x="5939" y="706"/>
                    <a:pt x="5884" y="789"/>
                  </a:cubicBezTo>
                  <a:cubicBezTo>
                    <a:pt x="5857" y="816"/>
                    <a:pt x="5815" y="844"/>
                    <a:pt x="5788" y="858"/>
                  </a:cubicBezTo>
                  <a:cubicBezTo>
                    <a:pt x="5665" y="806"/>
                    <a:pt x="5520" y="778"/>
                    <a:pt x="5374" y="778"/>
                  </a:cubicBezTo>
                  <a:cubicBezTo>
                    <a:pt x="5323" y="778"/>
                    <a:pt x="5273" y="782"/>
                    <a:pt x="5223" y="789"/>
                  </a:cubicBezTo>
                  <a:cubicBezTo>
                    <a:pt x="4892" y="816"/>
                    <a:pt x="4589" y="954"/>
                    <a:pt x="4382" y="1161"/>
                  </a:cubicBezTo>
                  <a:cubicBezTo>
                    <a:pt x="4286" y="1285"/>
                    <a:pt x="4148" y="1643"/>
                    <a:pt x="4093" y="1753"/>
                  </a:cubicBezTo>
                  <a:cubicBezTo>
                    <a:pt x="4010" y="1932"/>
                    <a:pt x="3790" y="2056"/>
                    <a:pt x="3652" y="2098"/>
                  </a:cubicBezTo>
                  <a:cubicBezTo>
                    <a:pt x="3638" y="2098"/>
                    <a:pt x="3625" y="2084"/>
                    <a:pt x="3611" y="2084"/>
                  </a:cubicBezTo>
                  <a:cubicBezTo>
                    <a:pt x="3556" y="2098"/>
                    <a:pt x="3514" y="2098"/>
                    <a:pt x="3459" y="2111"/>
                  </a:cubicBezTo>
                  <a:cubicBezTo>
                    <a:pt x="3308" y="2125"/>
                    <a:pt x="3156" y="2139"/>
                    <a:pt x="3018" y="2194"/>
                  </a:cubicBezTo>
                  <a:cubicBezTo>
                    <a:pt x="2825" y="2263"/>
                    <a:pt x="2688" y="2387"/>
                    <a:pt x="2550" y="2497"/>
                  </a:cubicBezTo>
                  <a:cubicBezTo>
                    <a:pt x="2371" y="2662"/>
                    <a:pt x="2233" y="2759"/>
                    <a:pt x="2081" y="3062"/>
                  </a:cubicBezTo>
                  <a:cubicBezTo>
                    <a:pt x="1916" y="3393"/>
                    <a:pt x="1820" y="3503"/>
                    <a:pt x="1737" y="3834"/>
                  </a:cubicBezTo>
                  <a:cubicBezTo>
                    <a:pt x="1723" y="3958"/>
                    <a:pt x="1682" y="4123"/>
                    <a:pt x="1654" y="4261"/>
                  </a:cubicBezTo>
                  <a:cubicBezTo>
                    <a:pt x="1613" y="4357"/>
                    <a:pt x="1572" y="4398"/>
                    <a:pt x="1544" y="4412"/>
                  </a:cubicBezTo>
                  <a:cubicBezTo>
                    <a:pt x="1503" y="4412"/>
                    <a:pt x="1351" y="4412"/>
                    <a:pt x="1310" y="4398"/>
                  </a:cubicBezTo>
                  <a:cubicBezTo>
                    <a:pt x="1241" y="4398"/>
                    <a:pt x="1172" y="4395"/>
                    <a:pt x="1103" y="4395"/>
                  </a:cubicBezTo>
                  <a:cubicBezTo>
                    <a:pt x="1034" y="4395"/>
                    <a:pt x="965" y="4398"/>
                    <a:pt x="897" y="4412"/>
                  </a:cubicBezTo>
                  <a:cubicBezTo>
                    <a:pt x="717" y="4454"/>
                    <a:pt x="552" y="4536"/>
                    <a:pt x="456" y="4660"/>
                  </a:cubicBezTo>
                  <a:cubicBezTo>
                    <a:pt x="56" y="5156"/>
                    <a:pt x="1" y="6024"/>
                    <a:pt x="759" y="6369"/>
                  </a:cubicBezTo>
                  <a:cubicBezTo>
                    <a:pt x="924" y="6438"/>
                    <a:pt x="1097" y="6464"/>
                    <a:pt x="1272" y="6464"/>
                  </a:cubicBezTo>
                  <a:cubicBezTo>
                    <a:pt x="1622" y="6464"/>
                    <a:pt x="1980" y="6359"/>
                    <a:pt x="2302" y="6286"/>
                  </a:cubicBezTo>
                  <a:cubicBezTo>
                    <a:pt x="2467" y="6272"/>
                    <a:pt x="2743" y="6231"/>
                    <a:pt x="2784" y="6231"/>
                  </a:cubicBezTo>
                  <a:cubicBezTo>
                    <a:pt x="2802" y="6230"/>
                    <a:pt x="2819" y="6229"/>
                    <a:pt x="2835" y="6229"/>
                  </a:cubicBezTo>
                  <a:cubicBezTo>
                    <a:pt x="3001" y="6229"/>
                    <a:pt x="3115" y="6286"/>
                    <a:pt x="3115" y="6286"/>
                  </a:cubicBezTo>
                  <a:cubicBezTo>
                    <a:pt x="3253" y="6410"/>
                    <a:pt x="3294" y="6451"/>
                    <a:pt x="3349" y="6672"/>
                  </a:cubicBezTo>
                  <a:cubicBezTo>
                    <a:pt x="3390" y="6810"/>
                    <a:pt x="3363" y="7044"/>
                    <a:pt x="3569" y="7264"/>
                  </a:cubicBezTo>
                  <a:cubicBezTo>
                    <a:pt x="3749" y="7512"/>
                    <a:pt x="4079" y="7719"/>
                    <a:pt x="4451" y="7746"/>
                  </a:cubicBezTo>
                  <a:cubicBezTo>
                    <a:pt x="4823" y="7746"/>
                    <a:pt x="5071" y="7512"/>
                    <a:pt x="5250" y="7292"/>
                  </a:cubicBezTo>
                  <a:cubicBezTo>
                    <a:pt x="5429" y="7002"/>
                    <a:pt x="5609" y="6699"/>
                    <a:pt x="5746" y="6382"/>
                  </a:cubicBezTo>
                  <a:cubicBezTo>
                    <a:pt x="5857" y="6093"/>
                    <a:pt x="5953" y="5942"/>
                    <a:pt x="6242" y="5845"/>
                  </a:cubicBezTo>
                  <a:cubicBezTo>
                    <a:pt x="6265" y="5843"/>
                    <a:pt x="6287" y="5842"/>
                    <a:pt x="6308" y="5842"/>
                  </a:cubicBezTo>
                  <a:cubicBezTo>
                    <a:pt x="6432" y="5842"/>
                    <a:pt x="6542" y="5879"/>
                    <a:pt x="6683" y="5997"/>
                  </a:cubicBezTo>
                  <a:cubicBezTo>
                    <a:pt x="6766" y="6066"/>
                    <a:pt x="6835" y="6162"/>
                    <a:pt x="6931" y="6231"/>
                  </a:cubicBezTo>
                  <a:cubicBezTo>
                    <a:pt x="7069" y="6314"/>
                    <a:pt x="7248" y="6396"/>
                    <a:pt x="7427" y="6410"/>
                  </a:cubicBezTo>
                  <a:cubicBezTo>
                    <a:pt x="9632" y="6341"/>
                    <a:pt x="8791" y="4646"/>
                    <a:pt x="8764" y="4178"/>
                  </a:cubicBezTo>
                  <a:cubicBezTo>
                    <a:pt x="8750" y="4040"/>
                    <a:pt x="8874" y="3834"/>
                    <a:pt x="8957" y="3765"/>
                  </a:cubicBezTo>
                  <a:cubicBezTo>
                    <a:pt x="9094" y="3627"/>
                    <a:pt x="9632" y="3613"/>
                    <a:pt x="9962" y="3434"/>
                  </a:cubicBezTo>
                  <a:cubicBezTo>
                    <a:pt x="10169" y="3310"/>
                    <a:pt x="10279" y="3131"/>
                    <a:pt x="10376" y="2952"/>
                  </a:cubicBezTo>
                  <a:cubicBezTo>
                    <a:pt x="10458" y="2828"/>
                    <a:pt x="10500" y="2676"/>
                    <a:pt x="10486" y="2538"/>
                  </a:cubicBezTo>
                  <a:cubicBezTo>
                    <a:pt x="10458" y="2401"/>
                    <a:pt x="10445" y="2263"/>
                    <a:pt x="10376" y="2153"/>
                  </a:cubicBezTo>
                  <a:cubicBezTo>
                    <a:pt x="10293" y="2015"/>
                    <a:pt x="10183" y="1891"/>
                    <a:pt x="10100" y="1767"/>
                  </a:cubicBezTo>
                  <a:cubicBezTo>
                    <a:pt x="10059" y="1684"/>
                    <a:pt x="9990" y="1574"/>
                    <a:pt x="9935" y="1491"/>
                  </a:cubicBezTo>
                  <a:cubicBezTo>
                    <a:pt x="9935" y="1491"/>
                    <a:pt x="9921" y="1478"/>
                    <a:pt x="9921" y="1478"/>
                  </a:cubicBezTo>
                  <a:cubicBezTo>
                    <a:pt x="9866" y="1381"/>
                    <a:pt x="9811" y="1312"/>
                    <a:pt x="9797" y="1271"/>
                  </a:cubicBezTo>
                  <a:cubicBezTo>
                    <a:pt x="9728" y="1009"/>
                    <a:pt x="9590" y="761"/>
                    <a:pt x="9273" y="637"/>
                  </a:cubicBezTo>
                  <a:cubicBezTo>
                    <a:pt x="9039" y="541"/>
                    <a:pt x="8791" y="417"/>
                    <a:pt x="8529" y="403"/>
                  </a:cubicBezTo>
                  <a:cubicBezTo>
                    <a:pt x="8378" y="403"/>
                    <a:pt x="8240" y="403"/>
                    <a:pt x="8089" y="389"/>
                  </a:cubicBezTo>
                  <a:cubicBezTo>
                    <a:pt x="7859" y="159"/>
                    <a:pt x="7534" y="0"/>
                    <a:pt x="715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1"/>
            <p:cNvSpPr/>
            <p:nvPr/>
          </p:nvSpPr>
          <p:spPr>
            <a:xfrm flipH="1">
              <a:off x="7873700" y="3286576"/>
              <a:ext cx="1045689" cy="635170"/>
            </a:xfrm>
            <a:custGeom>
              <a:avLst/>
              <a:gdLst/>
              <a:ahLst/>
              <a:cxnLst/>
              <a:rect l="l" t="t" r="r" b="b"/>
              <a:pathLst>
                <a:path w="10003" h="6076" extrusionOk="0">
                  <a:moveTo>
                    <a:pt x="4868" y="0"/>
                  </a:moveTo>
                  <a:cubicBezTo>
                    <a:pt x="4718" y="0"/>
                    <a:pt x="4588" y="32"/>
                    <a:pt x="4464" y="51"/>
                  </a:cubicBezTo>
                  <a:cubicBezTo>
                    <a:pt x="4216" y="120"/>
                    <a:pt x="3886" y="286"/>
                    <a:pt x="3706" y="327"/>
                  </a:cubicBezTo>
                  <a:lnTo>
                    <a:pt x="3555" y="327"/>
                  </a:lnTo>
                  <a:cubicBezTo>
                    <a:pt x="3555" y="313"/>
                    <a:pt x="3514" y="313"/>
                    <a:pt x="3486" y="299"/>
                  </a:cubicBezTo>
                  <a:cubicBezTo>
                    <a:pt x="3472" y="299"/>
                    <a:pt x="3458" y="286"/>
                    <a:pt x="3445" y="286"/>
                  </a:cubicBezTo>
                  <a:cubicBezTo>
                    <a:pt x="3445" y="286"/>
                    <a:pt x="3431" y="286"/>
                    <a:pt x="3431" y="272"/>
                  </a:cubicBezTo>
                  <a:cubicBezTo>
                    <a:pt x="3417" y="272"/>
                    <a:pt x="3321" y="217"/>
                    <a:pt x="3266" y="189"/>
                  </a:cubicBezTo>
                  <a:cubicBezTo>
                    <a:pt x="3238" y="175"/>
                    <a:pt x="3197" y="162"/>
                    <a:pt x="3155" y="162"/>
                  </a:cubicBezTo>
                  <a:cubicBezTo>
                    <a:pt x="3155" y="162"/>
                    <a:pt x="3155" y="148"/>
                    <a:pt x="3155" y="148"/>
                  </a:cubicBezTo>
                  <a:cubicBezTo>
                    <a:pt x="3015" y="105"/>
                    <a:pt x="2858" y="81"/>
                    <a:pt x="2703" y="81"/>
                  </a:cubicBezTo>
                  <a:cubicBezTo>
                    <a:pt x="2508" y="81"/>
                    <a:pt x="2317" y="119"/>
                    <a:pt x="2163" y="203"/>
                  </a:cubicBezTo>
                  <a:cubicBezTo>
                    <a:pt x="1915" y="313"/>
                    <a:pt x="1778" y="520"/>
                    <a:pt x="1681" y="727"/>
                  </a:cubicBezTo>
                  <a:cubicBezTo>
                    <a:pt x="1543" y="782"/>
                    <a:pt x="1378" y="864"/>
                    <a:pt x="1226" y="906"/>
                  </a:cubicBezTo>
                  <a:cubicBezTo>
                    <a:pt x="882" y="1085"/>
                    <a:pt x="634" y="1388"/>
                    <a:pt x="620" y="1691"/>
                  </a:cubicBezTo>
                  <a:cubicBezTo>
                    <a:pt x="620" y="1856"/>
                    <a:pt x="689" y="2035"/>
                    <a:pt x="730" y="2201"/>
                  </a:cubicBezTo>
                  <a:cubicBezTo>
                    <a:pt x="675" y="2283"/>
                    <a:pt x="579" y="2339"/>
                    <a:pt x="496" y="2449"/>
                  </a:cubicBezTo>
                  <a:cubicBezTo>
                    <a:pt x="400" y="2531"/>
                    <a:pt x="193" y="2835"/>
                    <a:pt x="138" y="2972"/>
                  </a:cubicBezTo>
                  <a:cubicBezTo>
                    <a:pt x="69" y="3083"/>
                    <a:pt x="69" y="3207"/>
                    <a:pt x="55" y="3331"/>
                  </a:cubicBezTo>
                  <a:cubicBezTo>
                    <a:pt x="28" y="3468"/>
                    <a:pt x="0" y="3592"/>
                    <a:pt x="55" y="3730"/>
                  </a:cubicBezTo>
                  <a:cubicBezTo>
                    <a:pt x="55" y="3730"/>
                    <a:pt x="55" y="3730"/>
                    <a:pt x="55" y="3744"/>
                  </a:cubicBezTo>
                  <a:cubicBezTo>
                    <a:pt x="69" y="3813"/>
                    <a:pt x="83" y="3882"/>
                    <a:pt x="110" y="3964"/>
                  </a:cubicBezTo>
                  <a:cubicBezTo>
                    <a:pt x="179" y="4061"/>
                    <a:pt x="262" y="4157"/>
                    <a:pt x="400" y="4212"/>
                  </a:cubicBezTo>
                  <a:cubicBezTo>
                    <a:pt x="414" y="4226"/>
                    <a:pt x="455" y="4240"/>
                    <a:pt x="496" y="4240"/>
                  </a:cubicBezTo>
                  <a:cubicBezTo>
                    <a:pt x="510" y="4267"/>
                    <a:pt x="538" y="4295"/>
                    <a:pt x="538" y="4323"/>
                  </a:cubicBezTo>
                  <a:cubicBezTo>
                    <a:pt x="538" y="4336"/>
                    <a:pt x="538" y="4350"/>
                    <a:pt x="538" y="4364"/>
                  </a:cubicBezTo>
                  <a:cubicBezTo>
                    <a:pt x="510" y="4474"/>
                    <a:pt x="482" y="4598"/>
                    <a:pt x="469" y="4708"/>
                  </a:cubicBezTo>
                  <a:lnTo>
                    <a:pt x="469" y="4722"/>
                  </a:lnTo>
                  <a:cubicBezTo>
                    <a:pt x="455" y="4777"/>
                    <a:pt x="441" y="4832"/>
                    <a:pt x="427" y="4887"/>
                  </a:cubicBezTo>
                  <a:cubicBezTo>
                    <a:pt x="400" y="5039"/>
                    <a:pt x="386" y="5135"/>
                    <a:pt x="469" y="5356"/>
                  </a:cubicBezTo>
                  <a:cubicBezTo>
                    <a:pt x="524" y="5466"/>
                    <a:pt x="524" y="5521"/>
                    <a:pt x="675" y="5618"/>
                  </a:cubicBezTo>
                  <a:cubicBezTo>
                    <a:pt x="796" y="5694"/>
                    <a:pt x="951" y="5736"/>
                    <a:pt x="1107" y="5736"/>
                  </a:cubicBezTo>
                  <a:cubicBezTo>
                    <a:pt x="1147" y="5736"/>
                    <a:pt x="1187" y="5733"/>
                    <a:pt x="1226" y="5728"/>
                  </a:cubicBezTo>
                  <a:cubicBezTo>
                    <a:pt x="1350" y="5700"/>
                    <a:pt x="1447" y="5631"/>
                    <a:pt x="1543" y="5590"/>
                  </a:cubicBezTo>
                  <a:cubicBezTo>
                    <a:pt x="1750" y="5452"/>
                    <a:pt x="2108" y="5149"/>
                    <a:pt x="2246" y="5080"/>
                  </a:cubicBezTo>
                  <a:cubicBezTo>
                    <a:pt x="2450" y="4960"/>
                    <a:pt x="2648" y="4908"/>
                    <a:pt x="2823" y="4908"/>
                  </a:cubicBezTo>
                  <a:cubicBezTo>
                    <a:pt x="2907" y="4908"/>
                    <a:pt x="2987" y="4920"/>
                    <a:pt x="3059" y="4943"/>
                  </a:cubicBezTo>
                  <a:cubicBezTo>
                    <a:pt x="3086" y="4956"/>
                    <a:pt x="3114" y="4970"/>
                    <a:pt x="3142" y="4984"/>
                  </a:cubicBezTo>
                  <a:cubicBezTo>
                    <a:pt x="3169" y="4998"/>
                    <a:pt x="3197" y="5025"/>
                    <a:pt x="3238" y="5067"/>
                  </a:cubicBezTo>
                  <a:cubicBezTo>
                    <a:pt x="3321" y="5149"/>
                    <a:pt x="3472" y="5507"/>
                    <a:pt x="3775" y="5645"/>
                  </a:cubicBezTo>
                  <a:cubicBezTo>
                    <a:pt x="3906" y="5692"/>
                    <a:pt x="4024" y="5726"/>
                    <a:pt x="4168" y="5726"/>
                  </a:cubicBezTo>
                  <a:cubicBezTo>
                    <a:pt x="4236" y="5726"/>
                    <a:pt x="4311" y="5718"/>
                    <a:pt x="4395" y="5700"/>
                  </a:cubicBezTo>
                  <a:cubicBezTo>
                    <a:pt x="4423" y="5687"/>
                    <a:pt x="4437" y="5687"/>
                    <a:pt x="4450" y="5673"/>
                  </a:cubicBezTo>
                  <a:cubicBezTo>
                    <a:pt x="4464" y="5680"/>
                    <a:pt x="4475" y="5683"/>
                    <a:pt x="4485" y="5683"/>
                  </a:cubicBezTo>
                  <a:cubicBezTo>
                    <a:pt x="4495" y="5683"/>
                    <a:pt x="4506" y="5680"/>
                    <a:pt x="4519" y="5673"/>
                  </a:cubicBezTo>
                  <a:lnTo>
                    <a:pt x="4561" y="5673"/>
                  </a:lnTo>
                  <a:cubicBezTo>
                    <a:pt x="4602" y="5673"/>
                    <a:pt x="4643" y="5673"/>
                    <a:pt x="4740" y="5687"/>
                  </a:cubicBezTo>
                  <a:cubicBezTo>
                    <a:pt x="4919" y="5714"/>
                    <a:pt x="4974" y="5714"/>
                    <a:pt x="5084" y="5769"/>
                  </a:cubicBezTo>
                  <a:cubicBezTo>
                    <a:pt x="5098" y="5769"/>
                    <a:pt x="5167" y="5811"/>
                    <a:pt x="5181" y="5824"/>
                  </a:cubicBezTo>
                  <a:cubicBezTo>
                    <a:pt x="5332" y="5907"/>
                    <a:pt x="5415" y="5976"/>
                    <a:pt x="5525" y="6017"/>
                  </a:cubicBezTo>
                  <a:cubicBezTo>
                    <a:pt x="5618" y="6059"/>
                    <a:pt x="5731" y="6076"/>
                    <a:pt x="5843" y="6076"/>
                  </a:cubicBezTo>
                  <a:cubicBezTo>
                    <a:pt x="5914" y="6076"/>
                    <a:pt x="5985" y="6069"/>
                    <a:pt x="6049" y="6059"/>
                  </a:cubicBezTo>
                  <a:cubicBezTo>
                    <a:pt x="6269" y="6045"/>
                    <a:pt x="6448" y="5935"/>
                    <a:pt x="6572" y="5811"/>
                  </a:cubicBezTo>
                  <a:cubicBezTo>
                    <a:pt x="6682" y="5700"/>
                    <a:pt x="6710" y="5563"/>
                    <a:pt x="6751" y="5439"/>
                  </a:cubicBezTo>
                  <a:cubicBezTo>
                    <a:pt x="6779" y="5452"/>
                    <a:pt x="6806" y="5466"/>
                    <a:pt x="6834" y="5507"/>
                  </a:cubicBezTo>
                  <a:cubicBezTo>
                    <a:pt x="6982" y="5627"/>
                    <a:pt x="7228" y="5747"/>
                    <a:pt x="7457" y="5747"/>
                  </a:cubicBezTo>
                  <a:cubicBezTo>
                    <a:pt x="7571" y="5747"/>
                    <a:pt x="7680" y="5718"/>
                    <a:pt x="7771" y="5645"/>
                  </a:cubicBezTo>
                  <a:cubicBezTo>
                    <a:pt x="7950" y="5494"/>
                    <a:pt x="8019" y="5301"/>
                    <a:pt x="8033" y="5108"/>
                  </a:cubicBezTo>
                  <a:cubicBezTo>
                    <a:pt x="8046" y="5053"/>
                    <a:pt x="8046" y="4998"/>
                    <a:pt x="8046" y="4943"/>
                  </a:cubicBezTo>
                  <a:cubicBezTo>
                    <a:pt x="8074" y="4970"/>
                    <a:pt x="8101" y="4998"/>
                    <a:pt x="8129" y="5053"/>
                  </a:cubicBezTo>
                  <a:cubicBezTo>
                    <a:pt x="8253" y="5149"/>
                    <a:pt x="8391" y="5246"/>
                    <a:pt x="8570" y="5273"/>
                  </a:cubicBezTo>
                  <a:cubicBezTo>
                    <a:pt x="8627" y="5285"/>
                    <a:pt x="8684" y="5291"/>
                    <a:pt x="8739" y="5291"/>
                  </a:cubicBezTo>
                  <a:cubicBezTo>
                    <a:pt x="8817" y="5291"/>
                    <a:pt x="8891" y="5278"/>
                    <a:pt x="8956" y="5246"/>
                  </a:cubicBezTo>
                  <a:cubicBezTo>
                    <a:pt x="9093" y="5191"/>
                    <a:pt x="9176" y="5094"/>
                    <a:pt x="9273" y="5011"/>
                  </a:cubicBezTo>
                  <a:cubicBezTo>
                    <a:pt x="9410" y="4901"/>
                    <a:pt x="9507" y="4763"/>
                    <a:pt x="9576" y="4626"/>
                  </a:cubicBezTo>
                  <a:cubicBezTo>
                    <a:pt x="9631" y="4529"/>
                    <a:pt x="9686" y="4405"/>
                    <a:pt x="9713" y="4267"/>
                  </a:cubicBezTo>
                  <a:cubicBezTo>
                    <a:pt x="9796" y="4171"/>
                    <a:pt x="9865" y="4061"/>
                    <a:pt x="9879" y="3937"/>
                  </a:cubicBezTo>
                  <a:cubicBezTo>
                    <a:pt x="9975" y="3496"/>
                    <a:pt x="10003" y="3055"/>
                    <a:pt x="9975" y="2600"/>
                  </a:cubicBezTo>
                  <a:cubicBezTo>
                    <a:pt x="9989" y="2339"/>
                    <a:pt x="9989" y="2091"/>
                    <a:pt x="9893" y="1829"/>
                  </a:cubicBezTo>
                  <a:lnTo>
                    <a:pt x="9879" y="1829"/>
                  </a:lnTo>
                  <a:cubicBezTo>
                    <a:pt x="9851" y="1691"/>
                    <a:pt x="9810" y="1553"/>
                    <a:pt x="9658" y="1471"/>
                  </a:cubicBezTo>
                  <a:cubicBezTo>
                    <a:pt x="9572" y="1416"/>
                    <a:pt x="9490" y="1392"/>
                    <a:pt x="9413" y="1392"/>
                  </a:cubicBezTo>
                  <a:cubicBezTo>
                    <a:pt x="9354" y="1392"/>
                    <a:pt x="9298" y="1405"/>
                    <a:pt x="9245" y="1429"/>
                  </a:cubicBezTo>
                  <a:cubicBezTo>
                    <a:pt x="9231" y="1360"/>
                    <a:pt x="9204" y="1305"/>
                    <a:pt x="9176" y="1236"/>
                  </a:cubicBezTo>
                  <a:cubicBezTo>
                    <a:pt x="9006" y="705"/>
                    <a:pt x="8540" y="255"/>
                    <a:pt x="7868" y="255"/>
                  </a:cubicBezTo>
                  <a:cubicBezTo>
                    <a:pt x="7669" y="255"/>
                    <a:pt x="7452" y="294"/>
                    <a:pt x="7220" y="382"/>
                  </a:cubicBezTo>
                  <a:cubicBezTo>
                    <a:pt x="7151" y="410"/>
                    <a:pt x="7082" y="465"/>
                    <a:pt x="7013" y="520"/>
                  </a:cubicBezTo>
                  <a:cubicBezTo>
                    <a:pt x="6958" y="437"/>
                    <a:pt x="6875" y="382"/>
                    <a:pt x="6751" y="355"/>
                  </a:cubicBezTo>
                  <a:cubicBezTo>
                    <a:pt x="6634" y="315"/>
                    <a:pt x="6503" y="292"/>
                    <a:pt x="6374" y="292"/>
                  </a:cubicBezTo>
                  <a:cubicBezTo>
                    <a:pt x="6185" y="292"/>
                    <a:pt x="6000" y="342"/>
                    <a:pt x="5870" y="465"/>
                  </a:cubicBezTo>
                  <a:cubicBezTo>
                    <a:pt x="5856" y="479"/>
                    <a:pt x="5856" y="492"/>
                    <a:pt x="5842" y="492"/>
                  </a:cubicBezTo>
                  <a:cubicBezTo>
                    <a:pt x="5718" y="272"/>
                    <a:pt x="5401" y="107"/>
                    <a:pt x="5084" y="24"/>
                  </a:cubicBezTo>
                  <a:cubicBezTo>
                    <a:pt x="5007" y="7"/>
                    <a:pt x="4936" y="0"/>
                    <a:pt x="4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" name="Google Shape;436;p31"/>
          <p:cNvGrpSpPr/>
          <p:nvPr/>
        </p:nvGrpSpPr>
        <p:grpSpPr>
          <a:xfrm>
            <a:off x="7159912" y="-90930"/>
            <a:ext cx="1984097" cy="908967"/>
            <a:chOff x="-2353813" y="170553"/>
            <a:chExt cx="2077588" cy="951798"/>
          </a:xfrm>
        </p:grpSpPr>
        <p:sp>
          <p:nvSpPr>
            <p:cNvPr id="437" name="Google Shape;437;p31"/>
            <p:cNvSpPr/>
            <p:nvPr/>
          </p:nvSpPr>
          <p:spPr>
            <a:xfrm>
              <a:off x="-2227303" y="170553"/>
              <a:ext cx="1951078" cy="713999"/>
            </a:xfrm>
            <a:custGeom>
              <a:avLst/>
              <a:gdLst/>
              <a:ahLst/>
              <a:cxnLst/>
              <a:rect l="l" t="t" r="r" b="b"/>
              <a:pathLst>
                <a:path w="60995" h="21315" extrusionOk="0">
                  <a:moveTo>
                    <a:pt x="60167" y="0"/>
                  </a:moveTo>
                  <a:cubicBezTo>
                    <a:pt x="53651" y="9052"/>
                    <a:pt x="43924" y="15776"/>
                    <a:pt x="33149" y="18655"/>
                  </a:cubicBezTo>
                  <a:cubicBezTo>
                    <a:pt x="29057" y="19758"/>
                    <a:pt x="24814" y="20295"/>
                    <a:pt x="20570" y="20295"/>
                  </a:cubicBezTo>
                  <a:cubicBezTo>
                    <a:pt x="13654" y="20295"/>
                    <a:pt x="6724" y="18848"/>
                    <a:pt x="413" y="16010"/>
                  </a:cubicBezTo>
                  <a:lnTo>
                    <a:pt x="0" y="16933"/>
                  </a:lnTo>
                  <a:cubicBezTo>
                    <a:pt x="6448" y="19840"/>
                    <a:pt x="13502" y="21314"/>
                    <a:pt x="20570" y="21314"/>
                  </a:cubicBezTo>
                  <a:cubicBezTo>
                    <a:pt x="24896" y="21314"/>
                    <a:pt x="29223" y="20750"/>
                    <a:pt x="33411" y="19634"/>
                  </a:cubicBezTo>
                  <a:cubicBezTo>
                    <a:pt x="44420" y="16685"/>
                    <a:pt x="54326" y="9838"/>
                    <a:pt x="60994" y="593"/>
                  </a:cubicBezTo>
                  <a:lnTo>
                    <a:pt x="60167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1"/>
            <p:cNvSpPr/>
            <p:nvPr/>
          </p:nvSpPr>
          <p:spPr>
            <a:xfrm>
              <a:off x="-2064678" y="415152"/>
              <a:ext cx="508153" cy="469869"/>
            </a:xfrm>
            <a:custGeom>
              <a:avLst/>
              <a:gdLst/>
              <a:ahLst/>
              <a:cxnLst/>
              <a:rect l="l" t="t" r="r" b="b"/>
              <a:pathLst>
                <a:path w="15886" h="14027" extrusionOk="0">
                  <a:moveTo>
                    <a:pt x="276" y="0"/>
                  </a:moveTo>
                  <a:lnTo>
                    <a:pt x="0" y="965"/>
                  </a:lnTo>
                  <a:cubicBezTo>
                    <a:pt x="6367" y="2832"/>
                    <a:pt x="11870" y="7528"/>
                    <a:pt x="14746" y="13507"/>
                  </a:cubicBezTo>
                  <a:lnTo>
                    <a:pt x="14746" y="13507"/>
                  </a:lnTo>
                  <a:lnTo>
                    <a:pt x="14687" y="13544"/>
                  </a:lnTo>
                  <a:cubicBezTo>
                    <a:pt x="14797" y="13709"/>
                    <a:pt x="14894" y="13861"/>
                    <a:pt x="14990" y="14026"/>
                  </a:cubicBezTo>
                  <a:lnTo>
                    <a:pt x="15886" y="13558"/>
                  </a:lnTo>
                  <a:cubicBezTo>
                    <a:pt x="12937" y="7082"/>
                    <a:pt x="7109" y="2012"/>
                    <a:pt x="27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1"/>
            <p:cNvSpPr/>
            <p:nvPr/>
          </p:nvSpPr>
          <p:spPr>
            <a:xfrm>
              <a:off x="-1374964" y="785735"/>
              <a:ext cx="277683" cy="250662"/>
            </a:xfrm>
            <a:custGeom>
              <a:avLst/>
              <a:gdLst/>
              <a:ahLst/>
              <a:cxnLst/>
              <a:rect l="l" t="t" r="r" b="b"/>
              <a:pathLst>
                <a:path w="8681" h="7483" extrusionOk="0">
                  <a:moveTo>
                    <a:pt x="7826" y="1"/>
                  </a:moveTo>
                  <a:cubicBezTo>
                    <a:pt x="6021" y="2949"/>
                    <a:pt x="3224" y="5292"/>
                    <a:pt x="0" y="6545"/>
                  </a:cubicBezTo>
                  <a:lnTo>
                    <a:pt x="372" y="7482"/>
                  </a:lnTo>
                  <a:cubicBezTo>
                    <a:pt x="3803" y="6146"/>
                    <a:pt x="6765" y="3666"/>
                    <a:pt x="8680" y="538"/>
                  </a:cubicBezTo>
                  <a:lnTo>
                    <a:pt x="7826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1"/>
            <p:cNvSpPr/>
            <p:nvPr/>
          </p:nvSpPr>
          <p:spPr>
            <a:xfrm>
              <a:off x="-2353813" y="600326"/>
              <a:ext cx="266232" cy="244431"/>
            </a:xfrm>
            <a:custGeom>
              <a:avLst/>
              <a:gdLst/>
              <a:ahLst/>
              <a:cxnLst/>
              <a:rect l="l" t="t" r="r" b="b"/>
              <a:pathLst>
                <a:path w="8323" h="7297" extrusionOk="0">
                  <a:moveTo>
                    <a:pt x="4161" y="1"/>
                  </a:moveTo>
                  <a:cubicBezTo>
                    <a:pt x="3614" y="1"/>
                    <a:pt x="3059" y="124"/>
                    <a:pt x="2536" y="383"/>
                  </a:cubicBezTo>
                  <a:cubicBezTo>
                    <a:pt x="731" y="1279"/>
                    <a:pt x="1" y="3469"/>
                    <a:pt x="896" y="5274"/>
                  </a:cubicBezTo>
                  <a:cubicBezTo>
                    <a:pt x="1542" y="6556"/>
                    <a:pt x="2828" y="7296"/>
                    <a:pt x="4165" y="7296"/>
                  </a:cubicBezTo>
                  <a:cubicBezTo>
                    <a:pt x="4711" y="7296"/>
                    <a:pt x="5265" y="7173"/>
                    <a:pt x="5788" y="6914"/>
                  </a:cubicBezTo>
                  <a:cubicBezTo>
                    <a:pt x="7592" y="6018"/>
                    <a:pt x="8323" y="3828"/>
                    <a:pt x="7427" y="2023"/>
                  </a:cubicBezTo>
                  <a:cubicBezTo>
                    <a:pt x="6791" y="741"/>
                    <a:pt x="5501" y="1"/>
                    <a:pt x="4161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1"/>
            <p:cNvSpPr/>
            <p:nvPr/>
          </p:nvSpPr>
          <p:spPr>
            <a:xfrm>
              <a:off x="-2133452" y="328259"/>
              <a:ext cx="212909" cy="195525"/>
            </a:xfrm>
            <a:custGeom>
              <a:avLst/>
              <a:gdLst/>
              <a:ahLst/>
              <a:cxnLst/>
              <a:rect l="l" t="t" r="r" b="b"/>
              <a:pathLst>
                <a:path w="6656" h="5837" extrusionOk="0">
                  <a:moveTo>
                    <a:pt x="3331" y="0"/>
                  </a:moveTo>
                  <a:cubicBezTo>
                    <a:pt x="2892" y="0"/>
                    <a:pt x="2446" y="99"/>
                    <a:pt x="2026" y="307"/>
                  </a:cubicBezTo>
                  <a:cubicBezTo>
                    <a:pt x="579" y="1024"/>
                    <a:pt x="1" y="2774"/>
                    <a:pt x="717" y="4220"/>
                  </a:cubicBezTo>
                  <a:cubicBezTo>
                    <a:pt x="1226" y="5247"/>
                    <a:pt x="2254" y="5836"/>
                    <a:pt x="3325" y="5836"/>
                  </a:cubicBezTo>
                  <a:cubicBezTo>
                    <a:pt x="3764" y="5836"/>
                    <a:pt x="4210" y="5737"/>
                    <a:pt x="4630" y="5529"/>
                  </a:cubicBezTo>
                  <a:cubicBezTo>
                    <a:pt x="6077" y="4813"/>
                    <a:pt x="6655" y="3063"/>
                    <a:pt x="5939" y="1616"/>
                  </a:cubicBezTo>
                  <a:cubicBezTo>
                    <a:pt x="5431" y="590"/>
                    <a:pt x="4402" y="0"/>
                    <a:pt x="333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1"/>
            <p:cNvSpPr/>
            <p:nvPr/>
          </p:nvSpPr>
          <p:spPr>
            <a:xfrm>
              <a:off x="-1438875" y="926859"/>
              <a:ext cx="213325" cy="195491"/>
            </a:xfrm>
            <a:custGeom>
              <a:avLst/>
              <a:gdLst/>
              <a:ahLst/>
              <a:cxnLst/>
              <a:rect l="l" t="t" r="r" b="b"/>
              <a:pathLst>
                <a:path w="6669" h="5836" extrusionOk="0">
                  <a:moveTo>
                    <a:pt x="3336" y="0"/>
                  </a:moveTo>
                  <a:cubicBezTo>
                    <a:pt x="2899" y="0"/>
                    <a:pt x="2456" y="99"/>
                    <a:pt x="2040" y="307"/>
                  </a:cubicBezTo>
                  <a:cubicBezTo>
                    <a:pt x="593" y="1024"/>
                    <a:pt x="0" y="2773"/>
                    <a:pt x="717" y="4220"/>
                  </a:cubicBezTo>
                  <a:cubicBezTo>
                    <a:pt x="1235" y="5246"/>
                    <a:pt x="2266" y="5836"/>
                    <a:pt x="3334" y="5836"/>
                  </a:cubicBezTo>
                  <a:cubicBezTo>
                    <a:pt x="3771" y="5836"/>
                    <a:pt x="4214" y="5737"/>
                    <a:pt x="4630" y="5529"/>
                  </a:cubicBezTo>
                  <a:cubicBezTo>
                    <a:pt x="6076" y="4812"/>
                    <a:pt x="6669" y="3063"/>
                    <a:pt x="5952" y="1616"/>
                  </a:cubicBezTo>
                  <a:cubicBezTo>
                    <a:pt x="5434" y="590"/>
                    <a:pt x="4403" y="0"/>
                    <a:pt x="3336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1168962" y="1371201"/>
            <a:ext cx="2478955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Tổ 1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Võ Hiền Trung </a:t>
            </a:r>
            <a:endParaRPr lang="vi-VN" sz="2000" dirty="0">
              <a:solidFill>
                <a:schemeClr val="bg1"/>
              </a:solidFill>
            </a:endParaRPr>
          </a:p>
        </p:txBody>
      </p:sp>
      <p:grpSp>
        <p:nvGrpSpPr>
          <p:cNvPr id="454" name="Google Shape;454;p31"/>
          <p:cNvGrpSpPr/>
          <p:nvPr/>
        </p:nvGrpSpPr>
        <p:grpSpPr>
          <a:xfrm>
            <a:off x="-4" y="4237800"/>
            <a:ext cx="1031765" cy="855709"/>
            <a:chOff x="4593250" y="3554450"/>
            <a:chExt cx="530825" cy="440225"/>
          </a:xfrm>
        </p:grpSpPr>
        <p:sp>
          <p:nvSpPr>
            <p:cNvPr id="455" name="Google Shape;455;p31"/>
            <p:cNvSpPr/>
            <p:nvPr/>
          </p:nvSpPr>
          <p:spPr>
            <a:xfrm>
              <a:off x="4640450" y="3722550"/>
              <a:ext cx="225975" cy="255600"/>
            </a:xfrm>
            <a:custGeom>
              <a:avLst/>
              <a:gdLst/>
              <a:ahLst/>
              <a:cxnLst/>
              <a:rect l="l" t="t" r="r" b="b"/>
              <a:pathLst>
                <a:path w="9039" h="10224" extrusionOk="0">
                  <a:moveTo>
                    <a:pt x="9038" y="0"/>
                  </a:moveTo>
                  <a:lnTo>
                    <a:pt x="9038" y="0"/>
                  </a:lnTo>
                  <a:cubicBezTo>
                    <a:pt x="9038" y="0"/>
                    <a:pt x="5470" y="923"/>
                    <a:pt x="2976" y="3748"/>
                  </a:cubicBezTo>
                  <a:cubicBezTo>
                    <a:pt x="482" y="6572"/>
                    <a:pt x="0" y="10223"/>
                    <a:pt x="0" y="10223"/>
                  </a:cubicBezTo>
                  <a:cubicBezTo>
                    <a:pt x="0" y="10223"/>
                    <a:pt x="3555" y="9286"/>
                    <a:pt x="6049" y="6462"/>
                  </a:cubicBezTo>
                  <a:cubicBezTo>
                    <a:pt x="8542" y="3638"/>
                    <a:pt x="9038" y="0"/>
                    <a:pt x="9038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1"/>
            <p:cNvSpPr/>
            <p:nvPr/>
          </p:nvSpPr>
          <p:spPr>
            <a:xfrm>
              <a:off x="4593250" y="3676275"/>
              <a:ext cx="273175" cy="102575"/>
            </a:xfrm>
            <a:custGeom>
              <a:avLst/>
              <a:gdLst/>
              <a:ahLst/>
              <a:cxnLst/>
              <a:rect l="l" t="t" r="r" b="b"/>
              <a:pathLst>
                <a:path w="10927" h="4103" extrusionOk="0">
                  <a:moveTo>
                    <a:pt x="5633" y="1"/>
                  </a:moveTo>
                  <a:cubicBezTo>
                    <a:pt x="5552" y="1"/>
                    <a:pt x="5470" y="2"/>
                    <a:pt x="5388" y="5"/>
                  </a:cubicBezTo>
                  <a:cubicBezTo>
                    <a:pt x="2370" y="129"/>
                    <a:pt x="1" y="2265"/>
                    <a:pt x="1" y="2265"/>
                  </a:cubicBezTo>
                  <a:cubicBezTo>
                    <a:pt x="1" y="2265"/>
                    <a:pt x="2369" y="4103"/>
                    <a:pt x="5263" y="4103"/>
                  </a:cubicBezTo>
                  <a:cubicBezTo>
                    <a:pt x="5354" y="4103"/>
                    <a:pt x="5447" y="4101"/>
                    <a:pt x="5539" y="4097"/>
                  </a:cubicBezTo>
                  <a:cubicBezTo>
                    <a:pt x="8557" y="3987"/>
                    <a:pt x="10926" y="1851"/>
                    <a:pt x="10926" y="1851"/>
                  </a:cubicBezTo>
                  <a:cubicBezTo>
                    <a:pt x="10926" y="1851"/>
                    <a:pt x="8528" y="1"/>
                    <a:pt x="563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1"/>
            <p:cNvSpPr/>
            <p:nvPr/>
          </p:nvSpPr>
          <p:spPr>
            <a:xfrm>
              <a:off x="4721375" y="3554450"/>
              <a:ext cx="142975" cy="168475"/>
            </a:xfrm>
            <a:custGeom>
              <a:avLst/>
              <a:gdLst/>
              <a:ahLst/>
              <a:cxnLst/>
              <a:rect l="l" t="t" r="r" b="b"/>
              <a:pathLst>
                <a:path w="5719" h="6739" extrusionOk="0">
                  <a:moveTo>
                    <a:pt x="1" y="1"/>
                  </a:moveTo>
                  <a:cubicBezTo>
                    <a:pt x="1" y="1"/>
                    <a:pt x="15" y="2577"/>
                    <a:pt x="1599" y="4437"/>
                  </a:cubicBezTo>
                  <a:cubicBezTo>
                    <a:pt x="3170" y="6311"/>
                    <a:pt x="5719" y="6738"/>
                    <a:pt x="5719" y="6738"/>
                  </a:cubicBezTo>
                  <a:cubicBezTo>
                    <a:pt x="5719" y="6738"/>
                    <a:pt x="5705" y="4162"/>
                    <a:pt x="4120" y="2302"/>
                  </a:cubicBezTo>
                  <a:cubicBezTo>
                    <a:pt x="2550" y="44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1"/>
            <p:cNvSpPr/>
            <p:nvPr/>
          </p:nvSpPr>
          <p:spPr>
            <a:xfrm>
              <a:off x="4820575" y="3722550"/>
              <a:ext cx="114725" cy="272125"/>
            </a:xfrm>
            <a:custGeom>
              <a:avLst/>
              <a:gdLst/>
              <a:ahLst/>
              <a:cxnLst/>
              <a:rect l="l" t="t" r="r" b="b"/>
              <a:pathLst>
                <a:path w="4589" h="10885" extrusionOk="0">
                  <a:moveTo>
                    <a:pt x="1833" y="0"/>
                  </a:moveTo>
                  <a:cubicBezTo>
                    <a:pt x="1833" y="0"/>
                    <a:pt x="1" y="2604"/>
                    <a:pt x="249" y="5608"/>
                  </a:cubicBezTo>
                  <a:cubicBezTo>
                    <a:pt x="511" y="8625"/>
                    <a:pt x="2756" y="10885"/>
                    <a:pt x="2756" y="10885"/>
                  </a:cubicBezTo>
                  <a:cubicBezTo>
                    <a:pt x="2756" y="10885"/>
                    <a:pt x="4589" y="8281"/>
                    <a:pt x="4327" y="5263"/>
                  </a:cubicBezTo>
                  <a:cubicBezTo>
                    <a:pt x="4079" y="2260"/>
                    <a:pt x="1833" y="0"/>
                    <a:pt x="1833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1"/>
            <p:cNvSpPr/>
            <p:nvPr/>
          </p:nvSpPr>
          <p:spPr>
            <a:xfrm>
              <a:off x="4864325" y="3722150"/>
              <a:ext cx="185000" cy="122750"/>
            </a:xfrm>
            <a:custGeom>
              <a:avLst/>
              <a:gdLst/>
              <a:ahLst/>
              <a:cxnLst/>
              <a:rect l="l" t="t" r="r" b="b"/>
              <a:pathLst>
                <a:path w="7400" h="4910" extrusionOk="0">
                  <a:moveTo>
                    <a:pt x="655" y="1"/>
                  </a:moveTo>
                  <a:cubicBezTo>
                    <a:pt x="250" y="1"/>
                    <a:pt x="1" y="30"/>
                    <a:pt x="1" y="30"/>
                  </a:cubicBezTo>
                  <a:cubicBezTo>
                    <a:pt x="1" y="30"/>
                    <a:pt x="745" y="2510"/>
                    <a:pt x="2784" y="3846"/>
                  </a:cubicBezTo>
                  <a:cubicBezTo>
                    <a:pt x="4196" y="4766"/>
                    <a:pt x="5850" y="4909"/>
                    <a:pt x="6744" y="4909"/>
                  </a:cubicBezTo>
                  <a:cubicBezTo>
                    <a:pt x="7150" y="4909"/>
                    <a:pt x="7399" y="4880"/>
                    <a:pt x="7399" y="4880"/>
                  </a:cubicBezTo>
                  <a:cubicBezTo>
                    <a:pt x="7399" y="4880"/>
                    <a:pt x="6641" y="2414"/>
                    <a:pt x="4602" y="1063"/>
                  </a:cubicBezTo>
                  <a:cubicBezTo>
                    <a:pt x="3200" y="144"/>
                    <a:pt x="1549" y="1"/>
                    <a:pt x="65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1"/>
            <p:cNvSpPr/>
            <p:nvPr/>
          </p:nvSpPr>
          <p:spPr>
            <a:xfrm>
              <a:off x="4671100" y="3582850"/>
              <a:ext cx="452975" cy="364975"/>
            </a:xfrm>
            <a:custGeom>
              <a:avLst/>
              <a:gdLst/>
              <a:ahLst/>
              <a:cxnLst/>
              <a:rect l="l" t="t" r="r" b="b"/>
              <a:pathLst>
                <a:path w="18119" h="14599" extrusionOk="0">
                  <a:moveTo>
                    <a:pt x="17687" y="1"/>
                  </a:moveTo>
                  <a:cubicBezTo>
                    <a:pt x="17661" y="1"/>
                    <a:pt x="17635" y="3"/>
                    <a:pt x="17608" y="8"/>
                  </a:cubicBezTo>
                  <a:cubicBezTo>
                    <a:pt x="9714" y="1675"/>
                    <a:pt x="4492" y="8413"/>
                    <a:pt x="0" y="14599"/>
                  </a:cubicBezTo>
                  <a:cubicBezTo>
                    <a:pt x="4616" y="8674"/>
                    <a:pt x="9975" y="2158"/>
                    <a:pt x="17760" y="766"/>
                  </a:cubicBezTo>
                  <a:cubicBezTo>
                    <a:pt x="17980" y="739"/>
                    <a:pt x="18118" y="532"/>
                    <a:pt x="18077" y="311"/>
                  </a:cubicBezTo>
                  <a:cubicBezTo>
                    <a:pt x="18040" y="129"/>
                    <a:pt x="17876" y="1"/>
                    <a:pt x="1768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1" name="Google Shape;461;p31"/>
          <p:cNvGrpSpPr/>
          <p:nvPr/>
        </p:nvGrpSpPr>
        <p:grpSpPr>
          <a:xfrm rot="-765711">
            <a:off x="641092" y="4608610"/>
            <a:ext cx="866628" cy="450952"/>
            <a:chOff x="721375" y="3644650"/>
            <a:chExt cx="866625" cy="450950"/>
          </a:xfrm>
        </p:grpSpPr>
        <p:sp>
          <p:nvSpPr>
            <p:cNvPr id="462" name="Google Shape;462;p31"/>
            <p:cNvSpPr/>
            <p:nvPr/>
          </p:nvSpPr>
          <p:spPr>
            <a:xfrm>
              <a:off x="952475" y="3644650"/>
              <a:ext cx="635525" cy="450950"/>
            </a:xfrm>
            <a:custGeom>
              <a:avLst/>
              <a:gdLst/>
              <a:ahLst/>
              <a:cxnLst/>
              <a:rect l="l" t="t" r="r" b="b"/>
              <a:pathLst>
                <a:path w="25421" h="18038" extrusionOk="0">
                  <a:moveTo>
                    <a:pt x="10346" y="1"/>
                  </a:moveTo>
                  <a:cubicBezTo>
                    <a:pt x="7406" y="1"/>
                    <a:pt x="4557" y="1440"/>
                    <a:pt x="2839" y="3978"/>
                  </a:cubicBezTo>
                  <a:cubicBezTo>
                    <a:pt x="2646" y="4268"/>
                    <a:pt x="2467" y="4571"/>
                    <a:pt x="2302" y="4888"/>
                  </a:cubicBezTo>
                  <a:cubicBezTo>
                    <a:pt x="1" y="9324"/>
                    <a:pt x="1737" y="14766"/>
                    <a:pt x="6173" y="17067"/>
                  </a:cubicBezTo>
                  <a:cubicBezTo>
                    <a:pt x="6311" y="17136"/>
                    <a:pt x="6449" y="17205"/>
                    <a:pt x="6600" y="17274"/>
                  </a:cubicBezTo>
                  <a:cubicBezTo>
                    <a:pt x="6394" y="16971"/>
                    <a:pt x="6201" y="16654"/>
                    <a:pt x="6049" y="16323"/>
                  </a:cubicBezTo>
                  <a:lnTo>
                    <a:pt x="6049" y="16323"/>
                  </a:lnTo>
                  <a:cubicBezTo>
                    <a:pt x="7413" y="16860"/>
                    <a:pt x="8777" y="17398"/>
                    <a:pt x="10128" y="17949"/>
                  </a:cubicBezTo>
                  <a:cubicBezTo>
                    <a:pt x="10943" y="18010"/>
                    <a:pt x="11819" y="18038"/>
                    <a:pt x="12719" y="18038"/>
                  </a:cubicBezTo>
                  <a:cubicBezTo>
                    <a:pt x="13430" y="18038"/>
                    <a:pt x="14157" y="18021"/>
                    <a:pt x="14881" y="17990"/>
                  </a:cubicBezTo>
                  <a:cubicBezTo>
                    <a:pt x="14564" y="17687"/>
                    <a:pt x="14275" y="17343"/>
                    <a:pt x="14040" y="16971"/>
                  </a:cubicBezTo>
                  <a:lnTo>
                    <a:pt x="14040" y="16971"/>
                  </a:lnTo>
                  <a:cubicBezTo>
                    <a:pt x="14840" y="17301"/>
                    <a:pt x="15652" y="17618"/>
                    <a:pt x="16479" y="17894"/>
                  </a:cubicBezTo>
                  <a:cubicBezTo>
                    <a:pt x="21136" y="17577"/>
                    <a:pt x="25421" y="16860"/>
                    <a:pt x="25421" y="16860"/>
                  </a:cubicBezTo>
                  <a:cubicBezTo>
                    <a:pt x="25421" y="16860"/>
                    <a:pt x="24443" y="14821"/>
                    <a:pt x="22996" y="12190"/>
                  </a:cubicBezTo>
                  <a:cubicBezTo>
                    <a:pt x="21949" y="11143"/>
                    <a:pt x="20943" y="10082"/>
                    <a:pt x="19965" y="8980"/>
                  </a:cubicBezTo>
                  <a:lnTo>
                    <a:pt x="19965" y="8980"/>
                  </a:lnTo>
                  <a:cubicBezTo>
                    <a:pt x="20475" y="9200"/>
                    <a:pt x="20998" y="9420"/>
                    <a:pt x="21522" y="9627"/>
                  </a:cubicBezTo>
                  <a:cubicBezTo>
                    <a:pt x="20640" y="8153"/>
                    <a:pt x="19676" y="6637"/>
                    <a:pt x="18684" y="5273"/>
                  </a:cubicBezTo>
                  <a:cubicBezTo>
                    <a:pt x="17444" y="4584"/>
                    <a:pt x="16286" y="3730"/>
                    <a:pt x="15239" y="2766"/>
                  </a:cubicBezTo>
                  <a:lnTo>
                    <a:pt x="15239" y="2766"/>
                  </a:lnTo>
                  <a:cubicBezTo>
                    <a:pt x="15845" y="2890"/>
                    <a:pt x="16452" y="3041"/>
                    <a:pt x="17044" y="3207"/>
                  </a:cubicBezTo>
                  <a:cubicBezTo>
                    <a:pt x="16162" y="2201"/>
                    <a:pt x="15294" y="1429"/>
                    <a:pt x="14495" y="1016"/>
                  </a:cubicBezTo>
                  <a:cubicBezTo>
                    <a:pt x="13166" y="327"/>
                    <a:pt x="11746" y="1"/>
                    <a:pt x="10346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1"/>
            <p:cNvSpPr/>
            <p:nvPr/>
          </p:nvSpPr>
          <p:spPr>
            <a:xfrm>
              <a:off x="721375" y="3702025"/>
              <a:ext cx="859050" cy="360700"/>
            </a:xfrm>
            <a:custGeom>
              <a:avLst/>
              <a:gdLst/>
              <a:ahLst/>
              <a:cxnLst/>
              <a:rect l="l" t="t" r="r" b="b"/>
              <a:pathLst>
                <a:path w="34362" h="14428" extrusionOk="0">
                  <a:moveTo>
                    <a:pt x="5581" y="1"/>
                  </a:moveTo>
                  <a:cubicBezTo>
                    <a:pt x="3684" y="1"/>
                    <a:pt x="1797" y="389"/>
                    <a:pt x="0" y="1297"/>
                  </a:cubicBezTo>
                  <a:lnTo>
                    <a:pt x="455" y="2138"/>
                  </a:lnTo>
                  <a:cubicBezTo>
                    <a:pt x="2128" y="1215"/>
                    <a:pt x="4038" y="821"/>
                    <a:pt x="5973" y="821"/>
                  </a:cubicBezTo>
                  <a:cubicBezTo>
                    <a:pt x="7130" y="821"/>
                    <a:pt x="8295" y="962"/>
                    <a:pt x="9424" y="1215"/>
                  </a:cubicBezTo>
                  <a:cubicBezTo>
                    <a:pt x="18765" y="3378"/>
                    <a:pt x="24855" y="12568"/>
                    <a:pt x="34362" y="14428"/>
                  </a:cubicBezTo>
                  <a:cubicBezTo>
                    <a:pt x="28052" y="13009"/>
                    <a:pt x="23312" y="8379"/>
                    <a:pt x="18159" y="4769"/>
                  </a:cubicBezTo>
                  <a:cubicBezTo>
                    <a:pt x="14615" y="2174"/>
                    <a:pt x="10069" y="1"/>
                    <a:pt x="5581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1"/>
            <p:cNvSpPr/>
            <p:nvPr/>
          </p:nvSpPr>
          <p:spPr>
            <a:xfrm>
              <a:off x="1320000" y="3911150"/>
              <a:ext cx="113350" cy="32550"/>
            </a:xfrm>
            <a:custGeom>
              <a:avLst/>
              <a:gdLst/>
              <a:ahLst/>
              <a:cxnLst/>
              <a:rect l="l" t="t" r="r" b="b"/>
              <a:pathLst>
                <a:path w="4534" h="1302" extrusionOk="0">
                  <a:moveTo>
                    <a:pt x="4534" y="0"/>
                  </a:moveTo>
                  <a:lnTo>
                    <a:pt x="4534" y="0"/>
                  </a:lnTo>
                  <a:cubicBezTo>
                    <a:pt x="3719" y="731"/>
                    <a:pt x="2638" y="1117"/>
                    <a:pt x="1570" y="1117"/>
                  </a:cubicBezTo>
                  <a:cubicBezTo>
                    <a:pt x="1066" y="1117"/>
                    <a:pt x="565" y="1031"/>
                    <a:pt x="97" y="855"/>
                  </a:cubicBezTo>
                  <a:lnTo>
                    <a:pt x="1" y="1103"/>
                  </a:lnTo>
                  <a:cubicBezTo>
                    <a:pt x="434" y="1237"/>
                    <a:pt x="882" y="1302"/>
                    <a:pt x="1328" y="1302"/>
                  </a:cubicBezTo>
                  <a:cubicBezTo>
                    <a:pt x="2528" y="1302"/>
                    <a:pt x="3710" y="834"/>
                    <a:pt x="4534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1"/>
            <p:cNvSpPr/>
            <p:nvPr/>
          </p:nvSpPr>
          <p:spPr>
            <a:xfrm>
              <a:off x="1197050" y="3831450"/>
              <a:ext cx="179825" cy="20750"/>
            </a:xfrm>
            <a:custGeom>
              <a:avLst/>
              <a:gdLst/>
              <a:ahLst/>
              <a:cxnLst/>
              <a:rect l="l" t="t" r="r" b="b"/>
              <a:pathLst>
                <a:path w="7193" h="830" extrusionOk="0">
                  <a:moveTo>
                    <a:pt x="5635" y="1"/>
                  </a:moveTo>
                  <a:cubicBezTo>
                    <a:pt x="4211" y="1"/>
                    <a:pt x="2756" y="609"/>
                    <a:pt x="1332" y="609"/>
                  </a:cubicBezTo>
                  <a:cubicBezTo>
                    <a:pt x="912" y="609"/>
                    <a:pt x="495" y="556"/>
                    <a:pt x="83" y="419"/>
                  </a:cubicBezTo>
                  <a:lnTo>
                    <a:pt x="0" y="667"/>
                  </a:lnTo>
                  <a:cubicBezTo>
                    <a:pt x="383" y="783"/>
                    <a:pt x="765" y="829"/>
                    <a:pt x="1146" y="829"/>
                  </a:cubicBezTo>
                  <a:cubicBezTo>
                    <a:pt x="2703" y="829"/>
                    <a:pt x="4253" y="56"/>
                    <a:pt x="5798" y="56"/>
                  </a:cubicBezTo>
                  <a:cubicBezTo>
                    <a:pt x="6263" y="56"/>
                    <a:pt x="6728" y="126"/>
                    <a:pt x="7192" y="309"/>
                  </a:cubicBezTo>
                  <a:cubicBezTo>
                    <a:pt x="6679" y="83"/>
                    <a:pt x="6159" y="1"/>
                    <a:pt x="563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1"/>
            <p:cNvSpPr/>
            <p:nvPr/>
          </p:nvSpPr>
          <p:spPr>
            <a:xfrm>
              <a:off x="1090275" y="3743700"/>
              <a:ext cx="228725" cy="30050"/>
            </a:xfrm>
            <a:custGeom>
              <a:avLst/>
              <a:gdLst/>
              <a:ahLst/>
              <a:cxnLst/>
              <a:rect l="l" t="t" r="r" b="b"/>
              <a:pathLst>
                <a:path w="9149" h="1202" extrusionOk="0">
                  <a:moveTo>
                    <a:pt x="4577" y="1"/>
                  </a:moveTo>
                  <a:cubicBezTo>
                    <a:pt x="3012" y="1"/>
                    <a:pt x="1443" y="321"/>
                    <a:pt x="0" y="967"/>
                  </a:cubicBezTo>
                  <a:lnTo>
                    <a:pt x="110" y="1201"/>
                  </a:lnTo>
                  <a:cubicBezTo>
                    <a:pt x="1592" y="489"/>
                    <a:pt x="3243" y="129"/>
                    <a:pt x="4897" y="129"/>
                  </a:cubicBezTo>
                  <a:cubicBezTo>
                    <a:pt x="6348" y="129"/>
                    <a:pt x="7803" y="407"/>
                    <a:pt x="9148" y="967"/>
                  </a:cubicBezTo>
                  <a:cubicBezTo>
                    <a:pt x="7719" y="325"/>
                    <a:pt x="6150" y="1"/>
                    <a:pt x="4577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1"/>
            <p:cNvSpPr/>
            <p:nvPr/>
          </p:nvSpPr>
          <p:spPr>
            <a:xfrm>
              <a:off x="1069250" y="3773375"/>
              <a:ext cx="58575" cy="221850"/>
            </a:xfrm>
            <a:custGeom>
              <a:avLst/>
              <a:gdLst/>
              <a:ahLst/>
              <a:cxnLst/>
              <a:rect l="l" t="t" r="r" b="b"/>
              <a:pathLst>
                <a:path w="2343" h="8874" extrusionOk="0">
                  <a:moveTo>
                    <a:pt x="552" y="0"/>
                  </a:moveTo>
                  <a:cubicBezTo>
                    <a:pt x="1" y="3059"/>
                    <a:pt x="662" y="6297"/>
                    <a:pt x="2343" y="8873"/>
                  </a:cubicBezTo>
                  <a:cubicBezTo>
                    <a:pt x="745" y="6242"/>
                    <a:pt x="193" y="3018"/>
                    <a:pt x="813" y="42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1"/>
            <p:cNvSpPr/>
            <p:nvPr/>
          </p:nvSpPr>
          <p:spPr>
            <a:xfrm>
              <a:off x="1198425" y="3846725"/>
              <a:ext cx="50300" cy="168825"/>
            </a:xfrm>
            <a:custGeom>
              <a:avLst/>
              <a:gdLst/>
              <a:ahLst/>
              <a:cxnLst/>
              <a:rect l="l" t="t" r="r" b="b"/>
              <a:pathLst>
                <a:path w="2012" h="6753" extrusionOk="0">
                  <a:moveTo>
                    <a:pt x="193" y="1"/>
                  </a:moveTo>
                  <a:lnTo>
                    <a:pt x="0" y="180"/>
                  </a:lnTo>
                  <a:cubicBezTo>
                    <a:pt x="1640" y="1971"/>
                    <a:pt x="248" y="4989"/>
                    <a:pt x="2012" y="6752"/>
                  </a:cubicBezTo>
                  <a:cubicBezTo>
                    <a:pt x="303" y="4878"/>
                    <a:pt x="1846" y="1902"/>
                    <a:pt x="193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1"/>
            <p:cNvSpPr/>
            <p:nvPr/>
          </p:nvSpPr>
          <p:spPr>
            <a:xfrm>
              <a:off x="1323100" y="3935250"/>
              <a:ext cx="50325" cy="95450"/>
            </a:xfrm>
            <a:custGeom>
              <a:avLst/>
              <a:gdLst/>
              <a:ahLst/>
              <a:cxnLst/>
              <a:rect l="l" t="t" r="r" b="b"/>
              <a:pathLst>
                <a:path w="2013" h="3818" extrusionOk="0">
                  <a:moveTo>
                    <a:pt x="194" y="1"/>
                  </a:moveTo>
                  <a:lnTo>
                    <a:pt x="1" y="194"/>
                  </a:lnTo>
                  <a:cubicBezTo>
                    <a:pt x="1007" y="1144"/>
                    <a:pt x="1737" y="2426"/>
                    <a:pt x="2012" y="3817"/>
                  </a:cubicBezTo>
                  <a:cubicBezTo>
                    <a:pt x="1819" y="2412"/>
                    <a:pt x="1172" y="1062"/>
                    <a:pt x="19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470;p31"/>
          <p:cNvGrpSpPr/>
          <p:nvPr/>
        </p:nvGrpSpPr>
        <p:grpSpPr>
          <a:xfrm rot="954229">
            <a:off x="7507127" y="4288138"/>
            <a:ext cx="1060095" cy="696832"/>
            <a:chOff x="1506700" y="3966175"/>
            <a:chExt cx="674775" cy="443550"/>
          </a:xfrm>
        </p:grpSpPr>
        <p:sp>
          <p:nvSpPr>
            <p:cNvPr id="471" name="Google Shape;471;p31"/>
            <p:cNvSpPr/>
            <p:nvPr/>
          </p:nvSpPr>
          <p:spPr>
            <a:xfrm>
              <a:off x="1506700" y="3966175"/>
              <a:ext cx="674775" cy="296475"/>
            </a:xfrm>
            <a:custGeom>
              <a:avLst/>
              <a:gdLst/>
              <a:ahLst/>
              <a:cxnLst/>
              <a:rect l="l" t="t" r="r" b="b"/>
              <a:pathLst>
                <a:path w="26991" h="11859" extrusionOk="0">
                  <a:moveTo>
                    <a:pt x="21229" y="1"/>
                  </a:moveTo>
                  <a:cubicBezTo>
                    <a:pt x="20583" y="1"/>
                    <a:pt x="19935" y="28"/>
                    <a:pt x="19289" y="79"/>
                  </a:cubicBezTo>
                  <a:cubicBezTo>
                    <a:pt x="16685" y="299"/>
                    <a:pt x="14123" y="933"/>
                    <a:pt x="11698" y="1925"/>
                  </a:cubicBezTo>
                  <a:cubicBezTo>
                    <a:pt x="9273" y="2917"/>
                    <a:pt x="6999" y="4281"/>
                    <a:pt x="4988" y="5948"/>
                  </a:cubicBezTo>
                  <a:cubicBezTo>
                    <a:pt x="2990" y="7615"/>
                    <a:pt x="1254" y="9599"/>
                    <a:pt x="0" y="11859"/>
                  </a:cubicBezTo>
                  <a:cubicBezTo>
                    <a:pt x="1888" y="10109"/>
                    <a:pt x="3831" y="8538"/>
                    <a:pt x="5911" y="7188"/>
                  </a:cubicBezTo>
                  <a:cubicBezTo>
                    <a:pt x="7978" y="5824"/>
                    <a:pt x="10168" y="4681"/>
                    <a:pt x="12442" y="3744"/>
                  </a:cubicBezTo>
                  <a:cubicBezTo>
                    <a:pt x="14715" y="2807"/>
                    <a:pt x="17071" y="2090"/>
                    <a:pt x="19510" y="1608"/>
                  </a:cubicBezTo>
                  <a:cubicBezTo>
                    <a:pt x="21934" y="1112"/>
                    <a:pt x="24428" y="864"/>
                    <a:pt x="26991" y="795"/>
                  </a:cubicBezTo>
                  <a:cubicBezTo>
                    <a:pt x="25136" y="246"/>
                    <a:pt x="23188" y="1"/>
                    <a:pt x="212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1"/>
            <p:cNvSpPr/>
            <p:nvPr/>
          </p:nvSpPr>
          <p:spPr>
            <a:xfrm>
              <a:off x="1676175" y="3997750"/>
              <a:ext cx="290375" cy="411975"/>
            </a:xfrm>
            <a:custGeom>
              <a:avLst/>
              <a:gdLst/>
              <a:ahLst/>
              <a:cxnLst/>
              <a:rect l="l" t="t" r="r" b="b"/>
              <a:pathLst>
                <a:path w="11615" h="16479" extrusionOk="0">
                  <a:moveTo>
                    <a:pt x="11615" y="1"/>
                  </a:moveTo>
                  <a:lnTo>
                    <a:pt x="11615" y="1"/>
                  </a:lnTo>
                  <a:cubicBezTo>
                    <a:pt x="10333" y="951"/>
                    <a:pt x="9038" y="2150"/>
                    <a:pt x="7812" y="3459"/>
                  </a:cubicBezTo>
                  <a:cubicBezTo>
                    <a:pt x="6600" y="4782"/>
                    <a:pt x="5428" y="6214"/>
                    <a:pt x="4395" y="7689"/>
                  </a:cubicBezTo>
                  <a:cubicBezTo>
                    <a:pt x="3348" y="9177"/>
                    <a:pt x="2425" y="10692"/>
                    <a:pt x="1667" y="12194"/>
                  </a:cubicBezTo>
                  <a:cubicBezTo>
                    <a:pt x="909" y="13696"/>
                    <a:pt x="317" y="15156"/>
                    <a:pt x="0" y="16479"/>
                  </a:cubicBezTo>
                  <a:cubicBezTo>
                    <a:pt x="689" y="15018"/>
                    <a:pt x="1433" y="13585"/>
                    <a:pt x="2260" y="12153"/>
                  </a:cubicBezTo>
                  <a:cubicBezTo>
                    <a:pt x="3086" y="10720"/>
                    <a:pt x="3996" y="9314"/>
                    <a:pt x="4974" y="7923"/>
                  </a:cubicBezTo>
                  <a:cubicBezTo>
                    <a:pt x="5952" y="6531"/>
                    <a:pt x="6999" y="5167"/>
                    <a:pt x="8115" y="3858"/>
                  </a:cubicBezTo>
                  <a:cubicBezTo>
                    <a:pt x="9217" y="2536"/>
                    <a:pt x="10388" y="1254"/>
                    <a:pt x="11615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1"/>
            <p:cNvSpPr/>
            <p:nvPr/>
          </p:nvSpPr>
          <p:spPr>
            <a:xfrm>
              <a:off x="1526325" y="3997750"/>
              <a:ext cx="448500" cy="370300"/>
            </a:xfrm>
            <a:custGeom>
              <a:avLst/>
              <a:gdLst/>
              <a:ahLst/>
              <a:cxnLst/>
              <a:rect l="l" t="t" r="r" b="b"/>
              <a:pathLst>
                <a:path w="17940" h="14812" extrusionOk="0">
                  <a:moveTo>
                    <a:pt x="17939" y="1"/>
                  </a:moveTo>
                  <a:lnTo>
                    <a:pt x="17939" y="1"/>
                  </a:lnTo>
                  <a:cubicBezTo>
                    <a:pt x="16231" y="662"/>
                    <a:pt x="14426" y="1613"/>
                    <a:pt x="12662" y="2687"/>
                  </a:cubicBezTo>
                  <a:cubicBezTo>
                    <a:pt x="10899" y="3790"/>
                    <a:pt x="9177" y="5030"/>
                    <a:pt x="7565" y="6366"/>
                  </a:cubicBezTo>
                  <a:cubicBezTo>
                    <a:pt x="5953" y="7689"/>
                    <a:pt x="4465" y="9108"/>
                    <a:pt x="3156" y="10541"/>
                  </a:cubicBezTo>
                  <a:cubicBezTo>
                    <a:pt x="1874" y="11987"/>
                    <a:pt x="758" y="13448"/>
                    <a:pt x="1" y="14812"/>
                  </a:cubicBezTo>
                  <a:cubicBezTo>
                    <a:pt x="1213" y="13393"/>
                    <a:pt x="2481" y="12015"/>
                    <a:pt x="3845" y="10678"/>
                  </a:cubicBezTo>
                  <a:cubicBezTo>
                    <a:pt x="5195" y="9342"/>
                    <a:pt x="6642" y="8047"/>
                    <a:pt x="8143" y="6793"/>
                  </a:cubicBezTo>
                  <a:cubicBezTo>
                    <a:pt x="9659" y="5539"/>
                    <a:pt x="11243" y="4341"/>
                    <a:pt x="12869" y="3211"/>
                  </a:cubicBezTo>
                  <a:cubicBezTo>
                    <a:pt x="14509" y="2081"/>
                    <a:pt x="16190" y="1020"/>
                    <a:pt x="1793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" name="Google Shape;474;p31"/>
          <p:cNvGrpSpPr/>
          <p:nvPr/>
        </p:nvGrpSpPr>
        <p:grpSpPr>
          <a:xfrm>
            <a:off x="7706025" y="3760236"/>
            <a:ext cx="662304" cy="631226"/>
            <a:chOff x="5751275" y="1733375"/>
            <a:chExt cx="1122550" cy="1069875"/>
          </a:xfrm>
        </p:grpSpPr>
        <p:sp>
          <p:nvSpPr>
            <p:cNvPr id="475" name="Google Shape;475;p31"/>
            <p:cNvSpPr/>
            <p:nvPr/>
          </p:nvSpPr>
          <p:spPr>
            <a:xfrm>
              <a:off x="6421550" y="2292425"/>
              <a:ext cx="372725" cy="341025"/>
            </a:xfrm>
            <a:custGeom>
              <a:avLst/>
              <a:gdLst/>
              <a:ahLst/>
              <a:cxnLst/>
              <a:rect l="l" t="t" r="r" b="b"/>
              <a:pathLst>
                <a:path w="14909" h="13641" extrusionOk="0">
                  <a:moveTo>
                    <a:pt x="1" y="0"/>
                  </a:moveTo>
                  <a:lnTo>
                    <a:pt x="7138" y="13640"/>
                  </a:lnTo>
                  <a:lnTo>
                    <a:pt x="14908" y="13640"/>
                  </a:lnTo>
                  <a:lnTo>
                    <a:pt x="1365" y="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1"/>
            <p:cNvSpPr/>
            <p:nvPr/>
          </p:nvSpPr>
          <p:spPr>
            <a:xfrm>
              <a:off x="6501125" y="2292425"/>
              <a:ext cx="372700" cy="341025"/>
            </a:xfrm>
            <a:custGeom>
              <a:avLst/>
              <a:gdLst/>
              <a:ahLst/>
              <a:cxnLst/>
              <a:rect l="l" t="t" r="r" b="b"/>
              <a:pathLst>
                <a:path w="14908" h="13641" extrusionOk="0">
                  <a:moveTo>
                    <a:pt x="0" y="0"/>
                  </a:moveTo>
                  <a:lnTo>
                    <a:pt x="7137" y="13640"/>
                  </a:lnTo>
                  <a:lnTo>
                    <a:pt x="14908" y="13640"/>
                  </a:lnTo>
                  <a:lnTo>
                    <a:pt x="136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1"/>
            <p:cNvSpPr/>
            <p:nvPr/>
          </p:nvSpPr>
          <p:spPr>
            <a:xfrm>
              <a:off x="63523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1"/>
            <p:cNvSpPr/>
            <p:nvPr/>
          </p:nvSpPr>
          <p:spPr>
            <a:xfrm>
              <a:off x="6258300" y="2762225"/>
              <a:ext cx="118850" cy="41025"/>
            </a:xfrm>
            <a:custGeom>
              <a:avLst/>
              <a:gdLst/>
              <a:ahLst/>
              <a:cxnLst/>
              <a:rect l="l" t="t" r="r" b="b"/>
              <a:pathLst>
                <a:path w="4754" h="1641" extrusionOk="0">
                  <a:moveTo>
                    <a:pt x="4753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1"/>
            <p:cNvSpPr/>
            <p:nvPr/>
          </p:nvSpPr>
          <p:spPr>
            <a:xfrm>
              <a:off x="6253125" y="2519750"/>
              <a:ext cx="8625" cy="247675"/>
            </a:xfrm>
            <a:custGeom>
              <a:avLst/>
              <a:gdLst/>
              <a:ahLst/>
              <a:cxnLst/>
              <a:rect l="l" t="t" r="r" b="b"/>
              <a:pathLst>
                <a:path w="345" h="9907" extrusionOk="0">
                  <a:moveTo>
                    <a:pt x="345" y="9907"/>
                  </a:moveTo>
                  <a:lnTo>
                    <a:pt x="345" y="0"/>
                  </a:lnTo>
                  <a:lnTo>
                    <a:pt x="0" y="0"/>
                  </a:lnTo>
                  <a:lnTo>
                    <a:pt x="0" y="990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1"/>
            <p:cNvSpPr/>
            <p:nvPr/>
          </p:nvSpPr>
          <p:spPr>
            <a:xfrm>
              <a:off x="6159100" y="2762225"/>
              <a:ext cx="119200" cy="41025"/>
            </a:xfrm>
            <a:custGeom>
              <a:avLst/>
              <a:gdLst/>
              <a:ahLst/>
              <a:cxnLst/>
              <a:rect l="l" t="t" r="r" b="b"/>
              <a:pathLst>
                <a:path w="4768" h="1641" extrusionOk="0">
                  <a:moveTo>
                    <a:pt x="4767" y="1393"/>
                  </a:moveTo>
                  <a:lnTo>
                    <a:pt x="4009" y="1"/>
                  </a:lnTo>
                  <a:lnTo>
                    <a:pt x="0" y="1310"/>
                  </a:lnTo>
                  <a:lnTo>
                    <a:pt x="110" y="1641"/>
                  </a:lnTo>
                  <a:lnTo>
                    <a:pt x="3844" y="414"/>
                  </a:lnTo>
                  <a:lnTo>
                    <a:pt x="4450" y="1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1"/>
            <p:cNvSpPr/>
            <p:nvPr/>
          </p:nvSpPr>
          <p:spPr>
            <a:xfrm>
              <a:off x="6110175" y="2462925"/>
              <a:ext cx="311400" cy="173625"/>
            </a:xfrm>
            <a:custGeom>
              <a:avLst/>
              <a:gdLst/>
              <a:ahLst/>
              <a:cxnLst/>
              <a:rect l="l" t="t" r="r" b="b"/>
              <a:pathLst>
                <a:path w="12456" h="6945" extrusionOk="0">
                  <a:moveTo>
                    <a:pt x="1" y="0"/>
                  </a:moveTo>
                  <a:lnTo>
                    <a:pt x="5953" y="6503"/>
                  </a:lnTo>
                  <a:lnTo>
                    <a:pt x="7606" y="4740"/>
                  </a:lnTo>
                  <a:lnTo>
                    <a:pt x="9921" y="6944"/>
                  </a:lnTo>
                  <a:lnTo>
                    <a:pt x="12456" y="231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1"/>
            <p:cNvSpPr/>
            <p:nvPr/>
          </p:nvSpPr>
          <p:spPr>
            <a:xfrm>
              <a:off x="5974475" y="2118125"/>
              <a:ext cx="575575" cy="426100"/>
            </a:xfrm>
            <a:custGeom>
              <a:avLst/>
              <a:gdLst/>
              <a:ahLst/>
              <a:cxnLst/>
              <a:rect l="l" t="t" r="r" b="b"/>
              <a:pathLst>
                <a:path w="23023" h="17044" extrusionOk="0">
                  <a:moveTo>
                    <a:pt x="744" y="1"/>
                  </a:moveTo>
                  <a:cubicBezTo>
                    <a:pt x="689" y="194"/>
                    <a:pt x="620" y="386"/>
                    <a:pt x="565" y="566"/>
                  </a:cubicBezTo>
                  <a:cubicBezTo>
                    <a:pt x="538" y="648"/>
                    <a:pt x="510" y="717"/>
                    <a:pt x="496" y="800"/>
                  </a:cubicBezTo>
                  <a:cubicBezTo>
                    <a:pt x="166" y="1902"/>
                    <a:pt x="0" y="3073"/>
                    <a:pt x="0" y="4299"/>
                  </a:cubicBezTo>
                  <a:cubicBezTo>
                    <a:pt x="0" y="11326"/>
                    <a:pt x="5718" y="17044"/>
                    <a:pt x="12745" y="17044"/>
                  </a:cubicBezTo>
                  <a:cubicBezTo>
                    <a:pt x="15707" y="17044"/>
                    <a:pt x="18435" y="16024"/>
                    <a:pt x="20612" y="14329"/>
                  </a:cubicBezTo>
                  <a:cubicBezTo>
                    <a:pt x="22058" y="13186"/>
                    <a:pt x="22885" y="11519"/>
                    <a:pt x="23023" y="9783"/>
                  </a:cubicBezTo>
                  <a:lnTo>
                    <a:pt x="23023" y="9783"/>
                  </a:lnTo>
                  <a:cubicBezTo>
                    <a:pt x="21976" y="10981"/>
                    <a:pt x="20681" y="11987"/>
                    <a:pt x="19165" y="12731"/>
                  </a:cubicBezTo>
                  <a:cubicBezTo>
                    <a:pt x="17352" y="13632"/>
                    <a:pt x="15427" y="14058"/>
                    <a:pt x="13530" y="14058"/>
                  </a:cubicBezTo>
                  <a:cubicBezTo>
                    <a:pt x="8839" y="14058"/>
                    <a:pt x="4321" y="11451"/>
                    <a:pt x="2094" y="6958"/>
                  </a:cubicBezTo>
                  <a:cubicBezTo>
                    <a:pt x="1557" y="5884"/>
                    <a:pt x="1185" y="4754"/>
                    <a:pt x="978" y="3610"/>
                  </a:cubicBezTo>
                  <a:cubicBezTo>
                    <a:pt x="965" y="3528"/>
                    <a:pt x="951" y="3459"/>
                    <a:pt x="937" y="3390"/>
                  </a:cubicBezTo>
                  <a:cubicBezTo>
                    <a:pt x="744" y="2274"/>
                    <a:pt x="689" y="1130"/>
                    <a:pt x="744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1"/>
            <p:cNvSpPr/>
            <p:nvPr/>
          </p:nvSpPr>
          <p:spPr>
            <a:xfrm>
              <a:off x="5991700" y="1892175"/>
              <a:ext cx="559400" cy="577425"/>
            </a:xfrm>
            <a:custGeom>
              <a:avLst/>
              <a:gdLst/>
              <a:ahLst/>
              <a:cxnLst/>
              <a:rect l="l" t="t" r="r" b="b"/>
              <a:pathLst>
                <a:path w="22376" h="23097" extrusionOk="0">
                  <a:moveTo>
                    <a:pt x="11077" y="0"/>
                  </a:moveTo>
                  <a:cubicBezTo>
                    <a:pt x="10829" y="14"/>
                    <a:pt x="10595" y="28"/>
                    <a:pt x="10347" y="56"/>
                  </a:cubicBezTo>
                  <a:cubicBezTo>
                    <a:pt x="9824" y="124"/>
                    <a:pt x="9300" y="221"/>
                    <a:pt x="8790" y="345"/>
                  </a:cubicBezTo>
                  <a:cubicBezTo>
                    <a:pt x="4629" y="1433"/>
                    <a:pt x="1461" y="4947"/>
                    <a:pt x="55" y="9052"/>
                  </a:cubicBezTo>
                  <a:cubicBezTo>
                    <a:pt x="0" y="10168"/>
                    <a:pt x="55" y="11312"/>
                    <a:pt x="248" y="12428"/>
                  </a:cubicBezTo>
                  <a:cubicBezTo>
                    <a:pt x="262" y="12497"/>
                    <a:pt x="276" y="12566"/>
                    <a:pt x="289" y="12662"/>
                  </a:cubicBezTo>
                  <a:cubicBezTo>
                    <a:pt x="496" y="13792"/>
                    <a:pt x="868" y="14922"/>
                    <a:pt x="1405" y="16010"/>
                  </a:cubicBezTo>
                  <a:cubicBezTo>
                    <a:pt x="3632" y="20493"/>
                    <a:pt x="8149" y="23097"/>
                    <a:pt x="12838" y="23097"/>
                  </a:cubicBezTo>
                  <a:cubicBezTo>
                    <a:pt x="14736" y="23097"/>
                    <a:pt x="16662" y="22670"/>
                    <a:pt x="18476" y="21769"/>
                  </a:cubicBezTo>
                  <a:cubicBezTo>
                    <a:pt x="19992" y="21025"/>
                    <a:pt x="21287" y="20019"/>
                    <a:pt x="22334" y="18821"/>
                  </a:cubicBezTo>
                  <a:cubicBezTo>
                    <a:pt x="22375" y="18407"/>
                    <a:pt x="22375" y="17994"/>
                    <a:pt x="22334" y="17595"/>
                  </a:cubicBezTo>
                  <a:cubicBezTo>
                    <a:pt x="22224" y="16492"/>
                    <a:pt x="21838" y="15390"/>
                    <a:pt x="21163" y="14426"/>
                  </a:cubicBezTo>
                  <a:lnTo>
                    <a:pt x="12896" y="2591"/>
                  </a:lnTo>
                  <a:lnTo>
                    <a:pt x="11821" y="1061"/>
                  </a:lnTo>
                  <a:lnTo>
                    <a:pt x="11077" y="0"/>
                  </a:ln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1"/>
            <p:cNvSpPr/>
            <p:nvPr/>
          </p:nvSpPr>
          <p:spPr>
            <a:xfrm>
              <a:off x="5751275" y="1964850"/>
              <a:ext cx="161900" cy="92675"/>
            </a:xfrm>
            <a:custGeom>
              <a:avLst/>
              <a:gdLst/>
              <a:ahLst/>
              <a:cxnLst/>
              <a:rect l="l" t="t" r="r" b="b"/>
              <a:pathLst>
                <a:path w="6476" h="3707" extrusionOk="0">
                  <a:moveTo>
                    <a:pt x="6090" y="1"/>
                  </a:moveTo>
                  <a:lnTo>
                    <a:pt x="14" y="317"/>
                  </a:lnTo>
                  <a:lnTo>
                    <a:pt x="0" y="331"/>
                  </a:lnTo>
                  <a:lnTo>
                    <a:pt x="6476" y="3707"/>
                  </a:lnTo>
                  <a:lnTo>
                    <a:pt x="6476" y="3707"/>
                  </a:lnTo>
                  <a:lnTo>
                    <a:pt x="6090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1"/>
            <p:cNvSpPr/>
            <p:nvPr/>
          </p:nvSpPr>
          <p:spPr>
            <a:xfrm>
              <a:off x="5751625" y="1882175"/>
              <a:ext cx="151900" cy="90625"/>
            </a:xfrm>
            <a:custGeom>
              <a:avLst/>
              <a:gdLst/>
              <a:ahLst/>
              <a:cxnLst/>
              <a:rect l="l" t="t" r="r" b="b"/>
              <a:pathLst>
                <a:path w="6076" h="3625" extrusionOk="0">
                  <a:moveTo>
                    <a:pt x="5732" y="1"/>
                  </a:moveTo>
                  <a:cubicBezTo>
                    <a:pt x="3844" y="276"/>
                    <a:pt x="1157" y="2260"/>
                    <a:pt x="0" y="3624"/>
                  </a:cubicBezTo>
                  <a:lnTo>
                    <a:pt x="6076" y="3308"/>
                  </a:lnTo>
                  <a:lnTo>
                    <a:pt x="5732" y="1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1"/>
            <p:cNvSpPr/>
            <p:nvPr/>
          </p:nvSpPr>
          <p:spPr>
            <a:xfrm>
              <a:off x="5864250" y="1733375"/>
              <a:ext cx="404400" cy="404075"/>
            </a:xfrm>
            <a:custGeom>
              <a:avLst/>
              <a:gdLst/>
              <a:ahLst/>
              <a:cxnLst/>
              <a:rect l="l" t="t" r="r" b="b"/>
              <a:pathLst>
                <a:path w="16176" h="16163" extrusionOk="0">
                  <a:moveTo>
                    <a:pt x="8487" y="1"/>
                  </a:moveTo>
                  <a:cubicBezTo>
                    <a:pt x="4712" y="1"/>
                    <a:pt x="1516" y="2453"/>
                    <a:pt x="414" y="5856"/>
                  </a:cubicBezTo>
                  <a:cubicBezTo>
                    <a:pt x="138" y="6697"/>
                    <a:pt x="0" y="7565"/>
                    <a:pt x="0" y="8488"/>
                  </a:cubicBezTo>
                  <a:cubicBezTo>
                    <a:pt x="0" y="9645"/>
                    <a:pt x="221" y="10734"/>
                    <a:pt x="648" y="11740"/>
                  </a:cubicBezTo>
                  <a:lnTo>
                    <a:pt x="648" y="11753"/>
                  </a:lnTo>
                  <a:cubicBezTo>
                    <a:pt x="1461" y="13682"/>
                    <a:pt x="2949" y="15253"/>
                    <a:pt x="4836" y="16162"/>
                  </a:cubicBezTo>
                  <a:cubicBezTo>
                    <a:pt x="4878" y="16093"/>
                    <a:pt x="4919" y="16024"/>
                    <a:pt x="4974" y="15969"/>
                  </a:cubicBezTo>
                  <a:cubicBezTo>
                    <a:pt x="5746" y="14771"/>
                    <a:pt x="6889" y="13779"/>
                    <a:pt x="8074" y="12980"/>
                  </a:cubicBezTo>
                  <a:cubicBezTo>
                    <a:pt x="10086" y="11629"/>
                    <a:pt x="12373" y="10665"/>
                    <a:pt x="14178" y="9053"/>
                  </a:cubicBezTo>
                  <a:cubicBezTo>
                    <a:pt x="14495" y="8764"/>
                    <a:pt x="14798" y="8447"/>
                    <a:pt x="15087" y="8102"/>
                  </a:cubicBezTo>
                  <a:cubicBezTo>
                    <a:pt x="15514" y="7565"/>
                    <a:pt x="15900" y="6972"/>
                    <a:pt x="16175" y="6352"/>
                  </a:cubicBezTo>
                  <a:lnTo>
                    <a:pt x="15679" y="5650"/>
                  </a:lnTo>
                  <a:lnTo>
                    <a:pt x="13709" y="2812"/>
                  </a:lnTo>
                  <a:cubicBezTo>
                    <a:pt x="12524" y="1117"/>
                    <a:pt x="10595" y="1"/>
                    <a:pt x="8529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1"/>
            <p:cNvSpPr/>
            <p:nvPr/>
          </p:nvSpPr>
          <p:spPr>
            <a:xfrm>
              <a:off x="5934850" y="1882175"/>
              <a:ext cx="36200" cy="56875"/>
            </a:xfrm>
            <a:custGeom>
              <a:avLst/>
              <a:gdLst/>
              <a:ahLst/>
              <a:cxnLst/>
              <a:rect l="l" t="t" r="r" b="b"/>
              <a:pathLst>
                <a:path w="1448" h="2275" extrusionOk="0">
                  <a:moveTo>
                    <a:pt x="731" y="1"/>
                  </a:moveTo>
                  <a:cubicBezTo>
                    <a:pt x="331" y="1"/>
                    <a:pt x="1" y="511"/>
                    <a:pt x="1" y="1131"/>
                  </a:cubicBezTo>
                  <a:cubicBezTo>
                    <a:pt x="1" y="1764"/>
                    <a:pt x="331" y="2274"/>
                    <a:pt x="731" y="2274"/>
                  </a:cubicBezTo>
                  <a:cubicBezTo>
                    <a:pt x="1131" y="2274"/>
                    <a:pt x="1447" y="1764"/>
                    <a:pt x="1447" y="1131"/>
                  </a:cubicBezTo>
                  <a:cubicBezTo>
                    <a:pt x="1447" y="511"/>
                    <a:pt x="1131" y="1"/>
                    <a:pt x="73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1"/>
            <p:cNvSpPr/>
            <p:nvPr/>
          </p:nvSpPr>
          <p:spPr>
            <a:xfrm>
              <a:off x="5942100" y="1957950"/>
              <a:ext cx="108175" cy="71325"/>
            </a:xfrm>
            <a:custGeom>
              <a:avLst/>
              <a:gdLst/>
              <a:ahLst/>
              <a:cxnLst/>
              <a:rect l="l" t="t" r="r" b="b"/>
              <a:pathLst>
                <a:path w="4327" h="2853" extrusionOk="0">
                  <a:moveTo>
                    <a:pt x="2163" y="1"/>
                  </a:moveTo>
                  <a:cubicBezTo>
                    <a:pt x="965" y="1"/>
                    <a:pt x="0" y="649"/>
                    <a:pt x="0" y="1434"/>
                  </a:cubicBezTo>
                  <a:cubicBezTo>
                    <a:pt x="0" y="2219"/>
                    <a:pt x="965" y="2853"/>
                    <a:pt x="2163" y="2853"/>
                  </a:cubicBezTo>
                  <a:cubicBezTo>
                    <a:pt x="3348" y="2853"/>
                    <a:pt x="4326" y="2219"/>
                    <a:pt x="4326" y="1434"/>
                  </a:cubicBezTo>
                  <a:cubicBezTo>
                    <a:pt x="4326" y="649"/>
                    <a:pt x="3348" y="1"/>
                    <a:pt x="2163" y="1"/>
                  </a:cubicBezTo>
                  <a:close/>
                </a:path>
              </a:pathLst>
            </a:custGeom>
            <a:solidFill>
              <a:srgbClr val="FFD6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1"/>
            <p:cNvSpPr/>
            <p:nvPr/>
          </p:nvSpPr>
          <p:spPr>
            <a:xfrm>
              <a:off x="6229700" y="1877700"/>
              <a:ext cx="582825" cy="405275"/>
            </a:xfrm>
            <a:custGeom>
              <a:avLst/>
              <a:gdLst/>
              <a:ahLst/>
              <a:cxnLst/>
              <a:rect l="l" t="t" r="r" b="b"/>
              <a:pathLst>
                <a:path w="23313" h="16211" extrusionOk="0">
                  <a:moveTo>
                    <a:pt x="1103" y="1"/>
                  </a:moveTo>
                  <a:lnTo>
                    <a:pt x="1103" y="1"/>
                  </a:lnTo>
                  <a:cubicBezTo>
                    <a:pt x="937" y="524"/>
                    <a:pt x="800" y="1062"/>
                    <a:pt x="703" y="1613"/>
                  </a:cubicBezTo>
                  <a:cubicBezTo>
                    <a:pt x="1" y="5415"/>
                    <a:pt x="1117" y="9122"/>
                    <a:pt x="3445" y="11850"/>
                  </a:cubicBezTo>
                  <a:cubicBezTo>
                    <a:pt x="5222" y="13944"/>
                    <a:pt x="7716" y="15459"/>
                    <a:pt x="10637" y="16010"/>
                  </a:cubicBezTo>
                  <a:cubicBezTo>
                    <a:pt x="11384" y="16145"/>
                    <a:pt x="12128" y="16211"/>
                    <a:pt x="12862" y="16211"/>
                  </a:cubicBezTo>
                  <a:cubicBezTo>
                    <a:pt x="17145" y="16211"/>
                    <a:pt x="21077" y="13989"/>
                    <a:pt x="23312" y="10472"/>
                  </a:cubicBezTo>
                  <a:lnTo>
                    <a:pt x="22472" y="10072"/>
                  </a:lnTo>
                  <a:cubicBezTo>
                    <a:pt x="20205" y="12543"/>
                    <a:pt x="16962" y="14071"/>
                    <a:pt x="13405" y="14071"/>
                  </a:cubicBezTo>
                  <a:cubicBezTo>
                    <a:pt x="13114" y="14071"/>
                    <a:pt x="12820" y="14061"/>
                    <a:pt x="12524" y="14040"/>
                  </a:cubicBezTo>
                  <a:cubicBezTo>
                    <a:pt x="9562" y="13847"/>
                    <a:pt x="6917" y="12621"/>
                    <a:pt x="4905" y="10734"/>
                  </a:cubicBezTo>
                  <a:cubicBezTo>
                    <a:pt x="2288" y="8281"/>
                    <a:pt x="758" y="4713"/>
                    <a:pt x="1020" y="869"/>
                  </a:cubicBezTo>
                  <a:cubicBezTo>
                    <a:pt x="1034" y="579"/>
                    <a:pt x="1075" y="290"/>
                    <a:pt x="1103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1"/>
            <p:cNvSpPr/>
            <p:nvPr/>
          </p:nvSpPr>
          <p:spPr>
            <a:xfrm>
              <a:off x="6248650" y="1876325"/>
              <a:ext cx="542850" cy="353175"/>
            </a:xfrm>
            <a:custGeom>
              <a:avLst/>
              <a:gdLst/>
              <a:ahLst/>
              <a:cxnLst/>
              <a:rect l="l" t="t" r="r" b="b"/>
              <a:pathLst>
                <a:path w="21714" h="14127" extrusionOk="0">
                  <a:moveTo>
                    <a:pt x="359" y="1"/>
                  </a:moveTo>
                  <a:lnTo>
                    <a:pt x="359" y="42"/>
                  </a:lnTo>
                  <a:lnTo>
                    <a:pt x="359" y="56"/>
                  </a:lnTo>
                  <a:lnTo>
                    <a:pt x="345" y="56"/>
                  </a:lnTo>
                  <a:cubicBezTo>
                    <a:pt x="317" y="331"/>
                    <a:pt x="276" y="621"/>
                    <a:pt x="262" y="924"/>
                  </a:cubicBezTo>
                  <a:cubicBezTo>
                    <a:pt x="0" y="4782"/>
                    <a:pt x="1530" y="8336"/>
                    <a:pt x="4147" y="10789"/>
                  </a:cubicBezTo>
                  <a:cubicBezTo>
                    <a:pt x="6159" y="12676"/>
                    <a:pt x="8804" y="13902"/>
                    <a:pt x="11766" y="14095"/>
                  </a:cubicBezTo>
                  <a:cubicBezTo>
                    <a:pt x="12062" y="14116"/>
                    <a:pt x="12356" y="14126"/>
                    <a:pt x="12647" y="14126"/>
                  </a:cubicBezTo>
                  <a:cubicBezTo>
                    <a:pt x="16204" y="14126"/>
                    <a:pt x="19447" y="12598"/>
                    <a:pt x="21714" y="10127"/>
                  </a:cubicBezTo>
                  <a:lnTo>
                    <a:pt x="19950" y="9287"/>
                  </a:lnTo>
                  <a:lnTo>
                    <a:pt x="18173" y="8446"/>
                  </a:lnTo>
                  <a:lnTo>
                    <a:pt x="15266" y="7069"/>
                  </a:lnTo>
                  <a:lnTo>
                    <a:pt x="414" y="28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1"/>
            <p:cNvSpPr/>
            <p:nvPr/>
          </p:nvSpPr>
          <p:spPr>
            <a:xfrm>
              <a:off x="6252775" y="1877025"/>
              <a:ext cx="497400" cy="295200"/>
            </a:xfrm>
            <a:custGeom>
              <a:avLst/>
              <a:gdLst/>
              <a:ahLst/>
              <a:cxnLst/>
              <a:rect l="l" t="t" r="r" b="b"/>
              <a:pathLst>
                <a:path w="19896" h="11808" extrusionOk="0">
                  <a:moveTo>
                    <a:pt x="386" y="0"/>
                  </a:moveTo>
                  <a:lnTo>
                    <a:pt x="1" y="42"/>
                  </a:lnTo>
                  <a:cubicBezTo>
                    <a:pt x="14" y="248"/>
                    <a:pt x="28" y="482"/>
                    <a:pt x="56" y="717"/>
                  </a:cubicBezTo>
                  <a:cubicBezTo>
                    <a:pt x="510" y="4602"/>
                    <a:pt x="2715" y="7867"/>
                    <a:pt x="5787" y="9824"/>
                  </a:cubicBezTo>
                  <a:cubicBezTo>
                    <a:pt x="7744" y="11078"/>
                    <a:pt x="10058" y="11808"/>
                    <a:pt x="12511" y="11808"/>
                  </a:cubicBezTo>
                  <a:cubicBezTo>
                    <a:pt x="12993" y="11808"/>
                    <a:pt x="13503" y="11766"/>
                    <a:pt x="13999" y="11711"/>
                  </a:cubicBezTo>
                  <a:cubicBezTo>
                    <a:pt x="16203" y="11450"/>
                    <a:pt x="18215" y="10637"/>
                    <a:pt x="19896" y="9410"/>
                  </a:cubicBezTo>
                  <a:lnTo>
                    <a:pt x="19675" y="9107"/>
                  </a:lnTo>
                  <a:cubicBezTo>
                    <a:pt x="18049" y="10292"/>
                    <a:pt x="16093" y="11078"/>
                    <a:pt x="13957" y="11339"/>
                  </a:cubicBezTo>
                  <a:cubicBezTo>
                    <a:pt x="13475" y="11394"/>
                    <a:pt x="12993" y="11422"/>
                    <a:pt x="12511" y="11422"/>
                  </a:cubicBezTo>
                  <a:cubicBezTo>
                    <a:pt x="10141" y="11422"/>
                    <a:pt x="7895" y="10719"/>
                    <a:pt x="5994" y="9507"/>
                  </a:cubicBezTo>
                  <a:cubicBezTo>
                    <a:pt x="3018" y="7606"/>
                    <a:pt x="882" y="4450"/>
                    <a:pt x="442" y="662"/>
                  </a:cubicBezTo>
                  <a:cubicBezTo>
                    <a:pt x="414" y="455"/>
                    <a:pt x="400" y="234"/>
                    <a:pt x="386" y="14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1"/>
            <p:cNvSpPr/>
            <p:nvPr/>
          </p:nvSpPr>
          <p:spPr>
            <a:xfrm>
              <a:off x="6254150" y="1875300"/>
              <a:ext cx="377550" cy="194975"/>
            </a:xfrm>
            <a:custGeom>
              <a:avLst/>
              <a:gdLst/>
              <a:ahLst/>
              <a:cxnLst/>
              <a:rect l="l" t="t" r="r" b="b"/>
              <a:pathLst>
                <a:path w="15102" h="7799" extrusionOk="0">
                  <a:moveTo>
                    <a:pt x="359" y="0"/>
                  </a:moveTo>
                  <a:lnTo>
                    <a:pt x="219" y="59"/>
                  </a:lnTo>
                  <a:lnTo>
                    <a:pt x="1" y="83"/>
                  </a:lnTo>
                  <a:lnTo>
                    <a:pt x="1" y="124"/>
                  </a:lnTo>
                  <a:lnTo>
                    <a:pt x="15" y="138"/>
                  </a:lnTo>
                  <a:cubicBezTo>
                    <a:pt x="1503" y="3707"/>
                    <a:pt x="4465" y="6200"/>
                    <a:pt x="7895" y="7247"/>
                  </a:cubicBezTo>
                  <a:cubicBezTo>
                    <a:pt x="9080" y="7619"/>
                    <a:pt x="10320" y="7799"/>
                    <a:pt x="11588" y="7799"/>
                  </a:cubicBezTo>
                  <a:cubicBezTo>
                    <a:pt x="12759" y="7799"/>
                    <a:pt x="13944" y="7633"/>
                    <a:pt x="15101" y="7289"/>
                  </a:cubicBezTo>
                  <a:lnTo>
                    <a:pt x="14991" y="6931"/>
                  </a:lnTo>
                  <a:cubicBezTo>
                    <a:pt x="13861" y="7261"/>
                    <a:pt x="12718" y="7427"/>
                    <a:pt x="11588" y="7427"/>
                  </a:cubicBezTo>
                  <a:cubicBezTo>
                    <a:pt x="10362" y="7427"/>
                    <a:pt x="9149" y="7234"/>
                    <a:pt x="8006" y="6889"/>
                  </a:cubicBezTo>
                  <a:cubicBezTo>
                    <a:pt x="4671" y="5870"/>
                    <a:pt x="1806" y="3445"/>
                    <a:pt x="3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228;p29"/>
          <p:cNvSpPr txBox="1">
            <a:spLocks/>
          </p:cNvSpPr>
          <p:nvPr/>
        </p:nvSpPr>
        <p:spPr>
          <a:xfrm>
            <a:off x="-864817" y="165597"/>
            <a:ext cx="9076258" cy="752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>
              <a:lnSpc>
                <a:spcPct val="150000"/>
              </a:lnSpc>
              <a:spcBef>
                <a:spcPts val="1000"/>
              </a:spcBef>
              <a:buClrTx/>
              <a:buSzTx/>
              <a:defRPr/>
            </a:pPr>
            <a:r>
              <a:rPr lang="vi-VN" altLang="zh-CN" sz="5000" b="1" kern="1200" dirty="0">
                <a:solidFill>
                  <a:srgbClr val="ED7D31">
                    <a:lumMod val="75000"/>
                  </a:srgbClr>
                </a:solidFill>
                <a:latin typeface="SVN-Blenda Script" panose="02000804000000020003" pitchFamily="2" charset="0"/>
                <a:cs typeface="+mn-ea"/>
                <a:sym typeface="+mn-lt"/>
              </a:rPr>
              <a:t>Tuyên dương </a:t>
            </a:r>
            <a:endParaRPr lang="zh-CN" altLang="en-US" sz="5000" b="1" kern="1200" dirty="0">
              <a:solidFill>
                <a:srgbClr val="ED7D31">
                  <a:lumMod val="75000"/>
                </a:srgbClr>
              </a:solidFill>
              <a:latin typeface="SVN-Blenda Script" panose="02000804000000020003" pitchFamily="2" charset="0"/>
              <a:cs typeface="+mn-ea"/>
              <a:sym typeface="+mn-lt"/>
            </a:endParaRPr>
          </a:p>
        </p:txBody>
      </p:sp>
      <p:sp>
        <p:nvSpPr>
          <p:cNvPr id="100" name="Google Shape;415;p31"/>
          <p:cNvSpPr/>
          <p:nvPr/>
        </p:nvSpPr>
        <p:spPr>
          <a:xfrm>
            <a:off x="1260574" y="3350856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415;p31"/>
          <p:cNvSpPr/>
          <p:nvPr/>
        </p:nvSpPr>
        <p:spPr>
          <a:xfrm>
            <a:off x="5194124" y="1228374"/>
            <a:ext cx="2462662" cy="8264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5163939" y="1478990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Tổ 2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Nguyễn Kỳ Duyên</a:t>
            </a:r>
          </a:p>
          <a:p>
            <a:pPr marL="0" lvl="0" indent="0"/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106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1261194" y="3483041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Tổ 3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Nguyễn Trọng Tín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109" name="Google Shape;415;p31"/>
          <p:cNvSpPr/>
          <p:nvPr/>
        </p:nvSpPr>
        <p:spPr>
          <a:xfrm>
            <a:off x="4948570" y="3286576"/>
            <a:ext cx="2774347" cy="91064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443;p31"/>
          <p:cNvSpPr txBox="1">
            <a:spLocks noGrp="1"/>
          </p:cNvSpPr>
          <p:nvPr>
            <p:ph type="subTitle" idx="6"/>
          </p:nvPr>
        </p:nvSpPr>
        <p:spPr>
          <a:xfrm>
            <a:off x="5194124" y="3490139"/>
            <a:ext cx="2542086" cy="4970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Tổ 4 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Dương Nguyễn </a:t>
            </a:r>
          </a:p>
          <a:p>
            <a:pPr marL="0" lvl="0" indent="0"/>
            <a:r>
              <a:rPr lang="vi-VN" sz="2000" b="1" dirty="0">
                <a:solidFill>
                  <a:schemeClr val="bg1"/>
                </a:solidFill>
                <a:latin typeface="Times New Roman" panose="02020603050405020304" pitchFamily="18" charset="0"/>
                <a:sym typeface="Short Stack"/>
              </a:rPr>
              <a:t>Nam Phương</a:t>
            </a:r>
          </a:p>
        </p:txBody>
      </p:sp>
      <p:sp>
        <p:nvSpPr>
          <p:cNvPr id="2" name="Oval 1"/>
          <p:cNvSpPr/>
          <p:nvPr/>
        </p:nvSpPr>
        <p:spPr>
          <a:xfrm>
            <a:off x="2959297" y="1509794"/>
            <a:ext cx="2885917" cy="234413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500" b="1" dirty="0">
                <a:solidFill>
                  <a:srgbClr val="FF0000"/>
                </a:solidFill>
                <a:latin typeface="Fira Sans ExtraBold" panose="020B0903050000020004" pitchFamily="34" charset="0"/>
                <a:ea typeface="Fira Sans ExtraBold" panose="020B0903050000020004" pitchFamily="34" charset="0"/>
              </a:rPr>
              <a:t>TỔ XUẤT SẮC </a:t>
            </a:r>
          </a:p>
          <a:p>
            <a:pPr algn="ctr">
              <a:lnSpc>
                <a:spcPct val="150000"/>
              </a:lnSpc>
            </a:pPr>
            <a:r>
              <a:rPr lang="vi-VN" sz="2500" b="1" dirty="0">
                <a:solidFill>
                  <a:srgbClr val="FF0000"/>
                </a:solidFill>
                <a:latin typeface="Fira Sans ExtraBold" panose="020B0903050000020004" pitchFamily="34" charset="0"/>
                <a:ea typeface="Fira Sans ExtraBold" panose="020B0903050000020004" pitchFamily="34" charset="0"/>
              </a:rPr>
              <a:t>TỔ 1 </a:t>
            </a:r>
            <a:endParaRPr lang="en-US" sz="2500" b="1" dirty="0">
              <a:solidFill>
                <a:srgbClr val="FF0000"/>
              </a:solidFill>
              <a:latin typeface="Fira Sans ExtraBold" panose="020B0903050000020004" pitchFamily="34" charset="0"/>
              <a:ea typeface="Fira Sans ExtraBold" panose="020B09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06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" grpId="0" animBg="1"/>
      <p:bldP spid="443" grpId="0" build="p"/>
      <p:bldP spid="100" grpId="0" animBg="1"/>
      <p:bldP spid="101" grpId="0" animBg="1"/>
      <p:bldP spid="105" grpId="0" build="p"/>
      <p:bldP spid="106" grpId="0" build="p"/>
      <p:bldP spid="109" grpId="0" animBg="1"/>
      <p:bldP spid="110" grpId="0" build="p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" name="Google Shape;829;p35"/>
          <p:cNvGrpSpPr/>
          <p:nvPr/>
        </p:nvGrpSpPr>
        <p:grpSpPr>
          <a:xfrm>
            <a:off x="2059380" y="4718379"/>
            <a:ext cx="8289157" cy="520907"/>
            <a:chOff x="1402225" y="3959475"/>
            <a:chExt cx="2140850" cy="254200"/>
          </a:xfrm>
        </p:grpSpPr>
        <p:sp>
          <p:nvSpPr>
            <p:cNvPr id="830" name="Google Shape;830;p35"/>
            <p:cNvSpPr/>
            <p:nvPr/>
          </p:nvSpPr>
          <p:spPr>
            <a:xfrm>
              <a:off x="1402225" y="3959475"/>
              <a:ext cx="2140850" cy="254200"/>
            </a:xfrm>
            <a:custGeom>
              <a:avLst/>
              <a:gdLst/>
              <a:ahLst/>
              <a:cxnLst/>
              <a:rect l="l" t="t" r="r" b="b"/>
              <a:pathLst>
                <a:path w="85634" h="10168" extrusionOk="0">
                  <a:moveTo>
                    <a:pt x="41495" y="1"/>
                  </a:moveTo>
                  <a:cubicBezTo>
                    <a:pt x="20776" y="1"/>
                    <a:pt x="7009" y="4017"/>
                    <a:pt x="0" y="6769"/>
                  </a:cubicBezTo>
                  <a:lnTo>
                    <a:pt x="0" y="10167"/>
                  </a:lnTo>
                  <a:lnTo>
                    <a:pt x="85633" y="10167"/>
                  </a:lnTo>
                  <a:lnTo>
                    <a:pt x="85633" y="5289"/>
                  </a:lnTo>
                  <a:cubicBezTo>
                    <a:pt x="77466" y="3108"/>
                    <a:pt x="65570" y="934"/>
                    <a:pt x="49214" y="182"/>
                  </a:cubicBezTo>
                  <a:cubicBezTo>
                    <a:pt x="46542" y="58"/>
                    <a:pt x="43969" y="1"/>
                    <a:pt x="41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1423425" y="4027550"/>
              <a:ext cx="2119650" cy="186125"/>
            </a:xfrm>
            <a:custGeom>
              <a:avLst/>
              <a:gdLst/>
              <a:ahLst/>
              <a:cxnLst/>
              <a:rect l="l" t="t" r="r" b="b"/>
              <a:pathLst>
                <a:path w="84786" h="7445" extrusionOk="0">
                  <a:moveTo>
                    <a:pt x="46495" y="1"/>
                  </a:moveTo>
                  <a:cubicBezTo>
                    <a:pt x="39812" y="1"/>
                    <a:pt x="33751" y="5213"/>
                    <a:pt x="26952" y="6078"/>
                  </a:cubicBezTo>
                  <a:cubicBezTo>
                    <a:pt x="26203" y="6173"/>
                    <a:pt x="25454" y="6215"/>
                    <a:pt x="24706" y="6215"/>
                  </a:cubicBezTo>
                  <a:cubicBezTo>
                    <a:pt x="20573" y="6215"/>
                    <a:pt x="16459" y="4941"/>
                    <a:pt x="12314" y="4414"/>
                  </a:cubicBezTo>
                  <a:cubicBezTo>
                    <a:pt x="11374" y="4294"/>
                    <a:pt x="10402" y="4228"/>
                    <a:pt x="9427" y="4228"/>
                  </a:cubicBezTo>
                  <a:cubicBezTo>
                    <a:pt x="5906" y="4228"/>
                    <a:pt x="2338" y="5094"/>
                    <a:pt x="1" y="7444"/>
                  </a:cubicBezTo>
                  <a:lnTo>
                    <a:pt x="84785" y="7444"/>
                  </a:lnTo>
                  <a:lnTo>
                    <a:pt x="84785" y="5492"/>
                  </a:lnTo>
                  <a:cubicBezTo>
                    <a:pt x="83423" y="5563"/>
                    <a:pt x="82069" y="5676"/>
                    <a:pt x="80739" y="5793"/>
                  </a:cubicBezTo>
                  <a:lnTo>
                    <a:pt x="71723" y="6608"/>
                  </a:lnTo>
                  <a:cubicBezTo>
                    <a:pt x="70200" y="6746"/>
                    <a:pt x="68661" y="6882"/>
                    <a:pt x="67132" y="6882"/>
                  </a:cubicBezTo>
                  <a:cubicBezTo>
                    <a:pt x="65743" y="6882"/>
                    <a:pt x="64362" y="6770"/>
                    <a:pt x="63008" y="6445"/>
                  </a:cubicBezTo>
                  <a:cubicBezTo>
                    <a:pt x="57754" y="5183"/>
                    <a:pt x="53524" y="844"/>
                    <a:pt x="48165" y="113"/>
                  </a:cubicBezTo>
                  <a:cubicBezTo>
                    <a:pt x="47604" y="36"/>
                    <a:pt x="47047" y="1"/>
                    <a:pt x="46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3" name="Google Shape;833;p35"/>
          <p:cNvSpPr/>
          <p:nvPr/>
        </p:nvSpPr>
        <p:spPr>
          <a:xfrm>
            <a:off x="200245" y="1171602"/>
            <a:ext cx="4109252" cy="9940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35"/>
          <p:cNvSpPr/>
          <p:nvPr/>
        </p:nvSpPr>
        <p:spPr>
          <a:xfrm>
            <a:off x="200245" y="2595018"/>
            <a:ext cx="4109252" cy="8813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35"/>
          <p:cNvSpPr txBox="1">
            <a:spLocks noGrp="1"/>
          </p:cNvSpPr>
          <p:nvPr>
            <p:ph type="subTitle" idx="5"/>
          </p:nvPr>
        </p:nvSpPr>
        <p:spPr>
          <a:xfrm>
            <a:off x="409904" y="1384639"/>
            <a:ext cx="3899593" cy="5336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1800" b="1" dirty="0">
                <a:latin typeface="+mn-lt"/>
              </a:rPr>
              <a:t>a. Các tổ thảo luận nhanh phương hướng khắc phục</a:t>
            </a:r>
          </a:p>
          <a:p>
            <a:pPr marL="0" lvl="0" indent="0"/>
            <a:r>
              <a:rPr lang="vi-VN" sz="1800" b="1" dirty="0">
                <a:latin typeface="+mn-lt"/>
              </a:rPr>
              <a:t> những khuyết điểm.</a:t>
            </a:r>
          </a:p>
        </p:txBody>
      </p:sp>
      <p:sp>
        <p:nvSpPr>
          <p:cNvPr id="852" name="Google Shape;852;p35"/>
          <p:cNvSpPr/>
          <p:nvPr/>
        </p:nvSpPr>
        <p:spPr>
          <a:xfrm>
            <a:off x="-292925" y="4718375"/>
            <a:ext cx="4235865" cy="520899"/>
          </a:xfrm>
          <a:custGeom>
            <a:avLst/>
            <a:gdLst/>
            <a:ahLst/>
            <a:cxnLst/>
            <a:rect l="l" t="t" r="r" b="b"/>
            <a:pathLst>
              <a:path w="43977" h="5408" extrusionOk="0">
                <a:moveTo>
                  <a:pt x="14366" y="0"/>
                </a:moveTo>
                <a:cubicBezTo>
                  <a:pt x="12668" y="0"/>
                  <a:pt x="10962" y="244"/>
                  <a:pt x="9309" y="643"/>
                </a:cubicBezTo>
                <a:cubicBezTo>
                  <a:pt x="6487" y="1324"/>
                  <a:pt x="3787" y="2436"/>
                  <a:pt x="1104" y="3548"/>
                </a:cubicBezTo>
                <a:lnTo>
                  <a:pt x="1100" y="3548"/>
                </a:lnTo>
                <a:cubicBezTo>
                  <a:pt x="464" y="3811"/>
                  <a:pt x="138" y="4735"/>
                  <a:pt x="0" y="5408"/>
                </a:cubicBezTo>
                <a:lnTo>
                  <a:pt x="42338" y="5408"/>
                </a:lnTo>
                <a:cubicBezTo>
                  <a:pt x="42865" y="5408"/>
                  <a:pt x="43450" y="5007"/>
                  <a:pt x="43977" y="4948"/>
                </a:cubicBezTo>
                <a:cubicBezTo>
                  <a:pt x="42159" y="2118"/>
                  <a:pt x="38869" y="283"/>
                  <a:pt x="35500" y="233"/>
                </a:cubicBezTo>
                <a:cubicBezTo>
                  <a:pt x="35441" y="232"/>
                  <a:pt x="35382" y="232"/>
                  <a:pt x="35324" y="232"/>
                </a:cubicBezTo>
                <a:cubicBezTo>
                  <a:pt x="31763" y="232"/>
                  <a:pt x="28327" y="2022"/>
                  <a:pt x="24800" y="2022"/>
                </a:cubicBezTo>
                <a:cubicBezTo>
                  <a:pt x="24457" y="2022"/>
                  <a:pt x="24113" y="2005"/>
                  <a:pt x="23767" y="1968"/>
                </a:cubicBezTo>
                <a:cubicBezTo>
                  <a:pt x="21765" y="1750"/>
                  <a:pt x="19905" y="864"/>
                  <a:pt x="17945" y="400"/>
                </a:cubicBezTo>
                <a:cubicBezTo>
                  <a:pt x="16770" y="123"/>
                  <a:pt x="15570" y="0"/>
                  <a:pt x="1436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35"/>
          <p:cNvSpPr/>
          <p:nvPr/>
        </p:nvSpPr>
        <p:spPr>
          <a:xfrm flipH="1">
            <a:off x="-445332" y="46424"/>
            <a:ext cx="1488202" cy="398600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35"/>
          <p:cNvSpPr/>
          <p:nvPr/>
        </p:nvSpPr>
        <p:spPr>
          <a:xfrm>
            <a:off x="7005788" y="303217"/>
            <a:ext cx="2138211" cy="572699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5" name="Google Shape;855;p35"/>
          <p:cNvGrpSpPr/>
          <p:nvPr/>
        </p:nvGrpSpPr>
        <p:grpSpPr>
          <a:xfrm>
            <a:off x="-220298" y="3006473"/>
            <a:ext cx="1155823" cy="2137027"/>
            <a:chOff x="2354025" y="2893125"/>
            <a:chExt cx="337575" cy="624150"/>
          </a:xfrm>
        </p:grpSpPr>
        <p:sp>
          <p:nvSpPr>
            <p:cNvPr id="856" name="Google Shape;856;p35"/>
            <p:cNvSpPr/>
            <p:nvPr/>
          </p:nvSpPr>
          <p:spPr>
            <a:xfrm>
              <a:off x="2519700" y="351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5"/>
            <p:cNvSpPr/>
            <p:nvPr/>
          </p:nvSpPr>
          <p:spPr>
            <a:xfrm>
              <a:off x="2506275" y="2910700"/>
              <a:ext cx="40675" cy="602825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5"/>
            <p:cNvSpPr/>
            <p:nvPr/>
          </p:nvSpPr>
          <p:spPr>
            <a:xfrm>
              <a:off x="2403075" y="3195175"/>
              <a:ext cx="112875" cy="62475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5"/>
            <p:cNvSpPr/>
            <p:nvPr/>
          </p:nvSpPr>
          <p:spPr>
            <a:xfrm>
              <a:off x="2534525" y="3208175"/>
              <a:ext cx="121950" cy="52425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5"/>
            <p:cNvSpPr/>
            <p:nvPr/>
          </p:nvSpPr>
          <p:spPr>
            <a:xfrm>
              <a:off x="2508000" y="317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5"/>
            <p:cNvSpPr/>
            <p:nvPr/>
          </p:nvSpPr>
          <p:spPr>
            <a:xfrm>
              <a:off x="2443575" y="314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5"/>
            <p:cNvSpPr/>
            <p:nvPr/>
          </p:nvSpPr>
          <p:spPr>
            <a:xfrm>
              <a:off x="2410225" y="3131675"/>
              <a:ext cx="108000" cy="49075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5"/>
            <p:cNvSpPr/>
            <p:nvPr/>
          </p:nvSpPr>
          <p:spPr>
            <a:xfrm>
              <a:off x="2532500" y="3137150"/>
              <a:ext cx="128450" cy="49875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5"/>
            <p:cNvSpPr/>
            <p:nvPr/>
          </p:nvSpPr>
          <p:spPr>
            <a:xfrm>
              <a:off x="2437425" y="3053900"/>
              <a:ext cx="86100" cy="60375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2530300" y="3064100"/>
              <a:ext cx="99300" cy="58400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2457150" y="2994025"/>
              <a:ext cx="67250" cy="6097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2526600" y="2999850"/>
              <a:ext cx="85325" cy="46175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2479750" y="2948900"/>
              <a:ext cx="45125" cy="43600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5"/>
            <p:cNvSpPr/>
            <p:nvPr/>
          </p:nvSpPr>
          <p:spPr>
            <a:xfrm>
              <a:off x="2526600" y="2948875"/>
              <a:ext cx="56500" cy="59325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5"/>
            <p:cNvSpPr/>
            <p:nvPr/>
          </p:nvSpPr>
          <p:spPr>
            <a:xfrm>
              <a:off x="2499025" y="2918550"/>
              <a:ext cx="27700" cy="29275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2525125" y="2917475"/>
              <a:ext cx="25250" cy="19275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2631300" y="3191075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2549675" y="296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2616500" y="3078775"/>
              <a:ext cx="350" cy="375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5"/>
            <p:cNvSpPr/>
            <p:nvPr/>
          </p:nvSpPr>
          <p:spPr>
            <a:xfrm>
              <a:off x="2532100" y="3051075"/>
              <a:ext cx="128150" cy="5217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5"/>
            <p:cNvSpPr/>
            <p:nvPr/>
          </p:nvSpPr>
          <p:spPr>
            <a:xfrm>
              <a:off x="2354025" y="3182450"/>
              <a:ext cx="154000" cy="7062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2537000" y="3114500"/>
              <a:ext cx="147025" cy="59375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2394675" y="3044400"/>
              <a:ext cx="114025" cy="54100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2490075" y="2893125"/>
              <a:ext cx="75575" cy="36125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2547250" y="3185225"/>
              <a:ext cx="144350" cy="59600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2376075" y="3115225"/>
              <a:ext cx="129525" cy="52750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2546575" y="2984950"/>
              <a:ext cx="93375" cy="54900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2415000" y="2983375"/>
              <a:ext cx="106450" cy="44175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2464600" y="2940950"/>
              <a:ext cx="139525" cy="32100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494;p21"/>
          <p:cNvSpPr txBox="1">
            <a:spLocks noGrp="1"/>
          </p:cNvSpPr>
          <p:nvPr>
            <p:ph type="title"/>
          </p:nvPr>
        </p:nvSpPr>
        <p:spPr>
          <a:xfrm>
            <a:off x="43342" y="142673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>
                <a:solidFill>
                  <a:schemeClr val="accent1"/>
                </a:solidFill>
                <a:latin typeface="SVN-Berkshire Swash" panose="02040603050506020204" pitchFamily="18" charset="0"/>
              </a:rPr>
              <a:t>2. Triển khai phương hướng tuần 10 </a:t>
            </a:r>
          </a:p>
        </p:txBody>
      </p:sp>
      <p:sp>
        <p:nvSpPr>
          <p:cNvPr id="65" name="Google Shape;840;p35"/>
          <p:cNvSpPr txBox="1">
            <a:spLocks noGrp="1"/>
          </p:cNvSpPr>
          <p:nvPr>
            <p:ph type="subTitle" idx="5"/>
          </p:nvPr>
        </p:nvSpPr>
        <p:spPr>
          <a:xfrm>
            <a:off x="415811" y="2786014"/>
            <a:ext cx="3899593" cy="5336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vi-VN" sz="1800" b="1" dirty="0">
                <a:latin typeface="+mn-lt"/>
              </a:rPr>
              <a:t>b. GVCN đưa ra phương hướng tuần tiếp theo </a:t>
            </a:r>
          </a:p>
        </p:txBody>
      </p:sp>
      <p:sp>
        <p:nvSpPr>
          <p:cNvPr id="106" name="Google Shape;2965;p49"/>
          <p:cNvSpPr/>
          <p:nvPr/>
        </p:nvSpPr>
        <p:spPr>
          <a:xfrm>
            <a:off x="7388913" y="4408589"/>
            <a:ext cx="2959624" cy="1178101"/>
          </a:xfrm>
          <a:custGeom>
            <a:avLst/>
            <a:gdLst/>
            <a:ahLst/>
            <a:cxnLst/>
            <a:rect l="l" t="t" r="r" b="b"/>
            <a:pathLst>
              <a:path w="21419" h="8526" extrusionOk="0">
                <a:moveTo>
                  <a:pt x="2238" y="1"/>
                </a:moveTo>
                <a:cubicBezTo>
                  <a:pt x="1721" y="1"/>
                  <a:pt x="1205" y="72"/>
                  <a:pt x="707" y="220"/>
                </a:cubicBezTo>
                <a:cubicBezTo>
                  <a:pt x="469" y="291"/>
                  <a:pt x="231" y="383"/>
                  <a:pt x="1" y="488"/>
                </a:cubicBezTo>
                <a:lnTo>
                  <a:pt x="1" y="8525"/>
                </a:lnTo>
                <a:lnTo>
                  <a:pt x="20562" y="8525"/>
                </a:lnTo>
                <a:cubicBezTo>
                  <a:pt x="20892" y="8525"/>
                  <a:pt x="21126" y="8404"/>
                  <a:pt x="21418" y="8245"/>
                </a:cubicBezTo>
                <a:lnTo>
                  <a:pt x="21414" y="8245"/>
                </a:lnTo>
                <a:cubicBezTo>
                  <a:pt x="21385" y="7317"/>
                  <a:pt x="21347" y="6364"/>
                  <a:pt x="21122" y="5474"/>
                </a:cubicBezTo>
                <a:cubicBezTo>
                  <a:pt x="21092" y="5361"/>
                  <a:pt x="21063" y="5257"/>
                  <a:pt x="21030" y="5148"/>
                </a:cubicBezTo>
                <a:cubicBezTo>
                  <a:pt x="21025" y="5123"/>
                  <a:pt x="21017" y="5106"/>
                  <a:pt x="21009" y="5081"/>
                </a:cubicBezTo>
                <a:cubicBezTo>
                  <a:pt x="20942" y="4868"/>
                  <a:pt x="20858" y="4659"/>
                  <a:pt x="20762" y="4454"/>
                </a:cubicBezTo>
                <a:cubicBezTo>
                  <a:pt x="20599" y="4116"/>
                  <a:pt x="20382" y="3794"/>
                  <a:pt x="20123" y="3518"/>
                </a:cubicBezTo>
                <a:lnTo>
                  <a:pt x="20106" y="3497"/>
                </a:lnTo>
                <a:cubicBezTo>
                  <a:pt x="19847" y="3221"/>
                  <a:pt x="19546" y="2987"/>
                  <a:pt x="19220" y="2820"/>
                </a:cubicBezTo>
                <a:cubicBezTo>
                  <a:pt x="19216" y="2816"/>
                  <a:pt x="19207" y="2812"/>
                  <a:pt x="19203" y="2807"/>
                </a:cubicBezTo>
                <a:cubicBezTo>
                  <a:pt x="18923" y="2665"/>
                  <a:pt x="18622" y="2573"/>
                  <a:pt x="18317" y="2544"/>
                </a:cubicBezTo>
                <a:lnTo>
                  <a:pt x="18300" y="2544"/>
                </a:lnTo>
                <a:cubicBezTo>
                  <a:pt x="18292" y="2540"/>
                  <a:pt x="18283" y="2540"/>
                  <a:pt x="18275" y="2540"/>
                </a:cubicBezTo>
                <a:cubicBezTo>
                  <a:pt x="18217" y="2536"/>
                  <a:pt x="18159" y="2533"/>
                  <a:pt x="18101" y="2533"/>
                </a:cubicBezTo>
                <a:cubicBezTo>
                  <a:pt x="17990" y="2533"/>
                  <a:pt x="17877" y="2542"/>
                  <a:pt x="17765" y="2561"/>
                </a:cubicBezTo>
                <a:cubicBezTo>
                  <a:pt x="17644" y="2582"/>
                  <a:pt x="17531" y="2607"/>
                  <a:pt x="17414" y="2644"/>
                </a:cubicBezTo>
                <a:cubicBezTo>
                  <a:pt x="17410" y="2649"/>
                  <a:pt x="17402" y="2649"/>
                  <a:pt x="17397" y="2653"/>
                </a:cubicBezTo>
                <a:cubicBezTo>
                  <a:pt x="17092" y="2749"/>
                  <a:pt x="16800" y="2899"/>
                  <a:pt x="16515" y="3062"/>
                </a:cubicBezTo>
                <a:cubicBezTo>
                  <a:pt x="16507" y="3067"/>
                  <a:pt x="16503" y="3071"/>
                  <a:pt x="16494" y="3071"/>
                </a:cubicBezTo>
                <a:cubicBezTo>
                  <a:pt x="16198" y="3238"/>
                  <a:pt x="15909" y="3418"/>
                  <a:pt x="15613" y="3560"/>
                </a:cubicBezTo>
                <a:cubicBezTo>
                  <a:pt x="15608" y="3564"/>
                  <a:pt x="15600" y="3564"/>
                  <a:pt x="15596" y="3568"/>
                </a:cubicBezTo>
                <a:cubicBezTo>
                  <a:pt x="15307" y="3706"/>
                  <a:pt x="15015" y="3815"/>
                  <a:pt x="14714" y="3848"/>
                </a:cubicBezTo>
                <a:lnTo>
                  <a:pt x="14693" y="3848"/>
                </a:lnTo>
                <a:cubicBezTo>
                  <a:pt x="14633" y="3854"/>
                  <a:pt x="14572" y="3857"/>
                  <a:pt x="14510" y="3857"/>
                </a:cubicBezTo>
                <a:cubicBezTo>
                  <a:pt x="14438" y="3857"/>
                  <a:pt x="14366" y="3853"/>
                  <a:pt x="14292" y="3844"/>
                </a:cubicBezTo>
                <a:cubicBezTo>
                  <a:pt x="14120" y="3823"/>
                  <a:pt x="13961" y="3773"/>
                  <a:pt x="13811" y="3710"/>
                </a:cubicBezTo>
                <a:cubicBezTo>
                  <a:pt x="13803" y="3706"/>
                  <a:pt x="13798" y="3702"/>
                  <a:pt x="13790" y="3698"/>
                </a:cubicBezTo>
                <a:cubicBezTo>
                  <a:pt x="13468" y="3556"/>
                  <a:pt x="13180" y="3326"/>
                  <a:pt x="12908" y="3067"/>
                </a:cubicBezTo>
                <a:cubicBezTo>
                  <a:pt x="12900" y="3062"/>
                  <a:pt x="12896" y="3054"/>
                  <a:pt x="12887" y="3050"/>
                </a:cubicBezTo>
                <a:cubicBezTo>
                  <a:pt x="12641" y="2812"/>
                  <a:pt x="12407" y="2552"/>
                  <a:pt x="12168" y="2314"/>
                </a:cubicBezTo>
                <a:cubicBezTo>
                  <a:pt x="12131" y="2272"/>
                  <a:pt x="12089" y="2231"/>
                  <a:pt x="12047" y="2193"/>
                </a:cubicBezTo>
                <a:cubicBezTo>
                  <a:pt x="12039" y="2185"/>
                  <a:pt x="12030" y="2180"/>
                  <a:pt x="12026" y="2172"/>
                </a:cubicBezTo>
                <a:cubicBezTo>
                  <a:pt x="11763" y="1930"/>
                  <a:pt x="11462" y="1704"/>
                  <a:pt x="11144" y="1553"/>
                </a:cubicBezTo>
                <a:cubicBezTo>
                  <a:pt x="11136" y="1549"/>
                  <a:pt x="11132" y="1549"/>
                  <a:pt x="11123" y="1545"/>
                </a:cubicBezTo>
                <a:cubicBezTo>
                  <a:pt x="10878" y="1431"/>
                  <a:pt x="10624" y="1363"/>
                  <a:pt x="10374" y="1363"/>
                </a:cubicBezTo>
                <a:cubicBezTo>
                  <a:pt x="10329" y="1363"/>
                  <a:pt x="10285" y="1365"/>
                  <a:pt x="10241" y="1369"/>
                </a:cubicBezTo>
                <a:cubicBezTo>
                  <a:pt x="10233" y="1369"/>
                  <a:pt x="10229" y="1374"/>
                  <a:pt x="10220" y="1374"/>
                </a:cubicBezTo>
                <a:cubicBezTo>
                  <a:pt x="10087" y="1390"/>
                  <a:pt x="9953" y="1428"/>
                  <a:pt x="9823" y="1491"/>
                </a:cubicBezTo>
                <a:cubicBezTo>
                  <a:pt x="9644" y="1578"/>
                  <a:pt x="9489" y="1712"/>
                  <a:pt x="9343" y="1859"/>
                </a:cubicBezTo>
                <a:cubicBezTo>
                  <a:pt x="9334" y="1863"/>
                  <a:pt x="9326" y="1871"/>
                  <a:pt x="9322" y="1879"/>
                </a:cubicBezTo>
                <a:cubicBezTo>
                  <a:pt x="9038" y="2159"/>
                  <a:pt x="8787" y="2481"/>
                  <a:pt x="8440" y="2636"/>
                </a:cubicBezTo>
                <a:cubicBezTo>
                  <a:pt x="8431" y="2636"/>
                  <a:pt x="8427" y="2640"/>
                  <a:pt x="8419" y="2644"/>
                </a:cubicBezTo>
                <a:cubicBezTo>
                  <a:pt x="8390" y="2657"/>
                  <a:pt x="8360" y="2665"/>
                  <a:pt x="8331" y="2678"/>
                </a:cubicBezTo>
                <a:cubicBezTo>
                  <a:pt x="8220" y="2713"/>
                  <a:pt x="8110" y="2729"/>
                  <a:pt x="8002" y="2729"/>
                </a:cubicBezTo>
                <a:cubicBezTo>
                  <a:pt x="7831" y="2729"/>
                  <a:pt x="7664" y="2689"/>
                  <a:pt x="7499" y="2619"/>
                </a:cubicBezTo>
                <a:cubicBezTo>
                  <a:pt x="7495" y="2615"/>
                  <a:pt x="7487" y="2615"/>
                  <a:pt x="7478" y="2611"/>
                </a:cubicBezTo>
                <a:cubicBezTo>
                  <a:pt x="7169" y="2473"/>
                  <a:pt x="6877" y="2231"/>
                  <a:pt x="6596" y="1976"/>
                </a:cubicBezTo>
                <a:cubicBezTo>
                  <a:pt x="6588" y="1971"/>
                  <a:pt x="6584" y="1963"/>
                  <a:pt x="6580" y="1959"/>
                </a:cubicBezTo>
                <a:cubicBezTo>
                  <a:pt x="6413" y="1804"/>
                  <a:pt x="6254" y="1650"/>
                  <a:pt x="6099" y="1503"/>
                </a:cubicBezTo>
                <a:cubicBezTo>
                  <a:pt x="6032" y="1441"/>
                  <a:pt x="5961" y="1378"/>
                  <a:pt x="5890" y="1319"/>
                </a:cubicBezTo>
                <a:cubicBezTo>
                  <a:pt x="5873" y="1307"/>
                  <a:pt x="5861" y="1294"/>
                  <a:pt x="5848" y="1286"/>
                </a:cubicBezTo>
                <a:cubicBezTo>
                  <a:pt x="4832" y="452"/>
                  <a:pt x="3534" y="1"/>
                  <a:pt x="223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2971;p49"/>
          <p:cNvSpPr/>
          <p:nvPr/>
        </p:nvSpPr>
        <p:spPr>
          <a:xfrm flipH="1">
            <a:off x="5670713" y="4785089"/>
            <a:ext cx="5028428" cy="1129538"/>
          </a:xfrm>
          <a:custGeom>
            <a:avLst/>
            <a:gdLst/>
            <a:ahLst/>
            <a:cxnLst/>
            <a:rect l="l" t="t" r="r" b="b"/>
            <a:pathLst>
              <a:path w="85634" h="19236" extrusionOk="0">
                <a:moveTo>
                  <a:pt x="37436" y="0"/>
                </a:moveTo>
                <a:cubicBezTo>
                  <a:pt x="37165" y="0"/>
                  <a:pt x="36895" y="2"/>
                  <a:pt x="36624" y="4"/>
                </a:cubicBezTo>
                <a:lnTo>
                  <a:pt x="36620" y="4"/>
                </a:lnTo>
                <a:cubicBezTo>
                  <a:pt x="24281" y="126"/>
                  <a:pt x="11967" y="2872"/>
                  <a:pt x="615" y="8038"/>
                </a:cubicBezTo>
                <a:cubicBezTo>
                  <a:pt x="406" y="8134"/>
                  <a:pt x="201" y="8226"/>
                  <a:pt x="0" y="8322"/>
                </a:cubicBezTo>
                <a:lnTo>
                  <a:pt x="0" y="19236"/>
                </a:lnTo>
                <a:lnTo>
                  <a:pt x="85634" y="19060"/>
                </a:lnTo>
                <a:lnTo>
                  <a:pt x="85634" y="14270"/>
                </a:lnTo>
                <a:cubicBezTo>
                  <a:pt x="82524" y="12277"/>
                  <a:pt x="79309" y="10483"/>
                  <a:pt x="76003" y="8895"/>
                </a:cubicBezTo>
                <a:cubicBezTo>
                  <a:pt x="68726" y="5388"/>
                  <a:pt x="61027" y="2872"/>
                  <a:pt x="53160" y="1430"/>
                </a:cubicBezTo>
                <a:cubicBezTo>
                  <a:pt x="52541" y="1317"/>
                  <a:pt x="51923" y="1212"/>
                  <a:pt x="51304" y="1112"/>
                </a:cubicBezTo>
                <a:cubicBezTo>
                  <a:pt x="49682" y="849"/>
                  <a:pt x="48052" y="631"/>
                  <a:pt x="46418" y="464"/>
                </a:cubicBezTo>
                <a:cubicBezTo>
                  <a:pt x="45243" y="343"/>
                  <a:pt x="44065" y="243"/>
                  <a:pt x="42886" y="172"/>
                </a:cubicBezTo>
                <a:cubicBezTo>
                  <a:pt x="42869" y="167"/>
                  <a:pt x="42857" y="167"/>
                  <a:pt x="42840" y="167"/>
                </a:cubicBezTo>
                <a:cubicBezTo>
                  <a:pt x="42012" y="113"/>
                  <a:pt x="41185" y="75"/>
                  <a:pt x="40357" y="50"/>
                </a:cubicBezTo>
                <a:cubicBezTo>
                  <a:pt x="39383" y="18"/>
                  <a:pt x="38408" y="0"/>
                  <a:pt x="374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2978;p49"/>
          <p:cNvGrpSpPr/>
          <p:nvPr/>
        </p:nvGrpSpPr>
        <p:grpSpPr>
          <a:xfrm>
            <a:off x="6304711" y="622600"/>
            <a:ext cx="3107542" cy="4964079"/>
            <a:chOff x="1369600" y="1217925"/>
            <a:chExt cx="433675" cy="692775"/>
          </a:xfrm>
        </p:grpSpPr>
        <p:sp>
          <p:nvSpPr>
            <p:cNvPr id="109" name="Google Shape;2979;p49"/>
            <p:cNvSpPr/>
            <p:nvPr/>
          </p:nvSpPr>
          <p:spPr>
            <a:xfrm>
              <a:off x="1500625" y="1308675"/>
              <a:ext cx="87375" cy="602025"/>
            </a:xfrm>
            <a:custGeom>
              <a:avLst/>
              <a:gdLst/>
              <a:ahLst/>
              <a:cxnLst/>
              <a:rect l="l" t="t" r="r" b="b"/>
              <a:pathLst>
                <a:path w="3495" h="24081" extrusionOk="0">
                  <a:moveTo>
                    <a:pt x="1910" y="1"/>
                  </a:moveTo>
                  <a:cubicBezTo>
                    <a:pt x="1883" y="1"/>
                    <a:pt x="1855" y="15"/>
                    <a:pt x="1842" y="29"/>
                  </a:cubicBezTo>
                  <a:cubicBezTo>
                    <a:pt x="1828" y="29"/>
                    <a:pt x="1814" y="29"/>
                    <a:pt x="1814" y="42"/>
                  </a:cubicBezTo>
                  <a:cubicBezTo>
                    <a:pt x="1745" y="111"/>
                    <a:pt x="1773" y="70"/>
                    <a:pt x="1759" y="153"/>
                  </a:cubicBezTo>
                  <a:cubicBezTo>
                    <a:pt x="1759" y="263"/>
                    <a:pt x="1773" y="359"/>
                    <a:pt x="1773" y="442"/>
                  </a:cubicBezTo>
                  <a:cubicBezTo>
                    <a:pt x="1718" y="1365"/>
                    <a:pt x="1842" y="2261"/>
                    <a:pt x="1924" y="3115"/>
                  </a:cubicBezTo>
                  <a:cubicBezTo>
                    <a:pt x="1979" y="3666"/>
                    <a:pt x="1924" y="4644"/>
                    <a:pt x="2007" y="5250"/>
                  </a:cubicBezTo>
                  <a:cubicBezTo>
                    <a:pt x="2034" y="5788"/>
                    <a:pt x="1938" y="6325"/>
                    <a:pt x="1952" y="6862"/>
                  </a:cubicBezTo>
                  <a:cubicBezTo>
                    <a:pt x="2007" y="7138"/>
                    <a:pt x="1938" y="7468"/>
                    <a:pt x="1952" y="7854"/>
                  </a:cubicBezTo>
                  <a:cubicBezTo>
                    <a:pt x="1966" y="8006"/>
                    <a:pt x="1910" y="8336"/>
                    <a:pt x="1952" y="8571"/>
                  </a:cubicBezTo>
                  <a:cubicBezTo>
                    <a:pt x="1993" y="9163"/>
                    <a:pt x="2282" y="9576"/>
                    <a:pt x="2324" y="10141"/>
                  </a:cubicBezTo>
                  <a:cubicBezTo>
                    <a:pt x="2351" y="10582"/>
                    <a:pt x="2365" y="11230"/>
                    <a:pt x="2296" y="11753"/>
                  </a:cubicBezTo>
                  <a:cubicBezTo>
                    <a:pt x="2200" y="12236"/>
                    <a:pt x="1952" y="12814"/>
                    <a:pt x="1718" y="13352"/>
                  </a:cubicBezTo>
                  <a:cubicBezTo>
                    <a:pt x="1525" y="13820"/>
                    <a:pt x="1222" y="14247"/>
                    <a:pt x="1056" y="14729"/>
                  </a:cubicBezTo>
                  <a:cubicBezTo>
                    <a:pt x="767" y="15597"/>
                    <a:pt x="684" y="16507"/>
                    <a:pt x="505" y="17402"/>
                  </a:cubicBezTo>
                  <a:cubicBezTo>
                    <a:pt x="354" y="18091"/>
                    <a:pt x="243" y="18780"/>
                    <a:pt x="174" y="19469"/>
                  </a:cubicBezTo>
                  <a:cubicBezTo>
                    <a:pt x="133" y="19758"/>
                    <a:pt x="50" y="20034"/>
                    <a:pt x="37" y="20323"/>
                  </a:cubicBezTo>
                  <a:cubicBezTo>
                    <a:pt x="23" y="21439"/>
                    <a:pt x="78" y="22555"/>
                    <a:pt x="23" y="23657"/>
                  </a:cubicBezTo>
                  <a:cubicBezTo>
                    <a:pt x="0" y="24010"/>
                    <a:pt x="80" y="24081"/>
                    <a:pt x="236" y="24081"/>
                  </a:cubicBezTo>
                  <a:cubicBezTo>
                    <a:pt x="339" y="24081"/>
                    <a:pt x="476" y="24050"/>
                    <a:pt x="638" y="24050"/>
                  </a:cubicBezTo>
                  <a:cubicBezTo>
                    <a:pt x="679" y="24050"/>
                    <a:pt x="722" y="24052"/>
                    <a:pt x="767" y="24057"/>
                  </a:cubicBezTo>
                  <a:cubicBezTo>
                    <a:pt x="820" y="24064"/>
                    <a:pt x="872" y="24066"/>
                    <a:pt x="924" y="24066"/>
                  </a:cubicBezTo>
                  <a:cubicBezTo>
                    <a:pt x="1088" y="24066"/>
                    <a:pt x="1247" y="24040"/>
                    <a:pt x="1414" y="24029"/>
                  </a:cubicBezTo>
                  <a:cubicBezTo>
                    <a:pt x="1428" y="24025"/>
                    <a:pt x="1436" y="24023"/>
                    <a:pt x="1439" y="24023"/>
                  </a:cubicBezTo>
                  <a:cubicBezTo>
                    <a:pt x="1447" y="24023"/>
                    <a:pt x="1437" y="24029"/>
                    <a:pt x="1428" y="24029"/>
                  </a:cubicBezTo>
                  <a:cubicBezTo>
                    <a:pt x="1456" y="24029"/>
                    <a:pt x="1483" y="24029"/>
                    <a:pt x="1511" y="24016"/>
                  </a:cubicBezTo>
                  <a:cubicBezTo>
                    <a:pt x="1525" y="24016"/>
                    <a:pt x="1552" y="24016"/>
                    <a:pt x="1552" y="24002"/>
                  </a:cubicBezTo>
                  <a:cubicBezTo>
                    <a:pt x="1566" y="24002"/>
                    <a:pt x="1580" y="24002"/>
                    <a:pt x="1594" y="23988"/>
                  </a:cubicBezTo>
                  <a:cubicBezTo>
                    <a:pt x="1690" y="23947"/>
                    <a:pt x="1731" y="23836"/>
                    <a:pt x="1731" y="23740"/>
                  </a:cubicBezTo>
                  <a:cubicBezTo>
                    <a:pt x="1676" y="23024"/>
                    <a:pt x="1704" y="22114"/>
                    <a:pt x="1676" y="21301"/>
                  </a:cubicBezTo>
                  <a:cubicBezTo>
                    <a:pt x="1718" y="20819"/>
                    <a:pt x="1745" y="20337"/>
                    <a:pt x="1759" y="19855"/>
                  </a:cubicBezTo>
                  <a:cubicBezTo>
                    <a:pt x="1786" y="19056"/>
                    <a:pt x="1676" y="18353"/>
                    <a:pt x="1800" y="17512"/>
                  </a:cubicBezTo>
                  <a:cubicBezTo>
                    <a:pt x="1828" y="16906"/>
                    <a:pt x="1938" y="16465"/>
                    <a:pt x="2117" y="15914"/>
                  </a:cubicBezTo>
                  <a:cubicBezTo>
                    <a:pt x="2365" y="14729"/>
                    <a:pt x="2847" y="13531"/>
                    <a:pt x="3206" y="12291"/>
                  </a:cubicBezTo>
                  <a:cubicBezTo>
                    <a:pt x="3316" y="11850"/>
                    <a:pt x="3385" y="11560"/>
                    <a:pt x="3467" y="11120"/>
                  </a:cubicBezTo>
                  <a:cubicBezTo>
                    <a:pt x="3495" y="10789"/>
                    <a:pt x="3481" y="10444"/>
                    <a:pt x="3426" y="10114"/>
                  </a:cubicBezTo>
                  <a:cubicBezTo>
                    <a:pt x="3398" y="9811"/>
                    <a:pt x="3247" y="9521"/>
                    <a:pt x="3164" y="9204"/>
                  </a:cubicBezTo>
                  <a:cubicBezTo>
                    <a:pt x="3109" y="9039"/>
                    <a:pt x="3026" y="8943"/>
                    <a:pt x="3026" y="8832"/>
                  </a:cubicBezTo>
                  <a:cubicBezTo>
                    <a:pt x="3013" y="8543"/>
                    <a:pt x="2902" y="8088"/>
                    <a:pt x="2889" y="7923"/>
                  </a:cubicBezTo>
                  <a:cubicBezTo>
                    <a:pt x="2889" y="7592"/>
                    <a:pt x="2971" y="7262"/>
                    <a:pt x="2999" y="6931"/>
                  </a:cubicBezTo>
                  <a:cubicBezTo>
                    <a:pt x="3040" y="6421"/>
                    <a:pt x="2861" y="5925"/>
                    <a:pt x="2820" y="5416"/>
                  </a:cubicBezTo>
                  <a:cubicBezTo>
                    <a:pt x="2834" y="4782"/>
                    <a:pt x="2530" y="3914"/>
                    <a:pt x="2434" y="3184"/>
                  </a:cubicBezTo>
                  <a:cubicBezTo>
                    <a:pt x="2393" y="2881"/>
                    <a:pt x="2406" y="2564"/>
                    <a:pt x="2379" y="2233"/>
                  </a:cubicBezTo>
                  <a:cubicBezTo>
                    <a:pt x="2310" y="1861"/>
                    <a:pt x="2131" y="1337"/>
                    <a:pt x="2117" y="1062"/>
                  </a:cubicBezTo>
                  <a:cubicBezTo>
                    <a:pt x="2131" y="717"/>
                    <a:pt x="1979" y="345"/>
                    <a:pt x="2007" y="125"/>
                  </a:cubicBezTo>
                  <a:cubicBezTo>
                    <a:pt x="2021" y="111"/>
                    <a:pt x="2007" y="84"/>
                    <a:pt x="1993" y="70"/>
                  </a:cubicBezTo>
                  <a:cubicBezTo>
                    <a:pt x="1979" y="29"/>
                    <a:pt x="1952" y="1"/>
                    <a:pt x="191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980;p49"/>
            <p:cNvSpPr/>
            <p:nvPr/>
          </p:nvSpPr>
          <p:spPr>
            <a:xfrm>
              <a:off x="1483725" y="1264850"/>
              <a:ext cx="131800" cy="51550"/>
            </a:xfrm>
            <a:custGeom>
              <a:avLst/>
              <a:gdLst/>
              <a:ahLst/>
              <a:cxnLst/>
              <a:rect l="l" t="t" r="r" b="b"/>
              <a:pathLst>
                <a:path w="5272" h="2062" extrusionOk="0">
                  <a:moveTo>
                    <a:pt x="4760" y="0"/>
                  </a:moveTo>
                  <a:cubicBezTo>
                    <a:pt x="4690" y="0"/>
                    <a:pt x="4639" y="8"/>
                    <a:pt x="4588" y="8"/>
                  </a:cubicBezTo>
                  <a:cubicBezTo>
                    <a:pt x="4569" y="8"/>
                    <a:pt x="4550" y="7"/>
                    <a:pt x="4529" y="4"/>
                  </a:cubicBezTo>
                  <a:cubicBezTo>
                    <a:pt x="3840" y="73"/>
                    <a:pt x="3275" y="721"/>
                    <a:pt x="2931" y="1286"/>
                  </a:cubicBezTo>
                  <a:cubicBezTo>
                    <a:pt x="2821" y="1465"/>
                    <a:pt x="2724" y="1658"/>
                    <a:pt x="2642" y="1850"/>
                  </a:cubicBezTo>
                  <a:cubicBezTo>
                    <a:pt x="2573" y="1506"/>
                    <a:pt x="2462" y="1175"/>
                    <a:pt x="2283" y="872"/>
                  </a:cubicBezTo>
                  <a:cubicBezTo>
                    <a:pt x="2187" y="707"/>
                    <a:pt x="1980" y="555"/>
                    <a:pt x="1898" y="486"/>
                  </a:cubicBezTo>
                  <a:cubicBezTo>
                    <a:pt x="1663" y="307"/>
                    <a:pt x="1333" y="252"/>
                    <a:pt x="1057" y="156"/>
                  </a:cubicBezTo>
                  <a:cubicBezTo>
                    <a:pt x="893" y="119"/>
                    <a:pt x="777" y="107"/>
                    <a:pt x="670" y="107"/>
                  </a:cubicBezTo>
                  <a:cubicBezTo>
                    <a:pt x="535" y="107"/>
                    <a:pt x="415" y="127"/>
                    <a:pt x="230" y="142"/>
                  </a:cubicBezTo>
                  <a:cubicBezTo>
                    <a:pt x="148" y="156"/>
                    <a:pt x="38" y="156"/>
                    <a:pt x="10" y="238"/>
                  </a:cubicBezTo>
                  <a:cubicBezTo>
                    <a:pt x="10" y="332"/>
                    <a:pt x="58" y="355"/>
                    <a:pt x="120" y="355"/>
                  </a:cubicBezTo>
                  <a:cubicBezTo>
                    <a:pt x="168" y="355"/>
                    <a:pt x="224" y="341"/>
                    <a:pt x="272" y="335"/>
                  </a:cubicBezTo>
                  <a:cubicBezTo>
                    <a:pt x="432" y="311"/>
                    <a:pt x="564" y="296"/>
                    <a:pt x="687" y="296"/>
                  </a:cubicBezTo>
                  <a:cubicBezTo>
                    <a:pt x="776" y="296"/>
                    <a:pt x="860" y="304"/>
                    <a:pt x="947" y="321"/>
                  </a:cubicBezTo>
                  <a:cubicBezTo>
                    <a:pt x="906" y="321"/>
                    <a:pt x="850" y="335"/>
                    <a:pt x="809" y="349"/>
                  </a:cubicBezTo>
                  <a:cubicBezTo>
                    <a:pt x="575" y="445"/>
                    <a:pt x="368" y="597"/>
                    <a:pt x="148" y="734"/>
                  </a:cubicBezTo>
                  <a:cubicBezTo>
                    <a:pt x="93" y="776"/>
                    <a:pt x="10" y="817"/>
                    <a:pt x="10" y="872"/>
                  </a:cubicBezTo>
                  <a:cubicBezTo>
                    <a:pt x="0" y="921"/>
                    <a:pt x="47" y="964"/>
                    <a:pt x="94" y="964"/>
                  </a:cubicBezTo>
                  <a:cubicBezTo>
                    <a:pt x="113" y="964"/>
                    <a:pt x="132" y="957"/>
                    <a:pt x="148" y="941"/>
                  </a:cubicBezTo>
                  <a:cubicBezTo>
                    <a:pt x="410" y="748"/>
                    <a:pt x="658" y="583"/>
                    <a:pt x="919" y="486"/>
                  </a:cubicBezTo>
                  <a:cubicBezTo>
                    <a:pt x="979" y="469"/>
                    <a:pt x="1091" y="458"/>
                    <a:pt x="1188" y="458"/>
                  </a:cubicBezTo>
                  <a:cubicBezTo>
                    <a:pt x="1247" y="458"/>
                    <a:pt x="1301" y="462"/>
                    <a:pt x="1333" y="473"/>
                  </a:cubicBezTo>
                  <a:cubicBezTo>
                    <a:pt x="1345" y="477"/>
                    <a:pt x="1357" y="478"/>
                    <a:pt x="1368" y="478"/>
                  </a:cubicBezTo>
                  <a:cubicBezTo>
                    <a:pt x="1396" y="478"/>
                    <a:pt x="1419" y="469"/>
                    <a:pt x="1429" y="459"/>
                  </a:cubicBezTo>
                  <a:cubicBezTo>
                    <a:pt x="1650" y="528"/>
                    <a:pt x="1801" y="624"/>
                    <a:pt x="1953" y="762"/>
                  </a:cubicBezTo>
                  <a:cubicBezTo>
                    <a:pt x="2214" y="996"/>
                    <a:pt x="2283" y="1286"/>
                    <a:pt x="2394" y="1602"/>
                  </a:cubicBezTo>
                  <a:cubicBezTo>
                    <a:pt x="2435" y="1726"/>
                    <a:pt x="2462" y="1850"/>
                    <a:pt x="2490" y="1974"/>
                  </a:cubicBezTo>
                  <a:cubicBezTo>
                    <a:pt x="2490" y="2002"/>
                    <a:pt x="2504" y="2016"/>
                    <a:pt x="2518" y="2030"/>
                  </a:cubicBezTo>
                  <a:cubicBezTo>
                    <a:pt x="2545" y="2043"/>
                    <a:pt x="2573" y="2043"/>
                    <a:pt x="2600" y="2043"/>
                  </a:cubicBezTo>
                  <a:cubicBezTo>
                    <a:pt x="2612" y="2055"/>
                    <a:pt x="2633" y="2061"/>
                    <a:pt x="2654" y="2061"/>
                  </a:cubicBezTo>
                  <a:cubicBezTo>
                    <a:pt x="2684" y="2061"/>
                    <a:pt x="2716" y="2048"/>
                    <a:pt x="2724" y="2016"/>
                  </a:cubicBezTo>
                  <a:cubicBezTo>
                    <a:pt x="2903" y="1602"/>
                    <a:pt x="3151" y="1162"/>
                    <a:pt x="3468" y="803"/>
                  </a:cubicBezTo>
                  <a:cubicBezTo>
                    <a:pt x="3485" y="820"/>
                    <a:pt x="3513" y="832"/>
                    <a:pt x="3538" y="832"/>
                  </a:cubicBezTo>
                  <a:cubicBezTo>
                    <a:pt x="3553" y="832"/>
                    <a:pt x="3568" y="828"/>
                    <a:pt x="3578" y="817"/>
                  </a:cubicBezTo>
                  <a:cubicBezTo>
                    <a:pt x="3730" y="707"/>
                    <a:pt x="3923" y="610"/>
                    <a:pt x="4088" y="583"/>
                  </a:cubicBezTo>
                  <a:cubicBezTo>
                    <a:pt x="4107" y="582"/>
                    <a:pt x="4126" y="581"/>
                    <a:pt x="4146" y="581"/>
                  </a:cubicBezTo>
                  <a:cubicBezTo>
                    <a:pt x="4363" y="581"/>
                    <a:pt x="4650" y="650"/>
                    <a:pt x="4763" y="776"/>
                  </a:cubicBezTo>
                  <a:cubicBezTo>
                    <a:pt x="4763" y="776"/>
                    <a:pt x="4860" y="914"/>
                    <a:pt x="4887" y="914"/>
                  </a:cubicBezTo>
                  <a:cubicBezTo>
                    <a:pt x="4900" y="920"/>
                    <a:pt x="4913" y="923"/>
                    <a:pt x="4925" y="923"/>
                  </a:cubicBezTo>
                  <a:cubicBezTo>
                    <a:pt x="4996" y="923"/>
                    <a:pt x="5058" y="834"/>
                    <a:pt x="5011" y="776"/>
                  </a:cubicBezTo>
                  <a:cubicBezTo>
                    <a:pt x="4929" y="707"/>
                    <a:pt x="4901" y="638"/>
                    <a:pt x="4763" y="555"/>
                  </a:cubicBezTo>
                  <a:cubicBezTo>
                    <a:pt x="4598" y="467"/>
                    <a:pt x="4397" y="423"/>
                    <a:pt x="4197" y="423"/>
                  </a:cubicBezTo>
                  <a:cubicBezTo>
                    <a:pt x="4147" y="423"/>
                    <a:pt x="4097" y="426"/>
                    <a:pt x="4047" y="431"/>
                  </a:cubicBezTo>
                  <a:cubicBezTo>
                    <a:pt x="3937" y="459"/>
                    <a:pt x="3840" y="500"/>
                    <a:pt x="3744" y="542"/>
                  </a:cubicBezTo>
                  <a:cubicBezTo>
                    <a:pt x="3964" y="362"/>
                    <a:pt x="4198" y="225"/>
                    <a:pt x="4446" y="170"/>
                  </a:cubicBezTo>
                  <a:cubicBezTo>
                    <a:pt x="4515" y="170"/>
                    <a:pt x="4570" y="170"/>
                    <a:pt x="4708" y="156"/>
                  </a:cubicBezTo>
                  <a:cubicBezTo>
                    <a:pt x="4818" y="156"/>
                    <a:pt x="4818" y="156"/>
                    <a:pt x="4956" y="197"/>
                  </a:cubicBezTo>
                  <a:cubicBezTo>
                    <a:pt x="4979" y="209"/>
                    <a:pt x="5079" y="259"/>
                    <a:pt x="5087" y="259"/>
                  </a:cubicBezTo>
                  <a:cubicBezTo>
                    <a:pt x="5089" y="259"/>
                    <a:pt x="5087" y="257"/>
                    <a:pt x="5080" y="252"/>
                  </a:cubicBezTo>
                  <a:lnTo>
                    <a:pt x="5094" y="252"/>
                  </a:lnTo>
                  <a:cubicBezTo>
                    <a:pt x="5106" y="257"/>
                    <a:pt x="5119" y="260"/>
                    <a:pt x="5130" y="260"/>
                  </a:cubicBezTo>
                  <a:cubicBezTo>
                    <a:pt x="5211" y="260"/>
                    <a:pt x="5271" y="149"/>
                    <a:pt x="5163" y="101"/>
                  </a:cubicBezTo>
                  <a:lnTo>
                    <a:pt x="5163" y="101"/>
                  </a:lnTo>
                  <a:lnTo>
                    <a:pt x="5163" y="114"/>
                  </a:lnTo>
                  <a:cubicBezTo>
                    <a:pt x="5066" y="73"/>
                    <a:pt x="4956" y="18"/>
                    <a:pt x="4846" y="4"/>
                  </a:cubicBezTo>
                  <a:cubicBezTo>
                    <a:pt x="4814" y="1"/>
                    <a:pt x="4786" y="0"/>
                    <a:pt x="4760" y="0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981;p49"/>
            <p:cNvSpPr/>
            <p:nvPr/>
          </p:nvSpPr>
          <p:spPr>
            <a:xfrm>
              <a:off x="1612775" y="1267700"/>
              <a:ext cx="725" cy="25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cubicBezTo>
                    <a:pt x="28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982;p49"/>
            <p:cNvSpPr/>
            <p:nvPr/>
          </p:nvSpPr>
          <p:spPr>
            <a:xfrm>
              <a:off x="1612775" y="1267700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983;p49"/>
            <p:cNvSpPr/>
            <p:nvPr/>
          </p:nvSpPr>
          <p:spPr>
            <a:xfrm>
              <a:off x="1705450" y="143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984;p49"/>
            <p:cNvSpPr/>
            <p:nvPr/>
          </p:nvSpPr>
          <p:spPr>
            <a:xfrm>
              <a:off x="1704975" y="1437350"/>
              <a:ext cx="500" cy="175"/>
            </a:xfrm>
            <a:custGeom>
              <a:avLst/>
              <a:gdLst/>
              <a:ahLst/>
              <a:cxnLst/>
              <a:rect l="l" t="t" r="r" b="b"/>
              <a:pathLst>
                <a:path w="20" h="7" extrusionOk="0">
                  <a:moveTo>
                    <a:pt x="4" y="1"/>
                  </a:moveTo>
                  <a:cubicBezTo>
                    <a:pt x="1" y="1"/>
                    <a:pt x="10" y="7"/>
                    <a:pt x="19" y="7"/>
                  </a:cubicBezTo>
                  <a:cubicBezTo>
                    <a:pt x="10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985;p49"/>
            <p:cNvSpPr/>
            <p:nvPr/>
          </p:nvSpPr>
          <p:spPr>
            <a:xfrm>
              <a:off x="1568000" y="1401475"/>
              <a:ext cx="146075" cy="83800"/>
            </a:xfrm>
            <a:custGeom>
              <a:avLst/>
              <a:gdLst/>
              <a:ahLst/>
              <a:cxnLst/>
              <a:rect l="l" t="t" r="r" b="b"/>
              <a:pathLst>
                <a:path w="5843" h="3352" extrusionOk="0">
                  <a:moveTo>
                    <a:pt x="4308" y="1"/>
                  </a:moveTo>
                  <a:cubicBezTo>
                    <a:pt x="4281" y="1"/>
                    <a:pt x="4254" y="8"/>
                    <a:pt x="4231" y="23"/>
                  </a:cubicBezTo>
                  <a:cubicBezTo>
                    <a:pt x="4217" y="23"/>
                    <a:pt x="4203" y="9"/>
                    <a:pt x="4189" y="9"/>
                  </a:cubicBezTo>
                  <a:cubicBezTo>
                    <a:pt x="3941" y="9"/>
                    <a:pt x="3693" y="64"/>
                    <a:pt x="3459" y="133"/>
                  </a:cubicBezTo>
                  <a:cubicBezTo>
                    <a:pt x="3225" y="202"/>
                    <a:pt x="2798" y="340"/>
                    <a:pt x="2508" y="464"/>
                  </a:cubicBezTo>
                  <a:cubicBezTo>
                    <a:pt x="2012" y="767"/>
                    <a:pt x="1489" y="1304"/>
                    <a:pt x="1158" y="1635"/>
                  </a:cubicBezTo>
                  <a:cubicBezTo>
                    <a:pt x="841" y="1924"/>
                    <a:pt x="607" y="2269"/>
                    <a:pt x="318" y="2585"/>
                  </a:cubicBezTo>
                  <a:cubicBezTo>
                    <a:pt x="263" y="2668"/>
                    <a:pt x="139" y="2765"/>
                    <a:pt x="83" y="2861"/>
                  </a:cubicBezTo>
                  <a:cubicBezTo>
                    <a:pt x="42" y="2861"/>
                    <a:pt x="15" y="2889"/>
                    <a:pt x="15" y="2930"/>
                  </a:cubicBezTo>
                  <a:cubicBezTo>
                    <a:pt x="28" y="3054"/>
                    <a:pt x="1" y="3205"/>
                    <a:pt x="83" y="3316"/>
                  </a:cubicBezTo>
                  <a:cubicBezTo>
                    <a:pt x="118" y="3341"/>
                    <a:pt x="148" y="3352"/>
                    <a:pt x="176" y="3352"/>
                  </a:cubicBezTo>
                  <a:cubicBezTo>
                    <a:pt x="281" y="3352"/>
                    <a:pt x="340" y="3200"/>
                    <a:pt x="373" y="3178"/>
                  </a:cubicBezTo>
                  <a:cubicBezTo>
                    <a:pt x="497" y="3026"/>
                    <a:pt x="635" y="2889"/>
                    <a:pt x="772" y="2737"/>
                  </a:cubicBezTo>
                  <a:cubicBezTo>
                    <a:pt x="924" y="2530"/>
                    <a:pt x="1075" y="2310"/>
                    <a:pt x="1268" y="2117"/>
                  </a:cubicBezTo>
                  <a:cubicBezTo>
                    <a:pt x="1379" y="1979"/>
                    <a:pt x="1475" y="1869"/>
                    <a:pt x="1585" y="1759"/>
                  </a:cubicBezTo>
                  <a:cubicBezTo>
                    <a:pt x="1916" y="1428"/>
                    <a:pt x="2247" y="1166"/>
                    <a:pt x="2743" y="987"/>
                  </a:cubicBezTo>
                  <a:cubicBezTo>
                    <a:pt x="3034" y="862"/>
                    <a:pt x="3346" y="803"/>
                    <a:pt x="3654" y="803"/>
                  </a:cubicBezTo>
                  <a:cubicBezTo>
                    <a:pt x="3855" y="803"/>
                    <a:pt x="4054" y="828"/>
                    <a:pt x="4244" y="877"/>
                  </a:cubicBezTo>
                  <a:cubicBezTo>
                    <a:pt x="4396" y="905"/>
                    <a:pt x="4727" y="1015"/>
                    <a:pt x="4782" y="1042"/>
                  </a:cubicBezTo>
                  <a:cubicBezTo>
                    <a:pt x="4933" y="1111"/>
                    <a:pt x="5140" y="1249"/>
                    <a:pt x="5223" y="1277"/>
                  </a:cubicBezTo>
                  <a:cubicBezTo>
                    <a:pt x="5319" y="1332"/>
                    <a:pt x="5388" y="1401"/>
                    <a:pt x="5498" y="1442"/>
                  </a:cubicBezTo>
                  <a:cubicBezTo>
                    <a:pt x="5508" y="1447"/>
                    <a:pt x="5522" y="1450"/>
                    <a:pt x="5537" y="1450"/>
                  </a:cubicBezTo>
                  <a:cubicBezTo>
                    <a:pt x="5564" y="1450"/>
                    <a:pt x="5596" y="1440"/>
                    <a:pt x="5622" y="1414"/>
                  </a:cubicBezTo>
                  <a:cubicBezTo>
                    <a:pt x="5719" y="1249"/>
                    <a:pt x="5539" y="1263"/>
                    <a:pt x="5498" y="1221"/>
                  </a:cubicBezTo>
                  <a:lnTo>
                    <a:pt x="5512" y="1221"/>
                  </a:lnTo>
                  <a:cubicBezTo>
                    <a:pt x="5415" y="1166"/>
                    <a:pt x="5319" y="1111"/>
                    <a:pt x="5223" y="1070"/>
                  </a:cubicBezTo>
                  <a:cubicBezTo>
                    <a:pt x="5181" y="1042"/>
                    <a:pt x="4892" y="877"/>
                    <a:pt x="4740" y="836"/>
                  </a:cubicBezTo>
                  <a:cubicBezTo>
                    <a:pt x="4492" y="767"/>
                    <a:pt x="4258" y="684"/>
                    <a:pt x="3996" y="657"/>
                  </a:cubicBezTo>
                  <a:cubicBezTo>
                    <a:pt x="3903" y="648"/>
                    <a:pt x="3810" y="643"/>
                    <a:pt x="3716" y="643"/>
                  </a:cubicBezTo>
                  <a:cubicBezTo>
                    <a:pt x="3381" y="643"/>
                    <a:pt x="3047" y="700"/>
                    <a:pt x="2756" y="808"/>
                  </a:cubicBezTo>
                  <a:cubicBezTo>
                    <a:pt x="2660" y="849"/>
                    <a:pt x="2550" y="877"/>
                    <a:pt x="2453" y="932"/>
                  </a:cubicBezTo>
                  <a:cubicBezTo>
                    <a:pt x="2563" y="822"/>
                    <a:pt x="2715" y="670"/>
                    <a:pt x="2894" y="615"/>
                  </a:cubicBezTo>
                  <a:cubicBezTo>
                    <a:pt x="3211" y="477"/>
                    <a:pt x="3500" y="409"/>
                    <a:pt x="3735" y="353"/>
                  </a:cubicBezTo>
                  <a:cubicBezTo>
                    <a:pt x="3927" y="285"/>
                    <a:pt x="4010" y="298"/>
                    <a:pt x="4175" y="257"/>
                  </a:cubicBezTo>
                  <a:cubicBezTo>
                    <a:pt x="4203" y="250"/>
                    <a:pt x="4220" y="250"/>
                    <a:pt x="4251" y="250"/>
                  </a:cubicBezTo>
                  <a:cubicBezTo>
                    <a:pt x="4282" y="250"/>
                    <a:pt x="4327" y="250"/>
                    <a:pt x="4410" y="243"/>
                  </a:cubicBezTo>
                  <a:cubicBezTo>
                    <a:pt x="4419" y="243"/>
                    <a:pt x="4428" y="249"/>
                    <a:pt x="4433" y="249"/>
                  </a:cubicBezTo>
                  <a:cubicBezTo>
                    <a:pt x="4436" y="249"/>
                    <a:pt x="4437" y="248"/>
                    <a:pt x="4437" y="243"/>
                  </a:cubicBezTo>
                  <a:cubicBezTo>
                    <a:pt x="4498" y="263"/>
                    <a:pt x="4558" y="276"/>
                    <a:pt x="4619" y="276"/>
                  </a:cubicBezTo>
                  <a:cubicBezTo>
                    <a:pt x="4641" y="276"/>
                    <a:pt x="4663" y="274"/>
                    <a:pt x="4685" y="271"/>
                  </a:cubicBezTo>
                  <a:cubicBezTo>
                    <a:pt x="4713" y="285"/>
                    <a:pt x="4727" y="285"/>
                    <a:pt x="4754" y="298"/>
                  </a:cubicBezTo>
                  <a:cubicBezTo>
                    <a:pt x="4809" y="326"/>
                    <a:pt x="4864" y="326"/>
                    <a:pt x="4919" y="353"/>
                  </a:cubicBezTo>
                  <a:cubicBezTo>
                    <a:pt x="5043" y="409"/>
                    <a:pt x="5167" y="436"/>
                    <a:pt x="5278" y="477"/>
                  </a:cubicBezTo>
                  <a:cubicBezTo>
                    <a:pt x="5394" y="516"/>
                    <a:pt x="5497" y="603"/>
                    <a:pt x="5600" y="603"/>
                  </a:cubicBezTo>
                  <a:cubicBezTo>
                    <a:pt x="5608" y="603"/>
                    <a:pt x="5615" y="602"/>
                    <a:pt x="5622" y="601"/>
                  </a:cubicBezTo>
                  <a:cubicBezTo>
                    <a:pt x="5843" y="464"/>
                    <a:pt x="5374" y="353"/>
                    <a:pt x="5264" y="298"/>
                  </a:cubicBezTo>
                  <a:cubicBezTo>
                    <a:pt x="5154" y="271"/>
                    <a:pt x="5057" y="229"/>
                    <a:pt x="4961" y="188"/>
                  </a:cubicBezTo>
                  <a:cubicBezTo>
                    <a:pt x="4906" y="174"/>
                    <a:pt x="4851" y="174"/>
                    <a:pt x="4795" y="147"/>
                  </a:cubicBezTo>
                  <a:cubicBezTo>
                    <a:pt x="4733" y="119"/>
                    <a:pt x="4702" y="116"/>
                    <a:pt x="4671" y="116"/>
                  </a:cubicBezTo>
                  <a:cubicBezTo>
                    <a:pt x="4661" y="116"/>
                    <a:pt x="4651" y="116"/>
                    <a:pt x="4639" y="116"/>
                  </a:cubicBezTo>
                  <a:cubicBezTo>
                    <a:pt x="4616" y="116"/>
                    <a:pt x="4589" y="115"/>
                    <a:pt x="4547" y="105"/>
                  </a:cubicBezTo>
                  <a:cubicBezTo>
                    <a:pt x="4545" y="108"/>
                    <a:pt x="4541" y="109"/>
                    <a:pt x="4536" y="109"/>
                  </a:cubicBezTo>
                  <a:cubicBezTo>
                    <a:pt x="4516" y="109"/>
                    <a:pt x="4479" y="92"/>
                    <a:pt x="4423" y="92"/>
                  </a:cubicBezTo>
                  <a:cubicBezTo>
                    <a:pt x="4405" y="28"/>
                    <a:pt x="4358" y="1"/>
                    <a:pt x="4308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986;p49"/>
            <p:cNvSpPr/>
            <p:nvPr/>
          </p:nvSpPr>
          <p:spPr>
            <a:xfrm>
              <a:off x="1376500" y="1594575"/>
              <a:ext cx="166400" cy="53425"/>
            </a:xfrm>
            <a:custGeom>
              <a:avLst/>
              <a:gdLst/>
              <a:ahLst/>
              <a:cxnLst/>
              <a:rect l="l" t="t" r="r" b="b"/>
              <a:pathLst>
                <a:path w="6656" h="2137" extrusionOk="0">
                  <a:moveTo>
                    <a:pt x="2260" y="0"/>
                  </a:moveTo>
                  <a:cubicBezTo>
                    <a:pt x="1994" y="10"/>
                    <a:pt x="1800" y="26"/>
                    <a:pt x="1583" y="26"/>
                  </a:cubicBezTo>
                  <a:cubicBezTo>
                    <a:pt x="1485" y="26"/>
                    <a:pt x="1383" y="23"/>
                    <a:pt x="1268" y="14"/>
                  </a:cubicBezTo>
                  <a:cubicBezTo>
                    <a:pt x="1239" y="10"/>
                    <a:pt x="1209" y="8"/>
                    <a:pt x="1179" y="8"/>
                  </a:cubicBezTo>
                  <a:cubicBezTo>
                    <a:pt x="1022" y="8"/>
                    <a:pt x="857" y="60"/>
                    <a:pt x="799" y="83"/>
                  </a:cubicBezTo>
                  <a:cubicBezTo>
                    <a:pt x="524" y="138"/>
                    <a:pt x="276" y="304"/>
                    <a:pt x="193" y="538"/>
                  </a:cubicBezTo>
                  <a:cubicBezTo>
                    <a:pt x="111" y="703"/>
                    <a:pt x="14" y="882"/>
                    <a:pt x="14" y="1061"/>
                  </a:cubicBezTo>
                  <a:cubicBezTo>
                    <a:pt x="0" y="1103"/>
                    <a:pt x="14" y="1158"/>
                    <a:pt x="83" y="1172"/>
                  </a:cubicBezTo>
                  <a:cubicBezTo>
                    <a:pt x="90" y="1173"/>
                    <a:pt x="97" y="1174"/>
                    <a:pt x="104" y="1174"/>
                  </a:cubicBezTo>
                  <a:cubicBezTo>
                    <a:pt x="160" y="1174"/>
                    <a:pt x="192" y="1124"/>
                    <a:pt x="179" y="1075"/>
                  </a:cubicBezTo>
                  <a:cubicBezTo>
                    <a:pt x="179" y="1061"/>
                    <a:pt x="179" y="1020"/>
                    <a:pt x="179" y="1020"/>
                  </a:cubicBezTo>
                  <a:cubicBezTo>
                    <a:pt x="193" y="1006"/>
                    <a:pt x="193" y="1006"/>
                    <a:pt x="193" y="1006"/>
                  </a:cubicBezTo>
                  <a:cubicBezTo>
                    <a:pt x="193" y="979"/>
                    <a:pt x="207" y="951"/>
                    <a:pt x="207" y="924"/>
                  </a:cubicBezTo>
                  <a:cubicBezTo>
                    <a:pt x="276" y="731"/>
                    <a:pt x="386" y="483"/>
                    <a:pt x="469" y="414"/>
                  </a:cubicBezTo>
                  <a:cubicBezTo>
                    <a:pt x="593" y="304"/>
                    <a:pt x="744" y="248"/>
                    <a:pt x="868" y="221"/>
                  </a:cubicBezTo>
                  <a:cubicBezTo>
                    <a:pt x="993" y="187"/>
                    <a:pt x="1062" y="162"/>
                    <a:pt x="1151" y="162"/>
                  </a:cubicBezTo>
                  <a:cubicBezTo>
                    <a:pt x="1171" y="162"/>
                    <a:pt x="1191" y="163"/>
                    <a:pt x="1213" y="166"/>
                  </a:cubicBezTo>
                  <a:cubicBezTo>
                    <a:pt x="1314" y="176"/>
                    <a:pt x="1408" y="179"/>
                    <a:pt x="1497" y="179"/>
                  </a:cubicBezTo>
                  <a:cubicBezTo>
                    <a:pt x="1752" y="179"/>
                    <a:pt x="1971" y="150"/>
                    <a:pt x="2212" y="150"/>
                  </a:cubicBezTo>
                  <a:cubicBezTo>
                    <a:pt x="2246" y="150"/>
                    <a:pt x="2280" y="151"/>
                    <a:pt x="2315" y="152"/>
                  </a:cubicBezTo>
                  <a:cubicBezTo>
                    <a:pt x="2260" y="166"/>
                    <a:pt x="2205" y="166"/>
                    <a:pt x="2163" y="193"/>
                  </a:cubicBezTo>
                  <a:cubicBezTo>
                    <a:pt x="1943" y="276"/>
                    <a:pt x="1750" y="414"/>
                    <a:pt x="1612" y="579"/>
                  </a:cubicBezTo>
                  <a:cubicBezTo>
                    <a:pt x="1419" y="841"/>
                    <a:pt x="1240" y="1116"/>
                    <a:pt x="1130" y="1406"/>
                  </a:cubicBezTo>
                  <a:cubicBezTo>
                    <a:pt x="1130" y="1446"/>
                    <a:pt x="1168" y="1467"/>
                    <a:pt x="1204" y="1467"/>
                  </a:cubicBezTo>
                  <a:cubicBezTo>
                    <a:pt x="1231" y="1467"/>
                    <a:pt x="1256" y="1456"/>
                    <a:pt x="1268" y="1433"/>
                  </a:cubicBezTo>
                  <a:cubicBezTo>
                    <a:pt x="1447" y="1048"/>
                    <a:pt x="1626" y="689"/>
                    <a:pt x="1943" y="455"/>
                  </a:cubicBezTo>
                  <a:cubicBezTo>
                    <a:pt x="2012" y="386"/>
                    <a:pt x="2122" y="359"/>
                    <a:pt x="2232" y="317"/>
                  </a:cubicBezTo>
                  <a:lnTo>
                    <a:pt x="2260" y="317"/>
                  </a:lnTo>
                  <a:cubicBezTo>
                    <a:pt x="2411" y="290"/>
                    <a:pt x="2549" y="276"/>
                    <a:pt x="2687" y="276"/>
                  </a:cubicBezTo>
                  <a:cubicBezTo>
                    <a:pt x="2701" y="290"/>
                    <a:pt x="2742" y="304"/>
                    <a:pt x="2783" y="304"/>
                  </a:cubicBezTo>
                  <a:cubicBezTo>
                    <a:pt x="2811" y="304"/>
                    <a:pt x="2839" y="304"/>
                    <a:pt x="2852" y="276"/>
                  </a:cubicBezTo>
                  <a:cubicBezTo>
                    <a:pt x="2949" y="290"/>
                    <a:pt x="3031" y="304"/>
                    <a:pt x="3142" y="317"/>
                  </a:cubicBezTo>
                  <a:cubicBezTo>
                    <a:pt x="2797" y="469"/>
                    <a:pt x="2535" y="758"/>
                    <a:pt x="2343" y="1061"/>
                  </a:cubicBezTo>
                  <a:cubicBezTo>
                    <a:pt x="2260" y="1199"/>
                    <a:pt x="2150" y="1351"/>
                    <a:pt x="2108" y="1516"/>
                  </a:cubicBezTo>
                  <a:cubicBezTo>
                    <a:pt x="2108" y="1530"/>
                    <a:pt x="2122" y="1544"/>
                    <a:pt x="2136" y="1557"/>
                  </a:cubicBezTo>
                  <a:cubicBezTo>
                    <a:pt x="2151" y="1567"/>
                    <a:pt x="2169" y="1572"/>
                    <a:pt x="2187" y="1572"/>
                  </a:cubicBezTo>
                  <a:cubicBezTo>
                    <a:pt x="2219" y="1572"/>
                    <a:pt x="2251" y="1556"/>
                    <a:pt x="2260" y="1530"/>
                  </a:cubicBezTo>
                  <a:cubicBezTo>
                    <a:pt x="2494" y="992"/>
                    <a:pt x="2880" y="483"/>
                    <a:pt x="3459" y="359"/>
                  </a:cubicBezTo>
                  <a:cubicBezTo>
                    <a:pt x="3500" y="345"/>
                    <a:pt x="3527" y="331"/>
                    <a:pt x="3541" y="331"/>
                  </a:cubicBezTo>
                  <a:lnTo>
                    <a:pt x="3872" y="331"/>
                  </a:lnTo>
                  <a:cubicBezTo>
                    <a:pt x="3886" y="331"/>
                    <a:pt x="3927" y="317"/>
                    <a:pt x="3941" y="317"/>
                  </a:cubicBezTo>
                  <a:cubicBezTo>
                    <a:pt x="3973" y="334"/>
                    <a:pt x="3996" y="340"/>
                    <a:pt x="4020" y="340"/>
                  </a:cubicBezTo>
                  <a:cubicBezTo>
                    <a:pt x="4038" y="340"/>
                    <a:pt x="4056" y="337"/>
                    <a:pt x="4079" y="331"/>
                  </a:cubicBezTo>
                  <a:cubicBezTo>
                    <a:pt x="4092" y="331"/>
                    <a:pt x="4134" y="331"/>
                    <a:pt x="4161" y="317"/>
                  </a:cubicBezTo>
                  <a:lnTo>
                    <a:pt x="4175" y="317"/>
                  </a:lnTo>
                  <a:cubicBezTo>
                    <a:pt x="4206" y="320"/>
                    <a:pt x="4236" y="321"/>
                    <a:pt x="4265" y="321"/>
                  </a:cubicBezTo>
                  <a:cubicBezTo>
                    <a:pt x="4318" y="321"/>
                    <a:pt x="4369" y="318"/>
                    <a:pt x="4424" y="318"/>
                  </a:cubicBezTo>
                  <a:cubicBezTo>
                    <a:pt x="4474" y="318"/>
                    <a:pt x="4527" y="321"/>
                    <a:pt x="4588" y="331"/>
                  </a:cubicBezTo>
                  <a:cubicBezTo>
                    <a:pt x="4781" y="359"/>
                    <a:pt x="5002" y="469"/>
                    <a:pt x="5195" y="593"/>
                  </a:cubicBezTo>
                  <a:cubicBezTo>
                    <a:pt x="5374" y="676"/>
                    <a:pt x="5498" y="800"/>
                    <a:pt x="5622" y="937"/>
                  </a:cubicBezTo>
                  <a:cubicBezTo>
                    <a:pt x="5773" y="1116"/>
                    <a:pt x="5897" y="1296"/>
                    <a:pt x="6063" y="1502"/>
                  </a:cubicBezTo>
                  <a:cubicBezTo>
                    <a:pt x="6131" y="1612"/>
                    <a:pt x="6311" y="1874"/>
                    <a:pt x="6435" y="2026"/>
                  </a:cubicBezTo>
                  <a:cubicBezTo>
                    <a:pt x="6476" y="2053"/>
                    <a:pt x="6490" y="2122"/>
                    <a:pt x="6545" y="2136"/>
                  </a:cubicBezTo>
                  <a:cubicBezTo>
                    <a:pt x="6614" y="2136"/>
                    <a:pt x="6655" y="2067"/>
                    <a:pt x="6614" y="2026"/>
                  </a:cubicBezTo>
                  <a:cubicBezTo>
                    <a:pt x="6255" y="1571"/>
                    <a:pt x="6007" y="1130"/>
                    <a:pt x="5594" y="689"/>
                  </a:cubicBezTo>
                  <a:cubicBezTo>
                    <a:pt x="5346" y="483"/>
                    <a:pt x="5029" y="304"/>
                    <a:pt x="4699" y="221"/>
                  </a:cubicBezTo>
                  <a:cubicBezTo>
                    <a:pt x="4492" y="193"/>
                    <a:pt x="4340" y="193"/>
                    <a:pt x="4189" y="193"/>
                  </a:cubicBezTo>
                  <a:cubicBezTo>
                    <a:pt x="4169" y="173"/>
                    <a:pt x="4141" y="160"/>
                    <a:pt x="4112" y="160"/>
                  </a:cubicBezTo>
                  <a:cubicBezTo>
                    <a:pt x="4101" y="160"/>
                    <a:pt x="4090" y="162"/>
                    <a:pt x="4079" y="166"/>
                  </a:cubicBezTo>
                  <a:lnTo>
                    <a:pt x="4037" y="166"/>
                  </a:lnTo>
                  <a:cubicBezTo>
                    <a:pt x="4010" y="166"/>
                    <a:pt x="3996" y="152"/>
                    <a:pt x="3968" y="152"/>
                  </a:cubicBezTo>
                  <a:lnTo>
                    <a:pt x="3899" y="152"/>
                  </a:lnTo>
                  <a:cubicBezTo>
                    <a:pt x="3734" y="138"/>
                    <a:pt x="3555" y="111"/>
                    <a:pt x="3459" y="97"/>
                  </a:cubicBezTo>
                  <a:cubicBezTo>
                    <a:pt x="3224" y="83"/>
                    <a:pt x="3004" y="97"/>
                    <a:pt x="2728" y="69"/>
                  </a:cubicBezTo>
                  <a:cubicBezTo>
                    <a:pt x="2591" y="42"/>
                    <a:pt x="2411" y="14"/>
                    <a:pt x="2260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987;p49"/>
            <p:cNvSpPr/>
            <p:nvPr/>
          </p:nvSpPr>
          <p:spPr>
            <a:xfrm>
              <a:off x="1563175" y="1593900"/>
              <a:ext cx="216000" cy="60000"/>
            </a:xfrm>
            <a:custGeom>
              <a:avLst/>
              <a:gdLst/>
              <a:ahLst/>
              <a:cxnLst/>
              <a:rect l="l" t="t" r="r" b="b"/>
              <a:pathLst>
                <a:path w="8640" h="2400" extrusionOk="0">
                  <a:moveTo>
                    <a:pt x="6212" y="0"/>
                  </a:moveTo>
                  <a:cubicBezTo>
                    <a:pt x="6099" y="0"/>
                    <a:pt x="5989" y="5"/>
                    <a:pt x="5884" y="14"/>
                  </a:cubicBezTo>
                  <a:cubicBezTo>
                    <a:pt x="5498" y="55"/>
                    <a:pt x="5112" y="69"/>
                    <a:pt x="4727" y="138"/>
                  </a:cubicBezTo>
                  <a:cubicBezTo>
                    <a:pt x="4699" y="124"/>
                    <a:pt x="4658" y="110"/>
                    <a:pt x="4616" y="96"/>
                  </a:cubicBezTo>
                  <a:cubicBezTo>
                    <a:pt x="4464" y="37"/>
                    <a:pt x="4292" y="30"/>
                    <a:pt x="4120" y="30"/>
                  </a:cubicBezTo>
                  <a:cubicBezTo>
                    <a:pt x="4064" y="30"/>
                    <a:pt x="4008" y="31"/>
                    <a:pt x="3952" y="31"/>
                  </a:cubicBezTo>
                  <a:cubicBezTo>
                    <a:pt x="3902" y="31"/>
                    <a:pt x="3852" y="30"/>
                    <a:pt x="3804" y="27"/>
                  </a:cubicBezTo>
                  <a:cubicBezTo>
                    <a:pt x="2812" y="138"/>
                    <a:pt x="1971" y="661"/>
                    <a:pt x="1255" y="1240"/>
                  </a:cubicBezTo>
                  <a:cubicBezTo>
                    <a:pt x="1007" y="1460"/>
                    <a:pt x="690" y="1626"/>
                    <a:pt x="442" y="1846"/>
                  </a:cubicBezTo>
                  <a:cubicBezTo>
                    <a:pt x="318" y="1970"/>
                    <a:pt x="194" y="2094"/>
                    <a:pt x="70" y="2232"/>
                  </a:cubicBezTo>
                  <a:cubicBezTo>
                    <a:pt x="42" y="2259"/>
                    <a:pt x="1" y="2287"/>
                    <a:pt x="1" y="2342"/>
                  </a:cubicBezTo>
                  <a:cubicBezTo>
                    <a:pt x="9" y="2376"/>
                    <a:pt x="55" y="2400"/>
                    <a:pt x="98" y="2400"/>
                  </a:cubicBezTo>
                  <a:cubicBezTo>
                    <a:pt x="125" y="2400"/>
                    <a:pt x="150" y="2391"/>
                    <a:pt x="166" y="2370"/>
                  </a:cubicBezTo>
                  <a:cubicBezTo>
                    <a:pt x="483" y="1998"/>
                    <a:pt x="841" y="1736"/>
                    <a:pt x="1282" y="1433"/>
                  </a:cubicBezTo>
                  <a:cubicBezTo>
                    <a:pt x="1696" y="1088"/>
                    <a:pt x="2095" y="799"/>
                    <a:pt x="2564" y="579"/>
                  </a:cubicBezTo>
                  <a:cubicBezTo>
                    <a:pt x="3026" y="353"/>
                    <a:pt x="3547" y="194"/>
                    <a:pt x="4028" y="194"/>
                  </a:cubicBezTo>
                  <a:cubicBezTo>
                    <a:pt x="4164" y="194"/>
                    <a:pt x="4296" y="207"/>
                    <a:pt x="4424" y="234"/>
                  </a:cubicBezTo>
                  <a:cubicBezTo>
                    <a:pt x="4575" y="303"/>
                    <a:pt x="4878" y="372"/>
                    <a:pt x="5030" y="468"/>
                  </a:cubicBezTo>
                  <a:cubicBezTo>
                    <a:pt x="5264" y="551"/>
                    <a:pt x="5429" y="785"/>
                    <a:pt x="5540" y="923"/>
                  </a:cubicBezTo>
                  <a:cubicBezTo>
                    <a:pt x="5664" y="1075"/>
                    <a:pt x="5719" y="1130"/>
                    <a:pt x="5801" y="1281"/>
                  </a:cubicBezTo>
                  <a:cubicBezTo>
                    <a:pt x="5925" y="1433"/>
                    <a:pt x="5967" y="1474"/>
                    <a:pt x="6049" y="1626"/>
                  </a:cubicBezTo>
                  <a:cubicBezTo>
                    <a:pt x="6104" y="1708"/>
                    <a:pt x="6173" y="1777"/>
                    <a:pt x="6228" y="1846"/>
                  </a:cubicBezTo>
                  <a:cubicBezTo>
                    <a:pt x="6249" y="1866"/>
                    <a:pt x="6276" y="1879"/>
                    <a:pt x="6306" y="1879"/>
                  </a:cubicBezTo>
                  <a:cubicBezTo>
                    <a:pt x="6317" y="1879"/>
                    <a:pt x="6328" y="1877"/>
                    <a:pt x="6339" y="1874"/>
                  </a:cubicBezTo>
                  <a:cubicBezTo>
                    <a:pt x="6532" y="1805"/>
                    <a:pt x="6242" y="1584"/>
                    <a:pt x="6256" y="1571"/>
                  </a:cubicBezTo>
                  <a:cubicBezTo>
                    <a:pt x="6201" y="1474"/>
                    <a:pt x="6022" y="1226"/>
                    <a:pt x="5994" y="1212"/>
                  </a:cubicBezTo>
                  <a:cubicBezTo>
                    <a:pt x="5939" y="1102"/>
                    <a:pt x="5856" y="992"/>
                    <a:pt x="5774" y="882"/>
                  </a:cubicBezTo>
                  <a:cubicBezTo>
                    <a:pt x="5664" y="771"/>
                    <a:pt x="5484" y="496"/>
                    <a:pt x="5264" y="358"/>
                  </a:cubicBezTo>
                  <a:cubicBezTo>
                    <a:pt x="5195" y="317"/>
                    <a:pt x="5126" y="289"/>
                    <a:pt x="5044" y="248"/>
                  </a:cubicBezTo>
                  <a:cubicBezTo>
                    <a:pt x="5472" y="207"/>
                    <a:pt x="5856" y="166"/>
                    <a:pt x="6222" y="166"/>
                  </a:cubicBezTo>
                  <a:cubicBezTo>
                    <a:pt x="6468" y="166"/>
                    <a:pt x="6706" y="184"/>
                    <a:pt x="6945" y="234"/>
                  </a:cubicBezTo>
                  <a:cubicBezTo>
                    <a:pt x="7344" y="275"/>
                    <a:pt x="7606" y="331"/>
                    <a:pt x="7840" y="592"/>
                  </a:cubicBezTo>
                  <a:cubicBezTo>
                    <a:pt x="7964" y="703"/>
                    <a:pt x="8212" y="937"/>
                    <a:pt x="8268" y="992"/>
                  </a:cubicBezTo>
                  <a:cubicBezTo>
                    <a:pt x="8350" y="1102"/>
                    <a:pt x="8364" y="1143"/>
                    <a:pt x="8460" y="1254"/>
                  </a:cubicBezTo>
                  <a:cubicBezTo>
                    <a:pt x="8474" y="1267"/>
                    <a:pt x="8494" y="1274"/>
                    <a:pt x="8515" y="1274"/>
                  </a:cubicBezTo>
                  <a:cubicBezTo>
                    <a:pt x="8557" y="1274"/>
                    <a:pt x="8603" y="1249"/>
                    <a:pt x="8612" y="1212"/>
                  </a:cubicBezTo>
                  <a:cubicBezTo>
                    <a:pt x="8640" y="1143"/>
                    <a:pt x="8543" y="1075"/>
                    <a:pt x="8516" y="1019"/>
                  </a:cubicBezTo>
                  <a:cubicBezTo>
                    <a:pt x="8433" y="909"/>
                    <a:pt x="8350" y="813"/>
                    <a:pt x="8254" y="730"/>
                  </a:cubicBezTo>
                  <a:cubicBezTo>
                    <a:pt x="8061" y="551"/>
                    <a:pt x="7951" y="413"/>
                    <a:pt x="7716" y="262"/>
                  </a:cubicBezTo>
                  <a:cubicBezTo>
                    <a:pt x="7482" y="124"/>
                    <a:pt x="7207" y="96"/>
                    <a:pt x="6945" y="69"/>
                  </a:cubicBezTo>
                  <a:cubicBezTo>
                    <a:pt x="6709" y="22"/>
                    <a:pt x="6455" y="0"/>
                    <a:pt x="6212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988;p49"/>
            <p:cNvSpPr/>
            <p:nvPr/>
          </p:nvSpPr>
          <p:spPr>
            <a:xfrm>
              <a:off x="1574250" y="1474425"/>
              <a:ext cx="177025" cy="83000"/>
            </a:xfrm>
            <a:custGeom>
              <a:avLst/>
              <a:gdLst/>
              <a:ahLst/>
              <a:cxnLst/>
              <a:rect l="l" t="t" r="r" b="b"/>
              <a:pathLst>
                <a:path w="7081" h="3320" extrusionOk="0">
                  <a:moveTo>
                    <a:pt x="5029" y="1"/>
                  </a:moveTo>
                  <a:cubicBezTo>
                    <a:pt x="4839" y="1"/>
                    <a:pt x="4642" y="15"/>
                    <a:pt x="4463" y="39"/>
                  </a:cubicBezTo>
                  <a:cubicBezTo>
                    <a:pt x="3815" y="150"/>
                    <a:pt x="3264" y="398"/>
                    <a:pt x="2768" y="714"/>
                  </a:cubicBezTo>
                  <a:cubicBezTo>
                    <a:pt x="2630" y="797"/>
                    <a:pt x="2382" y="935"/>
                    <a:pt x="2189" y="1059"/>
                  </a:cubicBezTo>
                  <a:cubicBezTo>
                    <a:pt x="2024" y="1197"/>
                    <a:pt x="1873" y="1334"/>
                    <a:pt x="1707" y="1458"/>
                  </a:cubicBezTo>
                  <a:cubicBezTo>
                    <a:pt x="1445" y="1706"/>
                    <a:pt x="1115" y="1899"/>
                    <a:pt x="881" y="2161"/>
                  </a:cubicBezTo>
                  <a:cubicBezTo>
                    <a:pt x="867" y="2189"/>
                    <a:pt x="839" y="2216"/>
                    <a:pt x="825" y="2230"/>
                  </a:cubicBezTo>
                  <a:cubicBezTo>
                    <a:pt x="660" y="2382"/>
                    <a:pt x="509" y="2547"/>
                    <a:pt x="357" y="2740"/>
                  </a:cubicBezTo>
                  <a:cubicBezTo>
                    <a:pt x="302" y="2795"/>
                    <a:pt x="247" y="2836"/>
                    <a:pt x="261" y="2891"/>
                  </a:cubicBezTo>
                  <a:cubicBezTo>
                    <a:pt x="205" y="2960"/>
                    <a:pt x="150" y="3043"/>
                    <a:pt x="95" y="3112"/>
                  </a:cubicBezTo>
                  <a:cubicBezTo>
                    <a:pt x="68" y="3139"/>
                    <a:pt x="68" y="3153"/>
                    <a:pt x="81" y="3181"/>
                  </a:cubicBezTo>
                  <a:cubicBezTo>
                    <a:pt x="81" y="3181"/>
                    <a:pt x="81" y="3181"/>
                    <a:pt x="68" y="3194"/>
                  </a:cubicBezTo>
                  <a:cubicBezTo>
                    <a:pt x="1" y="3239"/>
                    <a:pt x="60" y="3320"/>
                    <a:pt x="129" y="3320"/>
                  </a:cubicBezTo>
                  <a:cubicBezTo>
                    <a:pt x="145" y="3320"/>
                    <a:pt x="162" y="3315"/>
                    <a:pt x="178" y="3305"/>
                  </a:cubicBezTo>
                  <a:cubicBezTo>
                    <a:pt x="812" y="2822"/>
                    <a:pt x="1170" y="2340"/>
                    <a:pt x="1707" y="1913"/>
                  </a:cubicBezTo>
                  <a:cubicBezTo>
                    <a:pt x="2176" y="1527"/>
                    <a:pt x="2713" y="1114"/>
                    <a:pt x="3195" y="838"/>
                  </a:cubicBezTo>
                  <a:cubicBezTo>
                    <a:pt x="3278" y="783"/>
                    <a:pt x="3361" y="714"/>
                    <a:pt x="3443" y="659"/>
                  </a:cubicBezTo>
                  <a:cubicBezTo>
                    <a:pt x="3498" y="632"/>
                    <a:pt x="3567" y="604"/>
                    <a:pt x="3622" y="577"/>
                  </a:cubicBezTo>
                  <a:lnTo>
                    <a:pt x="3650" y="577"/>
                  </a:lnTo>
                  <a:cubicBezTo>
                    <a:pt x="3801" y="549"/>
                    <a:pt x="4008" y="522"/>
                    <a:pt x="4160" y="522"/>
                  </a:cubicBezTo>
                  <a:cubicBezTo>
                    <a:pt x="4421" y="535"/>
                    <a:pt x="4518" y="577"/>
                    <a:pt x="4766" y="604"/>
                  </a:cubicBezTo>
                  <a:cubicBezTo>
                    <a:pt x="5221" y="646"/>
                    <a:pt x="5854" y="1031"/>
                    <a:pt x="6226" y="1417"/>
                  </a:cubicBezTo>
                  <a:cubicBezTo>
                    <a:pt x="6364" y="1569"/>
                    <a:pt x="6557" y="1762"/>
                    <a:pt x="6626" y="1858"/>
                  </a:cubicBezTo>
                  <a:cubicBezTo>
                    <a:pt x="6691" y="1936"/>
                    <a:pt x="6781" y="2052"/>
                    <a:pt x="6790" y="2052"/>
                  </a:cubicBezTo>
                  <a:cubicBezTo>
                    <a:pt x="6791" y="2052"/>
                    <a:pt x="6791" y="2052"/>
                    <a:pt x="6791" y="2051"/>
                  </a:cubicBezTo>
                  <a:cubicBezTo>
                    <a:pt x="6818" y="2078"/>
                    <a:pt x="6857" y="2099"/>
                    <a:pt x="6892" y="2099"/>
                  </a:cubicBezTo>
                  <a:cubicBezTo>
                    <a:pt x="6911" y="2099"/>
                    <a:pt x="6928" y="2093"/>
                    <a:pt x="6943" y="2078"/>
                  </a:cubicBezTo>
                  <a:cubicBezTo>
                    <a:pt x="7081" y="1968"/>
                    <a:pt x="6915" y="1913"/>
                    <a:pt x="6901" y="1858"/>
                  </a:cubicBezTo>
                  <a:cubicBezTo>
                    <a:pt x="6777" y="1706"/>
                    <a:pt x="6626" y="1569"/>
                    <a:pt x="6461" y="1376"/>
                  </a:cubicBezTo>
                  <a:cubicBezTo>
                    <a:pt x="6116" y="990"/>
                    <a:pt x="5661" y="687"/>
                    <a:pt x="5138" y="494"/>
                  </a:cubicBezTo>
                  <a:cubicBezTo>
                    <a:pt x="4959" y="439"/>
                    <a:pt x="4862" y="453"/>
                    <a:pt x="4725" y="411"/>
                  </a:cubicBezTo>
                  <a:cubicBezTo>
                    <a:pt x="4577" y="387"/>
                    <a:pt x="4342" y="340"/>
                    <a:pt x="4107" y="340"/>
                  </a:cubicBezTo>
                  <a:cubicBezTo>
                    <a:pt x="4079" y="340"/>
                    <a:pt x="4050" y="341"/>
                    <a:pt x="4022" y="342"/>
                  </a:cubicBezTo>
                  <a:cubicBezTo>
                    <a:pt x="4022" y="329"/>
                    <a:pt x="4022" y="315"/>
                    <a:pt x="4022" y="301"/>
                  </a:cubicBezTo>
                  <a:cubicBezTo>
                    <a:pt x="4268" y="219"/>
                    <a:pt x="4672" y="157"/>
                    <a:pt x="4991" y="157"/>
                  </a:cubicBezTo>
                  <a:cubicBezTo>
                    <a:pt x="5048" y="157"/>
                    <a:pt x="5102" y="159"/>
                    <a:pt x="5152" y="163"/>
                  </a:cubicBezTo>
                  <a:cubicBezTo>
                    <a:pt x="5193" y="163"/>
                    <a:pt x="5234" y="177"/>
                    <a:pt x="5276" y="177"/>
                  </a:cubicBezTo>
                  <a:cubicBezTo>
                    <a:pt x="5358" y="177"/>
                    <a:pt x="5455" y="191"/>
                    <a:pt x="5469" y="191"/>
                  </a:cubicBezTo>
                  <a:cubicBezTo>
                    <a:pt x="5648" y="232"/>
                    <a:pt x="5909" y="301"/>
                    <a:pt x="5937" y="301"/>
                  </a:cubicBezTo>
                  <a:cubicBezTo>
                    <a:pt x="6185" y="370"/>
                    <a:pt x="6295" y="508"/>
                    <a:pt x="6419" y="604"/>
                  </a:cubicBezTo>
                  <a:cubicBezTo>
                    <a:pt x="6433" y="618"/>
                    <a:pt x="6461" y="646"/>
                    <a:pt x="6474" y="659"/>
                  </a:cubicBezTo>
                  <a:cubicBezTo>
                    <a:pt x="6529" y="714"/>
                    <a:pt x="6598" y="783"/>
                    <a:pt x="6681" y="811"/>
                  </a:cubicBezTo>
                  <a:cubicBezTo>
                    <a:pt x="6709" y="811"/>
                    <a:pt x="6736" y="838"/>
                    <a:pt x="6764" y="838"/>
                  </a:cubicBezTo>
                  <a:cubicBezTo>
                    <a:pt x="6764" y="852"/>
                    <a:pt x="6764" y="852"/>
                    <a:pt x="6764" y="852"/>
                  </a:cubicBezTo>
                  <a:cubicBezTo>
                    <a:pt x="6791" y="880"/>
                    <a:pt x="6819" y="894"/>
                    <a:pt x="6846" y="894"/>
                  </a:cubicBezTo>
                  <a:cubicBezTo>
                    <a:pt x="6984" y="894"/>
                    <a:pt x="6998" y="756"/>
                    <a:pt x="6888" y="701"/>
                  </a:cubicBezTo>
                  <a:cubicBezTo>
                    <a:pt x="6805" y="659"/>
                    <a:pt x="6777" y="646"/>
                    <a:pt x="6736" y="632"/>
                  </a:cubicBezTo>
                  <a:cubicBezTo>
                    <a:pt x="6722" y="618"/>
                    <a:pt x="6709" y="618"/>
                    <a:pt x="6709" y="604"/>
                  </a:cubicBezTo>
                  <a:cubicBezTo>
                    <a:pt x="6502" y="425"/>
                    <a:pt x="6516" y="425"/>
                    <a:pt x="6309" y="274"/>
                  </a:cubicBezTo>
                  <a:cubicBezTo>
                    <a:pt x="6020" y="81"/>
                    <a:pt x="5937" y="136"/>
                    <a:pt x="5661" y="67"/>
                  </a:cubicBezTo>
                  <a:cubicBezTo>
                    <a:pt x="5487" y="21"/>
                    <a:pt x="5262" y="1"/>
                    <a:pt x="5029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989;p49"/>
            <p:cNvSpPr/>
            <p:nvPr/>
          </p:nvSpPr>
          <p:spPr>
            <a:xfrm>
              <a:off x="1409325" y="1397075"/>
              <a:ext cx="148375" cy="60400"/>
            </a:xfrm>
            <a:custGeom>
              <a:avLst/>
              <a:gdLst/>
              <a:ahLst/>
              <a:cxnLst/>
              <a:rect l="l" t="t" r="r" b="b"/>
              <a:pathLst>
                <a:path w="5935" h="2416" extrusionOk="0">
                  <a:moveTo>
                    <a:pt x="2764" y="1"/>
                  </a:moveTo>
                  <a:cubicBezTo>
                    <a:pt x="2491" y="1"/>
                    <a:pt x="2210" y="19"/>
                    <a:pt x="2022" y="33"/>
                  </a:cubicBezTo>
                  <a:cubicBezTo>
                    <a:pt x="1889" y="33"/>
                    <a:pt x="1766" y="16"/>
                    <a:pt x="1644" y="16"/>
                  </a:cubicBezTo>
                  <a:cubicBezTo>
                    <a:pt x="1614" y="16"/>
                    <a:pt x="1583" y="17"/>
                    <a:pt x="1553" y="20"/>
                  </a:cubicBezTo>
                  <a:cubicBezTo>
                    <a:pt x="1140" y="102"/>
                    <a:pt x="630" y="281"/>
                    <a:pt x="244" y="571"/>
                  </a:cubicBezTo>
                  <a:cubicBezTo>
                    <a:pt x="175" y="626"/>
                    <a:pt x="38" y="667"/>
                    <a:pt x="10" y="764"/>
                  </a:cubicBezTo>
                  <a:cubicBezTo>
                    <a:pt x="0" y="814"/>
                    <a:pt x="48" y="849"/>
                    <a:pt x="96" y="849"/>
                  </a:cubicBezTo>
                  <a:cubicBezTo>
                    <a:pt x="114" y="849"/>
                    <a:pt x="133" y="844"/>
                    <a:pt x="148" y="833"/>
                  </a:cubicBezTo>
                  <a:cubicBezTo>
                    <a:pt x="575" y="488"/>
                    <a:pt x="1098" y="254"/>
                    <a:pt x="1581" y="185"/>
                  </a:cubicBezTo>
                  <a:cubicBezTo>
                    <a:pt x="1663" y="185"/>
                    <a:pt x="1850" y="197"/>
                    <a:pt x="2047" y="197"/>
                  </a:cubicBezTo>
                  <a:cubicBezTo>
                    <a:pt x="2146" y="197"/>
                    <a:pt x="2247" y="194"/>
                    <a:pt x="2338" y="185"/>
                  </a:cubicBezTo>
                  <a:lnTo>
                    <a:pt x="2421" y="185"/>
                  </a:lnTo>
                  <a:cubicBezTo>
                    <a:pt x="2435" y="185"/>
                    <a:pt x="2435" y="199"/>
                    <a:pt x="2449" y="213"/>
                  </a:cubicBezTo>
                  <a:lnTo>
                    <a:pt x="2462" y="213"/>
                  </a:lnTo>
                  <a:cubicBezTo>
                    <a:pt x="2022" y="350"/>
                    <a:pt x="1663" y="695"/>
                    <a:pt x="1291" y="929"/>
                  </a:cubicBezTo>
                  <a:cubicBezTo>
                    <a:pt x="1030" y="1136"/>
                    <a:pt x="823" y="1397"/>
                    <a:pt x="658" y="1645"/>
                  </a:cubicBezTo>
                  <a:cubicBezTo>
                    <a:pt x="639" y="1692"/>
                    <a:pt x="683" y="1726"/>
                    <a:pt x="727" y="1726"/>
                  </a:cubicBezTo>
                  <a:cubicBezTo>
                    <a:pt x="748" y="1726"/>
                    <a:pt x="768" y="1718"/>
                    <a:pt x="782" y="1701"/>
                  </a:cubicBezTo>
                  <a:cubicBezTo>
                    <a:pt x="933" y="1494"/>
                    <a:pt x="1112" y="1260"/>
                    <a:pt x="1291" y="1094"/>
                  </a:cubicBezTo>
                  <a:cubicBezTo>
                    <a:pt x="1539" y="929"/>
                    <a:pt x="1774" y="736"/>
                    <a:pt x="2035" y="571"/>
                  </a:cubicBezTo>
                  <a:cubicBezTo>
                    <a:pt x="2270" y="433"/>
                    <a:pt x="2421" y="350"/>
                    <a:pt x="2683" y="295"/>
                  </a:cubicBezTo>
                  <a:lnTo>
                    <a:pt x="2697" y="295"/>
                  </a:lnTo>
                  <a:cubicBezTo>
                    <a:pt x="2706" y="295"/>
                    <a:pt x="2758" y="301"/>
                    <a:pt x="2796" y="301"/>
                  </a:cubicBezTo>
                  <a:cubicBezTo>
                    <a:pt x="2815" y="301"/>
                    <a:pt x="2830" y="300"/>
                    <a:pt x="2834" y="295"/>
                  </a:cubicBezTo>
                  <a:cubicBezTo>
                    <a:pt x="2876" y="281"/>
                    <a:pt x="2917" y="281"/>
                    <a:pt x="2945" y="240"/>
                  </a:cubicBezTo>
                  <a:cubicBezTo>
                    <a:pt x="2986" y="254"/>
                    <a:pt x="3027" y="254"/>
                    <a:pt x="3055" y="268"/>
                  </a:cubicBezTo>
                  <a:cubicBezTo>
                    <a:pt x="3206" y="309"/>
                    <a:pt x="3344" y="392"/>
                    <a:pt x="3496" y="433"/>
                  </a:cubicBezTo>
                  <a:cubicBezTo>
                    <a:pt x="3592" y="474"/>
                    <a:pt x="3689" y="474"/>
                    <a:pt x="3785" y="516"/>
                  </a:cubicBezTo>
                  <a:cubicBezTo>
                    <a:pt x="3826" y="529"/>
                    <a:pt x="3854" y="557"/>
                    <a:pt x="3895" y="571"/>
                  </a:cubicBezTo>
                  <a:cubicBezTo>
                    <a:pt x="3950" y="612"/>
                    <a:pt x="4006" y="640"/>
                    <a:pt x="4061" y="681"/>
                  </a:cubicBezTo>
                  <a:cubicBezTo>
                    <a:pt x="4143" y="736"/>
                    <a:pt x="4198" y="791"/>
                    <a:pt x="4240" y="819"/>
                  </a:cubicBezTo>
                  <a:cubicBezTo>
                    <a:pt x="4364" y="929"/>
                    <a:pt x="4502" y="1012"/>
                    <a:pt x="4639" y="1108"/>
                  </a:cubicBezTo>
                  <a:cubicBezTo>
                    <a:pt x="4653" y="1136"/>
                    <a:pt x="4681" y="1149"/>
                    <a:pt x="4708" y="1177"/>
                  </a:cubicBezTo>
                  <a:cubicBezTo>
                    <a:pt x="4722" y="1191"/>
                    <a:pt x="4736" y="1205"/>
                    <a:pt x="4750" y="1205"/>
                  </a:cubicBezTo>
                  <a:cubicBezTo>
                    <a:pt x="4777" y="1246"/>
                    <a:pt x="4805" y="1273"/>
                    <a:pt x="4832" y="1301"/>
                  </a:cubicBezTo>
                  <a:cubicBezTo>
                    <a:pt x="4956" y="1439"/>
                    <a:pt x="5080" y="1604"/>
                    <a:pt x="5232" y="1769"/>
                  </a:cubicBezTo>
                  <a:cubicBezTo>
                    <a:pt x="5411" y="1935"/>
                    <a:pt x="5562" y="2114"/>
                    <a:pt x="5645" y="2238"/>
                  </a:cubicBezTo>
                  <a:cubicBezTo>
                    <a:pt x="5673" y="2279"/>
                    <a:pt x="5659" y="2321"/>
                    <a:pt x="5700" y="2389"/>
                  </a:cubicBezTo>
                  <a:cubicBezTo>
                    <a:pt x="5724" y="2408"/>
                    <a:pt x="5745" y="2416"/>
                    <a:pt x="5763" y="2416"/>
                  </a:cubicBezTo>
                  <a:cubicBezTo>
                    <a:pt x="5839" y="2416"/>
                    <a:pt x="5868" y="2277"/>
                    <a:pt x="5879" y="2210"/>
                  </a:cubicBezTo>
                  <a:cubicBezTo>
                    <a:pt x="5879" y="2169"/>
                    <a:pt x="5879" y="2183"/>
                    <a:pt x="5893" y="2128"/>
                  </a:cubicBezTo>
                  <a:cubicBezTo>
                    <a:pt x="5893" y="2114"/>
                    <a:pt x="5907" y="2086"/>
                    <a:pt x="5907" y="2073"/>
                  </a:cubicBezTo>
                  <a:cubicBezTo>
                    <a:pt x="5921" y="2031"/>
                    <a:pt x="5934" y="1962"/>
                    <a:pt x="5879" y="1935"/>
                  </a:cubicBezTo>
                  <a:lnTo>
                    <a:pt x="5893" y="1921"/>
                  </a:lnTo>
                  <a:cubicBezTo>
                    <a:pt x="5893" y="1921"/>
                    <a:pt x="5879" y="1907"/>
                    <a:pt x="5866" y="1893"/>
                  </a:cubicBezTo>
                  <a:cubicBezTo>
                    <a:pt x="5852" y="1852"/>
                    <a:pt x="5838" y="1811"/>
                    <a:pt x="5797" y="1783"/>
                  </a:cubicBezTo>
                  <a:cubicBezTo>
                    <a:pt x="5755" y="1742"/>
                    <a:pt x="5728" y="1728"/>
                    <a:pt x="5700" y="1714"/>
                  </a:cubicBezTo>
                  <a:cubicBezTo>
                    <a:pt x="5604" y="1590"/>
                    <a:pt x="5494" y="1549"/>
                    <a:pt x="5452" y="1480"/>
                  </a:cubicBezTo>
                  <a:cubicBezTo>
                    <a:pt x="5383" y="1384"/>
                    <a:pt x="5232" y="1287"/>
                    <a:pt x="5177" y="1246"/>
                  </a:cubicBezTo>
                  <a:cubicBezTo>
                    <a:pt x="4942" y="998"/>
                    <a:pt x="4708" y="736"/>
                    <a:pt x="4419" y="543"/>
                  </a:cubicBezTo>
                  <a:cubicBezTo>
                    <a:pt x="4267" y="405"/>
                    <a:pt x="3813" y="102"/>
                    <a:pt x="3413" y="61"/>
                  </a:cubicBezTo>
                  <a:cubicBezTo>
                    <a:pt x="3250" y="15"/>
                    <a:pt x="3010" y="1"/>
                    <a:pt x="276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990;p49"/>
            <p:cNvSpPr/>
            <p:nvPr/>
          </p:nvSpPr>
          <p:spPr>
            <a:xfrm>
              <a:off x="1432975" y="1507325"/>
              <a:ext cx="125425" cy="41075"/>
            </a:xfrm>
            <a:custGeom>
              <a:avLst/>
              <a:gdLst/>
              <a:ahLst/>
              <a:cxnLst/>
              <a:rect l="l" t="t" r="r" b="b"/>
              <a:pathLst>
                <a:path w="5017" h="1643" extrusionOk="0">
                  <a:moveTo>
                    <a:pt x="1904" y="1"/>
                  </a:moveTo>
                  <a:cubicBezTo>
                    <a:pt x="1344" y="1"/>
                    <a:pt x="823" y="259"/>
                    <a:pt x="373" y="542"/>
                  </a:cubicBezTo>
                  <a:cubicBezTo>
                    <a:pt x="345" y="556"/>
                    <a:pt x="345" y="583"/>
                    <a:pt x="345" y="597"/>
                  </a:cubicBezTo>
                  <a:cubicBezTo>
                    <a:pt x="304" y="638"/>
                    <a:pt x="249" y="680"/>
                    <a:pt x="221" y="707"/>
                  </a:cubicBezTo>
                  <a:cubicBezTo>
                    <a:pt x="152" y="776"/>
                    <a:pt x="97" y="859"/>
                    <a:pt x="84" y="886"/>
                  </a:cubicBezTo>
                  <a:cubicBezTo>
                    <a:pt x="42" y="997"/>
                    <a:pt x="28" y="983"/>
                    <a:pt x="1" y="1093"/>
                  </a:cubicBezTo>
                  <a:cubicBezTo>
                    <a:pt x="1" y="1143"/>
                    <a:pt x="52" y="1179"/>
                    <a:pt x="100" y="1179"/>
                  </a:cubicBezTo>
                  <a:cubicBezTo>
                    <a:pt x="119" y="1179"/>
                    <a:pt x="137" y="1173"/>
                    <a:pt x="152" y="1162"/>
                  </a:cubicBezTo>
                  <a:cubicBezTo>
                    <a:pt x="235" y="1066"/>
                    <a:pt x="235" y="1010"/>
                    <a:pt x="318" y="928"/>
                  </a:cubicBezTo>
                  <a:cubicBezTo>
                    <a:pt x="387" y="859"/>
                    <a:pt x="359" y="859"/>
                    <a:pt x="414" y="831"/>
                  </a:cubicBezTo>
                  <a:cubicBezTo>
                    <a:pt x="483" y="749"/>
                    <a:pt x="580" y="680"/>
                    <a:pt x="621" y="638"/>
                  </a:cubicBezTo>
                  <a:cubicBezTo>
                    <a:pt x="635" y="638"/>
                    <a:pt x="648" y="638"/>
                    <a:pt x="648" y="625"/>
                  </a:cubicBezTo>
                  <a:cubicBezTo>
                    <a:pt x="731" y="597"/>
                    <a:pt x="814" y="528"/>
                    <a:pt x="938" y="487"/>
                  </a:cubicBezTo>
                  <a:cubicBezTo>
                    <a:pt x="1062" y="390"/>
                    <a:pt x="1310" y="322"/>
                    <a:pt x="1406" y="294"/>
                  </a:cubicBezTo>
                  <a:lnTo>
                    <a:pt x="1461" y="294"/>
                  </a:lnTo>
                  <a:cubicBezTo>
                    <a:pt x="1268" y="473"/>
                    <a:pt x="1034" y="749"/>
                    <a:pt x="841" y="997"/>
                  </a:cubicBezTo>
                  <a:cubicBezTo>
                    <a:pt x="772" y="1162"/>
                    <a:pt x="593" y="1438"/>
                    <a:pt x="607" y="1603"/>
                  </a:cubicBezTo>
                  <a:cubicBezTo>
                    <a:pt x="620" y="1629"/>
                    <a:pt x="649" y="1643"/>
                    <a:pt x="678" y="1643"/>
                  </a:cubicBezTo>
                  <a:cubicBezTo>
                    <a:pt x="710" y="1643"/>
                    <a:pt x="744" y="1626"/>
                    <a:pt x="759" y="1589"/>
                  </a:cubicBezTo>
                  <a:cubicBezTo>
                    <a:pt x="828" y="1410"/>
                    <a:pt x="938" y="1148"/>
                    <a:pt x="1020" y="1024"/>
                  </a:cubicBezTo>
                  <a:cubicBezTo>
                    <a:pt x="1255" y="762"/>
                    <a:pt x="1420" y="542"/>
                    <a:pt x="1654" y="322"/>
                  </a:cubicBezTo>
                  <a:cubicBezTo>
                    <a:pt x="1654" y="322"/>
                    <a:pt x="1709" y="308"/>
                    <a:pt x="1778" y="280"/>
                  </a:cubicBezTo>
                  <a:cubicBezTo>
                    <a:pt x="2026" y="294"/>
                    <a:pt x="2302" y="308"/>
                    <a:pt x="2536" y="322"/>
                  </a:cubicBezTo>
                  <a:cubicBezTo>
                    <a:pt x="2770" y="322"/>
                    <a:pt x="3018" y="377"/>
                    <a:pt x="3156" y="404"/>
                  </a:cubicBezTo>
                  <a:cubicBezTo>
                    <a:pt x="3473" y="514"/>
                    <a:pt x="3638" y="597"/>
                    <a:pt x="3928" y="762"/>
                  </a:cubicBezTo>
                  <a:cubicBezTo>
                    <a:pt x="4093" y="873"/>
                    <a:pt x="4244" y="1010"/>
                    <a:pt x="4424" y="1107"/>
                  </a:cubicBezTo>
                  <a:cubicBezTo>
                    <a:pt x="4520" y="1190"/>
                    <a:pt x="4658" y="1314"/>
                    <a:pt x="4782" y="1424"/>
                  </a:cubicBezTo>
                  <a:cubicBezTo>
                    <a:pt x="4823" y="1465"/>
                    <a:pt x="4796" y="1479"/>
                    <a:pt x="4878" y="1534"/>
                  </a:cubicBezTo>
                  <a:cubicBezTo>
                    <a:pt x="4887" y="1536"/>
                    <a:pt x="4896" y="1537"/>
                    <a:pt x="4905" y="1537"/>
                  </a:cubicBezTo>
                  <a:cubicBezTo>
                    <a:pt x="4964" y="1537"/>
                    <a:pt x="5016" y="1498"/>
                    <a:pt x="5016" y="1438"/>
                  </a:cubicBezTo>
                  <a:cubicBezTo>
                    <a:pt x="5016" y="1369"/>
                    <a:pt x="4988" y="1286"/>
                    <a:pt x="4975" y="1217"/>
                  </a:cubicBezTo>
                  <a:cubicBezTo>
                    <a:pt x="4961" y="1162"/>
                    <a:pt x="4961" y="1107"/>
                    <a:pt x="4920" y="1079"/>
                  </a:cubicBezTo>
                  <a:cubicBezTo>
                    <a:pt x="4906" y="1066"/>
                    <a:pt x="4892" y="1052"/>
                    <a:pt x="4878" y="1038"/>
                  </a:cubicBezTo>
                  <a:cubicBezTo>
                    <a:pt x="4878" y="1024"/>
                    <a:pt x="4864" y="1024"/>
                    <a:pt x="4851" y="1010"/>
                  </a:cubicBezTo>
                  <a:cubicBezTo>
                    <a:pt x="4768" y="969"/>
                    <a:pt x="4699" y="914"/>
                    <a:pt x="4616" y="873"/>
                  </a:cubicBezTo>
                  <a:cubicBezTo>
                    <a:pt x="4286" y="652"/>
                    <a:pt x="4024" y="514"/>
                    <a:pt x="3693" y="335"/>
                  </a:cubicBezTo>
                  <a:cubicBezTo>
                    <a:pt x="3390" y="198"/>
                    <a:pt x="3060" y="87"/>
                    <a:pt x="2729" y="18"/>
                  </a:cubicBezTo>
                  <a:cubicBezTo>
                    <a:pt x="2642" y="8"/>
                    <a:pt x="2556" y="6"/>
                    <a:pt x="2469" y="6"/>
                  </a:cubicBezTo>
                  <a:cubicBezTo>
                    <a:pt x="2375" y="6"/>
                    <a:pt x="2280" y="9"/>
                    <a:pt x="2185" y="9"/>
                  </a:cubicBezTo>
                  <a:cubicBezTo>
                    <a:pt x="2132" y="9"/>
                    <a:pt x="2079" y="8"/>
                    <a:pt x="2026" y="5"/>
                  </a:cubicBezTo>
                  <a:cubicBezTo>
                    <a:pt x="1985" y="2"/>
                    <a:pt x="1945" y="1"/>
                    <a:pt x="190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991;p49"/>
            <p:cNvSpPr/>
            <p:nvPr/>
          </p:nvSpPr>
          <p:spPr>
            <a:xfrm>
              <a:off x="1571100" y="1625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992;p49"/>
            <p:cNvSpPr/>
            <p:nvPr/>
          </p:nvSpPr>
          <p:spPr>
            <a:xfrm>
              <a:off x="1570775" y="1625575"/>
              <a:ext cx="350" cy="25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0"/>
                  </a:moveTo>
                  <a:cubicBezTo>
                    <a:pt x="14" y="0"/>
                    <a:pt x="0" y="0"/>
                    <a:pt x="14" y="0"/>
                  </a:cubicBez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993;p49"/>
            <p:cNvSpPr/>
            <p:nvPr/>
          </p:nvSpPr>
          <p:spPr>
            <a:xfrm>
              <a:off x="1554925" y="1681375"/>
              <a:ext cx="700" cy="25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cubicBezTo>
                    <a:pt x="28" y="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994;p49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995;p49"/>
            <p:cNvSpPr/>
            <p:nvPr/>
          </p:nvSpPr>
          <p:spPr>
            <a:xfrm>
              <a:off x="1555275" y="16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28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996;p49"/>
            <p:cNvSpPr/>
            <p:nvPr/>
          </p:nvSpPr>
          <p:spPr>
            <a:xfrm>
              <a:off x="1476725" y="1217925"/>
              <a:ext cx="150900" cy="90800"/>
            </a:xfrm>
            <a:custGeom>
              <a:avLst/>
              <a:gdLst/>
              <a:ahLst/>
              <a:cxnLst/>
              <a:rect l="l" t="t" r="r" b="b"/>
              <a:pathLst>
                <a:path w="6036" h="3632" extrusionOk="0">
                  <a:moveTo>
                    <a:pt x="2571" y="1"/>
                  </a:moveTo>
                  <a:cubicBezTo>
                    <a:pt x="2476" y="1"/>
                    <a:pt x="2383" y="16"/>
                    <a:pt x="2302" y="49"/>
                  </a:cubicBezTo>
                  <a:cubicBezTo>
                    <a:pt x="2081" y="118"/>
                    <a:pt x="1985" y="311"/>
                    <a:pt x="1916" y="490"/>
                  </a:cubicBezTo>
                  <a:cubicBezTo>
                    <a:pt x="1888" y="572"/>
                    <a:pt x="1833" y="669"/>
                    <a:pt x="1806" y="779"/>
                  </a:cubicBezTo>
                  <a:cubicBezTo>
                    <a:pt x="1757" y="758"/>
                    <a:pt x="1709" y="748"/>
                    <a:pt x="1661" y="748"/>
                  </a:cubicBezTo>
                  <a:cubicBezTo>
                    <a:pt x="1613" y="748"/>
                    <a:pt x="1564" y="758"/>
                    <a:pt x="1516" y="779"/>
                  </a:cubicBezTo>
                  <a:cubicBezTo>
                    <a:pt x="1186" y="917"/>
                    <a:pt x="1089" y="1234"/>
                    <a:pt x="1075" y="1537"/>
                  </a:cubicBezTo>
                  <a:cubicBezTo>
                    <a:pt x="1020" y="1495"/>
                    <a:pt x="951" y="1454"/>
                    <a:pt x="869" y="1440"/>
                  </a:cubicBezTo>
                  <a:cubicBezTo>
                    <a:pt x="822" y="1429"/>
                    <a:pt x="778" y="1423"/>
                    <a:pt x="736" y="1423"/>
                  </a:cubicBezTo>
                  <a:cubicBezTo>
                    <a:pt x="234" y="1423"/>
                    <a:pt x="67" y="2212"/>
                    <a:pt x="42" y="2543"/>
                  </a:cubicBezTo>
                  <a:cubicBezTo>
                    <a:pt x="14" y="2777"/>
                    <a:pt x="1" y="3025"/>
                    <a:pt x="14" y="3273"/>
                  </a:cubicBezTo>
                  <a:cubicBezTo>
                    <a:pt x="42" y="3383"/>
                    <a:pt x="70" y="3521"/>
                    <a:pt x="194" y="3603"/>
                  </a:cubicBezTo>
                  <a:cubicBezTo>
                    <a:pt x="243" y="3623"/>
                    <a:pt x="289" y="3631"/>
                    <a:pt x="333" y="3631"/>
                  </a:cubicBezTo>
                  <a:cubicBezTo>
                    <a:pt x="569" y="3631"/>
                    <a:pt x="721" y="3378"/>
                    <a:pt x="814" y="3204"/>
                  </a:cubicBezTo>
                  <a:cubicBezTo>
                    <a:pt x="841" y="3149"/>
                    <a:pt x="910" y="3039"/>
                    <a:pt x="993" y="2928"/>
                  </a:cubicBezTo>
                  <a:cubicBezTo>
                    <a:pt x="1053" y="3341"/>
                    <a:pt x="1202" y="3561"/>
                    <a:pt x="1380" y="3561"/>
                  </a:cubicBezTo>
                  <a:cubicBezTo>
                    <a:pt x="1528" y="3561"/>
                    <a:pt x="1696" y="3406"/>
                    <a:pt x="1847" y="3080"/>
                  </a:cubicBezTo>
                  <a:cubicBezTo>
                    <a:pt x="1861" y="3107"/>
                    <a:pt x="1874" y="3149"/>
                    <a:pt x="1888" y="3190"/>
                  </a:cubicBezTo>
                  <a:cubicBezTo>
                    <a:pt x="1930" y="3314"/>
                    <a:pt x="1998" y="3424"/>
                    <a:pt x="2136" y="3466"/>
                  </a:cubicBezTo>
                  <a:cubicBezTo>
                    <a:pt x="2165" y="3473"/>
                    <a:pt x="2193" y="3477"/>
                    <a:pt x="2220" y="3477"/>
                  </a:cubicBezTo>
                  <a:cubicBezTo>
                    <a:pt x="2497" y="3477"/>
                    <a:pt x="2716" y="3118"/>
                    <a:pt x="2866" y="2804"/>
                  </a:cubicBezTo>
                  <a:cubicBezTo>
                    <a:pt x="2908" y="2887"/>
                    <a:pt x="2963" y="2983"/>
                    <a:pt x="3032" y="3052"/>
                  </a:cubicBezTo>
                  <a:cubicBezTo>
                    <a:pt x="3127" y="3136"/>
                    <a:pt x="3219" y="3171"/>
                    <a:pt x="3304" y="3171"/>
                  </a:cubicBezTo>
                  <a:cubicBezTo>
                    <a:pt x="3526" y="3171"/>
                    <a:pt x="3708" y="2938"/>
                    <a:pt x="3817" y="2749"/>
                  </a:cubicBezTo>
                  <a:cubicBezTo>
                    <a:pt x="3882" y="2868"/>
                    <a:pt x="4014" y="2986"/>
                    <a:pt x="4160" y="2986"/>
                  </a:cubicBezTo>
                  <a:cubicBezTo>
                    <a:pt x="4201" y="2986"/>
                    <a:pt x="4243" y="2977"/>
                    <a:pt x="4286" y="2956"/>
                  </a:cubicBezTo>
                  <a:cubicBezTo>
                    <a:pt x="4368" y="2915"/>
                    <a:pt x="4410" y="2859"/>
                    <a:pt x="4465" y="2804"/>
                  </a:cubicBezTo>
                  <a:cubicBezTo>
                    <a:pt x="4561" y="2956"/>
                    <a:pt x="4685" y="3094"/>
                    <a:pt x="4864" y="3190"/>
                  </a:cubicBezTo>
                  <a:cubicBezTo>
                    <a:pt x="4906" y="3204"/>
                    <a:pt x="4919" y="3218"/>
                    <a:pt x="4933" y="3218"/>
                  </a:cubicBezTo>
                  <a:cubicBezTo>
                    <a:pt x="4933" y="3231"/>
                    <a:pt x="4947" y="3231"/>
                    <a:pt x="4947" y="3231"/>
                  </a:cubicBezTo>
                  <a:cubicBezTo>
                    <a:pt x="4974" y="3259"/>
                    <a:pt x="4974" y="3259"/>
                    <a:pt x="5030" y="3328"/>
                  </a:cubicBezTo>
                  <a:cubicBezTo>
                    <a:pt x="5073" y="3354"/>
                    <a:pt x="5112" y="3366"/>
                    <a:pt x="5146" y="3366"/>
                  </a:cubicBezTo>
                  <a:cubicBezTo>
                    <a:pt x="5310" y="3366"/>
                    <a:pt x="5381" y="3105"/>
                    <a:pt x="5415" y="2901"/>
                  </a:cubicBezTo>
                  <a:lnTo>
                    <a:pt x="5429" y="2901"/>
                  </a:lnTo>
                  <a:cubicBezTo>
                    <a:pt x="5514" y="3028"/>
                    <a:pt x="5628" y="3101"/>
                    <a:pt x="5731" y="3101"/>
                  </a:cubicBezTo>
                  <a:cubicBezTo>
                    <a:pt x="5830" y="3101"/>
                    <a:pt x="5919" y="3035"/>
                    <a:pt x="5966" y="2887"/>
                  </a:cubicBezTo>
                  <a:cubicBezTo>
                    <a:pt x="6035" y="2722"/>
                    <a:pt x="6008" y="2556"/>
                    <a:pt x="5994" y="2405"/>
                  </a:cubicBezTo>
                  <a:cubicBezTo>
                    <a:pt x="6008" y="2047"/>
                    <a:pt x="5884" y="1716"/>
                    <a:pt x="5691" y="1399"/>
                  </a:cubicBezTo>
                  <a:cubicBezTo>
                    <a:pt x="5567" y="1179"/>
                    <a:pt x="5457" y="944"/>
                    <a:pt x="5305" y="738"/>
                  </a:cubicBezTo>
                  <a:cubicBezTo>
                    <a:pt x="5209" y="641"/>
                    <a:pt x="5098" y="559"/>
                    <a:pt x="5002" y="448"/>
                  </a:cubicBezTo>
                  <a:cubicBezTo>
                    <a:pt x="4919" y="379"/>
                    <a:pt x="4850" y="297"/>
                    <a:pt x="4726" y="242"/>
                  </a:cubicBezTo>
                  <a:cubicBezTo>
                    <a:pt x="4670" y="230"/>
                    <a:pt x="4427" y="135"/>
                    <a:pt x="4381" y="117"/>
                  </a:cubicBezTo>
                  <a:lnTo>
                    <a:pt x="4381" y="117"/>
                  </a:lnTo>
                  <a:cubicBezTo>
                    <a:pt x="4192" y="31"/>
                    <a:pt x="4024" y="15"/>
                    <a:pt x="3888" y="15"/>
                  </a:cubicBezTo>
                  <a:cubicBezTo>
                    <a:pt x="3807" y="15"/>
                    <a:pt x="3736" y="21"/>
                    <a:pt x="3679" y="21"/>
                  </a:cubicBezTo>
                  <a:cubicBezTo>
                    <a:pt x="3668" y="21"/>
                    <a:pt x="3658" y="20"/>
                    <a:pt x="3647" y="20"/>
                  </a:cubicBezTo>
                  <a:cubicBezTo>
                    <a:pt x="3431" y="20"/>
                    <a:pt x="3286" y="150"/>
                    <a:pt x="3142" y="255"/>
                  </a:cubicBezTo>
                  <a:cubicBezTo>
                    <a:pt x="3035" y="90"/>
                    <a:pt x="2798" y="1"/>
                    <a:pt x="2571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997;p49"/>
            <p:cNvSpPr/>
            <p:nvPr/>
          </p:nvSpPr>
          <p:spPr>
            <a:xfrm>
              <a:off x="1647225" y="1381275"/>
              <a:ext cx="131600" cy="94200"/>
            </a:xfrm>
            <a:custGeom>
              <a:avLst/>
              <a:gdLst/>
              <a:ahLst/>
              <a:cxnLst/>
              <a:rect l="l" t="t" r="r" b="b"/>
              <a:pathLst>
                <a:path w="5264" h="3768" extrusionOk="0">
                  <a:moveTo>
                    <a:pt x="3368" y="0"/>
                  </a:moveTo>
                  <a:cubicBezTo>
                    <a:pt x="3254" y="0"/>
                    <a:pt x="3022" y="84"/>
                    <a:pt x="3026" y="88"/>
                  </a:cubicBezTo>
                  <a:lnTo>
                    <a:pt x="3026" y="88"/>
                  </a:lnTo>
                  <a:cubicBezTo>
                    <a:pt x="2850" y="116"/>
                    <a:pt x="2713" y="198"/>
                    <a:pt x="2563" y="266"/>
                  </a:cubicBezTo>
                  <a:lnTo>
                    <a:pt x="2453" y="266"/>
                  </a:lnTo>
                  <a:cubicBezTo>
                    <a:pt x="2439" y="266"/>
                    <a:pt x="2426" y="252"/>
                    <a:pt x="2426" y="252"/>
                  </a:cubicBezTo>
                  <a:cubicBezTo>
                    <a:pt x="2229" y="117"/>
                    <a:pt x="1969" y="6"/>
                    <a:pt x="1718" y="6"/>
                  </a:cubicBezTo>
                  <a:cubicBezTo>
                    <a:pt x="1635" y="6"/>
                    <a:pt x="1553" y="18"/>
                    <a:pt x="1475" y="45"/>
                  </a:cubicBezTo>
                  <a:cubicBezTo>
                    <a:pt x="1447" y="59"/>
                    <a:pt x="1420" y="73"/>
                    <a:pt x="1392" y="87"/>
                  </a:cubicBezTo>
                  <a:cubicBezTo>
                    <a:pt x="1301" y="75"/>
                    <a:pt x="1207" y="69"/>
                    <a:pt x="1115" y="69"/>
                  </a:cubicBezTo>
                  <a:cubicBezTo>
                    <a:pt x="985" y="69"/>
                    <a:pt x="858" y="82"/>
                    <a:pt x="745" y="114"/>
                  </a:cubicBezTo>
                  <a:cubicBezTo>
                    <a:pt x="552" y="183"/>
                    <a:pt x="469" y="349"/>
                    <a:pt x="442" y="514"/>
                  </a:cubicBezTo>
                  <a:cubicBezTo>
                    <a:pt x="386" y="845"/>
                    <a:pt x="552" y="1161"/>
                    <a:pt x="524" y="1423"/>
                  </a:cubicBezTo>
                  <a:cubicBezTo>
                    <a:pt x="455" y="1850"/>
                    <a:pt x="1" y="2443"/>
                    <a:pt x="138" y="2966"/>
                  </a:cubicBezTo>
                  <a:cubicBezTo>
                    <a:pt x="180" y="3132"/>
                    <a:pt x="304" y="3366"/>
                    <a:pt x="566" y="3449"/>
                  </a:cubicBezTo>
                  <a:cubicBezTo>
                    <a:pt x="587" y="3453"/>
                    <a:pt x="607" y="3455"/>
                    <a:pt x="627" y="3455"/>
                  </a:cubicBezTo>
                  <a:cubicBezTo>
                    <a:pt x="1013" y="3455"/>
                    <a:pt x="1209" y="2732"/>
                    <a:pt x="1392" y="2470"/>
                  </a:cubicBezTo>
                  <a:cubicBezTo>
                    <a:pt x="1406" y="2457"/>
                    <a:pt x="1406" y="2443"/>
                    <a:pt x="1420" y="2415"/>
                  </a:cubicBezTo>
                  <a:cubicBezTo>
                    <a:pt x="1433" y="2831"/>
                    <a:pt x="1421" y="3768"/>
                    <a:pt x="1927" y="3768"/>
                  </a:cubicBezTo>
                  <a:cubicBezTo>
                    <a:pt x="1941" y="3768"/>
                    <a:pt x="1956" y="3767"/>
                    <a:pt x="1971" y="3765"/>
                  </a:cubicBezTo>
                  <a:cubicBezTo>
                    <a:pt x="2095" y="3724"/>
                    <a:pt x="2136" y="3628"/>
                    <a:pt x="2178" y="3531"/>
                  </a:cubicBezTo>
                  <a:cubicBezTo>
                    <a:pt x="2260" y="3311"/>
                    <a:pt x="2329" y="3077"/>
                    <a:pt x="2412" y="2842"/>
                  </a:cubicBezTo>
                  <a:cubicBezTo>
                    <a:pt x="2426" y="2829"/>
                    <a:pt x="2426" y="2815"/>
                    <a:pt x="2439" y="2787"/>
                  </a:cubicBezTo>
                  <a:cubicBezTo>
                    <a:pt x="2453" y="2953"/>
                    <a:pt x="2467" y="3132"/>
                    <a:pt x="2508" y="3325"/>
                  </a:cubicBezTo>
                  <a:cubicBezTo>
                    <a:pt x="2522" y="3407"/>
                    <a:pt x="2563" y="3476"/>
                    <a:pt x="2618" y="3545"/>
                  </a:cubicBezTo>
                  <a:cubicBezTo>
                    <a:pt x="2671" y="3598"/>
                    <a:pt x="2747" y="3623"/>
                    <a:pt x="2824" y="3623"/>
                  </a:cubicBezTo>
                  <a:cubicBezTo>
                    <a:pt x="2866" y="3623"/>
                    <a:pt x="2910" y="3615"/>
                    <a:pt x="2949" y="3600"/>
                  </a:cubicBezTo>
                  <a:cubicBezTo>
                    <a:pt x="3197" y="3476"/>
                    <a:pt x="3280" y="3228"/>
                    <a:pt x="3362" y="3008"/>
                  </a:cubicBezTo>
                  <a:cubicBezTo>
                    <a:pt x="3404" y="2911"/>
                    <a:pt x="3431" y="2815"/>
                    <a:pt x="3473" y="2705"/>
                  </a:cubicBezTo>
                  <a:cubicBezTo>
                    <a:pt x="3486" y="2870"/>
                    <a:pt x="3486" y="3021"/>
                    <a:pt x="3542" y="3187"/>
                  </a:cubicBezTo>
                  <a:cubicBezTo>
                    <a:pt x="3572" y="3359"/>
                    <a:pt x="3737" y="3592"/>
                    <a:pt x="3927" y="3592"/>
                  </a:cubicBezTo>
                  <a:cubicBezTo>
                    <a:pt x="3994" y="3592"/>
                    <a:pt x="4065" y="3562"/>
                    <a:pt x="4134" y="3490"/>
                  </a:cubicBezTo>
                  <a:cubicBezTo>
                    <a:pt x="4286" y="3297"/>
                    <a:pt x="4368" y="3077"/>
                    <a:pt x="4410" y="2842"/>
                  </a:cubicBezTo>
                  <a:cubicBezTo>
                    <a:pt x="4465" y="2994"/>
                    <a:pt x="4534" y="3132"/>
                    <a:pt x="4602" y="3269"/>
                  </a:cubicBezTo>
                  <a:cubicBezTo>
                    <a:pt x="4658" y="3366"/>
                    <a:pt x="4726" y="3462"/>
                    <a:pt x="4850" y="3517"/>
                  </a:cubicBezTo>
                  <a:cubicBezTo>
                    <a:pt x="4871" y="3523"/>
                    <a:pt x="4891" y="3526"/>
                    <a:pt x="4910" y="3526"/>
                  </a:cubicBezTo>
                  <a:cubicBezTo>
                    <a:pt x="4985" y="3526"/>
                    <a:pt x="5052" y="3486"/>
                    <a:pt x="5085" y="3421"/>
                  </a:cubicBezTo>
                  <a:cubicBezTo>
                    <a:pt x="5264" y="2760"/>
                    <a:pt x="5264" y="1892"/>
                    <a:pt x="5016" y="1327"/>
                  </a:cubicBezTo>
                  <a:cubicBezTo>
                    <a:pt x="4961" y="1203"/>
                    <a:pt x="4933" y="1037"/>
                    <a:pt x="4823" y="858"/>
                  </a:cubicBezTo>
                  <a:cubicBezTo>
                    <a:pt x="4658" y="624"/>
                    <a:pt x="4478" y="404"/>
                    <a:pt x="4203" y="266"/>
                  </a:cubicBezTo>
                  <a:cubicBezTo>
                    <a:pt x="3965" y="147"/>
                    <a:pt x="3728" y="3"/>
                    <a:pt x="3442" y="3"/>
                  </a:cubicBezTo>
                  <a:cubicBezTo>
                    <a:pt x="3430" y="3"/>
                    <a:pt x="3417" y="3"/>
                    <a:pt x="3404" y="4"/>
                  </a:cubicBezTo>
                  <a:cubicBezTo>
                    <a:pt x="3394" y="1"/>
                    <a:pt x="3382" y="0"/>
                    <a:pt x="3368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998;p49"/>
            <p:cNvSpPr/>
            <p:nvPr/>
          </p:nvSpPr>
          <p:spPr>
            <a:xfrm>
              <a:off x="1409575" y="1307575"/>
              <a:ext cx="126425" cy="132350"/>
            </a:xfrm>
            <a:custGeom>
              <a:avLst/>
              <a:gdLst/>
              <a:ahLst/>
              <a:cxnLst/>
              <a:rect l="l" t="t" r="r" b="b"/>
              <a:pathLst>
                <a:path w="5057" h="5294" extrusionOk="0">
                  <a:moveTo>
                    <a:pt x="1371" y="1"/>
                  </a:moveTo>
                  <a:cubicBezTo>
                    <a:pt x="1355" y="1"/>
                    <a:pt x="1339" y="2"/>
                    <a:pt x="1323" y="4"/>
                  </a:cubicBezTo>
                  <a:cubicBezTo>
                    <a:pt x="1240" y="17"/>
                    <a:pt x="1157" y="45"/>
                    <a:pt x="1088" y="86"/>
                  </a:cubicBezTo>
                  <a:cubicBezTo>
                    <a:pt x="1075" y="100"/>
                    <a:pt x="1047" y="114"/>
                    <a:pt x="1047" y="114"/>
                  </a:cubicBezTo>
                  <a:lnTo>
                    <a:pt x="1033" y="128"/>
                  </a:lnTo>
                  <a:cubicBezTo>
                    <a:pt x="1020" y="114"/>
                    <a:pt x="1006" y="100"/>
                    <a:pt x="978" y="100"/>
                  </a:cubicBezTo>
                  <a:cubicBezTo>
                    <a:pt x="969" y="99"/>
                    <a:pt x="959" y="99"/>
                    <a:pt x="950" y="99"/>
                  </a:cubicBezTo>
                  <a:cubicBezTo>
                    <a:pt x="797" y="99"/>
                    <a:pt x="668" y="201"/>
                    <a:pt x="551" y="265"/>
                  </a:cubicBezTo>
                  <a:cubicBezTo>
                    <a:pt x="317" y="403"/>
                    <a:pt x="248" y="637"/>
                    <a:pt x="193" y="858"/>
                  </a:cubicBezTo>
                  <a:cubicBezTo>
                    <a:pt x="0" y="1505"/>
                    <a:pt x="83" y="2125"/>
                    <a:pt x="152" y="2677"/>
                  </a:cubicBezTo>
                  <a:cubicBezTo>
                    <a:pt x="172" y="2780"/>
                    <a:pt x="240" y="2946"/>
                    <a:pt x="354" y="2946"/>
                  </a:cubicBezTo>
                  <a:cubicBezTo>
                    <a:pt x="391" y="2946"/>
                    <a:pt x="434" y="2928"/>
                    <a:pt x="482" y="2883"/>
                  </a:cubicBezTo>
                  <a:cubicBezTo>
                    <a:pt x="496" y="2842"/>
                    <a:pt x="510" y="2801"/>
                    <a:pt x="537" y="2759"/>
                  </a:cubicBezTo>
                  <a:cubicBezTo>
                    <a:pt x="537" y="2828"/>
                    <a:pt x="551" y="2897"/>
                    <a:pt x="565" y="2966"/>
                  </a:cubicBezTo>
                  <a:cubicBezTo>
                    <a:pt x="592" y="3117"/>
                    <a:pt x="648" y="3310"/>
                    <a:pt x="827" y="3393"/>
                  </a:cubicBezTo>
                  <a:cubicBezTo>
                    <a:pt x="839" y="3395"/>
                    <a:pt x="851" y="3396"/>
                    <a:pt x="863" y="3396"/>
                  </a:cubicBezTo>
                  <a:cubicBezTo>
                    <a:pt x="1030" y="3396"/>
                    <a:pt x="1105" y="3220"/>
                    <a:pt x="1144" y="3104"/>
                  </a:cubicBezTo>
                  <a:cubicBezTo>
                    <a:pt x="1199" y="2938"/>
                    <a:pt x="1281" y="2704"/>
                    <a:pt x="1309" y="2566"/>
                  </a:cubicBezTo>
                  <a:cubicBezTo>
                    <a:pt x="1460" y="3214"/>
                    <a:pt x="1433" y="3999"/>
                    <a:pt x="1529" y="4647"/>
                  </a:cubicBezTo>
                  <a:cubicBezTo>
                    <a:pt x="1551" y="4840"/>
                    <a:pt x="1648" y="5294"/>
                    <a:pt x="1873" y="5294"/>
                  </a:cubicBezTo>
                  <a:cubicBezTo>
                    <a:pt x="1936" y="5294"/>
                    <a:pt x="2010" y="5258"/>
                    <a:pt x="2094" y="5170"/>
                  </a:cubicBezTo>
                  <a:cubicBezTo>
                    <a:pt x="2301" y="4867"/>
                    <a:pt x="2287" y="4509"/>
                    <a:pt x="2328" y="4165"/>
                  </a:cubicBezTo>
                  <a:cubicBezTo>
                    <a:pt x="2342" y="3958"/>
                    <a:pt x="2356" y="3751"/>
                    <a:pt x="2370" y="3545"/>
                  </a:cubicBezTo>
                  <a:cubicBezTo>
                    <a:pt x="2475" y="3744"/>
                    <a:pt x="2612" y="3895"/>
                    <a:pt x="2787" y="3895"/>
                  </a:cubicBezTo>
                  <a:cubicBezTo>
                    <a:pt x="2841" y="3895"/>
                    <a:pt x="2900" y="3880"/>
                    <a:pt x="2962" y="3848"/>
                  </a:cubicBezTo>
                  <a:cubicBezTo>
                    <a:pt x="3320" y="3462"/>
                    <a:pt x="3320" y="2952"/>
                    <a:pt x="3389" y="2484"/>
                  </a:cubicBezTo>
                  <a:cubicBezTo>
                    <a:pt x="3444" y="2635"/>
                    <a:pt x="3527" y="2773"/>
                    <a:pt x="3692" y="2842"/>
                  </a:cubicBezTo>
                  <a:cubicBezTo>
                    <a:pt x="3723" y="2851"/>
                    <a:pt x="3756" y="2855"/>
                    <a:pt x="3789" y="2855"/>
                  </a:cubicBezTo>
                  <a:cubicBezTo>
                    <a:pt x="3861" y="2855"/>
                    <a:pt x="3930" y="2834"/>
                    <a:pt x="3968" y="2787"/>
                  </a:cubicBezTo>
                  <a:cubicBezTo>
                    <a:pt x="4175" y="2553"/>
                    <a:pt x="4244" y="2112"/>
                    <a:pt x="4271" y="1864"/>
                  </a:cubicBezTo>
                  <a:cubicBezTo>
                    <a:pt x="4374" y="2044"/>
                    <a:pt x="4478" y="2322"/>
                    <a:pt x="4717" y="2322"/>
                  </a:cubicBezTo>
                  <a:cubicBezTo>
                    <a:pt x="4733" y="2322"/>
                    <a:pt x="4750" y="2321"/>
                    <a:pt x="4767" y="2318"/>
                  </a:cubicBezTo>
                  <a:cubicBezTo>
                    <a:pt x="4891" y="2277"/>
                    <a:pt x="4932" y="2167"/>
                    <a:pt x="4960" y="2070"/>
                  </a:cubicBezTo>
                  <a:cubicBezTo>
                    <a:pt x="5056" y="1809"/>
                    <a:pt x="5043" y="1340"/>
                    <a:pt x="5001" y="1189"/>
                  </a:cubicBezTo>
                  <a:cubicBezTo>
                    <a:pt x="5001" y="982"/>
                    <a:pt x="4988" y="775"/>
                    <a:pt x="4850" y="610"/>
                  </a:cubicBezTo>
                  <a:cubicBezTo>
                    <a:pt x="4634" y="346"/>
                    <a:pt x="4260" y="186"/>
                    <a:pt x="3885" y="186"/>
                  </a:cubicBezTo>
                  <a:cubicBezTo>
                    <a:pt x="3830" y="186"/>
                    <a:pt x="3775" y="189"/>
                    <a:pt x="3720" y="197"/>
                  </a:cubicBezTo>
                  <a:cubicBezTo>
                    <a:pt x="3568" y="224"/>
                    <a:pt x="3403" y="265"/>
                    <a:pt x="3279" y="348"/>
                  </a:cubicBezTo>
                  <a:cubicBezTo>
                    <a:pt x="3196" y="389"/>
                    <a:pt x="3045" y="527"/>
                    <a:pt x="2935" y="624"/>
                  </a:cubicBezTo>
                  <a:cubicBezTo>
                    <a:pt x="2935" y="610"/>
                    <a:pt x="2935" y="596"/>
                    <a:pt x="2921" y="569"/>
                  </a:cubicBezTo>
                  <a:cubicBezTo>
                    <a:pt x="2833" y="251"/>
                    <a:pt x="2536" y="154"/>
                    <a:pt x="2265" y="154"/>
                  </a:cubicBezTo>
                  <a:cubicBezTo>
                    <a:pt x="2112" y="154"/>
                    <a:pt x="1968" y="184"/>
                    <a:pt x="1874" y="224"/>
                  </a:cubicBezTo>
                  <a:cubicBezTo>
                    <a:pt x="1819" y="197"/>
                    <a:pt x="1791" y="155"/>
                    <a:pt x="1681" y="100"/>
                  </a:cubicBezTo>
                  <a:cubicBezTo>
                    <a:pt x="1597" y="40"/>
                    <a:pt x="1482" y="1"/>
                    <a:pt x="1371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999;p49"/>
            <p:cNvSpPr/>
            <p:nvPr/>
          </p:nvSpPr>
          <p:spPr>
            <a:xfrm>
              <a:off x="1628625" y="1459900"/>
              <a:ext cx="147450" cy="149950"/>
            </a:xfrm>
            <a:custGeom>
              <a:avLst/>
              <a:gdLst/>
              <a:ahLst/>
              <a:cxnLst/>
              <a:rect l="l" t="t" r="r" b="b"/>
              <a:pathLst>
                <a:path w="5898" h="5998" extrusionOk="0">
                  <a:moveTo>
                    <a:pt x="1530" y="0"/>
                  </a:moveTo>
                  <a:cubicBezTo>
                    <a:pt x="1434" y="14"/>
                    <a:pt x="1351" y="56"/>
                    <a:pt x="1268" y="97"/>
                  </a:cubicBezTo>
                  <a:cubicBezTo>
                    <a:pt x="1241" y="111"/>
                    <a:pt x="1227" y="124"/>
                    <a:pt x="1213" y="138"/>
                  </a:cubicBezTo>
                  <a:lnTo>
                    <a:pt x="1199" y="138"/>
                  </a:lnTo>
                  <a:cubicBezTo>
                    <a:pt x="1186" y="124"/>
                    <a:pt x="1172" y="124"/>
                    <a:pt x="1144" y="124"/>
                  </a:cubicBezTo>
                  <a:cubicBezTo>
                    <a:pt x="1124" y="122"/>
                    <a:pt x="1105" y="120"/>
                    <a:pt x="1086" y="120"/>
                  </a:cubicBezTo>
                  <a:cubicBezTo>
                    <a:pt x="908" y="120"/>
                    <a:pt x="771" y="230"/>
                    <a:pt x="634" y="317"/>
                  </a:cubicBezTo>
                  <a:cubicBezTo>
                    <a:pt x="373" y="469"/>
                    <a:pt x="290" y="731"/>
                    <a:pt x="221" y="979"/>
                  </a:cubicBezTo>
                  <a:cubicBezTo>
                    <a:pt x="1" y="1695"/>
                    <a:pt x="97" y="2411"/>
                    <a:pt x="180" y="3031"/>
                  </a:cubicBezTo>
                  <a:cubicBezTo>
                    <a:pt x="211" y="3147"/>
                    <a:pt x="291" y="3344"/>
                    <a:pt x="419" y="3344"/>
                  </a:cubicBezTo>
                  <a:cubicBezTo>
                    <a:pt x="459" y="3344"/>
                    <a:pt x="503" y="3325"/>
                    <a:pt x="552" y="3279"/>
                  </a:cubicBezTo>
                  <a:cubicBezTo>
                    <a:pt x="579" y="3224"/>
                    <a:pt x="607" y="3169"/>
                    <a:pt x="621" y="3128"/>
                  </a:cubicBezTo>
                  <a:cubicBezTo>
                    <a:pt x="634" y="3197"/>
                    <a:pt x="648" y="3279"/>
                    <a:pt x="662" y="3362"/>
                  </a:cubicBezTo>
                  <a:cubicBezTo>
                    <a:pt x="703" y="3527"/>
                    <a:pt x="758" y="3748"/>
                    <a:pt x="965" y="3844"/>
                  </a:cubicBezTo>
                  <a:cubicBezTo>
                    <a:pt x="978" y="3846"/>
                    <a:pt x="990" y="3847"/>
                    <a:pt x="1002" y="3847"/>
                  </a:cubicBezTo>
                  <a:cubicBezTo>
                    <a:pt x="1197" y="3847"/>
                    <a:pt x="1285" y="3644"/>
                    <a:pt x="1337" y="3514"/>
                  </a:cubicBezTo>
                  <a:cubicBezTo>
                    <a:pt x="1406" y="3321"/>
                    <a:pt x="1489" y="3059"/>
                    <a:pt x="1530" y="2907"/>
                  </a:cubicBezTo>
                  <a:cubicBezTo>
                    <a:pt x="1709" y="3651"/>
                    <a:pt x="1682" y="4519"/>
                    <a:pt x="1792" y="5263"/>
                  </a:cubicBezTo>
                  <a:cubicBezTo>
                    <a:pt x="1803" y="5489"/>
                    <a:pt x="1922" y="5998"/>
                    <a:pt x="2189" y="5998"/>
                  </a:cubicBezTo>
                  <a:cubicBezTo>
                    <a:pt x="2265" y="5998"/>
                    <a:pt x="2352" y="5957"/>
                    <a:pt x="2453" y="5856"/>
                  </a:cubicBezTo>
                  <a:cubicBezTo>
                    <a:pt x="2687" y="5511"/>
                    <a:pt x="2660" y="5098"/>
                    <a:pt x="2715" y="4712"/>
                  </a:cubicBezTo>
                  <a:cubicBezTo>
                    <a:pt x="2742" y="4478"/>
                    <a:pt x="2756" y="4244"/>
                    <a:pt x="2770" y="4010"/>
                  </a:cubicBezTo>
                  <a:cubicBezTo>
                    <a:pt x="2885" y="4239"/>
                    <a:pt x="3046" y="4413"/>
                    <a:pt x="3249" y="4413"/>
                  </a:cubicBezTo>
                  <a:cubicBezTo>
                    <a:pt x="3315" y="4413"/>
                    <a:pt x="3385" y="4395"/>
                    <a:pt x="3459" y="4354"/>
                  </a:cubicBezTo>
                  <a:cubicBezTo>
                    <a:pt x="3872" y="3913"/>
                    <a:pt x="3872" y="3348"/>
                    <a:pt x="3955" y="2811"/>
                  </a:cubicBezTo>
                  <a:cubicBezTo>
                    <a:pt x="4024" y="2976"/>
                    <a:pt x="4120" y="3142"/>
                    <a:pt x="4313" y="3211"/>
                  </a:cubicBezTo>
                  <a:cubicBezTo>
                    <a:pt x="4353" y="3225"/>
                    <a:pt x="4396" y="3233"/>
                    <a:pt x="4439" y="3233"/>
                  </a:cubicBezTo>
                  <a:cubicBezTo>
                    <a:pt x="4515" y="3233"/>
                    <a:pt x="4591" y="3208"/>
                    <a:pt x="4644" y="3155"/>
                  </a:cubicBezTo>
                  <a:cubicBezTo>
                    <a:pt x="4878" y="2894"/>
                    <a:pt x="4947" y="2398"/>
                    <a:pt x="4988" y="2108"/>
                  </a:cubicBezTo>
                  <a:cubicBezTo>
                    <a:pt x="5103" y="2313"/>
                    <a:pt x="5218" y="2624"/>
                    <a:pt x="5498" y="2624"/>
                  </a:cubicBezTo>
                  <a:cubicBezTo>
                    <a:pt x="5520" y="2624"/>
                    <a:pt x="5543" y="2622"/>
                    <a:pt x="5567" y="2618"/>
                  </a:cubicBezTo>
                  <a:cubicBezTo>
                    <a:pt x="5705" y="2591"/>
                    <a:pt x="5760" y="2453"/>
                    <a:pt x="5787" y="2343"/>
                  </a:cubicBezTo>
                  <a:cubicBezTo>
                    <a:pt x="5898" y="2053"/>
                    <a:pt x="5884" y="1530"/>
                    <a:pt x="5829" y="1351"/>
                  </a:cubicBezTo>
                  <a:cubicBezTo>
                    <a:pt x="5829" y="1116"/>
                    <a:pt x="5815" y="882"/>
                    <a:pt x="5636" y="689"/>
                  </a:cubicBezTo>
                  <a:cubicBezTo>
                    <a:pt x="5393" y="398"/>
                    <a:pt x="4948" y="225"/>
                    <a:pt x="4516" y="225"/>
                  </a:cubicBezTo>
                  <a:cubicBezTo>
                    <a:pt x="4457" y="225"/>
                    <a:pt x="4399" y="228"/>
                    <a:pt x="4341" y="235"/>
                  </a:cubicBezTo>
                  <a:cubicBezTo>
                    <a:pt x="4148" y="262"/>
                    <a:pt x="3969" y="304"/>
                    <a:pt x="3817" y="400"/>
                  </a:cubicBezTo>
                  <a:cubicBezTo>
                    <a:pt x="3721" y="455"/>
                    <a:pt x="3542" y="607"/>
                    <a:pt x="3431" y="703"/>
                  </a:cubicBezTo>
                  <a:cubicBezTo>
                    <a:pt x="3418" y="689"/>
                    <a:pt x="3418" y="676"/>
                    <a:pt x="3404" y="648"/>
                  </a:cubicBezTo>
                  <a:cubicBezTo>
                    <a:pt x="3305" y="287"/>
                    <a:pt x="2940" y="180"/>
                    <a:pt x="2615" y="180"/>
                  </a:cubicBezTo>
                  <a:cubicBezTo>
                    <a:pt x="2443" y="180"/>
                    <a:pt x="2282" y="210"/>
                    <a:pt x="2178" y="248"/>
                  </a:cubicBezTo>
                  <a:cubicBezTo>
                    <a:pt x="2122" y="221"/>
                    <a:pt x="2081" y="180"/>
                    <a:pt x="1957" y="111"/>
                  </a:cubicBezTo>
                  <a:cubicBezTo>
                    <a:pt x="1833" y="42"/>
                    <a:pt x="1682" y="0"/>
                    <a:pt x="153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000;p49"/>
            <p:cNvSpPr/>
            <p:nvPr/>
          </p:nvSpPr>
          <p:spPr>
            <a:xfrm>
              <a:off x="1369600" y="1524650"/>
              <a:ext cx="111975" cy="135025"/>
            </a:xfrm>
            <a:custGeom>
              <a:avLst/>
              <a:gdLst/>
              <a:ahLst/>
              <a:cxnLst/>
              <a:rect l="l" t="t" r="r" b="b"/>
              <a:pathLst>
                <a:path w="4479" h="5401" extrusionOk="0">
                  <a:moveTo>
                    <a:pt x="3183" y="1"/>
                  </a:moveTo>
                  <a:cubicBezTo>
                    <a:pt x="3039" y="21"/>
                    <a:pt x="2939" y="25"/>
                    <a:pt x="2839" y="25"/>
                  </a:cubicBezTo>
                  <a:cubicBezTo>
                    <a:pt x="2789" y="25"/>
                    <a:pt x="2739" y="24"/>
                    <a:pt x="2684" y="24"/>
                  </a:cubicBezTo>
                  <a:cubicBezTo>
                    <a:pt x="2628" y="24"/>
                    <a:pt x="2567" y="25"/>
                    <a:pt x="2495" y="28"/>
                  </a:cubicBezTo>
                  <a:cubicBezTo>
                    <a:pt x="2446" y="40"/>
                    <a:pt x="2393" y="44"/>
                    <a:pt x="2337" y="44"/>
                  </a:cubicBezTo>
                  <a:cubicBezTo>
                    <a:pt x="2245" y="44"/>
                    <a:pt x="2143" y="34"/>
                    <a:pt x="2031" y="34"/>
                  </a:cubicBezTo>
                  <a:cubicBezTo>
                    <a:pt x="1981" y="34"/>
                    <a:pt x="1929" y="36"/>
                    <a:pt x="1875" y="42"/>
                  </a:cubicBezTo>
                  <a:cubicBezTo>
                    <a:pt x="1861" y="42"/>
                    <a:pt x="1819" y="56"/>
                    <a:pt x="1764" y="69"/>
                  </a:cubicBezTo>
                  <a:cubicBezTo>
                    <a:pt x="1654" y="65"/>
                    <a:pt x="1540" y="60"/>
                    <a:pt x="1428" y="60"/>
                  </a:cubicBezTo>
                  <a:cubicBezTo>
                    <a:pt x="1163" y="60"/>
                    <a:pt x="903" y="90"/>
                    <a:pt x="690" y="235"/>
                  </a:cubicBezTo>
                  <a:cubicBezTo>
                    <a:pt x="373" y="510"/>
                    <a:pt x="194" y="910"/>
                    <a:pt x="180" y="1282"/>
                  </a:cubicBezTo>
                  <a:cubicBezTo>
                    <a:pt x="180" y="1475"/>
                    <a:pt x="249" y="1668"/>
                    <a:pt x="331" y="1833"/>
                  </a:cubicBezTo>
                  <a:cubicBezTo>
                    <a:pt x="345" y="1847"/>
                    <a:pt x="359" y="1874"/>
                    <a:pt x="359" y="1888"/>
                  </a:cubicBezTo>
                  <a:cubicBezTo>
                    <a:pt x="359" y="1902"/>
                    <a:pt x="373" y="1902"/>
                    <a:pt x="373" y="1902"/>
                  </a:cubicBezTo>
                  <a:cubicBezTo>
                    <a:pt x="331" y="1998"/>
                    <a:pt x="1" y="2439"/>
                    <a:pt x="15" y="2729"/>
                  </a:cubicBezTo>
                  <a:cubicBezTo>
                    <a:pt x="28" y="3114"/>
                    <a:pt x="1" y="3514"/>
                    <a:pt x="152" y="3886"/>
                  </a:cubicBezTo>
                  <a:cubicBezTo>
                    <a:pt x="225" y="4042"/>
                    <a:pt x="349" y="4303"/>
                    <a:pt x="563" y="4303"/>
                  </a:cubicBezTo>
                  <a:cubicBezTo>
                    <a:pt x="594" y="4303"/>
                    <a:pt x="627" y="4298"/>
                    <a:pt x="662" y="4285"/>
                  </a:cubicBezTo>
                  <a:cubicBezTo>
                    <a:pt x="869" y="4161"/>
                    <a:pt x="910" y="3955"/>
                    <a:pt x="1020" y="3721"/>
                  </a:cubicBezTo>
                  <a:cubicBezTo>
                    <a:pt x="1103" y="3486"/>
                    <a:pt x="1172" y="3238"/>
                    <a:pt x="1255" y="3004"/>
                  </a:cubicBezTo>
                  <a:lnTo>
                    <a:pt x="1255" y="3004"/>
                  </a:lnTo>
                  <a:cubicBezTo>
                    <a:pt x="1255" y="3445"/>
                    <a:pt x="1241" y="4010"/>
                    <a:pt x="1323" y="4382"/>
                  </a:cubicBezTo>
                  <a:cubicBezTo>
                    <a:pt x="1368" y="4560"/>
                    <a:pt x="1511" y="5059"/>
                    <a:pt x="1759" y="5059"/>
                  </a:cubicBezTo>
                  <a:cubicBezTo>
                    <a:pt x="1819" y="5059"/>
                    <a:pt x="1885" y="5030"/>
                    <a:pt x="1957" y="4961"/>
                  </a:cubicBezTo>
                  <a:cubicBezTo>
                    <a:pt x="2095" y="4616"/>
                    <a:pt x="2136" y="4258"/>
                    <a:pt x="2191" y="3886"/>
                  </a:cubicBezTo>
                  <a:cubicBezTo>
                    <a:pt x="2191" y="4148"/>
                    <a:pt x="2205" y="4396"/>
                    <a:pt x="2247" y="4630"/>
                  </a:cubicBezTo>
                  <a:cubicBezTo>
                    <a:pt x="2288" y="4795"/>
                    <a:pt x="2302" y="4974"/>
                    <a:pt x="2398" y="5112"/>
                  </a:cubicBezTo>
                  <a:cubicBezTo>
                    <a:pt x="2436" y="5150"/>
                    <a:pt x="2488" y="5168"/>
                    <a:pt x="2541" y="5168"/>
                  </a:cubicBezTo>
                  <a:cubicBezTo>
                    <a:pt x="2602" y="5168"/>
                    <a:pt x="2664" y="5143"/>
                    <a:pt x="2701" y="5098"/>
                  </a:cubicBezTo>
                  <a:cubicBezTo>
                    <a:pt x="2825" y="4905"/>
                    <a:pt x="2922" y="4685"/>
                    <a:pt x="2991" y="4465"/>
                  </a:cubicBezTo>
                  <a:cubicBezTo>
                    <a:pt x="3032" y="4768"/>
                    <a:pt x="3059" y="5085"/>
                    <a:pt x="3239" y="5346"/>
                  </a:cubicBezTo>
                  <a:cubicBezTo>
                    <a:pt x="3293" y="5384"/>
                    <a:pt x="3342" y="5400"/>
                    <a:pt x="3386" y="5400"/>
                  </a:cubicBezTo>
                  <a:cubicBezTo>
                    <a:pt x="3633" y="5400"/>
                    <a:pt x="3727" y="4890"/>
                    <a:pt x="3762" y="4726"/>
                  </a:cubicBezTo>
                  <a:cubicBezTo>
                    <a:pt x="3817" y="4244"/>
                    <a:pt x="3941" y="3789"/>
                    <a:pt x="3969" y="3307"/>
                  </a:cubicBezTo>
                  <a:cubicBezTo>
                    <a:pt x="3983" y="2977"/>
                    <a:pt x="3927" y="2439"/>
                    <a:pt x="3969" y="2177"/>
                  </a:cubicBezTo>
                  <a:lnTo>
                    <a:pt x="3969" y="2177"/>
                  </a:lnTo>
                  <a:cubicBezTo>
                    <a:pt x="4024" y="2246"/>
                    <a:pt x="4093" y="2315"/>
                    <a:pt x="4231" y="2315"/>
                  </a:cubicBezTo>
                  <a:cubicBezTo>
                    <a:pt x="4355" y="2301"/>
                    <a:pt x="4382" y="2177"/>
                    <a:pt x="4410" y="2095"/>
                  </a:cubicBezTo>
                  <a:cubicBezTo>
                    <a:pt x="4479" y="1916"/>
                    <a:pt x="4437" y="1585"/>
                    <a:pt x="4423" y="1502"/>
                  </a:cubicBezTo>
                  <a:cubicBezTo>
                    <a:pt x="4451" y="1213"/>
                    <a:pt x="4313" y="800"/>
                    <a:pt x="4217" y="634"/>
                  </a:cubicBezTo>
                  <a:cubicBezTo>
                    <a:pt x="4175" y="483"/>
                    <a:pt x="4079" y="345"/>
                    <a:pt x="3955" y="235"/>
                  </a:cubicBezTo>
                  <a:cubicBezTo>
                    <a:pt x="3872" y="166"/>
                    <a:pt x="3776" y="125"/>
                    <a:pt x="3666" y="97"/>
                  </a:cubicBezTo>
                  <a:cubicBezTo>
                    <a:pt x="3514" y="28"/>
                    <a:pt x="3349" y="1"/>
                    <a:pt x="318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001;p49"/>
            <p:cNvSpPr/>
            <p:nvPr/>
          </p:nvSpPr>
          <p:spPr>
            <a:xfrm>
              <a:off x="1431950" y="1464025"/>
              <a:ext cx="264550" cy="128000"/>
            </a:xfrm>
            <a:custGeom>
              <a:avLst/>
              <a:gdLst/>
              <a:ahLst/>
              <a:cxnLst/>
              <a:rect l="l" t="t" r="r" b="b"/>
              <a:pathLst>
                <a:path w="10582" h="5120" extrusionOk="0">
                  <a:moveTo>
                    <a:pt x="9053" y="1"/>
                  </a:moveTo>
                  <a:cubicBezTo>
                    <a:pt x="8681" y="1"/>
                    <a:pt x="8474" y="194"/>
                    <a:pt x="8336" y="414"/>
                  </a:cubicBezTo>
                  <a:cubicBezTo>
                    <a:pt x="8226" y="621"/>
                    <a:pt x="8116" y="841"/>
                    <a:pt x="8019" y="1062"/>
                  </a:cubicBezTo>
                  <a:cubicBezTo>
                    <a:pt x="7881" y="772"/>
                    <a:pt x="7578" y="483"/>
                    <a:pt x="7137" y="455"/>
                  </a:cubicBezTo>
                  <a:cubicBezTo>
                    <a:pt x="6517" y="511"/>
                    <a:pt x="6173" y="1048"/>
                    <a:pt x="5842" y="1254"/>
                  </a:cubicBezTo>
                  <a:cubicBezTo>
                    <a:pt x="5842" y="1268"/>
                    <a:pt x="5829" y="1268"/>
                    <a:pt x="5829" y="1282"/>
                  </a:cubicBezTo>
                  <a:cubicBezTo>
                    <a:pt x="5773" y="1130"/>
                    <a:pt x="5718" y="938"/>
                    <a:pt x="5553" y="800"/>
                  </a:cubicBezTo>
                  <a:cubicBezTo>
                    <a:pt x="5444" y="703"/>
                    <a:pt x="5270" y="616"/>
                    <a:pt x="5098" y="616"/>
                  </a:cubicBezTo>
                  <a:cubicBezTo>
                    <a:pt x="5075" y="616"/>
                    <a:pt x="5052" y="617"/>
                    <a:pt x="5029" y="621"/>
                  </a:cubicBezTo>
                  <a:cubicBezTo>
                    <a:pt x="4478" y="731"/>
                    <a:pt x="4217" y="1144"/>
                    <a:pt x="3941" y="1475"/>
                  </a:cubicBezTo>
                  <a:cubicBezTo>
                    <a:pt x="3872" y="1434"/>
                    <a:pt x="3845" y="1392"/>
                    <a:pt x="3748" y="1282"/>
                  </a:cubicBezTo>
                  <a:cubicBezTo>
                    <a:pt x="3638" y="1158"/>
                    <a:pt x="3569" y="1006"/>
                    <a:pt x="3431" y="910"/>
                  </a:cubicBezTo>
                  <a:cubicBezTo>
                    <a:pt x="3323" y="843"/>
                    <a:pt x="3224" y="812"/>
                    <a:pt x="3134" y="812"/>
                  </a:cubicBezTo>
                  <a:cubicBezTo>
                    <a:pt x="2986" y="812"/>
                    <a:pt x="2865" y="896"/>
                    <a:pt x="2770" y="1034"/>
                  </a:cubicBezTo>
                  <a:cubicBezTo>
                    <a:pt x="2687" y="1144"/>
                    <a:pt x="2605" y="1254"/>
                    <a:pt x="2508" y="1351"/>
                  </a:cubicBezTo>
                  <a:cubicBezTo>
                    <a:pt x="2439" y="1282"/>
                    <a:pt x="2398" y="1199"/>
                    <a:pt x="2301" y="1089"/>
                  </a:cubicBezTo>
                  <a:cubicBezTo>
                    <a:pt x="2147" y="919"/>
                    <a:pt x="1997" y="849"/>
                    <a:pt x="1851" y="849"/>
                  </a:cubicBezTo>
                  <a:cubicBezTo>
                    <a:pt x="1737" y="849"/>
                    <a:pt x="1625" y="892"/>
                    <a:pt x="1516" y="965"/>
                  </a:cubicBezTo>
                  <a:cubicBezTo>
                    <a:pt x="1516" y="951"/>
                    <a:pt x="1516" y="938"/>
                    <a:pt x="1502" y="938"/>
                  </a:cubicBezTo>
                  <a:cubicBezTo>
                    <a:pt x="1433" y="758"/>
                    <a:pt x="1475" y="552"/>
                    <a:pt x="1337" y="387"/>
                  </a:cubicBezTo>
                  <a:cubicBezTo>
                    <a:pt x="1248" y="297"/>
                    <a:pt x="1094" y="260"/>
                    <a:pt x="949" y="260"/>
                  </a:cubicBezTo>
                  <a:cubicBezTo>
                    <a:pt x="870" y="260"/>
                    <a:pt x="794" y="271"/>
                    <a:pt x="731" y="290"/>
                  </a:cubicBezTo>
                  <a:cubicBezTo>
                    <a:pt x="579" y="359"/>
                    <a:pt x="552" y="497"/>
                    <a:pt x="497" y="607"/>
                  </a:cubicBezTo>
                  <a:cubicBezTo>
                    <a:pt x="483" y="648"/>
                    <a:pt x="469" y="690"/>
                    <a:pt x="455" y="731"/>
                  </a:cubicBezTo>
                  <a:cubicBezTo>
                    <a:pt x="180" y="1254"/>
                    <a:pt x="1" y="1806"/>
                    <a:pt x="56" y="2357"/>
                  </a:cubicBezTo>
                  <a:cubicBezTo>
                    <a:pt x="56" y="2524"/>
                    <a:pt x="201" y="2775"/>
                    <a:pt x="456" y="2775"/>
                  </a:cubicBezTo>
                  <a:cubicBezTo>
                    <a:pt x="495" y="2775"/>
                    <a:pt x="536" y="2769"/>
                    <a:pt x="579" y="2756"/>
                  </a:cubicBezTo>
                  <a:cubicBezTo>
                    <a:pt x="827" y="2660"/>
                    <a:pt x="993" y="2481"/>
                    <a:pt x="1130" y="2315"/>
                  </a:cubicBezTo>
                  <a:lnTo>
                    <a:pt x="1130" y="2315"/>
                  </a:lnTo>
                  <a:cubicBezTo>
                    <a:pt x="1089" y="2550"/>
                    <a:pt x="1089" y="2784"/>
                    <a:pt x="1172" y="3018"/>
                  </a:cubicBezTo>
                  <a:cubicBezTo>
                    <a:pt x="1304" y="3387"/>
                    <a:pt x="1547" y="3659"/>
                    <a:pt x="1811" y="3659"/>
                  </a:cubicBezTo>
                  <a:cubicBezTo>
                    <a:pt x="1932" y="3659"/>
                    <a:pt x="2057" y="3602"/>
                    <a:pt x="2177" y="3473"/>
                  </a:cubicBezTo>
                  <a:cubicBezTo>
                    <a:pt x="2191" y="3693"/>
                    <a:pt x="2260" y="3900"/>
                    <a:pt x="2425" y="4079"/>
                  </a:cubicBezTo>
                  <a:cubicBezTo>
                    <a:pt x="2512" y="4178"/>
                    <a:pt x="2631" y="4276"/>
                    <a:pt x="2783" y="4276"/>
                  </a:cubicBezTo>
                  <a:cubicBezTo>
                    <a:pt x="2801" y="4276"/>
                    <a:pt x="2820" y="4275"/>
                    <a:pt x="2839" y="4272"/>
                  </a:cubicBezTo>
                  <a:cubicBezTo>
                    <a:pt x="3059" y="4217"/>
                    <a:pt x="3197" y="4038"/>
                    <a:pt x="3280" y="3886"/>
                  </a:cubicBezTo>
                  <a:cubicBezTo>
                    <a:pt x="3307" y="3845"/>
                    <a:pt x="3321" y="3803"/>
                    <a:pt x="3349" y="3776"/>
                  </a:cubicBezTo>
                  <a:lnTo>
                    <a:pt x="3349" y="3776"/>
                  </a:lnTo>
                  <a:cubicBezTo>
                    <a:pt x="3321" y="4244"/>
                    <a:pt x="3362" y="4795"/>
                    <a:pt x="3748" y="4850"/>
                  </a:cubicBezTo>
                  <a:cubicBezTo>
                    <a:pt x="3760" y="4852"/>
                    <a:pt x="3772" y="4852"/>
                    <a:pt x="3784" y="4852"/>
                  </a:cubicBezTo>
                  <a:cubicBezTo>
                    <a:pt x="3908" y="4852"/>
                    <a:pt x="4020" y="4791"/>
                    <a:pt x="4120" y="4740"/>
                  </a:cubicBezTo>
                  <a:cubicBezTo>
                    <a:pt x="4341" y="4602"/>
                    <a:pt x="4478" y="4423"/>
                    <a:pt x="4630" y="4244"/>
                  </a:cubicBezTo>
                  <a:cubicBezTo>
                    <a:pt x="4657" y="4203"/>
                    <a:pt x="4685" y="4162"/>
                    <a:pt x="4713" y="4120"/>
                  </a:cubicBezTo>
                  <a:cubicBezTo>
                    <a:pt x="4754" y="4437"/>
                    <a:pt x="4864" y="4768"/>
                    <a:pt x="5167" y="5016"/>
                  </a:cubicBezTo>
                  <a:cubicBezTo>
                    <a:pt x="5285" y="5088"/>
                    <a:pt x="5400" y="5119"/>
                    <a:pt x="5507" y="5119"/>
                  </a:cubicBezTo>
                  <a:cubicBezTo>
                    <a:pt x="5687" y="5119"/>
                    <a:pt x="5845" y="5030"/>
                    <a:pt x="5966" y="4892"/>
                  </a:cubicBezTo>
                  <a:cubicBezTo>
                    <a:pt x="6242" y="4602"/>
                    <a:pt x="6490" y="4299"/>
                    <a:pt x="6655" y="3969"/>
                  </a:cubicBezTo>
                  <a:cubicBezTo>
                    <a:pt x="6765" y="3762"/>
                    <a:pt x="6876" y="3500"/>
                    <a:pt x="6986" y="3266"/>
                  </a:cubicBezTo>
                  <a:cubicBezTo>
                    <a:pt x="7013" y="3486"/>
                    <a:pt x="7082" y="3693"/>
                    <a:pt x="7234" y="3886"/>
                  </a:cubicBezTo>
                  <a:cubicBezTo>
                    <a:pt x="7300" y="3974"/>
                    <a:pt x="7388" y="4012"/>
                    <a:pt x="7476" y="4012"/>
                  </a:cubicBezTo>
                  <a:cubicBezTo>
                    <a:pt x="7606" y="4012"/>
                    <a:pt x="7735" y="3927"/>
                    <a:pt x="7785" y="3803"/>
                  </a:cubicBezTo>
                  <a:cubicBezTo>
                    <a:pt x="7950" y="3514"/>
                    <a:pt x="8047" y="3225"/>
                    <a:pt x="8116" y="2963"/>
                  </a:cubicBezTo>
                  <a:cubicBezTo>
                    <a:pt x="8226" y="3128"/>
                    <a:pt x="8350" y="3280"/>
                    <a:pt x="8598" y="3349"/>
                  </a:cubicBezTo>
                  <a:cubicBezTo>
                    <a:pt x="8652" y="3363"/>
                    <a:pt x="8705" y="3370"/>
                    <a:pt x="8754" y="3370"/>
                  </a:cubicBezTo>
                  <a:cubicBezTo>
                    <a:pt x="9031" y="3370"/>
                    <a:pt x="9224" y="3162"/>
                    <a:pt x="9259" y="2963"/>
                  </a:cubicBezTo>
                  <a:cubicBezTo>
                    <a:pt x="9342" y="2742"/>
                    <a:pt x="9369" y="2494"/>
                    <a:pt x="9397" y="2260"/>
                  </a:cubicBezTo>
                  <a:cubicBezTo>
                    <a:pt x="9507" y="2357"/>
                    <a:pt x="9604" y="2453"/>
                    <a:pt x="9741" y="2522"/>
                  </a:cubicBezTo>
                  <a:cubicBezTo>
                    <a:pt x="9836" y="2579"/>
                    <a:pt x="9962" y="2612"/>
                    <a:pt x="10081" y="2612"/>
                  </a:cubicBezTo>
                  <a:cubicBezTo>
                    <a:pt x="10221" y="2612"/>
                    <a:pt x="10350" y="2565"/>
                    <a:pt x="10403" y="2453"/>
                  </a:cubicBezTo>
                  <a:cubicBezTo>
                    <a:pt x="10582" y="2054"/>
                    <a:pt x="10320" y="1640"/>
                    <a:pt x="10169" y="1254"/>
                  </a:cubicBezTo>
                  <a:cubicBezTo>
                    <a:pt x="9962" y="827"/>
                    <a:pt x="9769" y="111"/>
                    <a:pt x="9053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002;p49"/>
            <p:cNvSpPr/>
            <p:nvPr/>
          </p:nvSpPr>
          <p:spPr>
            <a:xfrm>
              <a:off x="1491550" y="1263525"/>
              <a:ext cx="127450" cy="121575"/>
            </a:xfrm>
            <a:custGeom>
              <a:avLst/>
              <a:gdLst/>
              <a:ahLst/>
              <a:cxnLst/>
              <a:rect l="l" t="t" r="r" b="b"/>
              <a:pathLst>
                <a:path w="5098" h="4863" extrusionOk="0">
                  <a:moveTo>
                    <a:pt x="2469" y="0"/>
                  </a:moveTo>
                  <a:cubicBezTo>
                    <a:pt x="2121" y="0"/>
                    <a:pt x="1582" y="261"/>
                    <a:pt x="1254" y="443"/>
                  </a:cubicBezTo>
                  <a:cubicBezTo>
                    <a:pt x="965" y="622"/>
                    <a:pt x="593" y="787"/>
                    <a:pt x="413" y="1035"/>
                  </a:cubicBezTo>
                  <a:cubicBezTo>
                    <a:pt x="358" y="1104"/>
                    <a:pt x="262" y="1380"/>
                    <a:pt x="248" y="1573"/>
                  </a:cubicBezTo>
                  <a:cubicBezTo>
                    <a:pt x="124" y="1807"/>
                    <a:pt x="41" y="2041"/>
                    <a:pt x="14" y="2262"/>
                  </a:cubicBezTo>
                  <a:cubicBezTo>
                    <a:pt x="0" y="2358"/>
                    <a:pt x="14" y="2482"/>
                    <a:pt x="138" y="2523"/>
                  </a:cubicBezTo>
                  <a:cubicBezTo>
                    <a:pt x="161" y="2532"/>
                    <a:pt x="186" y="2536"/>
                    <a:pt x="212" y="2536"/>
                  </a:cubicBezTo>
                  <a:cubicBezTo>
                    <a:pt x="310" y="2536"/>
                    <a:pt x="423" y="2481"/>
                    <a:pt x="510" y="2427"/>
                  </a:cubicBezTo>
                  <a:cubicBezTo>
                    <a:pt x="551" y="2399"/>
                    <a:pt x="606" y="2358"/>
                    <a:pt x="634" y="2331"/>
                  </a:cubicBezTo>
                  <a:lnTo>
                    <a:pt x="634" y="2331"/>
                  </a:lnTo>
                  <a:cubicBezTo>
                    <a:pt x="622" y="2655"/>
                    <a:pt x="463" y="3327"/>
                    <a:pt x="982" y="3327"/>
                  </a:cubicBezTo>
                  <a:cubicBezTo>
                    <a:pt x="1058" y="3327"/>
                    <a:pt x="1147" y="3313"/>
                    <a:pt x="1254" y="3281"/>
                  </a:cubicBezTo>
                  <a:cubicBezTo>
                    <a:pt x="1305" y="3273"/>
                    <a:pt x="1342" y="3269"/>
                    <a:pt x="1369" y="3269"/>
                  </a:cubicBezTo>
                  <a:cubicBezTo>
                    <a:pt x="1429" y="3269"/>
                    <a:pt x="1442" y="3285"/>
                    <a:pt x="1461" y="3295"/>
                  </a:cubicBezTo>
                  <a:cubicBezTo>
                    <a:pt x="1626" y="3460"/>
                    <a:pt x="1640" y="3612"/>
                    <a:pt x="1736" y="3832"/>
                  </a:cubicBezTo>
                  <a:cubicBezTo>
                    <a:pt x="1819" y="4025"/>
                    <a:pt x="1957" y="4191"/>
                    <a:pt x="2094" y="4356"/>
                  </a:cubicBezTo>
                  <a:cubicBezTo>
                    <a:pt x="2209" y="4471"/>
                    <a:pt x="2496" y="4863"/>
                    <a:pt x="2828" y="4863"/>
                  </a:cubicBezTo>
                  <a:cubicBezTo>
                    <a:pt x="2894" y="4863"/>
                    <a:pt x="2962" y="4847"/>
                    <a:pt x="3031" y="4811"/>
                  </a:cubicBezTo>
                  <a:cubicBezTo>
                    <a:pt x="3265" y="4659"/>
                    <a:pt x="3224" y="4466"/>
                    <a:pt x="3252" y="4301"/>
                  </a:cubicBezTo>
                  <a:cubicBezTo>
                    <a:pt x="3265" y="3943"/>
                    <a:pt x="3238" y="3612"/>
                    <a:pt x="3224" y="3295"/>
                  </a:cubicBezTo>
                  <a:lnTo>
                    <a:pt x="3224" y="3295"/>
                  </a:lnTo>
                  <a:cubicBezTo>
                    <a:pt x="3332" y="3412"/>
                    <a:pt x="3492" y="3557"/>
                    <a:pt x="3678" y="3557"/>
                  </a:cubicBezTo>
                  <a:cubicBezTo>
                    <a:pt x="3778" y="3557"/>
                    <a:pt x="3885" y="3516"/>
                    <a:pt x="3996" y="3405"/>
                  </a:cubicBezTo>
                  <a:cubicBezTo>
                    <a:pt x="4189" y="3157"/>
                    <a:pt x="4147" y="2909"/>
                    <a:pt x="4175" y="2675"/>
                  </a:cubicBezTo>
                  <a:lnTo>
                    <a:pt x="4175" y="2661"/>
                  </a:lnTo>
                  <a:cubicBezTo>
                    <a:pt x="4257" y="2703"/>
                    <a:pt x="4340" y="2758"/>
                    <a:pt x="4437" y="2771"/>
                  </a:cubicBezTo>
                  <a:cubicBezTo>
                    <a:pt x="4561" y="2771"/>
                    <a:pt x="4740" y="2744"/>
                    <a:pt x="4864" y="2661"/>
                  </a:cubicBezTo>
                  <a:cubicBezTo>
                    <a:pt x="5043" y="2523"/>
                    <a:pt x="5043" y="2344"/>
                    <a:pt x="5043" y="2193"/>
                  </a:cubicBezTo>
                  <a:cubicBezTo>
                    <a:pt x="5001" y="1945"/>
                    <a:pt x="4864" y="1711"/>
                    <a:pt x="4685" y="1518"/>
                  </a:cubicBezTo>
                  <a:cubicBezTo>
                    <a:pt x="4657" y="1476"/>
                    <a:pt x="4629" y="1407"/>
                    <a:pt x="4616" y="1339"/>
                  </a:cubicBezTo>
                  <a:lnTo>
                    <a:pt x="4616" y="1339"/>
                  </a:lnTo>
                  <a:cubicBezTo>
                    <a:pt x="4657" y="1352"/>
                    <a:pt x="4712" y="1366"/>
                    <a:pt x="4781" y="1366"/>
                  </a:cubicBezTo>
                  <a:cubicBezTo>
                    <a:pt x="5043" y="1325"/>
                    <a:pt x="5098" y="1091"/>
                    <a:pt x="5084" y="967"/>
                  </a:cubicBezTo>
                  <a:cubicBezTo>
                    <a:pt x="5070" y="774"/>
                    <a:pt x="4919" y="650"/>
                    <a:pt x="4753" y="553"/>
                  </a:cubicBezTo>
                  <a:cubicBezTo>
                    <a:pt x="4547" y="443"/>
                    <a:pt x="4313" y="333"/>
                    <a:pt x="4023" y="291"/>
                  </a:cubicBezTo>
                  <a:cubicBezTo>
                    <a:pt x="3948" y="282"/>
                    <a:pt x="3858" y="277"/>
                    <a:pt x="3762" y="277"/>
                  </a:cubicBezTo>
                  <a:cubicBezTo>
                    <a:pt x="3456" y="277"/>
                    <a:pt x="3086" y="322"/>
                    <a:pt x="2907" y="374"/>
                  </a:cubicBezTo>
                  <a:cubicBezTo>
                    <a:pt x="2811" y="347"/>
                    <a:pt x="2852" y="374"/>
                    <a:pt x="2797" y="250"/>
                  </a:cubicBezTo>
                  <a:cubicBezTo>
                    <a:pt x="2774" y="68"/>
                    <a:pt x="2646" y="0"/>
                    <a:pt x="2469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003;p49"/>
            <p:cNvSpPr/>
            <p:nvPr/>
          </p:nvSpPr>
          <p:spPr>
            <a:xfrm>
              <a:off x="1386475" y="1380125"/>
              <a:ext cx="118875" cy="93325"/>
            </a:xfrm>
            <a:custGeom>
              <a:avLst/>
              <a:gdLst/>
              <a:ahLst/>
              <a:cxnLst/>
              <a:rect l="l" t="t" r="r" b="b"/>
              <a:pathLst>
                <a:path w="4755" h="3733" extrusionOk="0">
                  <a:moveTo>
                    <a:pt x="3702" y="0"/>
                  </a:moveTo>
                  <a:cubicBezTo>
                    <a:pt x="3354" y="0"/>
                    <a:pt x="3109" y="198"/>
                    <a:pt x="2894" y="463"/>
                  </a:cubicBezTo>
                  <a:cubicBezTo>
                    <a:pt x="2867" y="395"/>
                    <a:pt x="2839" y="339"/>
                    <a:pt x="2784" y="284"/>
                  </a:cubicBezTo>
                  <a:cubicBezTo>
                    <a:pt x="2674" y="174"/>
                    <a:pt x="2508" y="105"/>
                    <a:pt x="2329" y="91"/>
                  </a:cubicBezTo>
                  <a:cubicBezTo>
                    <a:pt x="2150" y="105"/>
                    <a:pt x="1971" y="147"/>
                    <a:pt x="1806" y="215"/>
                  </a:cubicBezTo>
                  <a:cubicBezTo>
                    <a:pt x="1709" y="271"/>
                    <a:pt x="1696" y="284"/>
                    <a:pt x="1613" y="312"/>
                  </a:cubicBezTo>
                  <a:cubicBezTo>
                    <a:pt x="1613" y="312"/>
                    <a:pt x="1599" y="298"/>
                    <a:pt x="1599" y="284"/>
                  </a:cubicBezTo>
                  <a:cubicBezTo>
                    <a:pt x="1507" y="179"/>
                    <a:pt x="1373" y="133"/>
                    <a:pt x="1238" y="133"/>
                  </a:cubicBezTo>
                  <a:cubicBezTo>
                    <a:pt x="1072" y="133"/>
                    <a:pt x="905" y="204"/>
                    <a:pt x="814" y="326"/>
                  </a:cubicBezTo>
                  <a:cubicBezTo>
                    <a:pt x="800" y="339"/>
                    <a:pt x="786" y="353"/>
                    <a:pt x="786" y="367"/>
                  </a:cubicBezTo>
                  <a:cubicBezTo>
                    <a:pt x="717" y="381"/>
                    <a:pt x="662" y="408"/>
                    <a:pt x="621" y="436"/>
                  </a:cubicBezTo>
                  <a:cubicBezTo>
                    <a:pt x="345" y="725"/>
                    <a:pt x="400" y="1070"/>
                    <a:pt x="276" y="1359"/>
                  </a:cubicBezTo>
                  <a:cubicBezTo>
                    <a:pt x="139" y="1841"/>
                    <a:pt x="28" y="2282"/>
                    <a:pt x="15" y="2819"/>
                  </a:cubicBezTo>
                  <a:cubicBezTo>
                    <a:pt x="15" y="3081"/>
                    <a:pt x="1" y="3357"/>
                    <a:pt x="194" y="3495"/>
                  </a:cubicBezTo>
                  <a:cubicBezTo>
                    <a:pt x="231" y="3521"/>
                    <a:pt x="273" y="3534"/>
                    <a:pt x="315" y="3534"/>
                  </a:cubicBezTo>
                  <a:cubicBezTo>
                    <a:pt x="381" y="3534"/>
                    <a:pt x="446" y="3504"/>
                    <a:pt x="497" y="3453"/>
                  </a:cubicBezTo>
                  <a:cubicBezTo>
                    <a:pt x="690" y="3288"/>
                    <a:pt x="690" y="3026"/>
                    <a:pt x="800" y="2819"/>
                  </a:cubicBezTo>
                  <a:cubicBezTo>
                    <a:pt x="965" y="2406"/>
                    <a:pt x="1144" y="1993"/>
                    <a:pt x="1310" y="1579"/>
                  </a:cubicBezTo>
                  <a:cubicBezTo>
                    <a:pt x="1310" y="1607"/>
                    <a:pt x="1310" y="1635"/>
                    <a:pt x="1310" y="1662"/>
                  </a:cubicBezTo>
                  <a:cubicBezTo>
                    <a:pt x="1268" y="2117"/>
                    <a:pt x="1172" y="2585"/>
                    <a:pt x="1241" y="3040"/>
                  </a:cubicBezTo>
                  <a:cubicBezTo>
                    <a:pt x="1287" y="3214"/>
                    <a:pt x="1363" y="3732"/>
                    <a:pt x="1610" y="3732"/>
                  </a:cubicBezTo>
                  <a:cubicBezTo>
                    <a:pt x="1655" y="3732"/>
                    <a:pt x="1706" y="3714"/>
                    <a:pt x="1764" y="3674"/>
                  </a:cubicBezTo>
                  <a:cubicBezTo>
                    <a:pt x="1902" y="3536"/>
                    <a:pt x="2054" y="3150"/>
                    <a:pt x="2109" y="3095"/>
                  </a:cubicBezTo>
                  <a:cubicBezTo>
                    <a:pt x="2164" y="2971"/>
                    <a:pt x="2233" y="2875"/>
                    <a:pt x="2316" y="2764"/>
                  </a:cubicBezTo>
                  <a:cubicBezTo>
                    <a:pt x="2329" y="2999"/>
                    <a:pt x="2398" y="3247"/>
                    <a:pt x="2605" y="3412"/>
                  </a:cubicBezTo>
                  <a:cubicBezTo>
                    <a:pt x="2652" y="3438"/>
                    <a:pt x="2695" y="3450"/>
                    <a:pt x="2736" y="3450"/>
                  </a:cubicBezTo>
                  <a:cubicBezTo>
                    <a:pt x="3055" y="3450"/>
                    <a:pt x="3199" y="2707"/>
                    <a:pt x="3321" y="2365"/>
                  </a:cubicBezTo>
                  <a:cubicBezTo>
                    <a:pt x="3349" y="2640"/>
                    <a:pt x="3390" y="2930"/>
                    <a:pt x="3542" y="3081"/>
                  </a:cubicBezTo>
                  <a:cubicBezTo>
                    <a:pt x="3579" y="3129"/>
                    <a:pt x="3635" y="3150"/>
                    <a:pt x="3692" y="3150"/>
                  </a:cubicBezTo>
                  <a:cubicBezTo>
                    <a:pt x="3784" y="3150"/>
                    <a:pt x="3880" y="3097"/>
                    <a:pt x="3914" y="3012"/>
                  </a:cubicBezTo>
                  <a:cubicBezTo>
                    <a:pt x="4079" y="2654"/>
                    <a:pt x="4162" y="2268"/>
                    <a:pt x="4203" y="1883"/>
                  </a:cubicBezTo>
                  <a:cubicBezTo>
                    <a:pt x="4203" y="1841"/>
                    <a:pt x="4217" y="1814"/>
                    <a:pt x="4231" y="1772"/>
                  </a:cubicBezTo>
                  <a:cubicBezTo>
                    <a:pt x="4287" y="1819"/>
                    <a:pt x="4355" y="1853"/>
                    <a:pt x="4428" y="1853"/>
                  </a:cubicBezTo>
                  <a:cubicBezTo>
                    <a:pt x="4463" y="1853"/>
                    <a:pt x="4498" y="1845"/>
                    <a:pt x="4534" y="1827"/>
                  </a:cubicBezTo>
                  <a:cubicBezTo>
                    <a:pt x="4754" y="1579"/>
                    <a:pt x="4685" y="1221"/>
                    <a:pt x="4616" y="932"/>
                  </a:cubicBezTo>
                  <a:cubicBezTo>
                    <a:pt x="4534" y="670"/>
                    <a:pt x="4589" y="532"/>
                    <a:pt x="4479" y="312"/>
                  </a:cubicBezTo>
                  <a:cubicBezTo>
                    <a:pt x="4396" y="215"/>
                    <a:pt x="4231" y="133"/>
                    <a:pt x="4107" y="78"/>
                  </a:cubicBezTo>
                  <a:cubicBezTo>
                    <a:pt x="3957" y="24"/>
                    <a:pt x="3823" y="0"/>
                    <a:pt x="370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004;p49"/>
            <p:cNvSpPr/>
            <p:nvPr/>
          </p:nvSpPr>
          <p:spPr>
            <a:xfrm>
              <a:off x="1557325" y="1289400"/>
              <a:ext cx="171550" cy="144825"/>
            </a:xfrm>
            <a:custGeom>
              <a:avLst/>
              <a:gdLst/>
              <a:ahLst/>
              <a:cxnLst/>
              <a:rect l="l" t="t" r="r" b="b"/>
              <a:pathLst>
                <a:path w="6862" h="5793" extrusionOk="0">
                  <a:moveTo>
                    <a:pt x="5043" y="0"/>
                  </a:moveTo>
                  <a:cubicBezTo>
                    <a:pt x="4864" y="0"/>
                    <a:pt x="4671" y="0"/>
                    <a:pt x="4506" y="42"/>
                  </a:cubicBezTo>
                  <a:cubicBezTo>
                    <a:pt x="4244" y="83"/>
                    <a:pt x="3982" y="248"/>
                    <a:pt x="3900" y="345"/>
                  </a:cubicBezTo>
                  <a:cubicBezTo>
                    <a:pt x="3817" y="428"/>
                    <a:pt x="3831" y="428"/>
                    <a:pt x="3762" y="469"/>
                  </a:cubicBezTo>
                  <a:cubicBezTo>
                    <a:pt x="3734" y="441"/>
                    <a:pt x="3679" y="372"/>
                    <a:pt x="3597" y="290"/>
                  </a:cubicBezTo>
                  <a:cubicBezTo>
                    <a:pt x="3514" y="207"/>
                    <a:pt x="3404" y="138"/>
                    <a:pt x="3294" y="111"/>
                  </a:cubicBezTo>
                  <a:cubicBezTo>
                    <a:pt x="3224" y="84"/>
                    <a:pt x="3155" y="72"/>
                    <a:pt x="3088" y="72"/>
                  </a:cubicBezTo>
                  <a:cubicBezTo>
                    <a:pt x="2849" y="72"/>
                    <a:pt x="2642" y="217"/>
                    <a:pt x="2577" y="304"/>
                  </a:cubicBezTo>
                  <a:cubicBezTo>
                    <a:pt x="2536" y="331"/>
                    <a:pt x="2494" y="372"/>
                    <a:pt x="2453" y="400"/>
                  </a:cubicBezTo>
                  <a:cubicBezTo>
                    <a:pt x="2439" y="372"/>
                    <a:pt x="2398" y="331"/>
                    <a:pt x="2357" y="290"/>
                  </a:cubicBezTo>
                  <a:cubicBezTo>
                    <a:pt x="2246" y="166"/>
                    <a:pt x="2054" y="124"/>
                    <a:pt x="1874" y="111"/>
                  </a:cubicBezTo>
                  <a:cubicBezTo>
                    <a:pt x="1626" y="111"/>
                    <a:pt x="1406" y="193"/>
                    <a:pt x="1268" y="317"/>
                  </a:cubicBezTo>
                  <a:cubicBezTo>
                    <a:pt x="1235" y="313"/>
                    <a:pt x="1201" y="310"/>
                    <a:pt x="1168" y="310"/>
                  </a:cubicBezTo>
                  <a:cubicBezTo>
                    <a:pt x="1010" y="310"/>
                    <a:pt x="861" y="362"/>
                    <a:pt x="758" y="441"/>
                  </a:cubicBezTo>
                  <a:cubicBezTo>
                    <a:pt x="621" y="579"/>
                    <a:pt x="593" y="689"/>
                    <a:pt x="497" y="855"/>
                  </a:cubicBezTo>
                  <a:cubicBezTo>
                    <a:pt x="276" y="1461"/>
                    <a:pt x="1" y="2136"/>
                    <a:pt x="235" y="2784"/>
                  </a:cubicBezTo>
                  <a:cubicBezTo>
                    <a:pt x="313" y="2886"/>
                    <a:pt x="396" y="2926"/>
                    <a:pt x="478" y="2926"/>
                  </a:cubicBezTo>
                  <a:cubicBezTo>
                    <a:pt x="625" y="2926"/>
                    <a:pt x="766" y="2793"/>
                    <a:pt x="855" y="2660"/>
                  </a:cubicBezTo>
                  <a:cubicBezTo>
                    <a:pt x="855" y="2646"/>
                    <a:pt x="882" y="2618"/>
                    <a:pt x="896" y="2591"/>
                  </a:cubicBezTo>
                  <a:lnTo>
                    <a:pt x="896" y="2591"/>
                  </a:lnTo>
                  <a:cubicBezTo>
                    <a:pt x="910" y="2839"/>
                    <a:pt x="882" y="3114"/>
                    <a:pt x="1006" y="3348"/>
                  </a:cubicBezTo>
                  <a:cubicBezTo>
                    <a:pt x="1067" y="3470"/>
                    <a:pt x="1225" y="3560"/>
                    <a:pt x="1385" y="3560"/>
                  </a:cubicBezTo>
                  <a:cubicBezTo>
                    <a:pt x="1406" y="3560"/>
                    <a:pt x="1427" y="3558"/>
                    <a:pt x="1447" y="3555"/>
                  </a:cubicBezTo>
                  <a:cubicBezTo>
                    <a:pt x="1520" y="3539"/>
                    <a:pt x="1541" y="3532"/>
                    <a:pt x="1562" y="3532"/>
                  </a:cubicBezTo>
                  <a:cubicBezTo>
                    <a:pt x="1577" y="3532"/>
                    <a:pt x="1592" y="3536"/>
                    <a:pt x="1626" y="3541"/>
                  </a:cubicBezTo>
                  <a:lnTo>
                    <a:pt x="1640" y="3541"/>
                  </a:lnTo>
                  <a:cubicBezTo>
                    <a:pt x="1654" y="3583"/>
                    <a:pt x="1682" y="3665"/>
                    <a:pt x="1682" y="3734"/>
                  </a:cubicBezTo>
                  <a:cubicBezTo>
                    <a:pt x="1737" y="4244"/>
                    <a:pt x="1613" y="5084"/>
                    <a:pt x="1943" y="5677"/>
                  </a:cubicBezTo>
                  <a:cubicBezTo>
                    <a:pt x="2000" y="5754"/>
                    <a:pt x="2096" y="5792"/>
                    <a:pt x="2191" y="5792"/>
                  </a:cubicBezTo>
                  <a:cubicBezTo>
                    <a:pt x="2282" y="5792"/>
                    <a:pt x="2372" y="5758"/>
                    <a:pt x="2426" y="5691"/>
                  </a:cubicBezTo>
                  <a:cubicBezTo>
                    <a:pt x="2646" y="5388"/>
                    <a:pt x="2729" y="5029"/>
                    <a:pt x="2880" y="4699"/>
                  </a:cubicBezTo>
                  <a:lnTo>
                    <a:pt x="2894" y="4644"/>
                  </a:lnTo>
                  <a:cubicBezTo>
                    <a:pt x="2977" y="4809"/>
                    <a:pt x="3101" y="4947"/>
                    <a:pt x="3376" y="4960"/>
                  </a:cubicBezTo>
                  <a:cubicBezTo>
                    <a:pt x="3583" y="4960"/>
                    <a:pt x="3693" y="4795"/>
                    <a:pt x="3776" y="4657"/>
                  </a:cubicBezTo>
                  <a:cubicBezTo>
                    <a:pt x="3831" y="4588"/>
                    <a:pt x="3886" y="4464"/>
                    <a:pt x="3941" y="4354"/>
                  </a:cubicBezTo>
                  <a:cubicBezTo>
                    <a:pt x="4024" y="4547"/>
                    <a:pt x="4093" y="4754"/>
                    <a:pt x="4286" y="4892"/>
                  </a:cubicBezTo>
                  <a:cubicBezTo>
                    <a:pt x="4414" y="4973"/>
                    <a:pt x="4548" y="5009"/>
                    <a:pt x="4673" y="5009"/>
                  </a:cubicBezTo>
                  <a:cubicBezTo>
                    <a:pt x="4953" y="5009"/>
                    <a:pt x="5193" y="4831"/>
                    <a:pt x="5250" y="4575"/>
                  </a:cubicBezTo>
                  <a:cubicBezTo>
                    <a:pt x="5278" y="4451"/>
                    <a:pt x="5305" y="4340"/>
                    <a:pt x="5346" y="4230"/>
                  </a:cubicBezTo>
                  <a:cubicBezTo>
                    <a:pt x="5528" y="4505"/>
                    <a:pt x="5668" y="4610"/>
                    <a:pt x="5779" y="4610"/>
                  </a:cubicBezTo>
                  <a:cubicBezTo>
                    <a:pt x="6047" y="4610"/>
                    <a:pt x="6145" y="3996"/>
                    <a:pt x="6242" y="3665"/>
                  </a:cubicBezTo>
                  <a:cubicBezTo>
                    <a:pt x="6242" y="3638"/>
                    <a:pt x="6256" y="3624"/>
                    <a:pt x="6256" y="3610"/>
                  </a:cubicBezTo>
                  <a:cubicBezTo>
                    <a:pt x="6306" y="3702"/>
                    <a:pt x="6423" y="3764"/>
                    <a:pt x="6534" y="3764"/>
                  </a:cubicBezTo>
                  <a:cubicBezTo>
                    <a:pt x="6606" y="3764"/>
                    <a:pt x="6676" y="3738"/>
                    <a:pt x="6724" y="3679"/>
                  </a:cubicBezTo>
                  <a:cubicBezTo>
                    <a:pt x="6821" y="3514"/>
                    <a:pt x="6862" y="3321"/>
                    <a:pt x="6848" y="3128"/>
                  </a:cubicBezTo>
                  <a:cubicBezTo>
                    <a:pt x="6834" y="2908"/>
                    <a:pt x="6683" y="2591"/>
                    <a:pt x="6683" y="2480"/>
                  </a:cubicBezTo>
                  <a:cubicBezTo>
                    <a:pt x="6710" y="2108"/>
                    <a:pt x="6669" y="1599"/>
                    <a:pt x="6600" y="1337"/>
                  </a:cubicBezTo>
                  <a:cubicBezTo>
                    <a:pt x="6559" y="1144"/>
                    <a:pt x="6600" y="1061"/>
                    <a:pt x="6462" y="882"/>
                  </a:cubicBezTo>
                  <a:cubicBezTo>
                    <a:pt x="6394" y="772"/>
                    <a:pt x="6394" y="731"/>
                    <a:pt x="6297" y="593"/>
                  </a:cubicBezTo>
                  <a:cubicBezTo>
                    <a:pt x="6201" y="469"/>
                    <a:pt x="6077" y="386"/>
                    <a:pt x="5939" y="290"/>
                  </a:cubicBezTo>
                  <a:cubicBezTo>
                    <a:pt x="5677" y="152"/>
                    <a:pt x="5360" y="42"/>
                    <a:pt x="5043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005;p49"/>
            <p:cNvSpPr/>
            <p:nvPr/>
          </p:nvSpPr>
          <p:spPr>
            <a:xfrm>
              <a:off x="1671675" y="1561325"/>
              <a:ext cx="131600" cy="142550"/>
            </a:xfrm>
            <a:custGeom>
              <a:avLst/>
              <a:gdLst/>
              <a:ahLst/>
              <a:cxnLst/>
              <a:rect l="l" t="t" r="r" b="b"/>
              <a:pathLst>
                <a:path w="5264" h="5702" extrusionOk="0">
                  <a:moveTo>
                    <a:pt x="2921" y="0"/>
                  </a:moveTo>
                  <a:cubicBezTo>
                    <a:pt x="2876" y="0"/>
                    <a:pt x="2835" y="3"/>
                    <a:pt x="2798" y="8"/>
                  </a:cubicBezTo>
                  <a:cubicBezTo>
                    <a:pt x="2646" y="22"/>
                    <a:pt x="2550" y="63"/>
                    <a:pt x="2467" y="77"/>
                  </a:cubicBezTo>
                  <a:cubicBezTo>
                    <a:pt x="2247" y="104"/>
                    <a:pt x="2040" y="187"/>
                    <a:pt x="1833" y="270"/>
                  </a:cubicBezTo>
                  <a:cubicBezTo>
                    <a:pt x="1572" y="394"/>
                    <a:pt x="1627" y="462"/>
                    <a:pt x="1392" y="531"/>
                  </a:cubicBezTo>
                  <a:cubicBezTo>
                    <a:pt x="1255" y="586"/>
                    <a:pt x="1117" y="669"/>
                    <a:pt x="1062" y="697"/>
                  </a:cubicBezTo>
                  <a:cubicBezTo>
                    <a:pt x="1048" y="697"/>
                    <a:pt x="1034" y="710"/>
                    <a:pt x="1007" y="710"/>
                  </a:cubicBezTo>
                  <a:cubicBezTo>
                    <a:pt x="800" y="738"/>
                    <a:pt x="593" y="793"/>
                    <a:pt x="497" y="945"/>
                  </a:cubicBezTo>
                  <a:cubicBezTo>
                    <a:pt x="359" y="1344"/>
                    <a:pt x="345" y="1758"/>
                    <a:pt x="263" y="2102"/>
                  </a:cubicBezTo>
                  <a:cubicBezTo>
                    <a:pt x="125" y="2474"/>
                    <a:pt x="70" y="2860"/>
                    <a:pt x="70" y="3246"/>
                  </a:cubicBezTo>
                  <a:cubicBezTo>
                    <a:pt x="70" y="3452"/>
                    <a:pt x="1" y="3879"/>
                    <a:pt x="359" y="3879"/>
                  </a:cubicBezTo>
                  <a:cubicBezTo>
                    <a:pt x="538" y="3838"/>
                    <a:pt x="580" y="3645"/>
                    <a:pt x="621" y="3521"/>
                  </a:cubicBezTo>
                  <a:cubicBezTo>
                    <a:pt x="745" y="3204"/>
                    <a:pt x="759" y="2860"/>
                    <a:pt x="855" y="2584"/>
                  </a:cubicBezTo>
                  <a:lnTo>
                    <a:pt x="855" y="2584"/>
                  </a:lnTo>
                  <a:cubicBezTo>
                    <a:pt x="855" y="2763"/>
                    <a:pt x="800" y="3011"/>
                    <a:pt x="772" y="3204"/>
                  </a:cubicBezTo>
                  <a:cubicBezTo>
                    <a:pt x="704" y="3590"/>
                    <a:pt x="676" y="3990"/>
                    <a:pt x="648" y="4389"/>
                  </a:cubicBezTo>
                  <a:cubicBezTo>
                    <a:pt x="621" y="4678"/>
                    <a:pt x="524" y="5009"/>
                    <a:pt x="717" y="5285"/>
                  </a:cubicBezTo>
                  <a:cubicBezTo>
                    <a:pt x="758" y="5351"/>
                    <a:pt x="807" y="5378"/>
                    <a:pt x="854" y="5378"/>
                  </a:cubicBezTo>
                  <a:cubicBezTo>
                    <a:pt x="933" y="5378"/>
                    <a:pt x="1008" y="5302"/>
                    <a:pt x="1034" y="5216"/>
                  </a:cubicBezTo>
                  <a:cubicBezTo>
                    <a:pt x="1158" y="4885"/>
                    <a:pt x="1144" y="4527"/>
                    <a:pt x="1227" y="4182"/>
                  </a:cubicBezTo>
                  <a:cubicBezTo>
                    <a:pt x="1255" y="3962"/>
                    <a:pt x="1310" y="3755"/>
                    <a:pt x="1351" y="3562"/>
                  </a:cubicBezTo>
                  <a:cubicBezTo>
                    <a:pt x="1351" y="3590"/>
                    <a:pt x="1351" y="3631"/>
                    <a:pt x="1351" y="3673"/>
                  </a:cubicBezTo>
                  <a:cubicBezTo>
                    <a:pt x="1324" y="3934"/>
                    <a:pt x="1379" y="4279"/>
                    <a:pt x="1420" y="4472"/>
                  </a:cubicBezTo>
                  <a:cubicBezTo>
                    <a:pt x="1443" y="4599"/>
                    <a:pt x="1505" y="4862"/>
                    <a:pt x="1679" y="4862"/>
                  </a:cubicBezTo>
                  <a:cubicBezTo>
                    <a:pt x="1712" y="4862"/>
                    <a:pt x="1750" y="4852"/>
                    <a:pt x="1792" y="4830"/>
                  </a:cubicBezTo>
                  <a:cubicBezTo>
                    <a:pt x="1861" y="4775"/>
                    <a:pt x="1902" y="4706"/>
                    <a:pt x="1930" y="4637"/>
                  </a:cubicBezTo>
                  <a:cubicBezTo>
                    <a:pt x="1930" y="4802"/>
                    <a:pt x="1944" y="4940"/>
                    <a:pt x="1971" y="5037"/>
                  </a:cubicBezTo>
                  <a:cubicBezTo>
                    <a:pt x="1982" y="5194"/>
                    <a:pt x="2067" y="5701"/>
                    <a:pt x="2286" y="5701"/>
                  </a:cubicBezTo>
                  <a:cubicBezTo>
                    <a:pt x="2335" y="5701"/>
                    <a:pt x="2390" y="5676"/>
                    <a:pt x="2453" y="5615"/>
                  </a:cubicBezTo>
                  <a:cubicBezTo>
                    <a:pt x="2619" y="5422"/>
                    <a:pt x="2632" y="5161"/>
                    <a:pt x="2701" y="4940"/>
                  </a:cubicBezTo>
                  <a:cubicBezTo>
                    <a:pt x="2756" y="4513"/>
                    <a:pt x="2853" y="4100"/>
                    <a:pt x="2894" y="3673"/>
                  </a:cubicBezTo>
                  <a:cubicBezTo>
                    <a:pt x="2936" y="3383"/>
                    <a:pt x="2908" y="3080"/>
                    <a:pt x="2949" y="2791"/>
                  </a:cubicBezTo>
                  <a:cubicBezTo>
                    <a:pt x="2977" y="2653"/>
                    <a:pt x="3018" y="2502"/>
                    <a:pt x="3004" y="2364"/>
                  </a:cubicBezTo>
                  <a:cubicBezTo>
                    <a:pt x="2991" y="2185"/>
                    <a:pt x="2991" y="2074"/>
                    <a:pt x="3032" y="1868"/>
                  </a:cubicBezTo>
                  <a:cubicBezTo>
                    <a:pt x="3046" y="1854"/>
                    <a:pt x="3060" y="1785"/>
                    <a:pt x="3073" y="1758"/>
                  </a:cubicBezTo>
                  <a:cubicBezTo>
                    <a:pt x="3101" y="1950"/>
                    <a:pt x="3128" y="2226"/>
                    <a:pt x="3115" y="2433"/>
                  </a:cubicBezTo>
                  <a:cubicBezTo>
                    <a:pt x="3087" y="2750"/>
                    <a:pt x="3142" y="3053"/>
                    <a:pt x="3184" y="3370"/>
                  </a:cubicBezTo>
                  <a:cubicBezTo>
                    <a:pt x="3170" y="3521"/>
                    <a:pt x="3184" y="3990"/>
                    <a:pt x="3211" y="4155"/>
                  </a:cubicBezTo>
                  <a:cubicBezTo>
                    <a:pt x="3211" y="4279"/>
                    <a:pt x="3330" y="4410"/>
                    <a:pt x="3449" y="4410"/>
                  </a:cubicBezTo>
                  <a:cubicBezTo>
                    <a:pt x="3502" y="4410"/>
                    <a:pt x="3555" y="4384"/>
                    <a:pt x="3597" y="4320"/>
                  </a:cubicBezTo>
                  <a:cubicBezTo>
                    <a:pt x="3735" y="4100"/>
                    <a:pt x="3735" y="3838"/>
                    <a:pt x="3790" y="3604"/>
                  </a:cubicBezTo>
                  <a:cubicBezTo>
                    <a:pt x="3817" y="3494"/>
                    <a:pt x="3831" y="3356"/>
                    <a:pt x="3831" y="3232"/>
                  </a:cubicBezTo>
                  <a:cubicBezTo>
                    <a:pt x="3900" y="3397"/>
                    <a:pt x="3969" y="3562"/>
                    <a:pt x="4079" y="3714"/>
                  </a:cubicBezTo>
                  <a:cubicBezTo>
                    <a:pt x="4144" y="3754"/>
                    <a:pt x="4200" y="3772"/>
                    <a:pt x="4250" y="3772"/>
                  </a:cubicBezTo>
                  <a:cubicBezTo>
                    <a:pt x="4559" y="3772"/>
                    <a:pt x="4595" y="3082"/>
                    <a:pt x="4630" y="2832"/>
                  </a:cubicBezTo>
                  <a:cubicBezTo>
                    <a:pt x="4658" y="2956"/>
                    <a:pt x="4699" y="3080"/>
                    <a:pt x="4727" y="3204"/>
                  </a:cubicBezTo>
                  <a:cubicBezTo>
                    <a:pt x="4762" y="3286"/>
                    <a:pt x="4797" y="3426"/>
                    <a:pt x="4906" y="3426"/>
                  </a:cubicBezTo>
                  <a:cubicBezTo>
                    <a:pt x="4926" y="3426"/>
                    <a:pt x="4949" y="3422"/>
                    <a:pt x="4975" y="3411"/>
                  </a:cubicBezTo>
                  <a:cubicBezTo>
                    <a:pt x="5085" y="3370"/>
                    <a:pt x="5099" y="3259"/>
                    <a:pt x="5140" y="3177"/>
                  </a:cubicBezTo>
                  <a:cubicBezTo>
                    <a:pt x="5264" y="2860"/>
                    <a:pt x="5154" y="2419"/>
                    <a:pt x="5085" y="2019"/>
                  </a:cubicBezTo>
                  <a:lnTo>
                    <a:pt x="5071" y="2019"/>
                  </a:lnTo>
                  <a:cubicBezTo>
                    <a:pt x="5002" y="1620"/>
                    <a:pt x="4961" y="1206"/>
                    <a:pt x="4727" y="848"/>
                  </a:cubicBezTo>
                  <a:cubicBezTo>
                    <a:pt x="4644" y="724"/>
                    <a:pt x="4479" y="531"/>
                    <a:pt x="4479" y="531"/>
                  </a:cubicBezTo>
                  <a:cubicBezTo>
                    <a:pt x="4451" y="449"/>
                    <a:pt x="4327" y="352"/>
                    <a:pt x="4176" y="270"/>
                  </a:cubicBezTo>
                  <a:cubicBezTo>
                    <a:pt x="3955" y="173"/>
                    <a:pt x="3707" y="104"/>
                    <a:pt x="3459" y="63"/>
                  </a:cubicBezTo>
                  <a:cubicBezTo>
                    <a:pt x="3348" y="41"/>
                    <a:pt x="3110" y="0"/>
                    <a:pt x="2921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006;p49"/>
            <p:cNvSpPr/>
            <p:nvPr/>
          </p:nvSpPr>
          <p:spPr>
            <a:xfrm>
              <a:off x="1413700" y="1500525"/>
              <a:ext cx="133325" cy="126675"/>
            </a:xfrm>
            <a:custGeom>
              <a:avLst/>
              <a:gdLst/>
              <a:ahLst/>
              <a:cxnLst/>
              <a:rect l="l" t="t" r="r" b="b"/>
              <a:pathLst>
                <a:path w="5333" h="5067" extrusionOk="0">
                  <a:moveTo>
                    <a:pt x="4308" y="1"/>
                  </a:moveTo>
                  <a:cubicBezTo>
                    <a:pt x="3989" y="1"/>
                    <a:pt x="3837" y="354"/>
                    <a:pt x="3651" y="552"/>
                  </a:cubicBezTo>
                  <a:cubicBezTo>
                    <a:pt x="3610" y="456"/>
                    <a:pt x="3583" y="318"/>
                    <a:pt x="3486" y="222"/>
                  </a:cubicBezTo>
                  <a:cubicBezTo>
                    <a:pt x="3403" y="111"/>
                    <a:pt x="3266" y="70"/>
                    <a:pt x="3128" y="56"/>
                  </a:cubicBezTo>
                  <a:cubicBezTo>
                    <a:pt x="3081" y="50"/>
                    <a:pt x="3034" y="46"/>
                    <a:pt x="2988" y="46"/>
                  </a:cubicBezTo>
                  <a:cubicBezTo>
                    <a:pt x="2843" y="46"/>
                    <a:pt x="2702" y="80"/>
                    <a:pt x="2577" y="153"/>
                  </a:cubicBezTo>
                  <a:cubicBezTo>
                    <a:pt x="2425" y="235"/>
                    <a:pt x="2315" y="332"/>
                    <a:pt x="2219" y="359"/>
                  </a:cubicBezTo>
                  <a:cubicBezTo>
                    <a:pt x="2219" y="373"/>
                    <a:pt x="2205" y="373"/>
                    <a:pt x="2191" y="373"/>
                  </a:cubicBezTo>
                  <a:lnTo>
                    <a:pt x="2163" y="373"/>
                  </a:lnTo>
                  <a:cubicBezTo>
                    <a:pt x="2150" y="359"/>
                    <a:pt x="2122" y="346"/>
                    <a:pt x="2108" y="346"/>
                  </a:cubicBezTo>
                  <a:cubicBezTo>
                    <a:pt x="2022" y="309"/>
                    <a:pt x="1929" y="293"/>
                    <a:pt x="1835" y="293"/>
                  </a:cubicBezTo>
                  <a:cubicBezTo>
                    <a:pt x="1644" y="293"/>
                    <a:pt x="1453" y="363"/>
                    <a:pt x="1323" y="483"/>
                  </a:cubicBezTo>
                  <a:cubicBezTo>
                    <a:pt x="1089" y="676"/>
                    <a:pt x="758" y="938"/>
                    <a:pt x="648" y="1172"/>
                  </a:cubicBezTo>
                  <a:cubicBezTo>
                    <a:pt x="634" y="1186"/>
                    <a:pt x="620" y="1200"/>
                    <a:pt x="607" y="1227"/>
                  </a:cubicBezTo>
                  <a:cubicBezTo>
                    <a:pt x="565" y="1269"/>
                    <a:pt x="510" y="1324"/>
                    <a:pt x="483" y="1379"/>
                  </a:cubicBezTo>
                  <a:cubicBezTo>
                    <a:pt x="469" y="1406"/>
                    <a:pt x="455" y="1420"/>
                    <a:pt x="455" y="1448"/>
                  </a:cubicBezTo>
                  <a:cubicBezTo>
                    <a:pt x="276" y="1710"/>
                    <a:pt x="138" y="2026"/>
                    <a:pt x="55" y="2371"/>
                  </a:cubicBezTo>
                  <a:cubicBezTo>
                    <a:pt x="0" y="2633"/>
                    <a:pt x="55" y="2950"/>
                    <a:pt x="207" y="3266"/>
                  </a:cubicBezTo>
                  <a:cubicBezTo>
                    <a:pt x="353" y="3464"/>
                    <a:pt x="482" y="3544"/>
                    <a:pt x="596" y="3544"/>
                  </a:cubicBezTo>
                  <a:cubicBezTo>
                    <a:pt x="783" y="3544"/>
                    <a:pt x="926" y="3326"/>
                    <a:pt x="1020" y="3060"/>
                  </a:cubicBezTo>
                  <a:cubicBezTo>
                    <a:pt x="1075" y="2894"/>
                    <a:pt x="1144" y="2757"/>
                    <a:pt x="1213" y="2605"/>
                  </a:cubicBezTo>
                  <a:cubicBezTo>
                    <a:pt x="1224" y="2907"/>
                    <a:pt x="1314" y="3266"/>
                    <a:pt x="1555" y="3266"/>
                  </a:cubicBezTo>
                  <a:cubicBezTo>
                    <a:pt x="1601" y="3266"/>
                    <a:pt x="1652" y="3254"/>
                    <a:pt x="1709" y="3225"/>
                  </a:cubicBezTo>
                  <a:lnTo>
                    <a:pt x="1709" y="3225"/>
                  </a:lnTo>
                  <a:cubicBezTo>
                    <a:pt x="1667" y="3528"/>
                    <a:pt x="1654" y="3845"/>
                    <a:pt x="1626" y="4148"/>
                  </a:cubicBezTo>
                  <a:cubicBezTo>
                    <a:pt x="1571" y="4410"/>
                    <a:pt x="1612" y="4699"/>
                    <a:pt x="1805" y="4920"/>
                  </a:cubicBezTo>
                  <a:cubicBezTo>
                    <a:pt x="1875" y="5013"/>
                    <a:pt x="1953" y="5066"/>
                    <a:pt x="2035" y="5066"/>
                  </a:cubicBezTo>
                  <a:cubicBezTo>
                    <a:pt x="2099" y="5066"/>
                    <a:pt x="2166" y="5034"/>
                    <a:pt x="2232" y="4961"/>
                  </a:cubicBezTo>
                  <a:cubicBezTo>
                    <a:pt x="2384" y="4713"/>
                    <a:pt x="2425" y="4424"/>
                    <a:pt x="2535" y="4162"/>
                  </a:cubicBezTo>
                  <a:cubicBezTo>
                    <a:pt x="2604" y="3914"/>
                    <a:pt x="2687" y="3652"/>
                    <a:pt x="2756" y="3404"/>
                  </a:cubicBezTo>
                  <a:cubicBezTo>
                    <a:pt x="2792" y="3610"/>
                    <a:pt x="2850" y="3816"/>
                    <a:pt x="3060" y="3816"/>
                  </a:cubicBezTo>
                  <a:cubicBezTo>
                    <a:pt x="3089" y="3816"/>
                    <a:pt x="3120" y="3812"/>
                    <a:pt x="3155" y="3804"/>
                  </a:cubicBezTo>
                  <a:cubicBezTo>
                    <a:pt x="3555" y="3556"/>
                    <a:pt x="3527" y="3060"/>
                    <a:pt x="3693" y="2688"/>
                  </a:cubicBezTo>
                  <a:cubicBezTo>
                    <a:pt x="3734" y="2826"/>
                    <a:pt x="3775" y="2977"/>
                    <a:pt x="3858" y="3101"/>
                  </a:cubicBezTo>
                  <a:lnTo>
                    <a:pt x="3858" y="3115"/>
                  </a:lnTo>
                  <a:cubicBezTo>
                    <a:pt x="3872" y="3142"/>
                    <a:pt x="3886" y="3170"/>
                    <a:pt x="3913" y="3184"/>
                  </a:cubicBezTo>
                  <a:cubicBezTo>
                    <a:pt x="3913" y="3184"/>
                    <a:pt x="3913" y="3198"/>
                    <a:pt x="3927" y="3198"/>
                  </a:cubicBezTo>
                  <a:cubicBezTo>
                    <a:pt x="3986" y="3246"/>
                    <a:pt x="4039" y="3266"/>
                    <a:pt x="4086" y="3266"/>
                  </a:cubicBezTo>
                  <a:cubicBezTo>
                    <a:pt x="4284" y="3266"/>
                    <a:pt x="4387" y="2915"/>
                    <a:pt x="4409" y="2770"/>
                  </a:cubicBezTo>
                  <a:cubicBezTo>
                    <a:pt x="4451" y="2578"/>
                    <a:pt x="4492" y="2385"/>
                    <a:pt x="4519" y="2192"/>
                  </a:cubicBezTo>
                  <a:cubicBezTo>
                    <a:pt x="4519" y="2192"/>
                    <a:pt x="4519" y="2206"/>
                    <a:pt x="4533" y="2206"/>
                  </a:cubicBezTo>
                  <a:cubicBezTo>
                    <a:pt x="4575" y="2330"/>
                    <a:pt x="4588" y="2481"/>
                    <a:pt x="4699" y="2591"/>
                  </a:cubicBezTo>
                  <a:cubicBezTo>
                    <a:pt x="4743" y="2645"/>
                    <a:pt x="4795" y="2668"/>
                    <a:pt x="4847" y="2668"/>
                  </a:cubicBezTo>
                  <a:cubicBezTo>
                    <a:pt x="4942" y="2668"/>
                    <a:pt x="5035" y="2593"/>
                    <a:pt x="5071" y="2495"/>
                  </a:cubicBezTo>
                  <a:cubicBezTo>
                    <a:pt x="5291" y="1958"/>
                    <a:pt x="5332" y="1338"/>
                    <a:pt x="5250" y="855"/>
                  </a:cubicBezTo>
                  <a:cubicBezTo>
                    <a:pt x="5181" y="607"/>
                    <a:pt x="5057" y="359"/>
                    <a:pt x="4781" y="222"/>
                  </a:cubicBezTo>
                  <a:cubicBezTo>
                    <a:pt x="4630" y="139"/>
                    <a:pt x="4616" y="70"/>
                    <a:pt x="4423" y="15"/>
                  </a:cubicBezTo>
                  <a:cubicBezTo>
                    <a:pt x="4382" y="5"/>
                    <a:pt x="4344" y="1"/>
                    <a:pt x="4308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" name="Google Shape;3007;p49"/>
          <p:cNvGrpSpPr/>
          <p:nvPr/>
        </p:nvGrpSpPr>
        <p:grpSpPr>
          <a:xfrm>
            <a:off x="7573150" y="3294281"/>
            <a:ext cx="3897300" cy="2167946"/>
            <a:chOff x="2409125" y="1116500"/>
            <a:chExt cx="1771500" cy="985475"/>
          </a:xfrm>
        </p:grpSpPr>
        <p:sp>
          <p:nvSpPr>
            <p:cNvPr id="138" name="Google Shape;3008;p49"/>
            <p:cNvSpPr/>
            <p:nvPr/>
          </p:nvSpPr>
          <p:spPr>
            <a:xfrm>
              <a:off x="2595475" y="1418900"/>
              <a:ext cx="1405350" cy="616250"/>
            </a:xfrm>
            <a:custGeom>
              <a:avLst/>
              <a:gdLst/>
              <a:ahLst/>
              <a:cxnLst/>
              <a:rect l="l" t="t" r="r" b="b"/>
              <a:pathLst>
                <a:path w="56214" h="24650" extrusionOk="0">
                  <a:moveTo>
                    <a:pt x="1" y="1"/>
                  </a:moveTo>
                  <a:lnTo>
                    <a:pt x="1" y="24649"/>
                  </a:lnTo>
                  <a:lnTo>
                    <a:pt x="56214" y="24649"/>
                  </a:lnTo>
                  <a:lnTo>
                    <a:pt x="56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009;p49"/>
            <p:cNvSpPr/>
            <p:nvPr/>
          </p:nvSpPr>
          <p:spPr>
            <a:xfrm>
              <a:off x="2523825" y="1951425"/>
              <a:ext cx="1549000" cy="83725"/>
            </a:xfrm>
            <a:custGeom>
              <a:avLst/>
              <a:gdLst/>
              <a:ahLst/>
              <a:cxnLst/>
              <a:rect l="l" t="t" r="r" b="b"/>
              <a:pathLst>
                <a:path w="61960" h="3349" extrusionOk="0">
                  <a:moveTo>
                    <a:pt x="1" y="0"/>
                  </a:moveTo>
                  <a:lnTo>
                    <a:pt x="1" y="3348"/>
                  </a:lnTo>
                  <a:lnTo>
                    <a:pt x="61959" y="3348"/>
                  </a:lnTo>
                  <a:lnTo>
                    <a:pt x="61959" y="0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010;p49"/>
            <p:cNvSpPr/>
            <p:nvPr/>
          </p:nvSpPr>
          <p:spPr>
            <a:xfrm>
              <a:off x="2409125" y="1151625"/>
              <a:ext cx="1771500" cy="376150"/>
            </a:xfrm>
            <a:custGeom>
              <a:avLst/>
              <a:gdLst/>
              <a:ahLst/>
              <a:cxnLst/>
              <a:rect l="l" t="t" r="r" b="b"/>
              <a:pathLst>
                <a:path w="70860" h="15046" extrusionOk="0">
                  <a:moveTo>
                    <a:pt x="12057" y="0"/>
                  </a:moveTo>
                  <a:lnTo>
                    <a:pt x="12057" y="3486"/>
                  </a:lnTo>
                  <a:cubicBezTo>
                    <a:pt x="12057" y="3486"/>
                    <a:pt x="8681" y="9411"/>
                    <a:pt x="1" y="12841"/>
                  </a:cubicBezTo>
                  <a:lnTo>
                    <a:pt x="2757" y="15046"/>
                  </a:lnTo>
                  <a:lnTo>
                    <a:pt x="68104" y="15046"/>
                  </a:lnTo>
                  <a:lnTo>
                    <a:pt x="70860" y="12841"/>
                  </a:lnTo>
                  <a:cubicBezTo>
                    <a:pt x="62180" y="9411"/>
                    <a:pt x="58804" y="3486"/>
                    <a:pt x="58804" y="3486"/>
                  </a:cubicBezTo>
                  <a:lnTo>
                    <a:pt x="58804" y="0"/>
                  </a:lnTo>
                  <a:cubicBezTo>
                    <a:pt x="51013" y="799"/>
                    <a:pt x="43222" y="1199"/>
                    <a:pt x="35430" y="1199"/>
                  </a:cubicBezTo>
                  <a:cubicBezTo>
                    <a:pt x="27639" y="1199"/>
                    <a:pt x="19848" y="799"/>
                    <a:pt x="12057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011;p49"/>
            <p:cNvSpPr/>
            <p:nvPr/>
          </p:nvSpPr>
          <p:spPr>
            <a:xfrm>
              <a:off x="2949575" y="1116500"/>
              <a:ext cx="697525" cy="23775"/>
            </a:xfrm>
            <a:custGeom>
              <a:avLst/>
              <a:gdLst/>
              <a:ahLst/>
              <a:cxnLst/>
              <a:rect l="l" t="t" r="r" b="b"/>
              <a:pathLst>
                <a:path w="27901" h="951" extrusionOk="0">
                  <a:moveTo>
                    <a:pt x="28" y="0"/>
                  </a:moveTo>
                  <a:lnTo>
                    <a:pt x="0" y="524"/>
                  </a:lnTo>
                  <a:cubicBezTo>
                    <a:pt x="4574" y="813"/>
                    <a:pt x="9231" y="951"/>
                    <a:pt x="13819" y="951"/>
                  </a:cubicBezTo>
                  <a:lnTo>
                    <a:pt x="14081" y="951"/>
                  </a:lnTo>
                  <a:cubicBezTo>
                    <a:pt x="18669" y="951"/>
                    <a:pt x="23326" y="813"/>
                    <a:pt x="27900" y="524"/>
                  </a:cubicBezTo>
                  <a:lnTo>
                    <a:pt x="27873" y="0"/>
                  </a:lnTo>
                  <a:cubicBezTo>
                    <a:pt x="23298" y="276"/>
                    <a:pt x="18655" y="413"/>
                    <a:pt x="14081" y="413"/>
                  </a:cubicBezTo>
                  <a:lnTo>
                    <a:pt x="13943" y="413"/>
                  </a:lnTo>
                  <a:cubicBezTo>
                    <a:pt x="9328" y="413"/>
                    <a:pt x="4643" y="276"/>
                    <a:pt x="28" y="0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012;p49"/>
            <p:cNvSpPr/>
            <p:nvPr/>
          </p:nvSpPr>
          <p:spPr>
            <a:xfrm>
              <a:off x="3032575" y="1127850"/>
              <a:ext cx="12425" cy="60650"/>
            </a:xfrm>
            <a:custGeom>
              <a:avLst/>
              <a:gdLst/>
              <a:ahLst/>
              <a:cxnLst/>
              <a:rect l="l" t="t" r="r" b="b"/>
              <a:pathLst>
                <a:path w="497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497" y="2426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013;p49"/>
            <p:cNvSpPr/>
            <p:nvPr/>
          </p:nvSpPr>
          <p:spPr>
            <a:xfrm>
              <a:off x="3551300" y="1127850"/>
              <a:ext cx="12775" cy="60650"/>
            </a:xfrm>
            <a:custGeom>
              <a:avLst/>
              <a:gdLst/>
              <a:ahLst/>
              <a:cxnLst/>
              <a:rect l="l" t="t" r="r" b="b"/>
              <a:pathLst>
                <a:path w="511" h="2426" extrusionOk="0">
                  <a:moveTo>
                    <a:pt x="1" y="1"/>
                  </a:moveTo>
                  <a:lnTo>
                    <a:pt x="1" y="2426"/>
                  </a:lnTo>
                  <a:lnTo>
                    <a:pt x="511" y="2426"/>
                  </a:lnTo>
                  <a:lnTo>
                    <a:pt x="511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014;p49"/>
            <p:cNvSpPr/>
            <p:nvPr/>
          </p:nvSpPr>
          <p:spPr>
            <a:xfrm>
              <a:off x="3064625" y="1527750"/>
              <a:ext cx="81300" cy="507400"/>
            </a:xfrm>
            <a:custGeom>
              <a:avLst/>
              <a:gdLst/>
              <a:ahLst/>
              <a:cxnLst/>
              <a:rect l="l" t="t" r="r" b="b"/>
              <a:pathLst>
                <a:path w="3252" h="20296" extrusionOk="0">
                  <a:moveTo>
                    <a:pt x="0" y="1"/>
                  </a:moveTo>
                  <a:lnTo>
                    <a:pt x="0" y="20295"/>
                  </a:lnTo>
                  <a:lnTo>
                    <a:pt x="3252" y="20295"/>
                  </a:lnTo>
                  <a:lnTo>
                    <a:pt x="3252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015;p49"/>
            <p:cNvSpPr/>
            <p:nvPr/>
          </p:nvSpPr>
          <p:spPr>
            <a:xfrm>
              <a:off x="3450725" y="1527750"/>
              <a:ext cx="80975" cy="507400"/>
            </a:xfrm>
            <a:custGeom>
              <a:avLst/>
              <a:gdLst/>
              <a:ahLst/>
              <a:cxnLst/>
              <a:rect l="l" t="t" r="r" b="b"/>
              <a:pathLst>
                <a:path w="3239" h="20296" extrusionOk="0">
                  <a:moveTo>
                    <a:pt x="1" y="1"/>
                  </a:moveTo>
                  <a:lnTo>
                    <a:pt x="1" y="20295"/>
                  </a:lnTo>
                  <a:lnTo>
                    <a:pt x="3239" y="20295"/>
                  </a:lnTo>
                  <a:lnTo>
                    <a:pt x="3239" y="1"/>
                  </a:ln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016;p49"/>
            <p:cNvSpPr/>
            <p:nvPr/>
          </p:nvSpPr>
          <p:spPr>
            <a:xfrm>
              <a:off x="2676425" y="1602850"/>
              <a:ext cx="128500" cy="233550"/>
            </a:xfrm>
            <a:custGeom>
              <a:avLst/>
              <a:gdLst/>
              <a:ahLst/>
              <a:cxnLst/>
              <a:rect l="l" t="t" r="r" b="b"/>
              <a:pathLst>
                <a:path w="5140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40" y="9341"/>
                  </a:lnTo>
                  <a:lnTo>
                    <a:pt x="5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3017;p49"/>
            <p:cNvSpPr/>
            <p:nvPr/>
          </p:nvSpPr>
          <p:spPr>
            <a:xfrm>
              <a:off x="26922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018;p49"/>
            <p:cNvSpPr/>
            <p:nvPr/>
          </p:nvSpPr>
          <p:spPr>
            <a:xfrm>
              <a:off x="286827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019;p49"/>
            <p:cNvSpPr/>
            <p:nvPr/>
          </p:nvSpPr>
          <p:spPr>
            <a:xfrm>
              <a:off x="28837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50" name="Google Shape;3020;p49"/>
            <p:cNvSpPr/>
            <p:nvPr/>
          </p:nvSpPr>
          <p:spPr>
            <a:xfrm>
              <a:off x="3791725" y="1602850"/>
              <a:ext cx="128175" cy="233550"/>
            </a:xfrm>
            <a:custGeom>
              <a:avLst/>
              <a:gdLst/>
              <a:ahLst/>
              <a:cxnLst/>
              <a:rect l="l" t="t" r="r" b="b"/>
              <a:pathLst>
                <a:path w="5127" h="9342" extrusionOk="0">
                  <a:moveTo>
                    <a:pt x="1" y="0"/>
                  </a:moveTo>
                  <a:lnTo>
                    <a:pt x="1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021;p49"/>
            <p:cNvSpPr/>
            <p:nvPr/>
          </p:nvSpPr>
          <p:spPr>
            <a:xfrm>
              <a:off x="3807575" y="1619375"/>
              <a:ext cx="96825" cy="200500"/>
            </a:xfrm>
            <a:custGeom>
              <a:avLst/>
              <a:gdLst/>
              <a:ahLst/>
              <a:cxnLst/>
              <a:rect l="l" t="t" r="r" b="b"/>
              <a:pathLst>
                <a:path w="3873" h="8020" extrusionOk="0">
                  <a:moveTo>
                    <a:pt x="1" y="0"/>
                  </a:moveTo>
                  <a:lnTo>
                    <a:pt x="1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022;p49"/>
            <p:cNvSpPr/>
            <p:nvPr/>
          </p:nvSpPr>
          <p:spPr>
            <a:xfrm>
              <a:off x="3600225" y="1602850"/>
              <a:ext cx="128150" cy="233550"/>
            </a:xfrm>
            <a:custGeom>
              <a:avLst/>
              <a:gdLst/>
              <a:ahLst/>
              <a:cxnLst/>
              <a:rect l="l" t="t" r="r" b="b"/>
              <a:pathLst>
                <a:path w="5126" h="9342" extrusionOk="0">
                  <a:moveTo>
                    <a:pt x="0" y="0"/>
                  </a:moveTo>
                  <a:lnTo>
                    <a:pt x="0" y="9341"/>
                  </a:lnTo>
                  <a:lnTo>
                    <a:pt x="5126" y="934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023;p49"/>
            <p:cNvSpPr/>
            <p:nvPr/>
          </p:nvSpPr>
          <p:spPr>
            <a:xfrm>
              <a:off x="3616075" y="1619375"/>
              <a:ext cx="96800" cy="200500"/>
            </a:xfrm>
            <a:custGeom>
              <a:avLst/>
              <a:gdLst/>
              <a:ahLst/>
              <a:cxnLst/>
              <a:rect l="l" t="t" r="r" b="b"/>
              <a:pathLst>
                <a:path w="3872" h="8020" extrusionOk="0">
                  <a:moveTo>
                    <a:pt x="0" y="0"/>
                  </a:moveTo>
                  <a:lnTo>
                    <a:pt x="0" y="8019"/>
                  </a:lnTo>
                  <a:lnTo>
                    <a:pt x="3872" y="8019"/>
                  </a:lnTo>
                  <a:lnTo>
                    <a:pt x="38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024;p49"/>
            <p:cNvSpPr/>
            <p:nvPr/>
          </p:nvSpPr>
          <p:spPr>
            <a:xfrm>
              <a:off x="3216175" y="1602850"/>
              <a:ext cx="157425" cy="348600"/>
            </a:xfrm>
            <a:custGeom>
              <a:avLst/>
              <a:gdLst/>
              <a:ahLst/>
              <a:cxnLst/>
              <a:rect l="l" t="t" r="r" b="b"/>
              <a:pathLst>
                <a:path w="6297" h="13944" extrusionOk="0">
                  <a:moveTo>
                    <a:pt x="0" y="0"/>
                  </a:moveTo>
                  <a:lnTo>
                    <a:pt x="0" y="13943"/>
                  </a:lnTo>
                  <a:lnTo>
                    <a:pt x="6297" y="13943"/>
                  </a:lnTo>
                  <a:lnTo>
                    <a:pt x="62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025;p49"/>
            <p:cNvSpPr/>
            <p:nvPr/>
          </p:nvSpPr>
          <p:spPr>
            <a:xfrm>
              <a:off x="3232000" y="1619375"/>
              <a:ext cx="125750" cy="315525"/>
            </a:xfrm>
            <a:custGeom>
              <a:avLst/>
              <a:gdLst/>
              <a:ahLst/>
              <a:cxnLst/>
              <a:rect l="l" t="t" r="r" b="b"/>
              <a:pathLst>
                <a:path w="5030" h="12621" extrusionOk="0">
                  <a:moveTo>
                    <a:pt x="1" y="0"/>
                  </a:moveTo>
                  <a:lnTo>
                    <a:pt x="1" y="12621"/>
                  </a:lnTo>
                  <a:lnTo>
                    <a:pt x="5030" y="12621"/>
                  </a:lnTo>
                  <a:lnTo>
                    <a:pt x="5030" y="0"/>
                  </a:ln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026;p49"/>
            <p:cNvSpPr/>
            <p:nvPr/>
          </p:nvSpPr>
          <p:spPr>
            <a:xfrm>
              <a:off x="2605825" y="2035125"/>
              <a:ext cx="77850" cy="66850"/>
            </a:xfrm>
            <a:custGeom>
              <a:avLst/>
              <a:gdLst/>
              <a:ahLst/>
              <a:cxnLst/>
              <a:rect l="l" t="t" r="r" b="b"/>
              <a:pathLst>
                <a:path w="3114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114" y="2673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3027;p49"/>
            <p:cNvSpPr/>
            <p:nvPr/>
          </p:nvSpPr>
          <p:spPr>
            <a:xfrm>
              <a:off x="3906075" y="2035125"/>
              <a:ext cx="77875" cy="66850"/>
            </a:xfrm>
            <a:custGeom>
              <a:avLst/>
              <a:gdLst/>
              <a:ahLst/>
              <a:cxnLst/>
              <a:rect l="l" t="t" r="r" b="b"/>
              <a:pathLst>
                <a:path w="3115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115" y="2673"/>
                  </a:lnTo>
                  <a:lnTo>
                    <a:pt x="311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3028;p49"/>
            <p:cNvSpPr/>
            <p:nvPr/>
          </p:nvSpPr>
          <p:spPr>
            <a:xfrm>
              <a:off x="3064625" y="2035125"/>
              <a:ext cx="81300" cy="66850"/>
            </a:xfrm>
            <a:custGeom>
              <a:avLst/>
              <a:gdLst/>
              <a:ahLst/>
              <a:cxnLst/>
              <a:rect l="l" t="t" r="r" b="b"/>
              <a:pathLst>
                <a:path w="3252" h="2674" extrusionOk="0">
                  <a:moveTo>
                    <a:pt x="0" y="0"/>
                  </a:moveTo>
                  <a:lnTo>
                    <a:pt x="0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3029;p49"/>
            <p:cNvSpPr/>
            <p:nvPr/>
          </p:nvSpPr>
          <p:spPr>
            <a:xfrm>
              <a:off x="3450725" y="2035125"/>
              <a:ext cx="81325" cy="66850"/>
            </a:xfrm>
            <a:custGeom>
              <a:avLst/>
              <a:gdLst/>
              <a:ahLst/>
              <a:cxnLst/>
              <a:rect l="l" t="t" r="r" b="b"/>
              <a:pathLst>
                <a:path w="3253" h="2674" extrusionOk="0">
                  <a:moveTo>
                    <a:pt x="1" y="0"/>
                  </a:moveTo>
                  <a:lnTo>
                    <a:pt x="1" y="2673"/>
                  </a:lnTo>
                  <a:lnTo>
                    <a:pt x="3252" y="2673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3030;p49"/>
            <p:cNvSpPr/>
            <p:nvPr/>
          </p:nvSpPr>
          <p:spPr>
            <a:xfrm>
              <a:off x="266610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3031;p49"/>
            <p:cNvSpPr/>
            <p:nvPr/>
          </p:nvSpPr>
          <p:spPr>
            <a:xfrm>
              <a:off x="285760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3032;p49"/>
            <p:cNvSpPr/>
            <p:nvPr/>
          </p:nvSpPr>
          <p:spPr>
            <a:xfrm>
              <a:off x="266610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3033;p49"/>
            <p:cNvSpPr/>
            <p:nvPr/>
          </p:nvSpPr>
          <p:spPr>
            <a:xfrm>
              <a:off x="285760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3034;p49"/>
            <p:cNvSpPr/>
            <p:nvPr/>
          </p:nvSpPr>
          <p:spPr>
            <a:xfrm>
              <a:off x="3589550" y="1602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3035;p49"/>
            <p:cNvSpPr/>
            <p:nvPr/>
          </p:nvSpPr>
          <p:spPr>
            <a:xfrm>
              <a:off x="3204450" y="1602850"/>
              <a:ext cx="180875" cy="16550"/>
            </a:xfrm>
            <a:custGeom>
              <a:avLst/>
              <a:gdLst/>
              <a:ahLst/>
              <a:cxnLst/>
              <a:rect l="l" t="t" r="r" b="b"/>
              <a:pathLst>
                <a:path w="7235" h="662" extrusionOk="0">
                  <a:moveTo>
                    <a:pt x="1" y="0"/>
                  </a:moveTo>
                  <a:lnTo>
                    <a:pt x="1" y="661"/>
                  </a:lnTo>
                  <a:lnTo>
                    <a:pt x="7234" y="661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036;p49"/>
            <p:cNvSpPr/>
            <p:nvPr/>
          </p:nvSpPr>
          <p:spPr>
            <a:xfrm>
              <a:off x="3781050" y="1602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037;p49"/>
            <p:cNvSpPr/>
            <p:nvPr/>
          </p:nvSpPr>
          <p:spPr>
            <a:xfrm>
              <a:off x="3589550" y="1819850"/>
              <a:ext cx="149500" cy="16550"/>
            </a:xfrm>
            <a:custGeom>
              <a:avLst/>
              <a:gdLst/>
              <a:ahLst/>
              <a:cxnLst/>
              <a:rect l="l" t="t" r="r" b="b"/>
              <a:pathLst>
                <a:path w="5980" h="662" extrusionOk="0">
                  <a:moveTo>
                    <a:pt x="0" y="0"/>
                  </a:moveTo>
                  <a:lnTo>
                    <a:pt x="0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038;p49"/>
            <p:cNvSpPr/>
            <p:nvPr/>
          </p:nvSpPr>
          <p:spPr>
            <a:xfrm>
              <a:off x="3781050" y="1819850"/>
              <a:ext cx="149525" cy="16550"/>
            </a:xfrm>
            <a:custGeom>
              <a:avLst/>
              <a:gdLst/>
              <a:ahLst/>
              <a:cxnLst/>
              <a:rect l="l" t="t" r="r" b="b"/>
              <a:pathLst>
                <a:path w="5981" h="662" extrusionOk="0">
                  <a:moveTo>
                    <a:pt x="1" y="0"/>
                  </a:moveTo>
                  <a:lnTo>
                    <a:pt x="1" y="661"/>
                  </a:lnTo>
                  <a:lnTo>
                    <a:pt x="5980" y="661"/>
                  </a:lnTo>
                  <a:lnTo>
                    <a:pt x="59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039;p49"/>
            <p:cNvSpPr/>
            <p:nvPr/>
          </p:nvSpPr>
          <p:spPr>
            <a:xfrm>
              <a:off x="3295400" y="1618675"/>
              <a:ext cx="5875" cy="325525"/>
            </a:xfrm>
            <a:custGeom>
              <a:avLst/>
              <a:gdLst/>
              <a:ahLst/>
              <a:cxnLst/>
              <a:rect l="l" t="t" r="r" b="b"/>
              <a:pathLst>
                <a:path w="235" h="13021" extrusionOk="0">
                  <a:moveTo>
                    <a:pt x="0" y="1"/>
                  </a:moveTo>
                  <a:lnTo>
                    <a:pt x="0" y="13021"/>
                  </a:lnTo>
                  <a:lnTo>
                    <a:pt x="234" y="13021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040;p49"/>
            <p:cNvSpPr/>
            <p:nvPr/>
          </p:nvSpPr>
          <p:spPr>
            <a:xfrm>
              <a:off x="2478025" y="1527750"/>
              <a:ext cx="1633725" cy="25850"/>
            </a:xfrm>
            <a:custGeom>
              <a:avLst/>
              <a:gdLst/>
              <a:ahLst/>
              <a:cxnLst/>
              <a:rect l="l" t="t" r="r" b="b"/>
              <a:pathLst>
                <a:path w="65349" h="1034" extrusionOk="0">
                  <a:moveTo>
                    <a:pt x="1" y="1"/>
                  </a:moveTo>
                  <a:lnTo>
                    <a:pt x="1" y="1034"/>
                  </a:lnTo>
                  <a:lnTo>
                    <a:pt x="65348" y="1034"/>
                  </a:lnTo>
                  <a:lnTo>
                    <a:pt x="653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041;p49"/>
            <p:cNvSpPr/>
            <p:nvPr/>
          </p:nvSpPr>
          <p:spPr>
            <a:xfrm>
              <a:off x="3016400" y="1174700"/>
              <a:ext cx="25" cy="353075"/>
            </a:xfrm>
            <a:custGeom>
              <a:avLst/>
              <a:gdLst/>
              <a:ahLst/>
              <a:cxnLst/>
              <a:rect l="l" t="t" r="r" b="b"/>
              <a:pathLst>
                <a:path w="1" h="14123" fill="none" extrusionOk="0">
                  <a:moveTo>
                    <a:pt x="0" y="0"/>
                  </a:moveTo>
                  <a:lnTo>
                    <a:pt x="0" y="141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042;p49"/>
            <p:cNvSpPr/>
            <p:nvPr/>
          </p:nvSpPr>
          <p:spPr>
            <a:xfrm>
              <a:off x="2944750" y="1170900"/>
              <a:ext cx="25" cy="356875"/>
            </a:xfrm>
            <a:custGeom>
              <a:avLst/>
              <a:gdLst/>
              <a:ahLst/>
              <a:cxnLst/>
              <a:rect l="l" t="t" r="r" b="b"/>
              <a:pathLst>
                <a:path w="1" h="14275" fill="none" extrusionOk="0">
                  <a:moveTo>
                    <a:pt x="0" y="1"/>
                  </a:moveTo>
                  <a:lnTo>
                    <a:pt x="0" y="142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043;p49"/>
            <p:cNvSpPr/>
            <p:nvPr/>
          </p:nvSpPr>
          <p:spPr>
            <a:xfrm>
              <a:off x="3088025" y="1177800"/>
              <a:ext cx="25" cy="349975"/>
            </a:xfrm>
            <a:custGeom>
              <a:avLst/>
              <a:gdLst/>
              <a:ahLst/>
              <a:cxnLst/>
              <a:rect l="l" t="t" r="r" b="b"/>
              <a:pathLst>
                <a:path w="1" h="13999" fill="none" extrusionOk="0">
                  <a:moveTo>
                    <a:pt x="1" y="0"/>
                  </a:moveTo>
                  <a:lnTo>
                    <a:pt x="1" y="13999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044;p49"/>
            <p:cNvSpPr/>
            <p:nvPr/>
          </p:nvSpPr>
          <p:spPr>
            <a:xfrm>
              <a:off x="2873450" y="1165750"/>
              <a:ext cx="25" cy="362025"/>
            </a:xfrm>
            <a:custGeom>
              <a:avLst/>
              <a:gdLst/>
              <a:ahLst/>
              <a:cxnLst/>
              <a:rect l="l" t="t" r="r" b="b"/>
              <a:pathLst>
                <a:path w="1" h="14481" fill="none" extrusionOk="0">
                  <a:moveTo>
                    <a:pt x="0" y="0"/>
                  </a:moveTo>
                  <a:lnTo>
                    <a:pt x="0" y="1448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045;p49"/>
            <p:cNvSpPr/>
            <p:nvPr/>
          </p:nvSpPr>
          <p:spPr>
            <a:xfrm>
              <a:off x="3230975" y="1181250"/>
              <a:ext cx="25" cy="346525"/>
            </a:xfrm>
            <a:custGeom>
              <a:avLst/>
              <a:gdLst/>
              <a:ahLst/>
              <a:cxnLst/>
              <a:rect l="l" t="t" r="r" b="b"/>
              <a:pathLst>
                <a:path w="1" h="13861" fill="none" extrusionOk="0">
                  <a:moveTo>
                    <a:pt x="1" y="0"/>
                  </a:moveTo>
                  <a:lnTo>
                    <a:pt x="1" y="1386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046;p49"/>
            <p:cNvSpPr/>
            <p:nvPr/>
          </p:nvSpPr>
          <p:spPr>
            <a:xfrm>
              <a:off x="2730150" y="1153350"/>
              <a:ext cx="25" cy="374425"/>
            </a:xfrm>
            <a:custGeom>
              <a:avLst/>
              <a:gdLst/>
              <a:ahLst/>
              <a:cxnLst/>
              <a:rect l="l" t="t" r="r" b="b"/>
              <a:pathLst>
                <a:path w="1" h="14977" fill="none" extrusionOk="0">
                  <a:moveTo>
                    <a:pt x="1" y="0"/>
                  </a:moveTo>
                  <a:lnTo>
                    <a:pt x="1" y="1497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047;p49"/>
            <p:cNvSpPr/>
            <p:nvPr/>
          </p:nvSpPr>
          <p:spPr>
            <a:xfrm>
              <a:off x="4018025" y="1382750"/>
              <a:ext cx="25" cy="145025"/>
            </a:xfrm>
            <a:custGeom>
              <a:avLst/>
              <a:gdLst/>
              <a:ahLst/>
              <a:cxnLst/>
              <a:rect l="l" t="t" r="r" b="b"/>
              <a:pathLst>
                <a:path w="1" h="5801" fill="none" extrusionOk="0">
                  <a:moveTo>
                    <a:pt x="1" y="0"/>
                  </a:moveTo>
                  <a:lnTo>
                    <a:pt x="1" y="580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048;p49"/>
            <p:cNvSpPr/>
            <p:nvPr/>
          </p:nvSpPr>
          <p:spPr>
            <a:xfrm>
              <a:off x="3946375" y="1321425"/>
              <a:ext cx="25" cy="206350"/>
            </a:xfrm>
            <a:custGeom>
              <a:avLst/>
              <a:gdLst/>
              <a:ahLst/>
              <a:cxnLst/>
              <a:rect l="l" t="t" r="r" b="b"/>
              <a:pathLst>
                <a:path w="1" h="8254" fill="none" extrusionOk="0">
                  <a:moveTo>
                    <a:pt x="1" y="1"/>
                  </a:moveTo>
                  <a:lnTo>
                    <a:pt x="1" y="8254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049;p49"/>
            <p:cNvSpPr/>
            <p:nvPr/>
          </p:nvSpPr>
          <p:spPr>
            <a:xfrm>
              <a:off x="3302625" y="1181575"/>
              <a:ext cx="25" cy="346200"/>
            </a:xfrm>
            <a:custGeom>
              <a:avLst/>
              <a:gdLst/>
              <a:ahLst/>
              <a:cxnLst/>
              <a:rect l="l" t="t" r="r" b="b"/>
              <a:pathLst>
                <a:path w="1" h="13848" fill="none" extrusionOk="0">
                  <a:moveTo>
                    <a:pt x="0" y="1"/>
                  </a:moveTo>
                  <a:lnTo>
                    <a:pt x="0" y="13848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050;p49"/>
            <p:cNvSpPr/>
            <p:nvPr/>
          </p:nvSpPr>
          <p:spPr>
            <a:xfrm>
              <a:off x="3874750" y="1151975"/>
              <a:ext cx="25" cy="375800"/>
            </a:xfrm>
            <a:custGeom>
              <a:avLst/>
              <a:gdLst/>
              <a:ahLst/>
              <a:cxnLst/>
              <a:rect l="l" t="t" r="r" b="b"/>
              <a:pathLst>
                <a:path w="1" h="15032" fill="none" extrusionOk="0">
                  <a:moveTo>
                    <a:pt x="0" y="0"/>
                  </a:moveTo>
                  <a:lnTo>
                    <a:pt x="0" y="1503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051;p49"/>
            <p:cNvSpPr/>
            <p:nvPr/>
          </p:nvSpPr>
          <p:spPr>
            <a:xfrm>
              <a:off x="2801800" y="1160225"/>
              <a:ext cx="25" cy="367550"/>
            </a:xfrm>
            <a:custGeom>
              <a:avLst/>
              <a:gdLst/>
              <a:ahLst/>
              <a:cxnLst/>
              <a:rect l="l" t="t" r="r" b="b"/>
              <a:pathLst>
                <a:path w="1" h="14702" fill="none" extrusionOk="0">
                  <a:moveTo>
                    <a:pt x="1" y="1"/>
                  </a:moveTo>
                  <a:lnTo>
                    <a:pt x="1" y="14702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052;p49"/>
            <p:cNvSpPr/>
            <p:nvPr/>
          </p:nvSpPr>
          <p:spPr>
            <a:xfrm>
              <a:off x="3159325" y="1179875"/>
              <a:ext cx="25" cy="347900"/>
            </a:xfrm>
            <a:custGeom>
              <a:avLst/>
              <a:gdLst/>
              <a:ahLst/>
              <a:cxnLst/>
              <a:rect l="l" t="t" r="r" b="b"/>
              <a:pathLst>
                <a:path w="1" h="13916" fill="none" extrusionOk="0">
                  <a:moveTo>
                    <a:pt x="1" y="0"/>
                  </a:moveTo>
                  <a:lnTo>
                    <a:pt x="1" y="139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053;p49"/>
            <p:cNvSpPr/>
            <p:nvPr/>
          </p:nvSpPr>
          <p:spPr>
            <a:xfrm>
              <a:off x="2650250" y="1314550"/>
              <a:ext cx="25" cy="213225"/>
            </a:xfrm>
            <a:custGeom>
              <a:avLst/>
              <a:gdLst/>
              <a:ahLst/>
              <a:cxnLst/>
              <a:rect l="l" t="t" r="r" b="b"/>
              <a:pathLst>
                <a:path w="1" h="8529" fill="none" extrusionOk="0">
                  <a:moveTo>
                    <a:pt x="0" y="8529"/>
                  </a:moveTo>
                  <a:lnTo>
                    <a:pt x="0" y="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054;p49"/>
            <p:cNvSpPr/>
            <p:nvPr/>
          </p:nvSpPr>
          <p:spPr>
            <a:xfrm>
              <a:off x="3803450" y="1158850"/>
              <a:ext cx="25" cy="368925"/>
            </a:xfrm>
            <a:custGeom>
              <a:avLst/>
              <a:gdLst/>
              <a:ahLst/>
              <a:cxnLst/>
              <a:rect l="l" t="t" r="r" b="b"/>
              <a:pathLst>
                <a:path w="1" h="14757" fill="none" extrusionOk="0">
                  <a:moveTo>
                    <a:pt x="0" y="1"/>
                  </a:moveTo>
                  <a:lnTo>
                    <a:pt x="0" y="1475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055;p49"/>
            <p:cNvSpPr/>
            <p:nvPr/>
          </p:nvSpPr>
          <p:spPr>
            <a:xfrm>
              <a:off x="2578600" y="1377575"/>
              <a:ext cx="25" cy="150200"/>
            </a:xfrm>
            <a:custGeom>
              <a:avLst/>
              <a:gdLst/>
              <a:ahLst/>
              <a:cxnLst/>
              <a:rect l="l" t="t" r="r" b="b"/>
              <a:pathLst>
                <a:path w="1" h="6008" fill="none" extrusionOk="0">
                  <a:moveTo>
                    <a:pt x="1" y="6008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056;p49"/>
            <p:cNvSpPr/>
            <p:nvPr/>
          </p:nvSpPr>
          <p:spPr>
            <a:xfrm>
              <a:off x="4089325" y="1429250"/>
              <a:ext cx="25" cy="98525"/>
            </a:xfrm>
            <a:custGeom>
              <a:avLst/>
              <a:gdLst/>
              <a:ahLst/>
              <a:cxnLst/>
              <a:rect l="l" t="t" r="r" b="b"/>
              <a:pathLst>
                <a:path w="1" h="3941" fill="none" extrusionOk="0">
                  <a:moveTo>
                    <a:pt x="1" y="0"/>
                  </a:moveTo>
                  <a:lnTo>
                    <a:pt x="1" y="394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057;p49"/>
            <p:cNvSpPr/>
            <p:nvPr/>
          </p:nvSpPr>
          <p:spPr>
            <a:xfrm>
              <a:off x="2506950" y="1425100"/>
              <a:ext cx="25" cy="102675"/>
            </a:xfrm>
            <a:custGeom>
              <a:avLst/>
              <a:gdLst/>
              <a:ahLst/>
              <a:cxnLst/>
              <a:rect l="l" t="t" r="r" b="b"/>
              <a:pathLst>
                <a:path w="1" h="4107" fill="none" extrusionOk="0">
                  <a:moveTo>
                    <a:pt x="1" y="4107"/>
                  </a:moveTo>
                  <a:lnTo>
                    <a:pt x="1" y="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058;p49"/>
            <p:cNvSpPr/>
            <p:nvPr/>
          </p:nvSpPr>
          <p:spPr>
            <a:xfrm>
              <a:off x="3731800" y="1164700"/>
              <a:ext cx="25" cy="363075"/>
            </a:xfrm>
            <a:custGeom>
              <a:avLst/>
              <a:gdLst/>
              <a:ahLst/>
              <a:cxnLst/>
              <a:rect l="l" t="t" r="r" b="b"/>
              <a:pathLst>
                <a:path w="1" h="14523" fill="none" extrusionOk="0">
                  <a:moveTo>
                    <a:pt x="0" y="1"/>
                  </a:moveTo>
                  <a:lnTo>
                    <a:pt x="0" y="14523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059;p49"/>
            <p:cNvSpPr/>
            <p:nvPr/>
          </p:nvSpPr>
          <p:spPr>
            <a:xfrm>
              <a:off x="3445575" y="1179525"/>
              <a:ext cx="25" cy="348250"/>
            </a:xfrm>
            <a:custGeom>
              <a:avLst/>
              <a:gdLst/>
              <a:ahLst/>
              <a:cxnLst/>
              <a:rect l="l" t="t" r="r" b="b"/>
              <a:pathLst>
                <a:path w="1" h="13930" fill="none" extrusionOk="0">
                  <a:moveTo>
                    <a:pt x="0" y="0"/>
                  </a:moveTo>
                  <a:lnTo>
                    <a:pt x="0" y="13930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060;p49"/>
            <p:cNvSpPr/>
            <p:nvPr/>
          </p:nvSpPr>
          <p:spPr>
            <a:xfrm>
              <a:off x="3517200" y="1177100"/>
              <a:ext cx="25" cy="350675"/>
            </a:xfrm>
            <a:custGeom>
              <a:avLst/>
              <a:gdLst/>
              <a:ahLst/>
              <a:cxnLst/>
              <a:rect l="l" t="t" r="r" b="b"/>
              <a:pathLst>
                <a:path w="1" h="14027" fill="none" extrusionOk="0">
                  <a:moveTo>
                    <a:pt x="1" y="1"/>
                  </a:moveTo>
                  <a:lnTo>
                    <a:pt x="1" y="14027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061;p49"/>
            <p:cNvSpPr/>
            <p:nvPr/>
          </p:nvSpPr>
          <p:spPr>
            <a:xfrm>
              <a:off x="3373925" y="1180900"/>
              <a:ext cx="25" cy="346875"/>
            </a:xfrm>
            <a:custGeom>
              <a:avLst/>
              <a:gdLst/>
              <a:ahLst/>
              <a:cxnLst/>
              <a:rect l="l" t="t" r="r" b="b"/>
              <a:pathLst>
                <a:path w="1" h="13875" fill="none" extrusionOk="0">
                  <a:moveTo>
                    <a:pt x="0" y="0"/>
                  </a:moveTo>
                  <a:lnTo>
                    <a:pt x="0" y="13875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062;p49"/>
            <p:cNvSpPr/>
            <p:nvPr/>
          </p:nvSpPr>
          <p:spPr>
            <a:xfrm>
              <a:off x="3660150" y="1169875"/>
              <a:ext cx="25" cy="357900"/>
            </a:xfrm>
            <a:custGeom>
              <a:avLst/>
              <a:gdLst/>
              <a:ahLst/>
              <a:cxnLst/>
              <a:rect l="l" t="t" r="r" b="b"/>
              <a:pathLst>
                <a:path w="1" h="14316" fill="none" extrusionOk="0">
                  <a:moveTo>
                    <a:pt x="1" y="1"/>
                  </a:moveTo>
                  <a:lnTo>
                    <a:pt x="1" y="14316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063;p49"/>
            <p:cNvSpPr/>
            <p:nvPr/>
          </p:nvSpPr>
          <p:spPr>
            <a:xfrm>
              <a:off x="3588850" y="1174000"/>
              <a:ext cx="25" cy="353775"/>
            </a:xfrm>
            <a:custGeom>
              <a:avLst/>
              <a:gdLst/>
              <a:ahLst/>
              <a:cxnLst/>
              <a:rect l="l" t="t" r="r" b="b"/>
              <a:pathLst>
                <a:path w="1" h="14151" fill="none" extrusionOk="0">
                  <a:moveTo>
                    <a:pt x="1" y="1"/>
                  </a:moveTo>
                  <a:lnTo>
                    <a:pt x="1" y="14151"/>
                  </a:lnTo>
                </a:path>
              </a:pathLst>
            </a:custGeom>
            <a:noFill/>
            <a:ln w="4475" cap="flat" cmpd="sng">
              <a:solidFill>
                <a:srgbClr val="FFD6AD"/>
              </a:solidFill>
              <a:prstDash val="solid"/>
              <a:miter lim="137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" name="Google Shape;3064;p49"/>
          <p:cNvGrpSpPr/>
          <p:nvPr/>
        </p:nvGrpSpPr>
        <p:grpSpPr>
          <a:xfrm>
            <a:off x="7573140" y="4259637"/>
            <a:ext cx="342093" cy="774166"/>
            <a:chOff x="70135" y="-67194"/>
            <a:chExt cx="644972" cy="1459588"/>
          </a:xfrm>
        </p:grpSpPr>
        <p:sp>
          <p:nvSpPr>
            <p:cNvPr id="195" name="Google Shape;3065;p49"/>
            <p:cNvSpPr/>
            <p:nvPr/>
          </p:nvSpPr>
          <p:spPr>
            <a:xfrm>
              <a:off x="372568" y="1152625"/>
              <a:ext cx="12302" cy="220904"/>
            </a:xfrm>
            <a:custGeom>
              <a:avLst/>
              <a:gdLst/>
              <a:ahLst/>
              <a:cxnLst/>
              <a:rect l="l" t="t" r="r" b="b"/>
              <a:pathLst>
                <a:path w="1479" h="26559" extrusionOk="0">
                  <a:moveTo>
                    <a:pt x="241" y="0"/>
                  </a:moveTo>
                  <a:cubicBezTo>
                    <a:pt x="125" y="0"/>
                    <a:pt x="0" y="84"/>
                    <a:pt x="0" y="225"/>
                  </a:cubicBezTo>
                  <a:cubicBezTo>
                    <a:pt x="0" y="1044"/>
                    <a:pt x="114" y="1885"/>
                    <a:pt x="182" y="2727"/>
                  </a:cubicBezTo>
                  <a:cubicBezTo>
                    <a:pt x="251" y="3591"/>
                    <a:pt x="319" y="4478"/>
                    <a:pt x="364" y="5342"/>
                  </a:cubicBezTo>
                  <a:cubicBezTo>
                    <a:pt x="478" y="7047"/>
                    <a:pt x="569" y="8753"/>
                    <a:pt x="683" y="10458"/>
                  </a:cubicBezTo>
                  <a:cubicBezTo>
                    <a:pt x="887" y="13847"/>
                    <a:pt x="1024" y="17258"/>
                    <a:pt x="1092" y="20646"/>
                  </a:cubicBezTo>
                  <a:cubicBezTo>
                    <a:pt x="1137" y="22601"/>
                    <a:pt x="1183" y="24557"/>
                    <a:pt x="1206" y="26490"/>
                  </a:cubicBezTo>
                  <a:cubicBezTo>
                    <a:pt x="1206" y="26535"/>
                    <a:pt x="1240" y="26558"/>
                    <a:pt x="1274" y="26558"/>
                  </a:cubicBezTo>
                  <a:cubicBezTo>
                    <a:pt x="1308" y="26558"/>
                    <a:pt x="1342" y="26535"/>
                    <a:pt x="1342" y="26490"/>
                  </a:cubicBezTo>
                  <a:cubicBezTo>
                    <a:pt x="1479" y="19623"/>
                    <a:pt x="1342" y="12732"/>
                    <a:pt x="887" y="5888"/>
                  </a:cubicBezTo>
                  <a:cubicBezTo>
                    <a:pt x="819" y="4910"/>
                    <a:pt x="751" y="3955"/>
                    <a:pt x="683" y="3000"/>
                  </a:cubicBezTo>
                  <a:cubicBezTo>
                    <a:pt x="614" y="2067"/>
                    <a:pt x="592" y="1090"/>
                    <a:pt x="433" y="157"/>
                  </a:cubicBezTo>
                  <a:cubicBezTo>
                    <a:pt x="413" y="49"/>
                    <a:pt x="329" y="0"/>
                    <a:pt x="2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066;p49"/>
            <p:cNvSpPr/>
            <p:nvPr/>
          </p:nvSpPr>
          <p:spPr>
            <a:xfrm>
              <a:off x="387215" y="1148367"/>
              <a:ext cx="20162" cy="244027"/>
            </a:xfrm>
            <a:custGeom>
              <a:avLst/>
              <a:gdLst/>
              <a:ahLst/>
              <a:cxnLst/>
              <a:rect l="l" t="t" r="r" b="b"/>
              <a:pathLst>
                <a:path w="2424" h="29339" extrusionOk="0">
                  <a:moveTo>
                    <a:pt x="167" y="0"/>
                  </a:moveTo>
                  <a:cubicBezTo>
                    <a:pt x="83" y="0"/>
                    <a:pt x="1" y="58"/>
                    <a:pt x="13" y="169"/>
                  </a:cubicBezTo>
                  <a:cubicBezTo>
                    <a:pt x="104" y="2056"/>
                    <a:pt x="400" y="3967"/>
                    <a:pt x="604" y="5854"/>
                  </a:cubicBezTo>
                  <a:cubicBezTo>
                    <a:pt x="809" y="7719"/>
                    <a:pt x="991" y="9583"/>
                    <a:pt x="1150" y="11471"/>
                  </a:cubicBezTo>
                  <a:cubicBezTo>
                    <a:pt x="1491" y="15245"/>
                    <a:pt x="1719" y="19020"/>
                    <a:pt x="1923" y="22818"/>
                  </a:cubicBezTo>
                  <a:cubicBezTo>
                    <a:pt x="2037" y="24955"/>
                    <a:pt x="2105" y="27116"/>
                    <a:pt x="2219" y="29253"/>
                  </a:cubicBezTo>
                  <a:cubicBezTo>
                    <a:pt x="2219" y="29310"/>
                    <a:pt x="2253" y="29338"/>
                    <a:pt x="2287" y="29338"/>
                  </a:cubicBezTo>
                  <a:cubicBezTo>
                    <a:pt x="2321" y="29338"/>
                    <a:pt x="2355" y="29310"/>
                    <a:pt x="2355" y="29253"/>
                  </a:cubicBezTo>
                  <a:cubicBezTo>
                    <a:pt x="2424" y="21635"/>
                    <a:pt x="1901" y="13972"/>
                    <a:pt x="1127" y="6377"/>
                  </a:cubicBezTo>
                  <a:cubicBezTo>
                    <a:pt x="900" y="4308"/>
                    <a:pt x="741" y="2170"/>
                    <a:pt x="332" y="124"/>
                  </a:cubicBezTo>
                  <a:cubicBezTo>
                    <a:pt x="311" y="41"/>
                    <a:pt x="238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067;p49"/>
            <p:cNvSpPr/>
            <p:nvPr/>
          </p:nvSpPr>
          <p:spPr>
            <a:xfrm>
              <a:off x="400182" y="1149806"/>
              <a:ext cx="24312" cy="212138"/>
            </a:xfrm>
            <a:custGeom>
              <a:avLst/>
              <a:gdLst/>
              <a:ahLst/>
              <a:cxnLst/>
              <a:rect l="l" t="t" r="r" b="b"/>
              <a:pathLst>
                <a:path w="2923" h="25505" extrusionOk="0">
                  <a:moveTo>
                    <a:pt x="249" y="1"/>
                  </a:moveTo>
                  <a:cubicBezTo>
                    <a:pt x="208" y="1"/>
                    <a:pt x="170" y="25"/>
                    <a:pt x="160" y="87"/>
                  </a:cubicBezTo>
                  <a:cubicBezTo>
                    <a:pt x="1" y="837"/>
                    <a:pt x="205" y="1679"/>
                    <a:pt x="296" y="2452"/>
                  </a:cubicBezTo>
                  <a:cubicBezTo>
                    <a:pt x="364" y="3248"/>
                    <a:pt x="455" y="4066"/>
                    <a:pt x="546" y="4862"/>
                  </a:cubicBezTo>
                  <a:cubicBezTo>
                    <a:pt x="705" y="6545"/>
                    <a:pt x="887" y="8228"/>
                    <a:pt x="1069" y="9888"/>
                  </a:cubicBezTo>
                  <a:cubicBezTo>
                    <a:pt x="1410" y="13185"/>
                    <a:pt x="1751" y="16482"/>
                    <a:pt x="2115" y="19780"/>
                  </a:cubicBezTo>
                  <a:cubicBezTo>
                    <a:pt x="2320" y="21644"/>
                    <a:pt x="2547" y="23532"/>
                    <a:pt x="2752" y="25419"/>
                  </a:cubicBezTo>
                  <a:cubicBezTo>
                    <a:pt x="2763" y="25476"/>
                    <a:pt x="2809" y="25504"/>
                    <a:pt x="2849" y="25504"/>
                  </a:cubicBezTo>
                  <a:cubicBezTo>
                    <a:pt x="2888" y="25504"/>
                    <a:pt x="2923" y="25476"/>
                    <a:pt x="2911" y="25419"/>
                  </a:cubicBezTo>
                  <a:cubicBezTo>
                    <a:pt x="2320" y="18802"/>
                    <a:pt x="1683" y="12207"/>
                    <a:pt x="1024" y="5590"/>
                  </a:cubicBezTo>
                  <a:cubicBezTo>
                    <a:pt x="933" y="4658"/>
                    <a:pt x="842" y="3748"/>
                    <a:pt x="751" y="2816"/>
                  </a:cubicBezTo>
                  <a:cubicBezTo>
                    <a:pt x="660" y="1952"/>
                    <a:pt x="705" y="906"/>
                    <a:pt x="364" y="87"/>
                  </a:cubicBezTo>
                  <a:cubicBezTo>
                    <a:pt x="352" y="37"/>
                    <a:pt x="298" y="1"/>
                    <a:pt x="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068;p49"/>
            <p:cNvSpPr/>
            <p:nvPr/>
          </p:nvSpPr>
          <p:spPr>
            <a:xfrm>
              <a:off x="413615" y="1143992"/>
              <a:ext cx="30833" cy="215781"/>
            </a:xfrm>
            <a:custGeom>
              <a:avLst/>
              <a:gdLst/>
              <a:ahLst/>
              <a:cxnLst/>
              <a:rect l="l" t="t" r="r" b="b"/>
              <a:pathLst>
                <a:path w="3707" h="25943" extrusionOk="0">
                  <a:moveTo>
                    <a:pt x="260" y="0"/>
                  </a:moveTo>
                  <a:cubicBezTo>
                    <a:pt x="205" y="0"/>
                    <a:pt x="149" y="30"/>
                    <a:pt x="136" y="81"/>
                  </a:cubicBezTo>
                  <a:cubicBezTo>
                    <a:pt x="0" y="854"/>
                    <a:pt x="227" y="1696"/>
                    <a:pt x="318" y="2469"/>
                  </a:cubicBezTo>
                  <a:cubicBezTo>
                    <a:pt x="432" y="3310"/>
                    <a:pt x="546" y="4151"/>
                    <a:pt x="637" y="4970"/>
                  </a:cubicBezTo>
                  <a:cubicBezTo>
                    <a:pt x="864" y="6653"/>
                    <a:pt x="1069" y="8313"/>
                    <a:pt x="1296" y="9996"/>
                  </a:cubicBezTo>
                  <a:cubicBezTo>
                    <a:pt x="1774" y="13361"/>
                    <a:pt x="2229" y="16749"/>
                    <a:pt x="2706" y="20138"/>
                  </a:cubicBezTo>
                  <a:cubicBezTo>
                    <a:pt x="2956" y="22048"/>
                    <a:pt x="3229" y="23958"/>
                    <a:pt x="3502" y="25868"/>
                  </a:cubicBezTo>
                  <a:cubicBezTo>
                    <a:pt x="3502" y="25919"/>
                    <a:pt x="3544" y="25943"/>
                    <a:pt x="3589" y="25943"/>
                  </a:cubicBezTo>
                  <a:cubicBezTo>
                    <a:pt x="3645" y="25943"/>
                    <a:pt x="3707" y="25908"/>
                    <a:pt x="3707" y="25845"/>
                  </a:cubicBezTo>
                  <a:cubicBezTo>
                    <a:pt x="2865" y="19069"/>
                    <a:pt x="2069" y="12292"/>
                    <a:pt x="1205" y="5516"/>
                  </a:cubicBezTo>
                  <a:cubicBezTo>
                    <a:pt x="1092" y="4583"/>
                    <a:pt x="955" y="3651"/>
                    <a:pt x="841" y="2719"/>
                  </a:cubicBezTo>
                  <a:cubicBezTo>
                    <a:pt x="728" y="1877"/>
                    <a:pt x="750" y="831"/>
                    <a:pt x="364" y="58"/>
                  </a:cubicBezTo>
                  <a:cubicBezTo>
                    <a:pt x="344" y="18"/>
                    <a:pt x="302" y="0"/>
                    <a:pt x="2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069;p49"/>
            <p:cNvSpPr/>
            <p:nvPr/>
          </p:nvSpPr>
          <p:spPr>
            <a:xfrm>
              <a:off x="428744" y="1157025"/>
              <a:ext cx="25917" cy="205035"/>
            </a:xfrm>
            <a:custGeom>
              <a:avLst/>
              <a:gdLst/>
              <a:ahLst/>
              <a:cxnLst/>
              <a:rect l="l" t="t" r="r" b="b"/>
              <a:pathLst>
                <a:path w="3116" h="24651" extrusionOk="0">
                  <a:moveTo>
                    <a:pt x="202" y="1"/>
                  </a:moveTo>
                  <a:cubicBezTo>
                    <a:pt x="145" y="1"/>
                    <a:pt x="91" y="49"/>
                    <a:pt x="91" y="106"/>
                  </a:cubicBezTo>
                  <a:cubicBezTo>
                    <a:pt x="0" y="833"/>
                    <a:pt x="250" y="1652"/>
                    <a:pt x="364" y="2357"/>
                  </a:cubicBezTo>
                  <a:cubicBezTo>
                    <a:pt x="501" y="3153"/>
                    <a:pt x="637" y="3949"/>
                    <a:pt x="751" y="4745"/>
                  </a:cubicBezTo>
                  <a:cubicBezTo>
                    <a:pt x="1001" y="6382"/>
                    <a:pt x="1228" y="7997"/>
                    <a:pt x="1456" y="9634"/>
                  </a:cubicBezTo>
                  <a:cubicBezTo>
                    <a:pt x="1865" y="12795"/>
                    <a:pt x="2229" y="15955"/>
                    <a:pt x="2524" y="19139"/>
                  </a:cubicBezTo>
                  <a:cubicBezTo>
                    <a:pt x="2684" y="20958"/>
                    <a:pt x="2820" y="22755"/>
                    <a:pt x="2934" y="24574"/>
                  </a:cubicBezTo>
                  <a:cubicBezTo>
                    <a:pt x="2946" y="24622"/>
                    <a:pt x="2996" y="24651"/>
                    <a:pt x="3040" y="24651"/>
                  </a:cubicBezTo>
                  <a:cubicBezTo>
                    <a:pt x="3080" y="24651"/>
                    <a:pt x="3116" y="24628"/>
                    <a:pt x="3116" y="24574"/>
                  </a:cubicBezTo>
                  <a:cubicBezTo>
                    <a:pt x="2797" y="18138"/>
                    <a:pt x="2183" y="11726"/>
                    <a:pt x="1251" y="5336"/>
                  </a:cubicBezTo>
                  <a:cubicBezTo>
                    <a:pt x="1115" y="4449"/>
                    <a:pt x="978" y="3585"/>
                    <a:pt x="842" y="2698"/>
                  </a:cubicBezTo>
                  <a:cubicBezTo>
                    <a:pt x="705" y="1857"/>
                    <a:pt x="682" y="811"/>
                    <a:pt x="296" y="60"/>
                  </a:cubicBezTo>
                  <a:cubicBezTo>
                    <a:pt x="270" y="18"/>
                    <a:pt x="235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070;p49"/>
            <p:cNvSpPr/>
            <p:nvPr/>
          </p:nvSpPr>
          <p:spPr>
            <a:xfrm>
              <a:off x="443308" y="1148283"/>
              <a:ext cx="23929" cy="180939"/>
            </a:xfrm>
            <a:custGeom>
              <a:avLst/>
              <a:gdLst/>
              <a:ahLst/>
              <a:cxnLst/>
              <a:rect l="l" t="t" r="r" b="b"/>
              <a:pathLst>
                <a:path w="2877" h="21754" extrusionOk="0">
                  <a:moveTo>
                    <a:pt x="216" y="1"/>
                  </a:moveTo>
                  <a:cubicBezTo>
                    <a:pt x="121" y="1"/>
                    <a:pt x="23" y="65"/>
                    <a:pt x="23" y="179"/>
                  </a:cubicBezTo>
                  <a:cubicBezTo>
                    <a:pt x="0" y="1066"/>
                    <a:pt x="205" y="1998"/>
                    <a:pt x="319" y="2862"/>
                  </a:cubicBezTo>
                  <a:cubicBezTo>
                    <a:pt x="432" y="3772"/>
                    <a:pt x="546" y="4659"/>
                    <a:pt x="637" y="5546"/>
                  </a:cubicBezTo>
                  <a:cubicBezTo>
                    <a:pt x="864" y="7342"/>
                    <a:pt x="1092" y="9138"/>
                    <a:pt x="1319" y="10935"/>
                  </a:cubicBezTo>
                  <a:cubicBezTo>
                    <a:pt x="1774" y="14505"/>
                    <a:pt x="2229" y="18075"/>
                    <a:pt x="2684" y="21668"/>
                  </a:cubicBezTo>
                  <a:cubicBezTo>
                    <a:pt x="2684" y="21725"/>
                    <a:pt x="2735" y="21753"/>
                    <a:pt x="2783" y="21753"/>
                  </a:cubicBezTo>
                  <a:cubicBezTo>
                    <a:pt x="2831" y="21753"/>
                    <a:pt x="2877" y="21725"/>
                    <a:pt x="2865" y="21668"/>
                  </a:cubicBezTo>
                  <a:cubicBezTo>
                    <a:pt x="2456" y="18052"/>
                    <a:pt x="2070" y="14437"/>
                    <a:pt x="1660" y="10844"/>
                  </a:cubicBezTo>
                  <a:cubicBezTo>
                    <a:pt x="1456" y="9048"/>
                    <a:pt x="1251" y="7251"/>
                    <a:pt x="1046" y="5455"/>
                  </a:cubicBezTo>
                  <a:lnTo>
                    <a:pt x="728" y="2771"/>
                  </a:lnTo>
                  <a:cubicBezTo>
                    <a:pt x="637" y="1907"/>
                    <a:pt x="614" y="975"/>
                    <a:pt x="387" y="134"/>
                  </a:cubicBezTo>
                  <a:cubicBezTo>
                    <a:pt x="367" y="42"/>
                    <a:pt x="292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071;p49"/>
            <p:cNvSpPr/>
            <p:nvPr/>
          </p:nvSpPr>
          <p:spPr>
            <a:xfrm>
              <a:off x="450203" y="1143509"/>
              <a:ext cx="31881" cy="179808"/>
            </a:xfrm>
            <a:custGeom>
              <a:avLst/>
              <a:gdLst/>
              <a:ahLst/>
              <a:cxnLst/>
              <a:rect l="l" t="t" r="r" b="b"/>
              <a:pathLst>
                <a:path w="3833" h="21618" extrusionOk="0">
                  <a:moveTo>
                    <a:pt x="199" y="1"/>
                  </a:moveTo>
                  <a:cubicBezTo>
                    <a:pt x="98" y="1"/>
                    <a:pt x="0" y="70"/>
                    <a:pt x="13" y="207"/>
                  </a:cubicBezTo>
                  <a:cubicBezTo>
                    <a:pt x="104" y="1117"/>
                    <a:pt x="331" y="2004"/>
                    <a:pt x="490" y="2891"/>
                  </a:cubicBezTo>
                  <a:cubicBezTo>
                    <a:pt x="672" y="3777"/>
                    <a:pt x="831" y="4641"/>
                    <a:pt x="990" y="5528"/>
                  </a:cubicBezTo>
                  <a:cubicBezTo>
                    <a:pt x="1332" y="7279"/>
                    <a:pt x="1650" y="9053"/>
                    <a:pt x="1945" y="10804"/>
                  </a:cubicBezTo>
                  <a:cubicBezTo>
                    <a:pt x="2582" y="14374"/>
                    <a:pt x="3151" y="17967"/>
                    <a:pt x="3674" y="21560"/>
                  </a:cubicBezTo>
                  <a:cubicBezTo>
                    <a:pt x="3674" y="21600"/>
                    <a:pt x="3704" y="21618"/>
                    <a:pt x="3739" y="21618"/>
                  </a:cubicBezTo>
                  <a:cubicBezTo>
                    <a:pt x="3783" y="21618"/>
                    <a:pt x="3833" y="21588"/>
                    <a:pt x="3833" y="21537"/>
                  </a:cubicBezTo>
                  <a:cubicBezTo>
                    <a:pt x="3424" y="17967"/>
                    <a:pt x="2923" y="14420"/>
                    <a:pt x="2378" y="10872"/>
                  </a:cubicBezTo>
                  <a:cubicBezTo>
                    <a:pt x="2105" y="9098"/>
                    <a:pt x="1809" y="7348"/>
                    <a:pt x="1491" y="5574"/>
                  </a:cubicBezTo>
                  <a:cubicBezTo>
                    <a:pt x="1332" y="4687"/>
                    <a:pt x="1172" y="3823"/>
                    <a:pt x="990" y="2936"/>
                  </a:cubicBezTo>
                  <a:cubicBezTo>
                    <a:pt x="808" y="2004"/>
                    <a:pt x="672" y="1049"/>
                    <a:pt x="399" y="139"/>
                  </a:cubicBezTo>
                  <a:cubicBezTo>
                    <a:pt x="368" y="47"/>
                    <a:pt x="283" y="1"/>
                    <a:pt x="1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072;p49"/>
            <p:cNvSpPr/>
            <p:nvPr/>
          </p:nvSpPr>
          <p:spPr>
            <a:xfrm>
              <a:off x="344571" y="1150895"/>
              <a:ext cx="15712" cy="200593"/>
            </a:xfrm>
            <a:custGeom>
              <a:avLst/>
              <a:gdLst/>
              <a:ahLst/>
              <a:cxnLst/>
              <a:rect l="l" t="t" r="r" b="b"/>
              <a:pathLst>
                <a:path w="1889" h="24117" extrusionOk="0">
                  <a:moveTo>
                    <a:pt x="264" y="0"/>
                  </a:moveTo>
                  <a:cubicBezTo>
                    <a:pt x="194" y="0"/>
                    <a:pt x="115" y="57"/>
                    <a:pt x="115" y="138"/>
                  </a:cubicBezTo>
                  <a:cubicBezTo>
                    <a:pt x="1" y="1661"/>
                    <a:pt x="183" y="3208"/>
                    <a:pt x="297" y="4754"/>
                  </a:cubicBezTo>
                  <a:cubicBezTo>
                    <a:pt x="388" y="6323"/>
                    <a:pt x="501" y="7892"/>
                    <a:pt x="615" y="9438"/>
                  </a:cubicBezTo>
                  <a:cubicBezTo>
                    <a:pt x="820" y="12531"/>
                    <a:pt x="1070" y="15601"/>
                    <a:pt x="1297" y="18671"/>
                  </a:cubicBezTo>
                  <a:cubicBezTo>
                    <a:pt x="1411" y="20467"/>
                    <a:pt x="1547" y="22241"/>
                    <a:pt x="1684" y="24015"/>
                  </a:cubicBezTo>
                  <a:cubicBezTo>
                    <a:pt x="1684" y="24083"/>
                    <a:pt x="1735" y="24117"/>
                    <a:pt x="1786" y="24117"/>
                  </a:cubicBezTo>
                  <a:cubicBezTo>
                    <a:pt x="1837" y="24117"/>
                    <a:pt x="1888" y="24083"/>
                    <a:pt x="1888" y="24015"/>
                  </a:cubicBezTo>
                  <a:cubicBezTo>
                    <a:pt x="1525" y="17761"/>
                    <a:pt x="1183" y="11531"/>
                    <a:pt x="820" y="5277"/>
                  </a:cubicBezTo>
                  <a:cubicBezTo>
                    <a:pt x="706" y="3572"/>
                    <a:pt x="706" y="1798"/>
                    <a:pt x="365" y="92"/>
                  </a:cubicBezTo>
                  <a:cubicBezTo>
                    <a:pt x="356" y="27"/>
                    <a:pt x="312" y="0"/>
                    <a:pt x="2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073;p49"/>
            <p:cNvSpPr/>
            <p:nvPr/>
          </p:nvSpPr>
          <p:spPr>
            <a:xfrm>
              <a:off x="326688" y="1149564"/>
              <a:ext cx="15437" cy="191386"/>
            </a:xfrm>
            <a:custGeom>
              <a:avLst/>
              <a:gdLst/>
              <a:ahLst/>
              <a:cxnLst/>
              <a:rect l="l" t="t" r="r" b="b"/>
              <a:pathLst>
                <a:path w="1856" h="23010" extrusionOk="0">
                  <a:moveTo>
                    <a:pt x="185" y="0"/>
                  </a:moveTo>
                  <a:cubicBezTo>
                    <a:pt x="95" y="0"/>
                    <a:pt x="1" y="59"/>
                    <a:pt x="13" y="161"/>
                  </a:cubicBezTo>
                  <a:cubicBezTo>
                    <a:pt x="377" y="3959"/>
                    <a:pt x="787" y="7734"/>
                    <a:pt x="1082" y="11531"/>
                  </a:cubicBezTo>
                  <a:cubicBezTo>
                    <a:pt x="1355" y="15329"/>
                    <a:pt x="1582" y="19126"/>
                    <a:pt x="1696" y="22924"/>
                  </a:cubicBezTo>
                  <a:cubicBezTo>
                    <a:pt x="1696" y="22981"/>
                    <a:pt x="1736" y="23009"/>
                    <a:pt x="1776" y="23009"/>
                  </a:cubicBezTo>
                  <a:cubicBezTo>
                    <a:pt x="1816" y="23009"/>
                    <a:pt x="1855" y="22981"/>
                    <a:pt x="1855" y="22924"/>
                  </a:cubicBezTo>
                  <a:cubicBezTo>
                    <a:pt x="1719" y="15329"/>
                    <a:pt x="1355" y="7666"/>
                    <a:pt x="332" y="116"/>
                  </a:cubicBezTo>
                  <a:cubicBezTo>
                    <a:pt x="322" y="36"/>
                    <a:pt x="255" y="0"/>
                    <a:pt x="1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074;p49"/>
            <p:cNvSpPr/>
            <p:nvPr/>
          </p:nvSpPr>
          <p:spPr>
            <a:xfrm>
              <a:off x="312989" y="1137945"/>
              <a:ext cx="7003" cy="201017"/>
            </a:xfrm>
            <a:custGeom>
              <a:avLst/>
              <a:gdLst/>
              <a:ahLst/>
              <a:cxnLst/>
              <a:rect l="l" t="t" r="r" b="b"/>
              <a:pathLst>
                <a:path w="842" h="24168" extrusionOk="0">
                  <a:moveTo>
                    <a:pt x="342" y="1"/>
                  </a:moveTo>
                  <a:cubicBezTo>
                    <a:pt x="273" y="1"/>
                    <a:pt x="205" y="35"/>
                    <a:pt x="182" y="103"/>
                  </a:cubicBezTo>
                  <a:cubicBezTo>
                    <a:pt x="0" y="808"/>
                    <a:pt x="91" y="1604"/>
                    <a:pt x="91" y="2332"/>
                  </a:cubicBezTo>
                  <a:cubicBezTo>
                    <a:pt x="91" y="3105"/>
                    <a:pt x="91" y="3901"/>
                    <a:pt x="91" y="4674"/>
                  </a:cubicBezTo>
                  <a:cubicBezTo>
                    <a:pt x="91" y="6243"/>
                    <a:pt x="114" y="7812"/>
                    <a:pt x="137" y="9381"/>
                  </a:cubicBezTo>
                  <a:cubicBezTo>
                    <a:pt x="160" y="12496"/>
                    <a:pt x="251" y="15612"/>
                    <a:pt x="364" y="18704"/>
                  </a:cubicBezTo>
                  <a:cubicBezTo>
                    <a:pt x="455" y="20478"/>
                    <a:pt x="501" y="22274"/>
                    <a:pt x="592" y="24048"/>
                  </a:cubicBezTo>
                  <a:cubicBezTo>
                    <a:pt x="592" y="24128"/>
                    <a:pt x="654" y="24167"/>
                    <a:pt x="717" y="24167"/>
                  </a:cubicBezTo>
                  <a:cubicBezTo>
                    <a:pt x="779" y="24167"/>
                    <a:pt x="842" y="24128"/>
                    <a:pt x="842" y="24048"/>
                  </a:cubicBezTo>
                  <a:cubicBezTo>
                    <a:pt x="592" y="17795"/>
                    <a:pt x="501" y="11564"/>
                    <a:pt x="523" y="5310"/>
                  </a:cubicBezTo>
                  <a:cubicBezTo>
                    <a:pt x="523" y="4446"/>
                    <a:pt x="546" y="3560"/>
                    <a:pt x="546" y="2695"/>
                  </a:cubicBezTo>
                  <a:cubicBezTo>
                    <a:pt x="546" y="1854"/>
                    <a:pt x="683" y="944"/>
                    <a:pt x="501" y="103"/>
                  </a:cubicBezTo>
                  <a:cubicBezTo>
                    <a:pt x="478" y="35"/>
                    <a:pt x="410" y="1"/>
                    <a:pt x="3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075;p49"/>
            <p:cNvSpPr/>
            <p:nvPr/>
          </p:nvSpPr>
          <p:spPr>
            <a:xfrm>
              <a:off x="294450" y="1127914"/>
              <a:ext cx="10605" cy="175865"/>
            </a:xfrm>
            <a:custGeom>
              <a:avLst/>
              <a:gdLst/>
              <a:ahLst/>
              <a:cxnLst/>
              <a:rect l="l" t="t" r="r" b="b"/>
              <a:pathLst>
                <a:path w="1275" h="21144" extrusionOk="0">
                  <a:moveTo>
                    <a:pt x="292" y="0"/>
                  </a:moveTo>
                  <a:cubicBezTo>
                    <a:pt x="244" y="0"/>
                    <a:pt x="196" y="30"/>
                    <a:pt x="183" y="81"/>
                  </a:cubicBezTo>
                  <a:cubicBezTo>
                    <a:pt x="1" y="877"/>
                    <a:pt x="206" y="1832"/>
                    <a:pt x="274" y="2628"/>
                  </a:cubicBezTo>
                  <a:cubicBezTo>
                    <a:pt x="342" y="3469"/>
                    <a:pt x="410" y="4311"/>
                    <a:pt x="456" y="5152"/>
                  </a:cubicBezTo>
                  <a:cubicBezTo>
                    <a:pt x="569" y="6926"/>
                    <a:pt x="660" y="8700"/>
                    <a:pt x="751" y="10473"/>
                  </a:cubicBezTo>
                  <a:cubicBezTo>
                    <a:pt x="910" y="13998"/>
                    <a:pt x="979" y="17523"/>
                    <a:pt x="956" y="21024"/>
                  </a:cubicBezTo>
                  <a:cubicBezTo>
                    <a:pt x="956" y="21104"/>
                    <a:pt x="1013" y="21144"/>
                    <a:pt x="1070" y="21144"/>
                  </a:cubicBezTo>
                  <a:cubicBezTo>
                    <a:pt x="1127" y="21144"/>
                    <a:pt x="1183" y="21104"/>
                    <a:pt x="1183" y="21024"/>
                  </a:cubicBezTo>
                  <a:cubicBezTo>
                    <a:pt x="1274" y="17477"/>
                    <a:pt x="1252" y="13930"/>
                    <a:pt x="1138" y="10382"/>
                  </a:cubicBezTo>
                  <a:cubicBezTo>
                    <a:pt x="1092" y="8631"/>
                    <a:pt x="1001" y="6903"/>
                    <a:pt x="888" y="5152"/>
                  </a:cubicBezTo>
                  <a:cubicBezTo>
                    <a:pt x="842" y="4243"/>
                    <a:pt x="774" y="3356"/>
                    <a:pt x="706" y="2446"/>
                  </a:cubicBezTo>
                  <a:cubicBezTo>
                    <a:pt x="660" y="1696"/>
                    <a:pt x="683" y="763"/>
                    <a:pt x="387" y="58"/>
                  </a:cubicBezTo>
                  <a:cubicBezTo>
                    <a:pt x="368" y="19"/>
                    <a:pt x="33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076;p49"/>
            <p:cNvSpPr/>
            <p:nvPr/>
          </p:nvSpPr>
          <p:spPr>
            <a:xfrm>
              <a:off x="284236" y="1132414"/>
              <a:ext cx="4932" cy="145407"/>
            </a:xfrm>
            <a:custGeom>
              <a:avLst/>
              <a:gdLst/>
              <a:ahLst/>
              <a:cxnLst/>
              <a:rect l="l" t="t" r="r" b="b"/>
              <a:pathLst>
                <a:path w="593" h="17482" extrusionOk="0">
                  <a:moveTo>
                    <a:pt x="285" y="1"/>
                  </a:moveTo>
                  <a:cubicBezTo>
                    <a:pt x="240" y="1"/>
                    <a:pt x="194" y="29"/>
                    <a:pt x="183" y="86"/>
                  </a:cubicBezTo>
                  <a:cubicBezTo>
                    <a:pt x="1" y="700"/>
                    <a:pt x="137" y="1473"/>
                    <a:pt x="137" y="2110"/>
                  </a:cubicBezTo>
                  <a:cubicBezTo>
                    <a:pt x="137" y="2815"/>
                    <a:pt x="137" y="3542"/>
                    <a:pt x="160" y="4270"/>
                  </a:cubicBezTo>
                  <a:cubicBezTo>
                    <a:pt x="160" y="5725"/>
                    <a:pt x="183" y="7203"/>
                    <a:pt x="183" y="8682"/>
                  </a:cubicBezTo>
                  <a:cubicBezTo>
                    <a:pt x="228" y="11592"/>
                    <a:pt x="274" y="14503"/>
                    <a:pt x="319" y="17414"/>
                  </a:cubicBezTo>
                  <a:cubicBezTo>
                    <a:pt x="319" y="17459"/>
                    <a:pt x="359" y="17482"/>
                    <a:pt x="399" y="17482"/>
                  </a:cubicBezTo>
                  <a:cubicBezTo>
                    <a:pt x="439" y="17482"/>
                    <a:pt x="478" y="17459"/>
                    <a:pt x="478" y="17414"/>
                  </a:cubicBezTo>
                  <a:cubicBezTo>
                    <a:pt x="478" y="14503"/>
                    <a:pt x="501" y="11592"/>
                    <a:pt x="478" y="8682"/>
                  </a:cubicBezTo>
                  <a:lnTo>
                    <a:pt x="478" y="4338"/>
                  </a:lnTo>
                  <a:cubicBezTo>
                    <a:pt x="478" y="3633"/>
                    <a:pt x="478" y="2906"/>
                    <a:pt x="456" y="2178"/>
                  </a:cubicBezTo>
                  <a:cubicBezTo>
                    <a:pt x="456" y="1541"/>
                    <a:pt x="592" y="723"/>
                    <a:pt x="388" y="86"/>
                  </a:cubicBezTo>
                  <a:cubicBezTo>
                    <a:pt x="376" y="29"/>
                    <a:pt x="33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077;p49"/>
            <p:cNvSpPr/>
            <p:nvPr/>
          </p:nvSpPr>
          <p:spPr>
            <a:xfrm>
              <a:off x="275960" y="1100591"/>
              <a:ext cx="194022" cy="58439"/>
            </a:xfrm>
            <a:custGeom>
              <a:avLst/>
              <a:gdLst/>
              <a:ahLst/>
              <a:cxnLst/>
              <a:rect l="l" t="t" r="r" b="b"/>
              <a:pathLst>
                <a:path w="23327" h="7026" extrusionOk="0">
                  <a:moveTo>
                    <a:pt x="268" y="1"/>
                  </a:moveTo>
                  <a:cubicBezTo>
                    <a:pt x="268" y="887"/>
                    <a:pt x="314" y="1774"/>
                    <a:pt x="268" y="2638"/>
                  </a:cubicBezTo>
                  <a:cubicBezTo>
                    <a:pt x="268" y="3001"/>
                    <a:pt x="1" y="3988"/>
                    <a:pt x="82" y="3988"/>
                  </a:cubicBezTo>
                  <a:cubicBezTo>
                    <a:pt x="92" y="3988"/>
                    <a:pt x="108" y="3971"/>
                    <a:pt x="132" y="3935"/>
                  </a:cubicBezTo>
                  <a:cubicBezTo>
                    <a:pt x="2565" y="5731"/>
                    <a:pt x="5840" y="6391"/>
                    <a:pt x="8841" y="6618"/>
                  </a:cubicBezTo>
                  <a:cubicBezTo>
                    <a:pt x="11047" y="6777"/>
                    <a:pt x="13230" y="6891"/>
                    <a:pt x="15436" y="6982"/>
                  </a:cubicBezTo>
                  <a:cubicBezTo>
                    <a:pt x="16073" y="7005"/>
                    <a:pt x="16714" y="7025"/>
                    <a:pt x="17354" y="7025"/>
                  </a:cubicBezTo>
                  <a:cubicBezTo>
                    <a:pt x="19226" y="7025"/>
                    <a:pt x="21086" y="6852"/>
                    <a:pt x="22781" y="6072"/>
                  </a:cubicBezTo>
                  <a:cubicBezTo>
                    <a:pt x="23076" y="4662"/>
                    <a:pt x="23327" y="3161"/>
                    <a:pt x="23327" y="1683"/>
                  </a:cubicBezTo>
                  <a:cubicBezTo>
                    <a:pt x="15731" y="683"/>
                    <a:pt x="7932" y="114"/>
                    <a:pt x="268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078;p49"/>
            <p:cNvSpPr/>
            <p:nvPr/>
          </p:nvSpPr>
          <p:spPr>
            <a:xfrm>
              <a:off x="278189" y="1100782"/>
              <a:ext cx="191793" cy="43925"/>
            </a:xfrm>
            <a:custGeom>
              <a:avLst/>
              <a:gdLst/>
              <a:ahLst/>
              <a:cxnLst/>
              <a:rect l="l" t="t" r="r" b="b"/>
              <a:pathLst>
                <a:path w="23059" h="5281" extrusionOk="0">
                  <a:moveTo>
                    <a:pt x="0" y="0"/>
                  </a:moveTo>
                  <a:cubicBezTo>
                    <a:pt x="0" y="728"/>
                    <a:pt x="23" y="1478"/>
                    <a:pt x="23" y="2252"/>
                  </a:cubicBezTo>
                  <a:lnTo>
                    <a:pt x="23" y="2229"/>
                  </a:lnTo>
                  <a:cubicBezTo>
                    <a:pt x="751" y="2479"/>
                    <a:pt x="1478" y="2661"/>
                    <a:pt x="2183" y="2888"/>
                  </a:cubicBezTo>
                  <a:cubicBezTo>
                    <a:pt x="7027" y="4389"/>
                    <a:pt x="12075" y="5185"/>
                    <a:pt x="17123" y="5276"/>
                  </a:cubicBezTo>
                  <a:cubicBezTo>
                    <a:pt x="17369" y="5279"/>
                    <a:pt x="17613" y="5280"/>
                    <a:pt x="17858" y="5280"/>
                  </a:cubicBezTo>
                  <a:cubicBezTo>
                    <a:pt x="19473" y="5280"/>
                    <a:pt x="21075" y="5219"/>
                    <a:pt x="22695" y="5140"/>
                  </a:cubicBezTo>
                  <a:cubicBezTo>
                    <a:pt x="22899" y="3980"/>
                    <a:pt x="23059" y="2820"/>
                    <a:pt x="23059" y="1683"/>
                  </a:cubicBezTo>
                  <a:cubicBezTo>
                    <a:pt x="15463" y="660"/>
                    <a:pt x="7664" y="91"/>
                    <a:pt x="0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079;p49"/>
            <p:cNvSpPr/>
            <p:nvPr/>
          </p:nvSpPr>
          <p:spPr>
            <a:xfrm>
              <a:off x="70135" y="616138"/>
              <a:ext cx="644972" cy="508299"/>
            </a:xfrm>
            <a:custGeom>
              <a:avLst/>
              <a:gdLst/>
              <a:ahLst/>
              <a:cxnLst/>
              <a:rect l="l" t="t" r="r" b="b"/>
              <a:pathLst>
                <a:path w="77544" h="61112" extrusionOk="0">
                  <a:moveTo>
                    <a:pt x="31724" y="1"/>
                  </a:moveTo>
                  <a:cubicBezTo>
                    <a:pt x="28167" y="1"/>
                    <a:pt x="24607" y="390"/>
                    <a:pt x="21148" y="1169"/>
                  </a:cubicBezTo>
                  <a:cubicBezTo>
                    <a:pt x="18420" y="1783"/>
                    <a:pt x="15714" y="2647"/>
                    <a:pt x="13349" y="4148"/>
                  </a:cubicBezTo>
                  <a:cubicBezTo>
                    <a:pt x="10688" y="5876"/>
                    <a:pt x="8619" y="8354"/>
                    <a:pt x="6595" y="10788"/>
                  </a:cubicBezTo>
                  <a:cubicBezTo>
                    <a:pt x="5390" y="12243"/>
                    <a:pt x="4162" y="13721"/>
                    <a:pt x="3252" y="15381"/>
                  </a:cubicBezTo>
                  <a:cubicBezTo>
                    <a:pt x="1547" y="18542"/>
                    <a:pt x="1092" y="22203"/>
                    <a:pt x="660" y="25773"/>
                  </a:cubicBezTo>
                  <a:cubicBezTo>
                    <a:pt x="319" y="28547"/>
                    <a:pt x="0" y="31344"/>
                    <a:pt x="182" y="34141"/>
                  </a:cubicBezTo>
                  <a:cubicBezTo>
                    <a:pt x="592" y="40258"/>
                    <a:pt x="3548" y="46080"/>
                    <a:pt x="7959" y="50332"/>
                  </a:cubicBezTo>
                  <a:cubicBezTo>
                    <a:pt x="12348" y="54585"/>
                    <a:pt x="18124" y="57313"/>
                    <a:pt x="24127" y="58473"/>
                  </a:cubicBezTo>
                  <a:cubicBezTo>
                    <a:pt x="31654" y="59951"/>
                    <a:pt x="39113" y="61065"/>
                    <a:pt x="46799" y="61111"/>
                  </a:cubicBezTo>
                  <a:cubicBezTo>
                    <a:pt x="46871" y="61111"/>
                    <a:pt x="46943" y="61112"/>
                    <a:pt x="47015" y="61112"/>
                  </a:cubicBezTo>
                  <a:cubicBezTo>
                    <a:pt x="53479" y="61112"/>
                    <a:pt x="60387" y="59090"/>
                    <a:pt x="65582" y="55267"/>
                  </a:cubicBezTo>
                  <a:cubicBezTo>
                    <a:pt x="70835" y="51401"/>
                    <a:pt x="74656" y="45648"/>
                    <a:pt x="76179" y="39303"/>
                  </a:cubicBezTo>
                  <a:cubicBezTo>
                    <a:pt x="76725" y="37075"/>
                    <a:pt x="76998" y="34755"/>
                    <a:pt x="77157" y="32459"/>
                  </a:cubicBezTo>
                  <a:cubicBezTo>
                    <a:pt x="77544" y="26501"/>
                    <a:pt x="77180" y="20202"/>
                    <a:pt x="74178" y="15040"/>
                  </a:cubicBezTo>
                  <a:cubicBezTo>
                    <a:pt x="72973" y="12925"/>
                    <a:pt x="71358" y="11083"/>
                    <a:pt x="69607" y="9423"/>
                  </a:cubicBezTo>
                  <a:cubicBezTo>
                    <a:pt x="65099" y="5137"/>
                    <a:pt x="59246" y="1914"/>
                    <a:pt x="53043" y="1914"/>
                  </a:cubicBezTo>
                  <a:cubicBezTo>
                    <a:pt x="52902" y="1914"/>
                    <a:pt x="52761" y="1915"/>
                    <a:pt x="52619" y="1919"/>
                  </a:cubicBezTo>
                  <a:lnTo>
                    <a:pt x="52619" y="1919"/>
                  </a:lnTo>
                  <a:cubicBezTo>
                    <a:pt x="52834" y="1906"/>
                    <a:pt x="51355" y="1669"/>
                    <a:pt x="51643" y="1669"/>
                  </a:cubicBezTo>
                  <a:cubicBezTo>
                    <a:pt x="49255" y="1100"/>
                    <a:pt x="46822" y="532"/>
                    <a:pt x="44389" y="236"/>
                  </a:cubicBezTo>
                  <a:cubicBezTo>
                    <a:pt x="43278" y="98"/>
                    <a:pt x="42164" y="59"/>
                    <a:pt x="41049" y="59"/>
                  </a:cubicBezTo>
                  <a:cubicBezTo>
                    <a:pt x="39525" y="59"/>
                    <a:pt x="37997" y="133"/>
                    <a:pt x="36469" y="133"/>
                  </a:cubicBezTo>
                  <a:cubicBezTo>
                    <a:pt x="35796" y="133"/>
                    <a:pt x="35124" y="119"/>
                    <a:pt x="34451" y="77"/>
                  </a:cubicBezTo>
                  <a:cubicBezTo>
                    <a:pt x="33543" y="26"/>
                    <a:pt x="32634" y="1"/>
                    <a:pt x="31724" y="1"/>
                  </a:cubicBezTo>
                  <a:close/>
                </a:path>
              </a:pathLst>
            </a:custGeom>
            <a:solidFill>
              <a:srgbClr val="B231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080;p49"/>
            <p:cNvSpPr/>
            <p:nvPr/>
          </p:nvSpPr>
          <p:spPr>
            <a:xfrm>
              <a:off x="142955" y="636350"/>
              <a:ext cx="525624" cy="488079"/>
            </a:xfrm>
            <a:custGeom>
              <a:avLst/>
              <a:gdLst/>
              <a:ahLst/>
              <a:cxnLst/>
              <a:rect l="l" t="t" r="r" b="b"/>
              <a:pathLst>
                <a:path w="63195" h="58681" extrusionOk="0">
                  <a:moveTo>
                    <a:pt x="21990" y="0"/>
                  </a:moveTo>
                  <a:cubicBezTo>
                    <a:pt x="21976" y="0"/>
                    <a:pt x="21960" y="4"/>
                    <a:pt x="21944" y="12"/>
                  </a:cubicBezTo>
                  <a:cubicBezTo>
                    <a:pt x="17283" y="1581"/>
                    <a:pt x="13121" y="4128"/>
                    <a:pt x="9665" y="7630"/>
                  </a:cubicBezTo>
                  <a:cubicBezTo>
                    <a:pt x="6140" y="11200"/>
                    <a:pt x="3388" y="15657"/>
                    <a:pt x="1910" y="20432"/>
                  </a:cubicBezTo>
                  <a:cubicBezTo>
                    <a:pt x="250" y="25799"/>
                    <a:pt x="0" y="31484"/>
                    <a:pt x="1137" y="36964"/>
                  </a:cubicBezTo>
                  <a:cubicBezTo>
                    <a:pt x="2183" y="42013"/>
                    <a:pt x="4525" y="46697"/>
                    <a:pt x="7800" y="50654"/>
                  </a:cubicBezTo>
                  <a:cubicBezTo>
                    <a:pt x="9255" y="52405"/>
                    <a:pt x="10893" y="53996"/>
                    <a:pt x="12689" y="55406"/>
                  </a:cubicBezTo>
                  <a:cubicBezTo>
                    <a:pt x="13371" y="55588"/>
                    <a:pt x="14053" y="55770"/>
                    <a:pt x="14736" y="55907"/>
                  </a:cubicBezTo>
                  <a:cubicBezTo>
                    <a:pt x="12916" y="54633"/>
                    <a:pt x="11234" y="53155"/>
                    <a:pt x="9687" y="51495"/>
                  </a:cubicBezTo>
                  <a:cubicBezTo>
                    <a:pt x="6322" y="47879"/>
                    <a:pt x="3889" y="43536"/>
                    <a:pt x="2524" y="38784"/>
                  </a:cubicBezTo>
                  <a:cubicBezTo>
                    <a:pt x="1046" y="33599"/>
                    <a:pt x="933" y="27959"/>
                    <a:pt x="2183" y="22729"/>
                  </a:cubicBezTo>
                  <a:cubicBezTo>
                    <a:pt x="3366" y="17817"/>
                    <a:pt x="5662" y="13269"/>
                    <a:pt x="8982" y="9495"/>
                  </a:cubicBezTo>
                  <a:cubicBezTo>
                    <a:pt x="12075" y="5947"/>
                    <a:pt x="15986" y="2923"/>
                    <a:pt x="20261" y="967"/>
                  </a:cubicBezTo>
                  <a:cubicBezTo>
                    <a:pt x="20830" y="717"/>
                    <a:pt x="21421" y="467"/>
                    <a:pt x="22012" y="240"/>
                  </a:cubicBezTo>
                  <a:cubicBezTo>
                    <a:pt x="22133" y="199"/>
                    <a:pt x="22094" y="0"/>
                    <a:pt x="21990" y="0"/>
                  </a:cubicBezTo>
                  <a:close/>
                  <a:moveTo>
                    <a:pt x="24477" y="992"/>
                  </a:moveTo>
                  <a:cubicBezTo>
                    <a:pt x="24420" y="992"/>
                    <a:pt x="24361" y="1012"/>
                    <a:pt x="24309" y="1058"/>
                  </a:cubicBezTo>
                  <a:cubicBezTo>
                    <a:pt x="23513" y="1695"/>
                    <a:pt x="22899" y="2536"/>
                    <a:pt x="22285" y="3332"/>
                  </a:cubicBezTo>
                  <a:cubicBezTo>
                    <a:pt x="21671" y="4174"/>
                    <a:pt x="21057" y="5015"/>
                    <a:pt x="20489" y="5879"/>
                  </a:cubicBezTo>
                  <a:cubicBezTo>
                    <a:pt x="19375" y="7562"/>
                    <a:pt x="18397" y="9335"/>
                    <a:pt x="17487" y="11155"/>
                  </a:cubicBezTo>
                  <a:cubicBezTo>
                    <a:pt x="15668" y="14816"/>
                    <a:pt x="14372" y="18772"/>
                    <a:pt x="13599" y="22797"/>
                  </a:cubicBezTo>
                  <a:cubicBezTo>
                    <a:pt x="11984" y="30938"/>
                    <a:pt x="12666" y="39466"/>
                    <a:pt x="15418" y="47311"/>
                  </a:cubicBezTo>
                  <a:cubicBezTo>
                    <a:pt x="16168" y="49471"/>
                    <a:pt x="17101" y="51586"/>
                    <a:pt x="18169" y="53610"/>
                  </a:cubicBezTo>
                  <a:cubicBezTo>
                    <a:pt x="18783" y="54724"/>
                    <a:pt x="19420" y="55838"/>
                    <a:pt x="20102" y="56930"/>
                  </a:cubicBezTo>
                  <a:cubicBezTo>
                    <a:pt x="20330" y="56975"/>
                    <a:pt x="20557" y="56998"/>
                    <a:pt x="20785" y="57044"/>
                  </a:cubicBezTo>
                  <a:cubicBezTo>
                    <a:pt x="20171" y="56043"/>
                    <a:pt x="19557" y="55042"/>
                    <a:pt x="19011" y="54019"/>
                  </a:cubicBezTo>
                  <a:cubicBezTo>
                    <a:pt x="18033" y="52200"/>
                    <a:pt x="17169" y="50313"/>
                    <a:pt x="16441" y="48380"/>
                  </a:cubicBezTo>
                  <a:cubicBezTo>
                    <a:pt x="14986" y="44559"/>
                    <a:pt x="14008" y="40534"/>
                    <a:pt x="13599" y="36441"/>
                  </a:cubicBezTo>
                  <a:cubicBezTo>
                    <a:pt x="12757" y="28414"/>
                    <a:pt x="14167" y="20091"/>
                    <a:pt x="17533" y="12746"/>
                  </a:cubicBezTo>
                  <a:cubicBezTo>
                    <a:pt x="18465" y="10723"/>
                    <a:pt x="19511" y="8767"/>
                    <a:pt x="20716" y="6880"/>
                  </a:cubicBezTo>
                  <a:cubicBezTo>
                    <a:pt x="21308" y="5947"/>
                    <a:pt x="21944" y="5015"/>
                    <a:pt x="22604" y="4128"/>
                  </a:cubicBezTo>
                  <a:cubicBezTo>
                    <a:pt x="23286" y="3196"/>
                    <a:pt x="24105" y="2354"/>
                    <a:pt x="24696" y="1354"/>
                  </a:cubicBezTo>
                  <a:cubicBezTo>
                    <a:pt x="24798" y="1167"/>
                    <a:pt x="24646" y="992"/>
                    <a:pt x="24477" y="992"/>
                  </a:cubicBezTo>
                  <a:close/>
                  <a:moveTo>
                    <a:pt x="29203" y="2568"/>
                  </a:moveTo>
                  <a:cubicBezTo>
                    <a:pt x="29092" y="2568"/>
                    <a:pt x="28980" y="2628"/>
                    <a:pt x="28925" y="2764"/>
                  </a:cubicBezTo>
                  <a:cubicBezTo>
                    <a:pt x="28220" y="4515"/>
                    <a:pt x="27811" y="6357"/>
                    <a:pt x="27356" y="8176"/>
                  </a:cubicBezTo>
                  <a:cubicBezTo>
                    <a:pt x="26879" y="9995"/>
                    <a:pt x="26492" y="11814"/>
                    <a:pt x="26106" y="13656"/>
                  </a:cubicBezTo>
                  <a:cubicBezTo>
                    <a:pt x="25332" y="17272"/>
                    <a:pt x="24787" y="20933"/>
                    <a:pt x="24309" y="24617"/>
                  </a:cubicBezTo>
                  <a:cubicBezTo>
                    <a:pt x="23854" y="28300"/>
                    <a:pt x="23650" y="32030"/>
                    <a:pt x="23513" y="35759"/>
                  </a:cubicBezTo>
                  <a:cubicBezTo>
                    <a:pt x="23400" y="39488"/>
                    <a:pt x="23445" y="43263"/>
                    <a:pt x="23672" y="46993"/>
                  </a:cubicBezTo>
                  <a:cubicBezTo>
                    <a:pt x="23786" y="49107"/>
                    <a:pt x="23945" y="51199"/>
                    <a:pt x="24173" y="53292"/>
                  </a:cubicBezTo>
                  <a:cubicBezTo>
                    <a:pt x="24332" y="54724"/>
                    <a:pt x="24468" y="56202"/>
                    <a:pt x="24696" y="57635"/>
                  </a:cubicBezTo>
                  <a:cubicBezTo>
                    <a:pt x="24923" y="57680"/>
                    <a:pt x="25128" y="57703"/>
                    <a:pt x="25355" y="57726"/>
                  </a:cubicBezTo>
                  <a:cubicBezTo>
                    <a:pt x="25196" y="56407"/>
                    <a:pt x="24991" y="55111"/>
                    <a:pt x="24855" y="53792"/>
                  </a:cubicBezTo>
                  <a:cubicBezTo>
                    <a:pt x="24650" y="51995"/>
                    <a:pt x="24514" y="50176"/>
                    <a:pt x="24400" y="48357"/>
                  </a:cubicBezTo>
                  <a:cubicBezTo>
                    <a:pt x="24150" y="44650"/>
                    <a:pt x="24059" y="40921"/>
                    <a:pt x="24150" y="37192"/>
                  </a:cubicBezTo>
                  <a:cubicBezTo>
                    <a:pt x="24332" y="29779"/>
                    <a:pt x="25173" y="22411"/>
                    <a:pt x="26560" y="15111"/>
                  </a:cubicBezTo>
                  <a:cubicBezTo>
                    <a:pt x="26947" y="13065"/>
                    <a:pt x="27402" y="11041"/>
                    <a:pt x="27902" y="9040"/>
                  </a:cubicBezTo>
                  <a:cubicBezTo>
                    <a:pt x="28402" y="6993"/>
                    <a:pt x="29062" y="4992"/>
                    <a:pt x="29494" y="2923"/>
                  </a:cubicBezTo>
                  <a:cubicBezTo>
                    <a:pt x="29535" y="2704"/>
                    <a:pt x="29370" y="2568"/>
                    <a:pt x="29203" y="2568"/>
                  </a:cubicBezTo>
                  <a:close/>
                  <a:moveTo>
                    <a:pt x="34651" y="3832"/>
                  </a:moveTo>
                  <a:cubicBezTo>
                    <a:pt x="34449" y="3832"/>
                    <a:pt x="34256" y="3985"/>
                    <a:pt x="34338" y="4242"/>
                  </a:cubicBezTo>
                  <a:cubicBezTo>
                    <a:pt x="35588" y="7744"/>
                    <a:pt x="36634" y="11268"/>
                    <a:pt x="37362" y="14907"/>
                  </a:cubicBezTo>
                  <a:cubicBezTo>
                    <a:pt x="38112" y="18568"/>
                    <a:pt x="38522" y="22252"/>
                    <a:pt x="38658" y="25981"/>
                  </a:cubicBezTo>
                  <a:cubicBezTo>
                    <a:pt x="38885" y="33349"/>
                    <a:pt x="37908" y="40785"/>
                    <a:pt x="35747" y="47834"/>
                  </a:cubicBezTo>
                  <a:cubicBezTo>
                    <a:pt x="34633" y="51472"/>
                    <a:pt x="33178" y="54952"/>
                    <a:pt x="31609" y="58408"/>
                  </a:cubicBezTo>
                  <a:cubicBezTo>
                    <a:pt x="31745" y="58408"/>
                    <a:pt x="31882" y="58431"/>
                    <a:pt x="32018" y="58431"/>
                  </a:cubicBezTo>
                  <a:cubicBezTo>
                    <a:pt x="33633" y="55611"/>
                    <a:pt x="34906" y="52541"/>
                    <a:pt x="35929" y="49471"/>
                  </a:cubicBezTo>
                  <a:cubicBezTo>
                    <a:pt x="37112" y="45901"/>
                    <a:pt x="38021" y="42240"/>
                    <a:pt x="38613" y="38533"/>
                  </a:cubicBezTo>
                  <a:cubicBezTo>
                    <a:pt x="39772" y="31143"/>
                    <a:pt x="39704" y="23548"/>
                    <a:pt x="38431" y="16180"/>
                  </a:cubicBezTo>
                  <a:cubicBezTo>
                    <a:pt x="37726" y="12064"/>
                    <a:pt x="36611" y="7926"/>
                    <a:pt x="34997" y="4060"/>
                  </a:cubicBezTo>
                  <a:cubicBezTo>
                    <a:pt x="34932" y="3903"/>
                    <a:pt x="34790" y="3832"/>
                    <a:pt x="34651" y="3832"/>
                  </a:cubicBezTo>
                  <a:close/>
                  <a:moveTo>
                    <a:pt x="41168" y="2126"/>
                  </a:moveTo>
                  <a:cubicBezTo>
                    <a:pt x="41096" y="2126"/>
                    <a:pt x="41017" y="2200"/>
                    <a:pt x="41069" y="2286"/>
                  </a:cubicBezTo>
                  <a:cubicBezTo>
                    <a:pt x="41683" y="3287"/>
                    <a:pt x="42365" y="4242"/>
                    <a:pt x="42979" y="5242"/>
                  </a:cubicBezTo>
                  <a:cubicBezTo>
                    <a:pt x="43547" y="6197"/>
                    <a:pt x="44116" y="7175"/>
                    <a:pt x="44661" y="8153"/>
                  </a:cubicBezTo>
                  <a:cubicBezTo>
                    <a:pt x="45776" y="10131"/>
                    <a:pt x="46754" y="12201"/>
                    <a:pt x="47572" y="14315"/>
                  </a:cubicBezTo>
                  <a:cubicBezTo>
                    <a:pt x="49187" y="18522"/>
                    <a:pt x="50255" y="23048"/>
                    <a:pt x="50460" y="27573"/>
                  </a:cubicBezTo>
                  <a:cubicBezTo>
                    <a:pt x="50642" y="31802"/>
                    <a:pt x="50164" y="36032"/>
                    <a:pt x="48937" y="40102"/>
                  </a:cubicBezTo>
                  <a:cubicBezTo>
                    <a:pt x="47731" y="43968"/>
                    <a:pt x="45912" y="47561"/>
                    <a:pt x="43524" y="50836"/>
                  </a:cubicBezTo>
                  <a:cubicBezTo>
                    <a:pt x="42183" y="52678"/>
                    <a:pt x="40659" y="54360"/>
                    <a:pt x="38976" y="55861"/>
                  </a:cubicBezTo>
                  <a:cubicBezTo>
                    <a:pt x="37817" y="56884"/>
                    <a:pt x="36566" y="57794"/>
                    <a:pt x="35293" y="58635"/>
                  </a:cubicBezTo>
                  <a:cubicBezTo>
                    <a:pt x="35770" y="58635"/>
                    <a:pt x="36248" y="58658"/>
                    <a:pt x="36725" y="58681"/>
                  </a:cubicBezTo>
                  <a:cubicBezTo>
                    <a:pt x="37498" y="58135"/>
                    <a:pt x="38226" y="57567"/>
                    <a:pt x="38931" y="56975"/>
                  </a:cubicBezTo>
                  <a:cubicBezTo>
                    <a:pt x="40523" y="55634"/>
                    <a:pt x="41978" y="54156"/>
                    <a:pt x="43297" y="52541"/>
                  </a:cubicBezTo>
                  <a:cubicBezTo>
                    <a:pt x="45912" y="49358"/>
                    <a:pt x="47913" y="45696"/>
                    <a:pt x="49278" y="41808"/>
                  </a:cubicBezTo>
                  <a:cubicBezTo>
                    <a:pt x="52279" y="33394"/>
                    <a:pt x="51870" y="24048"/>
                    <a:pt x="48937" y="15657"/>
                  </a:cubicBezTo>
                  <a:cubicBezTo>
                    <a:pt x="48072" y="13224"/>
                    <a:pt x="47004" y="10859"/>
                    <a:pt x="45753" y="8585"/>
                  </a:cubicBezTo>
                  <a:cubicBezTo>
                    <a:pt x="45116" y="7403"/>
                    <a:pt x="44411" y="6288"/>
                    <a:pt x="43638" y="5197"/>
                  </a:cubicBezTo>
                  <a:cubicBezTo>
                    <a:pt x="42888" y="4151"/>
                    <a:pt x="42137" y="3082"/>
                    <a:pt x="41228" y="2150"/>
                  </a:cubicBezTo>
                  <a:cubicBezTo>
                    <a:pt x="41211" y="2133"/>
                    <a:pt x="41190" y="2126"/>
                    <a:pt x="41168" y="2126"/>
                  </a:cubicBezTo>
                  <a:close/>
                  <a:moveTo>
                    <a:pt x="43899" y="436"/>
                  </a:moveTo>
                  <a:cubicBezTo>
                    <a:pt x="43524" y="436"/>
                    <a:pt x="43372" y="1020"/>
                    <a:pt x="43797" y="1126"/>
                  </a:cubicBezTo>
                  <a:cubicBezTo>
                    <a:pt x="46685" y="1809"/>
                    <a:pt x="49573" y="2627"/>
                    <a:pt x="52052" y="4310"/>
                  </a:cubicBezTo>
                  <a:cubicBezTo>
                    <a:pt x="54280" y="5834"/>
                    <a:pt x="56054" y="7948"/>
                    <a:pt x="57509" y="10200"/>
                  </a:cubicBezTo>
                  <a:cubicBezTo>
                    <a:pt x="58988" y="12451"/>
                    <a:pt x="60125" y="14975"/>
                    <a:pt x="60920" y="17522"/>
                  </a:cubicBezTo>
                  <a:cubicBezTo>
                    <a:pt x="61694" y="20091"/>
                    <a:pt x="62262" y="22729"/>
                    <a:pt x="62399" y="25412"/>
                  </a:cubicBezTo>
                  <a:cubicBezTo>
                    <a:pt x="62649" y="30847"/>
                    <a:pt x="61785" y="36168"/>
                    <a:pt x="59511" y="41126"/>
                  </a:cubicBezTo>
                  <a:cubicBezTo>
                    <a:pt x="57487" y="45560"/>
                    <a:pt x="54280" y="49517"/>
                    <a:pt x="50483" y="52587"/>
                  </a:cubicBezTo>
                  <a:cubicBezTo>
                    <a:pt x="47049" y="55361"/>
                    <a:pt x="43092" y="57385"/>
                    <a:pt x="38908" y="58681"/>
                  </a:cubicBezTo>
                  <a:cubicBezTo>
                    <a:pt x="39659" y="58658"/>
                    <a:pt x="40432" y="58613"/>
                    <a:pt x="41205" y="58544"/>
                  </a:cubicBezTo>
                  <a:cubicBezTo>
                    <a:pt x="41751" y="58340"/>
                    <a:pt x="42319" y="58135"/>
                    <a:pt x="42865" y="57885"/>
                  </a:cubicBezTo>
                  <a:cubicBezTo>
                    <a:pt x="45184" y="56907"/>
                    <a:pt x="47390" y="55702"/>
                    <a:pt x="49437" y="54224"/>
                  </a:cubicBezTo>
                  <a:cubicBezTo>
                    <a:pt x="53530" y="51268"/>
                    <a:pt x="56964" y="47447"/>
                    <a:pt x="59351" y="42990"/>
                  </a:cubicBezTo>
                  <a:cubicBezTo>
                    <a:pt x="61967" y="38124"/>
                    <a:pt x="63194" y="32689"/>
                    <a:pt x="63194" y="27186"/>
                  </a:cubicBezTo>
                  <a:cubicBezTo>
                    <a:pt x="63194" y="21751"/>
                    <a:pt x="61739" y="16089"/>
                    <a:pt x="59056" y="11359"/>
                  </a:cubicBezTo>
                  <a:cubicBezTo>
                    <a:pt x="57691" y="8972"/>
                    <a:pt x="56100" y="6675"/>
                    <a:pt x="54030" y="4878"/>
                  </a:cubicBezTo>
                  <a:cubicBezTo>
                    <a:pt x="51779" y="2923"/>
                    <a:pt x="49096" y="1718"/>
                    <a:pt x="46230" y="967"/>
                  </a:cubicBezTo>
                  <a:cubicBezTo>
                    <a:pt x="45503" y="763"/>
                    <a:pt x="44730" y="603"/>
                    <a:pt x="43979" y="444"/>
                  </a:cubicBezTo>
                  <a:cubicBezTo>
                    <a:pt x="43952" y="438"/>
                    <a:pt x="43925" y="436"/>
                    <a:pt x="43899" y="4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081;p49"/>
            <p:cNvSpPr/>
            <p:nvPr/>
          </p:nvSpPr>
          <p:spPr>
            <a:xfrm>
              <a:off x="292187" y="583425"/>
              <a:ext cx="232649" cy="88997"/>
            </a:xfrm>
            <a:custGeom>
              <a:avLst/>
              <a:gdLst/>
              <a:ahLst/>
              <a:cxnLst/>
              <a:rect l="l" t="t" r="r" b="b"/>
              <a:pathLst>
                <a:path w="27971" h="10700" extrusionOk="0">
                  <a:moveTo>
                    <a:pt x="11846" y="1"/>
                  </a:moveTo>
                  <a:cubicBezTo>
                    <a:pt x="8177" y="1"/>
                    <a:pt x="4514" y="543"/>
                    <a:pt x="1092" y="1600"/>
                  </a:cubicBezTo>
                  <a:cubicBezTo>
                    <a:pt x="1092" y="1600"/>
                    <a:pt x="1092" y="1622"/>
                    <a:pt x="1092" y="1622"/>
                  </a:cubicBezTo>
                  <a:lnTo>
                    <a:pt x="705" y="3464"/>
                  </a:lnTo>
                  <a:cubicBezTo>
                    <a:pt x="500" y="4510"/>
                    <a:pt x="273" y="5579"/>
                    <a:pt x="0" y="6603"/>
                  </a:cubicBezTo>
                  <a:cubicBezTo>
                    <a:pt x="5186" y="9280"/>
                    <a:pt x="11167" y="10700"/>
                    <a:pt x="17092" y="10700"/>
                  </a:cubicBezTo>
                  <a:cubicBezTo>
                    <a:pt x="20729" y="10700"/>
                    <a:pt x="24344" y="10165"/>
                    <a:pt x="27743" y="9058"/>
                  </a:cubicBezTo>
                  <a:cubicBezTo>
                    <a:pt x="27856" y="7467"/>
                    <a:pt x="27856" y="5534"/>
                    <a:pt x="27970" y="3942"/>
                  </a:cubicBezTo>
                  <a:cubicBezTo>
                    <a:pt x="23147" y="1282"/>
                    <a:pt x="17489" y="1"/>
                    <a:pt x="11846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3082;p49"/>
            <p:cNvSpPr/>
            <p:nvPr/>
          </p:nvSpPr>
          <p:spPr>
            <a:xfrm>
              <a:off x="303532" y="583351"/>
              <a:ext cx="220356" cy="37978"/>
            </a:xfrm>
            <a:custGeom>
              <a:avLst/>
              <a:gdLst/>
              <a:ahLst/>
              <a:cxnLst/>
              <a:rect l="l" t="t" r="r" b="b"/>
              <a:pathLst>
                <a:path w="26493" h="4566" extrusionOk="0">
                  <a:moveTo>
                    <a:pt x="10500" y="0"/>
                  </a:moveTo>
                  <a:cubicBezTo>
                    <a:pt x="6920" y="0"/>
                    <a:pt x="3348" y="515"/>
                    <a:pt x="0" y="1518"/>
                  </a:cubicBezTo>
                  <a:cubicBezTo>
                    <a:pt x="387" y="1950"/>
                    <a:pt x="978" y="2155"/>
                    <a:pt x="1524" y="2336"/>
                  </a:cubicBezTo>
                  <a:cubicBezTo>
                    <a:pt x="8028" y="4383"/>
                    <a:pt x="14941" y="4474"/>
                    <a:pt x="21740" y="4565"/>
                  </a:cubicBezTo>
                  <a:cubicBezTo>
                    <a:pt x="21866" y="4565"/>
                    <a:pt x="21992" y="4565"/>
                    <a:pt x="22119" y="4565"/>
                  </a:cubicBezTo>
                  <a:cubicBezTo>
                    <a:pt x="23386" y="4565"/>
                    <a:pt x="24679" y="4546"/>
                    <a:pt x="25878" y="4133"/>
                  </a:cubicBezTo>
                  <a:cubicBezTo>
                    <a:pt x="26083" y="4065"/>
                    <a:pt x="26288" y="3974"/>
                    <a:pt x="26492" y="3860"/>
                  </a:cubicBezTo>
                  <a:cubicBezTo>
                    <a:pt x="21696" y="1254"/>
                    <a:pt x="16089" y="0"/>
                    <a:pt x="10500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3083;p49"/>
            <p:cNvSpPr/>
            <p:nvPr/>
          </p:nvSpPr>
          <p:spPr>
            <a:xfrm>
              <a:off x="332095" y="-67194"/>
              <a:ext cx="211165" cy="688514"/>
            </a:xfrm>
            <a:custGeom>
              <a:avLst/>
              <a:gdLst/>
              <a:ahLst/>
              <a:cxnLst/>
              <a:rect l="l" t="t" r="r" b="b"/>
              <a:pathLst>
                <a:path w="25388" h="82779" extrusionOk="0">
                  <a:moveTo>
                    <a:pt x="25293" y="0"/>
                  </a:moveTo>
                  <a:cubicBezTo>
                    <a:pt x="25274" y="0"/>
                    <a:pt x="25255" y="9"/>
                    <a:pt x="25241" y="29"/>
                  </a:cubicBezTo>
                  <a:cubicBezTo>
                    <a:pt x="23832" y="2075"/>
                    <a:pt x="22763" y="4508"/>
                    <a:pt x="21830" y="6805"/>
                  </a:cubicBezTo>
                  <a:cubicBezTo>
                    <a:pt x="21262" y="8283"/>
                    <a:pt x="20739" y="9784"/>
                    <a:pt x="20398" y="11330"/>
                  </a:cubicBezTo>
                  <a:cubicBezTo>
                    <a:pt x="20080" y="12899"/>
                    <a:pt x="19738" y="14469"/>
                    <a:pt x="19397" y="16060"/>
                  </a:cubicBezTo>
                  <a:cubicBezTo>
                    <a:pt x="18692" y="19358"/>
                    <a:pt x="18010" y="22678"/>
                    <a:pt x="17351" y="25975"/>
                  </a:cubicBezTo>
                  <a:cubicBezTo>
                    <a:pt x="16691" y="29295"/>
                    <a:pt x="16077" y="32615"/>
                    <a:pt x="15509" y="35958"/>
                  </a:cubicBezTo>
                  <a:cubicBezTo>
                    <a:pt x="14190" y="43553"/>
                    <a:pt x="13053" y="51171"/>
                    <a:pt x="12075" y="58811"/>
                  </a:cubicBezTo>
                  <a:cubicBezTo>
                    <a:pt x="11529" y="63064"/>
                    <a:pt x="10984" y="67293"/>
                    <a:pt x="10620" y="71545"/>
                  </a:cubicBezTo>
                  <a:cubicBezTo>
                    <a:pt x="8641" y="73274"/>
                    <a:pt x="6731" y="75025"/>
                    <a:pt x="4798" y="76776"/>
                  </a:cubicBezTo>
                  <a:cubicBezTo>
                    <a:pt x="4184" y="77321"/>
                    <a:pt x="3570" y="77890"/>
                    <a:pt x="2956" y="78436"/>
                  </a:cubicBezTo>
                  <a:cubicBezTo>
                    <a:pt x="2592" y="78754"/>
                    <a:pt x="2251" y="79072"/>
                    <a:pt x="1910" y="79368"/>
                  </a:cubicBezTo>
                  <a:cubicBezTo>
                    <a:pt x="1296" y="79936"/>
                    <a:pt x="614" y="80482"/>
                    <a:pt x="0" y="81096"/>
                  </a:cubicBezTo>
                  <a:cubicBezTo>
                    <a:pt x="228" y="81142"/>
                    <a:pt x="432" y="81187"/>
                    <a:pt x="637" y="81255"/>
                  </a:cubicBezTo>
                  <a:cubicBezTo>
                    <a:pt x="1137" y="80778"/>
                    <a:pt x="1637" y="80300"/>
                    <a:pt x="2138" y="79868"/>
                  </a:cubicBezTo>
                  <a:cubicBezTo>
                    <a:pt x="2706" y="79368"/>
                    <a:pt x="3252" y="78868"/>
                    <a:pt x="3798" y="78367"/>
                  </a:cubicBezTo>
                  <a:cubicBezTo>
                    <a:pt x="4230" y="77981"/>
                    <a:pt x="4662" y="77594"/>
                    <a:pt x="5094" y="77208"/>
                  </a:cubicBezTo>
                  <a:cubicBezTo>
                    <a:pt x="6981" y="75502"/>
                    <a:pt x="8891" y="73797"/>
                    <a:pt x="10756" y="72046"/>
                  </a:cubicBezTo>
                  <a:cubicBezTo>
                    <a:pt x="11029" y="72501"/>
                    <a:pt x="11416" y="72933"/>
                    <a:pt x="11757" y="73319"/>
                  </a:cubicBezTo>
                  <a:cubicBezTo>
                    <a:pt x="12166" y="73819"/>
                    <a:pt x="12575" y="74297"/>
                    <a:pt x="12985" y="74797"/>
                  </a:cubicBezTo>
                  <a:cubicBezTo>
                    <a:pt x="13803" y="75798"/>
                    <a:pt x="14599" y="76798"/>
                    <a:pt x="15395" y="77822"/>
                  </a:cubicBezTo>
                  <a:cubicBezTo>
                    <a:pt x="15827" y="78390"/>
                    <a:pt x="16282" y="78959"/>
                    <a:pt x="16714" y="79527"/>
                  </a:cubicBezTo>
                  <a:cubicBezTo>
                    <a:pt x="17510" y="80596"/>
                    <a:pt x="18306" y="81687"/>
                    <a:pt x="19079" y="82779"/>
                  </a:cubicBezTo>
                  <a:cubicBezTo>
                    <a:pt x="19284" y="82779"/>
                    <a:pt x="19466" y="82779"/>
                    <a:pt x="19647" y="82756"/>
                  </a:cubicBezTo>
                  <a:cubicBezTo>
                    <a:pt x="18920" y="81756"/>
                    <a:pt x="18192" y="80732"/>
                    <a:pt x="17442" y="79732"/>
                  </a:cubicBezTo>
                  <a:cubicBezTo>
                    <a:pt x="16919" y="79027"/>
                    <a:pt x="16373" y="78322"/>
                    <a:pt x="15827" y="77617"/>
                  </a:cubicBezTo>
                  <a:cubicBezTo>
                    <a:pt x="15031" y="76571"/>
                    <a:pt x="14190" y="75548"/>
                    <a:pt x="13348" y="74524"/>
                  </a:cubicBezTo>
                  <a:cubicBezTo>
                    <a:pt x="12962" y="74047"/>
                    <a:pt x="12553" y="73547"/>
                    <a:pt x="12143" y="73069"/>
                  </a:cubicBezTo>
                  <a:cubicBezTo>
                    <a:pt x="11802" y="72660"/>
                    <a:pt x="11438" y="72205"/>
                    <a:pt x="11029" y="71841"/>
                  </a:cubicBezTo>
                  <a:cubicBezTo>
                    <a:pt x="11029" y="71841"/>
                    <a:pt x="11029" y="71818"/>
                    <a:pt x="11029" y="71818"/>
                  </a:cubicBezTo>
                  <a:cubicBezTo>
                    <a:pt x="11529" y="67975"/>
                    <a:pt x="11916" y="64155"/>
                    <a:pt x="12416" y="60312"/>
                  </a:cubicBezTo>
                  <a:cubicBezTo>
                    <a:pt x="12916" y="56446"/>
                    <a:pt x="13439" y="52603"/>
                    <a:pt x="14008" y="48760"/>
                  </a:cubicBezTo>
                  <a:cubicBezTo>
                    <a:pt x="15145" y="41120"/>
                    <a:pt x="16441" y="33502"/>
                    <a:pt x="17851" y="25929"/>
                  </a:cubicBezTo>
                  <a:cubicBezTo>
                    <a:pt x="18329" y="23383"/>
                    <a:pt x="18829" y="20836"/>
                    <a:pt x="19352" y="18289"/>
                  </a:cubicBezTo>
                  <a:cubicBezTo>
                    <a:pt x="19670" y="16720"/>
                    <a:pt x="19898" y="15082"/>
                    <a:pt x="20398" y="13559"/>
                  </a:cubicBezTo>
                  <a:cubicBezTo>
                    <a:pt x="20512" y="13172"/>
                    <a:pt x="20534" y="12740"/>
                    <a:pt x="20603" y="12354"/>
                  </a:cubicBezTo>
                  <a:cubicBezTo>
                    <a:pt x="20693" y="11967"/>
                    <a:pt x="20784" y="11558"/>
                    <a:pt x="20875" y="11171"/>
                  </a:cubicBezTo>
                  <a:cubicBezTo>
                    <a:pt x="21080" y="10398"/>
                    <a:pt x="21307" y="9625"/>
                    <a:pt x="21558" y="8875"/>
                  </a:cubicBezTo>
                  <a:cubicBezTo>
                    <a:pt x="22604" y="5850"/>
                    <a:pt x="24059" y="3008"/>
                    <a:pt x="25355" y="97"/>
                  </a:cubicBezTo>
                  <a:cubicBezTo>
                    <a:pt x="25387" y="49"/>
                    <a:pt x="25340" y="0"/>
                    <a:pt x="25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" name="Google Shape;3116;p49"/>
          <p:cNvSpPr/>
          <p:nvPr/>
        </p:nvSpPr>
        <p:spPr>
          <a:xfrm>
            <a:off x="5377788" y="3773964"/>
            <a:ext cx="678434" cy="181712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" name="Google Shape;3117;p49"/>
          <p:cNvGrpSpPr/>
          <p:nvPr/>
        </p:nvGrpSpPr>
        <p:grpSpPr>
          <a:xfrm rot="-181068">
            <a:off x="7018405" y="3363381"/>
            <a:ext cx="342841" cy="1060031"/>
            <a:chOff x="-1600200" y="721967"/>
            <a:chExt cx="713409" cy="2205795"/>
          </a:xfrm>
        </p:grpSpPr>
        <p:sp>
          <p:nvSpPr>
            <p:cNvPr id="216" name="Google Shape;3118;p49"/>
            <p:cNvSpPr/>
            <p:nvPr/>
          </p:nvSpPr>
          <p:spPr>
            <a:xfrm flipH="1">
              <a:off x="-1330200" y="721967"/>
              <a:ext cx="262627" cy="452238"/>
            </a:xfrm>
            <a:custGeom>
              <a:avLst/>
              <a:gdLst/>
              <a:ahLst/>
              <a:cxnLst/>
              <a:rect l="l" t="t" r="r" b="b"/>
              <a:pathLst>
                <a:path w="20761" h="35750" extrusionOk="0">
                  <a:moveTo>
                    <a:pt x="9607" y="0"/>
                  </a:moveTo>
                  <a:cubicBezTo>
                    <a:pt x="9570" y="0"/>
                    <a:pt x="9530" y="29"/>
                    <a:pt x="9519" y="86"/>
                  </a:cubicBezTo>
                  <a:cubicBezTo>
                    <a:pt x="9314" y="2314"/>
                    <a:pt x="9337" y="4588"/>
                    <a:pt x="9291" y="6817"/>
                  </a:cubicBezTo>
                  <a:cubicBezTo>
                    <a:pt x="9269" y="7885"/>
                    <a:pt x="9223" y="8954"/>
                    <a:pt x="9223" y="10023"/>
                  </a:cubicBezTo>
                  <a:cubicBezTo>
                    <a:pt x="9223" y="10842"/>
                    <a:pt x="9109" y="11751"/>
                    <a:pt x="9223" y="12593"/>
                  </a:cubicBezTo>
                  <a:cubicBezTo>
                    <a:pt x="9087" y="13525"/>
                    <a:pt x="9109" y="14503"/>
                    <a:pt x="9087" y="15458"/>
                  </a:cubicBezTo>
                  <a:cubicBezTo>
                    <a:pt x="9041" y="16504"/>
                    <a:pt x="8996" y="17550"/>
                    <a:pt x="8950" y="18596"/>
                  </a:cubicBezTo>
                  <a:cubicBezTo>
                    <a:pt x="8882" y="20574"/>
                    <a:pt x="8700" y="22598"/>
                    <a:pt x="8746" y="24599"/>
                  </a:cubicBezTo>
                  <a:cubicBezTo>
                    <a:pt x="8746" y="24622"/>
                    <a:pt x="8723" y="24622"/>
                    <a:pt x="8723" y="24622"/>
                  </a:cubicBezTo>
                  <a:cubicBezTo>
                    <a:pt x="7245" y="26418"/>
                    <a:pt x="5789" y="28215"/>
                    <a:pt x="4334" y="30034"/>
                  </a:cubicBezTo>
                  <a:cubicBezTo>
                    <a:pt x="3606" y="30921"/>
                    <a:pt x="2879" y="31808"/>
                    <a:pt x="2174" y="32695"/>
                  </a:cubicBezTo>
                  <a:cubicBezTo>
                    <a:pt x="1469" y="33581"/>
                    <a:pt x="718" y="34468"/>
                    <a:pt x="104" y="35423"/>
                  </a:cubicBezTo>
                  <a:cubicBezTo>
                    <a:pt x="0" y="35580"/>
                    <a:pt x="148" y="35750"/>
                    <a:pt x="305" y="35750"/>
                  </a:cubicBezTo>
                  <a:cubicBezTo>
                    <a:pt x="354" y="35750"/>
                    <a:pt x="403" y="35734"/>
                    <a:pt x="446" y="35696"/>
                  </a:cubicBezTo>
                  <a:cubicBezTo>
                    <a:pt x="1264" y="34900"/>
                    <a:pt x="1969" y="33968"/>
                    <a:pt x="2697" y="33081"/>
                  </a:cubicBezTo>
                  <a:cubicBezTo>
                    <a:pt x="3402" y="32194"/>
                    <a:pt x="4129" y="31307"/>
                    <a:pt x="4857" y="30421"/>
                  </a:cubicBezTo>
                  <a:cubicBezTo>
                    <a:pt x="6290" y="28647"/>
                    <a:pt x="7745" y="26873"/>
                    <a:pt x="9155" y="25077"/>
                  </a:cubicBezTo>
                  <a:cubicBezTo>
                    <a:pt x="11088" y="26487"/>
                    <a:pt x="12975" y="27942"/>
                    <a:pt x="14840" y="29443"/>
                  </a:cubicBezTo>
                  <a:cubicBezTo>
                    <a:pt x="15749" y="30193"/>
                    <a:pt x="16659" y="30944"/>
                    <a:pt x="17546" y="31694"/>
                  </a:cubicBezTo>
                  <a:cubicBezTo>
                    <a:pt x="18001" y="32081"/>
                    <a:pt x="18456" y="32467"/>
                    <a:pt x="18910" y="32854"/>
                  </a:cubicBezTo>
                  <a:cubicBezTo>
                    <a:pt x="19365" y="33240"/>
                    <a:pt x="19797" y="33695"/>
                    <a:pt x="20275" y="34013"/>
                  </a:cubicBezTo>
                  <a:cubicBezTo>
                    <a:pt x="20324" y="34046"/>
                    <a:pt x="20373" y="34061"/>
                    <a:pt x="20419" y="34061"/>
                  </a:cubicBezTo>
                  <a:cubicBezTo>
                    <a:pt x="20624" y="34061"/>
                    <a:pt x="20761" y="33772"/>
                    <a:pt x="20593" y="33604"/>
                  </a:cubicBezTo>
                  <a:cubicBezTo>
                    <a:pt x="20207" y="33127"/>
                    <a:pt x="19684" y="32740"/>
                    <a:pt x="19206" y="32331"/>
                  </a:cubicBezTo>
                  <a:cubicBezTo>
                    <a:pt x="18774" y="31944"/>
                    <a:pt x="18342" y="31580"/>
                    <a:pt x="17910" y="31194"/>
                  </a:cubicBezTo>
                  <a:cubicBezTo>
                    <a:pt x="16977" y="30398"/>
                    <a:pt x="16022" y="29625"/>
                    <a:pt x="15067" y="28851"/>
                  </a:cubicBezTo>
                  <a:cubicBezTo>
                    <a:pt x="13203" y="27351"/>
                    <a:pt x="11292" y="25895"/>
                    <a:pt x="9360" y="24485"/>
                  </a:cubicBezTo>
                  <a:cubicBezTo>
                    <a:pt x="9337" y="24463"/>
                    <a:pt x="9291" y="24440"/>
                    <a:pt x="9269" y="24440"/>
                  </a:cubicBezTo>
                  <a:cubicBezTo>
                    <a:pt x="9473" y="22530"/>
                    <a:pt x="9451" y="20574"/>
                    <a:pt x="9519" y="18664"/>
                  </a:cubicBezTo>
                  <a:cubicBezTo>
                    <a:pt x="9564" y="17663"/>
                    <a:pt x="9610" y="16640"/>
                    <a:pt x="9655" y="15617"/>
                  </a:cubicBezTo>
                  <a:cubicBezTo>
                    <a:pt x="9701" y="14707"/>
                    <a:pt x="9814" y="13752"/>
                    <a:pt x="9769" y="12820"/>
                  </a:cubicBezTo>
                  <a:cubicBezTo>
                    <a:pt x="9928" y="11979"/>
                    <a:pt x="9837" y="11046"/>
                    <a:pt x="9837" y="10205"/>
                  </a:cubicBezTo>
                  <a:cubicBezTo>
                    <a:pt x="9837" y="9068"/>
                    <a:pt x="9837" y="7954"/>
                    <a:pt x="9837" y="6817"/>
                  </a:cubicBezTo>
                  <a:cubicBezTo>
                    <a:pt x="9814" y="4588"/>
                    <a:pt x="9860" y="2314"/>
                    <a:pt x="9678" y="86"/>
                  </a:cubicBezTo>
                  <a:cubicBezTo>
                    <a:pt x="9678" y="29"/>
                    <a:pt x="9644" y="0"/>
                    <a:pt x="960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3119;p49"/>
            <p:cNvSpPr/>
            <p:nvPr/>
          </p:nvSpPr>
          <p:spPr>
            <a:xfrm flipH="1">
              <a:off x="-1378128" y="1132138"/>
              <a:ext cx="344915" cy="99821"/>
            </a:xfrm>
            <a:custGeom>
              <a:avLst/>
              <a:gdLst/>
              <a:ahLst/>
              <a:cxnLst/>
              <a:rect l="l" t="t" r="r" b="b"/>
              <a:pathLst>
                <a:path w="27266" h="7891" extrusionOk="0">
                  <a:moveTo>
                    <a:pt x="18632" y="1"/>
                  </a:moveTo>
                  <a:cubicBezTo>
                    <a:pt x="12381" y="1"/>
                    <a:pt x="6044" y="760"/>
                    <a:pt x="1" y="1955"/>
                  </a:cubicBezTo>
                  <a:cubicBezTo>
                    <a:pt x="114" y="3934"/>
                    <a:pt x="114" y="5912"/>
                    <a:pt x="23" y="7890"/>
                  </a:cubicBezTo>
                  <a:cubicBezTo>
                    <a:pt x="8869" y="7640"/>
                    <a:pt x="18397" y="6776"/>
                    <a:pt x="27266" y="6503"/>
                  </a:cubicBezTo>
                  <a:cubicBezTo>
                    <a:pt x="27129" y="4479"/>
                    <a:pt x="26493" y="2296"/>
                    <a:pt x="25856" y="363"/>
                  </a:cubicBezTo>
                  <a:cubicBezTo>
                    <a:pt x="23476" y="115"/>
                    <a:pt x="21060" y="1"/>
                    <a:pt x="18632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3120;p49"/>
            <p:cNvSpPr/>
            <p:nvPr/>
          </p:nvSpPr>
          <p:spPr>
            <a:xfrm flipH="1">
              <a:off x="-1378128" y="1168763"/>
              <a:ext cx="344624" cy="63199"/>
            </a:xfrm>
            <a:custGeom>
              <a:avLst/>
              <a:gdLst/>
              <a:ahLst/>
              <a:cxnLst/>
              <a:rect l="l" t="t" r="r" b="b"/>
              <a:pathLst>
                <a:path w="27243" h="4996" extrusionOk="0">
                  <a:moveTo>
                    <a:pt x="21033" y="0"/>
                  </a:moveTo>
                  <a:cubicBezTo>
                    <a:pt x="14887" y="0"/>
                    <a:pt x="8716" y="834"/>
                    <a:pt x="2706" y="2176"/>
                  </a:cubicBezTo>
                  <a:cubicBezTo>
                    <a:pt x="1842" y="2358"/>
                    <a:pt x="933" y="2562"/>
                    <a:pt x="69" y="2835"/>
                  </a:cubicBezTo>
                  <a:cubicBezTo>
                    <a:pt x="46" y="3540"/>
                    <a:pt x="23" y="4268"/>
                    <a:pt x="0" y="4995"/>
                  </a:cubicBezTo>
                  <a:cubicBezTo>
                    <a:pt x="8869" y="4745"/>
                    <a:pt x="18397" y="3881"/>
                    <a:pt x="27243" y="3608"/>
                  </a:cubicBezTo>
                  <a:cubicBezTo>
                    <a:pt x="27175" y="2517"/>
                    <a:pt x="26947" y="1357"/>
                    <a:pt x="26652" y="243"/>
                  </a:cubicBezTo>
                  <a:cubicBezTo>
                    <a:pt x="24784" y="78"/>
                    <a:pt x="22910" y="0"/>
                    <a:pt x="210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121;p49"/>
            <p:cNvSpPr/>
            <p:nvPr/>
          </p:nvSpPr>
          <p:spPr>
            <a:xfrm flipH="1">
              <a:off x="-1600200" y="1187144"/>
              <a:ext cx="713409" cy="1274614"/>
            </a:xfrm>
            <a:custGeom>
              <a:avLst/>
              <a:gdLst/>
              <a:ahLst/>
              <a:cxnLst/>
              <a:rect l="l" t="t" r="r" b="b"/>
              <a:pathLst>
                <a:path w="56396" h="100760" extrusionOk="0">
                  <a:moveTo>
                    <a:pt x="30031" y="0"/>
                  </a:moveTo>
                  <a:cubicBezTo>
                    <a:pt x="23025" y="0"/>
                    <a:pt x="16063" y="890"/>
                    <a:pt x="9801" y="3588"/>
                  </a:cubicBezTo>
                  <a:cubicBezTo>
                    <a:pt x="5344" y="5521"/>
                    <a:pt x="1069" y="9000"/>
                    <a:pt x="250" y="13775"/>
                  </a:cubicBezTo>
                  <a:cubicBezTo>
                    <a:pt x="0" y="15253"/>
                    <a:pt x="91" y="16754"/>
                    <a:pt x="205" y="18255"/>
                  </a:cubicBezTo>
                  <a:cubicBezTo>
                    <a:pt x="1524" y="38152"/>
                    <a:pt x="3366" y="58027"/>
                    <a:pt x="5731" y="77833"/>
                  </a:cubicBezTo>
                  <a:cubicBezTo>
                    <a:pt x="6254" y="82086"/>
                    <a:pt x="6799" y="86406"/>
                    <a:pt x="8732" y="90227"/>
                  </a:cubicBezTo>
                  <a:cubicBezTo>
                    <a:pt x="11097" y="94934"/>
                    <a:pt x="15531" y="98527"/>
                    <a:pt x="20602" y="99891"/>
                  </a:cubicBezTo>
                  <a:cubicBezTo>
                    <a:pt x="22926" y="100512"/>
                    <a:pt x="25358" y="100760"/>
                    <a:pt x="27846" y="100760"/>
                  </a:cubicBezTo>
                  <a:cubicBezTo>
                    <a:pt x="34826" y="100760"/>
                    <a:pt x="42241" y="98808"/>
                    <a:pt x="48914" y="97685"/>
                  </a:cubicBezTo>
                  <a:lnTo>
                    <a:pt x="48891" y="97685"/>
                  </a:lnTo>
                  <a:cubicBezTo>
                    <a:pt x="52347" y="93933"/>
                    <a:pt x="55122" y="89385"/>
                    <a:pt x="55940" y="84360"/>
                  </a:cubicBezTo>
                  <a:cubicBezTo>
                    <a:pt x="56395" y="81654"/>
                    <a:pt x="56259" y="78879"/>
                    <a:pt x="56122" y="76128"/>
                  </a:cubicBezTo>
                  <a:cubicBezTo>
                    <a:pt x="55349" y="59755"/>
                    <a:pt x="54599" y="43383"/>
                    <a:pt x="53825" y="27010"/>
                  </a:cubicBezTo>
                  <a:cubicBezTo>
                    <a:pt x="53644" y="23303"/>
                    <a:pt x="52643" y="19324"/>
                    <a:pt x="52575" y="15617"/>
                  </a:cubicBezTo>
                  <a:cubicBezTo>
                    <a:pt x="52529" y="13116"/>
                    <a:pt x="52165" y="10614"/>
                    <a:pt x="51506" y="8204"/>
                  </a:cubicBezTo>
                  <a:cubicBezTo>
                    <a:pt x="51256" y="7317"/>
                    <a:pt x="50983" y="6430"/>
                    <a:pt x="50460" y="5680"/>
                  </a:cubicBezTo>
                  <a:cubicBezTo>
                    <a:pt x="50005" y="5020"/>
                    <a:pt x="49391" y="4475"/>
                    <a:pt x="48754" y="3974"/>
                  </a:cubicBezTo>
                  <a:cubicBezTo>
                    <a:pt x="47231" y="2769"/>
                    <a:pt x="45548" y="1086"/>
                    <a:pt x="43615" y="882"/>
                  </a:cubicBezTo>
                  <a:cubicBezTo>
                    <a:pt x="39189" y="379"/>
                    <a:pt x="34601" y="0"/>
                    <a:pt x="3003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122;p49"/>
            <p:cNvSpPr/>
            <p:nvPr/>
          </p:nvSpPr>
          <p:spPr>
            <a:xfrm flipH="1">
              <a:off x="-1516487" y="1187359"/>
              <a:ext cx="568997" cy="1273476"/>
            </a:xfrm>
            <a:custGeom>
              <a:avLst/>
              <a:gdLst/>
              <a:ahLst/>
              <a:cxnLst/>
              <a:rect l="l" t="t" r="r" b="b"/>
              <a:pathLst>
                <a:path w="44980" h="100670" extrusionOk="0">
                  <a:moveTo>
                    <a:pt x="26378" y="1"/>
                  </a:moveTo>
                  <a:cubicBezTo>
                    <a:pt x="29448" y="4480"/>
                    <a:pt x="31427" y="9642"/>
                    <a:pt x="32564" y="14941"/>
                  </a:cubicBezTo>
                  <a:cubicBezTo>
                    <a:pt x="34042" y="21763"/>
                    <a:pt x="34156" y="28789"/>
                    <a:pt x="34406" y="35725"/>
                  </a:cubicBezTo>
                  <a:cubicBezTo>
                    <a:pt x="34633" y="42888"/>
                    <a:pt x="34838" y="50051"/>
                    <a:pt x="35111" y="57214"/>
                  </a:cubicBezTo>
                  <a:cubicBezTo>
                    <a:pt x="35361" y="64263"/>
                    <a:pt x="35656" y="71335"/>
                    <a:pt x="35816" y="78408"/>
                  </a:cubicBezTo>
                  <a:cubicBezTo>
                    <a:pt x="35952" y="84297"/>
                    <a:pt x="35884" y="90596"/>
                    <a:pt x="33155" y="95985"/>
                  </a:cubicBezTo>
                  <a:cubicBezTo>
                    <a:pt x="32837" y="96645"/>
                    <a:pt x="32473" y="97304"/>
                    <a:pt x="32063" y="97918"/>
                  </a:cubicBezTo>
                  <a:cubicBezTo>
                    <a:pt x="31889" y="98172"/>
                    <a:pt x="32135" y="98415"/>
                    <a:pt x="32377" y="98415"/>
                  </a:cubicBezTo>
                  <a:cubicBezTo>
                    <a:pt x="32482" y="98415"/>
                    <a:pt x="32586" y="98369"/>
                    <a:pt x="32655" y="98259"/>
                  </a:cubicBezTo>
                  <a:cubicBezTo>
                    <a:pt x="36020" y="93211"/>
                    <a:pt x="36611" y="86912"/>
                    <a:pt x="36589" y="81000"/>
                  </a:cubicBezTo>
                  <a:cubicBezTo>
                    <a:pt x="36543" y="73973"/>
                    <a:pt x="36179" y="66924"/>
                    <a:pt x="35975" y="59897"/>
                  </a:cubicBezTo>
                  <a:cubicBezTo>
                    <a:pt x="35770" y="52621"/>
                    <a:pt x="35520" y="45321"/>
                    <a:pt x="35270" y="38022"/>
                  </a:cubicBezTo>
                  <a:cubicBezTo>
                    <a:pt x="35020" y="30950"/>
                    <a:pt x="34974" y="23832"/>
                    <a:pt x="33746" y="16851"/>
                  </a:cubicBezTo>
                  <a:cubicBezTo>
                    <a:pt x="32700" y="10870"/>
                    <a:pt x="30699" y="4890"/>
                    <a:pt x="27038" y="1"/>
                  </a:cubicBezTo>
                  <a:close/>
                  <a:moveTo>
                    <a:pt x="34815" y="455"/>
                  </a:moveTo>
                  <a:cubicBezTo>
                    <a:pt x="38067" y="4549"/>
                    <a:pt x="39772" y="9665"/>
                    <a:pt x="40636" y="14804"/>
                  </a:cubicBezTo>
                  <a:cubicBezTo>
                    <a:pt x="41205" y="18170"/>
                    <a:pt x="41387" y="21603"/>
                    <a:pt x="41569" y="25014"/>
                  </a:cubicBezTo>
                  <a:cubicBezTo>
                    <a:pt x="41751" y="28562"/>
                    <a:pt x="41910" y="32109"/>
                    <a:pt x="42069" y="35679"/>
                  </a:cubicBezTo>
                  <a:cubicBezTo>
                    <a:pt x="42433" y="42797"/>
                    <a:pt x="42729" y="49915"/>
                    <a:pt x="43070" y="57032"/>
                  </a:cubicBezTo>
                  <a:cubicBezTo>
                    <a:pt x="43433" y="64172"/>
                    <a:pt x="43729" y="71313"/>
                    <a:pt x="44047" y="78453"/>
                  </a:cubicBezTo>
                  <a:cubicBezTo>
                    <a:pt x="44320" y="84661"/>
                    <a:pt x="44389" y="91551"/>
                    <a:pt x="40477" y="96781"/>
                  </a:cubicBezTo>
                  <a:cubicBezTo>
                    <a:pt x="40000" y="97395"/>
                    <a:pt x="39545" y="97987"/>
                    <a:pt x="38976" y="98510"/>
                  </a:cubicBezTo>
                  <a:cubicBezTo>
                    <a:pt x="38931" y="98555"/>
                    <a:pt x="38908" y="98601"/>
                    <a:pt x="38931" y="98646"/>
                  </a:cubicBezTo>
                  <a:cubicBezTo>
                    <a:pt x="39090" y="98601"/>
                    <a:pt x="39272" y="98578"/>
                    <a:pt x="39431" y="98532"/>
                  </a:cubicBezTo>
                  <a:cubicBezTo>
                    <a:pt x="44093" y="94234"/>
                    <a:pt x="44980" y="87799"/>
                    <a:pt x="44889" y="81728"/>
                  </a:cubicBezTo>
                  <a:cubicBezTo>
                    <a:pt x="44843" y="78135"/>
                    <a:pt x="44593" y="74542"/>
                    <a:pt x="44457" y="70949"/>
                  </a:cubicBezTo>
                  <a:cubicBezTo>
                    <a:pt x="44298" y="67311"/>
                    <a:pt x="44138" y="63672"/>
                    <a:pt x="43979" y="60034"/>
                  </a:cubicBezTo>
                  <a:cubicBezTo>
                    <a:pt x="43638" y="52757"/>
                    <a:pt x="43320" y="45458"/>
                    <a:pt x="43001" y="38181"/>
                  </a:cubicBezTo>
                  <a:cubicBezTo>
                    <a:pt x="42865" y="34497"/>
                    <a:pt x="42683" y="30836"/>
                    <a:pt x="42547" y="27152"/>
                  </a:cubicBezTo>
                  <a:cubicBezTo>
                    <a:pt x="42410" y="23650"/>
                    <a:pt x="42251" y="20148"/>
                    <a:pt x="41819" y="16669"/>
                  </a:cubicBezTo>
                  <a:cubicBezTo>
                    <a:pt x="41114" y="10961"/>
                    <a:pt x="39545" y="5208"/>
                    <a:pt x="36066" y="569"/>
                  </a:cubicBezTo>
                  <a:cubicBezTo>
                    <a:pt x="35634" y="524"/>
                    <a:pt x="35224" y="478"/>
                    <a:pt x="34815" y="455"/>
                  </a:cubicBezTo>
                  <a:close/>
                  <a:moveTo>
                    <a:pt x="12348" y="1251"/>
                  </a:moveTo>
                  <a:lnTo>
                    <a:pt x="12348" y="1251"/>
                  </a:lnTo>
                  <a:cubicBezTo>
                    <a:pt x="12143" y="1297"/>
                    <a:pt x="11939" y="1342"/>
                    <a:pt x="11711" y="1388"/>
                  </a:cubicBezTo>
                  <a:cubicBezTo>
                    <a:pt x="9483" y="6277"/>
                    <a:pt x="8505" y="11643"/>
                    <a:pt x="8232" y="17033"/>
                  </a:cubicBezTo>
                  <a:cubicBezTo>
                    <a:pt x="7845" y="24514"/>
                    <a:pt x="8687" y="31950"/>
                    <a:pt x="9301" y="39386"/>
                  </a:cubicBezTo>
                  <a:cubicBezTo>
                    <a:pt x="9938" y="46867"/>
                    <a:pt x="10642" y="54326"/>
                    <a:pt x="11302" y="61785"/>
                  </a:cubicBezTo>
                  <a:cubicBezTo>
                    <a:pt x="11620" y="65514"/>
                    <a:pt x="11893" y="69243"/>
                    <a:pt x="12280" y="72973"/>
                  </a:cubicBezTo>
                  <a:cubicBezTo>
                    <a:pt x="12621" y="76475"/>
                    <a:pt x="12825" y="79999"/>
                    <a:pt x="13508" y="83456"/>
                  </a:cubicBezTo>
                  <a:cubicBezTo>
                    <a:pt x="14645" y="89163"/>
                    <a:pt x="17283" y="95121"/>
                    <a:pt x="22558" y="98123"/>
                  </a:cubicBezTo>
                  <a:cubicBezTo>
                    <a:pt x="23149" y="98464"/>
                    <a:pt x="23763" y="98714"/>
                    <a:pt x="24400" y="98942"/>
                  </a:cubicBezTo>
                  <a:cubicBezTo>
                    <a:pt x="24432" y="98953"/>
                    <a:pt x="24463" y="98958"/>
                    <a:pt x="24493" y="98958"/>
                  </a:cubicBezTo>
                  <a:cubicBezTo>
                    <a:pt x="24759" y="98958"/>
                    <a:pt x="24914" y="98541"/>
                    <a:pt x="24628" y="98419"/>
                  </a:cubicBezTo>
                  <a:cubicBezTo>
                    <a:pt x="22058" y="97259"/>
                    <a:pt x="19875" y="95462"/>
                    <a:pt x="18238" y="93166"/>
                  </a:cubicBezTo>
                  <a:cubicBezTo>
                    <a:pt x="16464" y="90710"/>
                    <a:pt x="15350" y="87890"/>
                    <a:pt x="14645" y="84979"/>
                  </a:cubicBezTo>
                  <a:cubicBezTo>
                    <a:pt x="13849" y="81637"/>
                    <a:pt x="13530" y="78203"/>
                    <a:pt x="13235" y="74792"/>
                  </a:cubicBezTo>
                  <a:cubicBezTo>
                    <a:pt x="12894" y="71108"/>
                    <a:pt x="12598" y="67447"/>
                    <a:pt x="12280" y="63786"/>
                  </a:cubicBezTo>
                  <a:cubicBezTo>
                    <a:pt x="11620" y="56486"/>
                    <a:pt x="11006" y="49187"/>
                    <a:pt x="10370" y="41887"/>
                  </a:cubicBezTo>
                  <a:cubicBezTo>
                    <a:pt x="9733" y="34633"/>
                    <a:pt x="8823" y="27334"/>
                    <a:pt x="8869" y="20034"/>
                  </a:cubicBezTo>
                  <a:cubicBezTo>
                    <a:pt x="8914" y="13599"/>
                    <a:pt x="9869" y="7186"/>
                    <a:pt x="12348" y="1251"/>
                  </a:cubicBezTo>
                  <a:close/>
                  <a:moveTo>
                    <a:pt x="20603" y="114"/>
                  </a:moveTo>
                  <a:cubicBezTo>
                    <a:pt x="20330" y="137"/>
                    <a:pt x="20057" y="160"/>
                    <a:pt x="19807" y="183"/>
                  </a:cubicBezTo>
                  <a:cubicBezTo>
                    <a:pt x="20148" y="6300"/>
                    <a:pt x="20784" y="12417"/>
                    <a:pt x="21307" y="18511"/>
                  </a:cubicBezTo>
                  <a:cubicBezTo>
                    <a:pt x="21853" y="25014"/>
                    <a:pt x="22376" y="31518"/>
                    <a:pt x="22922" y="38022"/>
                  </a:cubicBezTo>
                  <a:cubicBezTo>
                    <a:pt x="23991" y="51029"/>
                    <a:pt x="25037" y="64036"/>
                    <a:pt x="26128" y="77020"/>
                  </a:cubicBezTo>
                  <a:cubicBezTo>
                    <a:pt x="26447" y="80682"/>
                    <a:pt x="26742" y="84320"/>
                    <a:pt x="27061" y="87958"/>
                  </a:cubicBezTo>
                  <a:cubicBezTo>
                    <a:pt x="27356" y="91619"/>
                    <a:pt x="27561" y="95281"/>
                    <a:pt x="28039" y="98919"/>
                  </a:cubicBezTo>
                  <a:cubicBezTo>
                    <a:pt x="28050" y="99047"/>
                    <a:pt x="28163" y="99115"/>
                    <a:pt x="28270" y="99115"/>
                  </a:cubicBezTo>
                  <a:cubicBezTo>
                    <a:pt x="28373" y="99115"/>
                    <a:pt x="28471" y="99052"/>
                    <a:pt x="28471" y="98919"/>
                  </a:cubicBezTo>
                  <a:cubicBezTo>
                    <a:pt x="28357" y="95667"/>
                    <a:pt x="28016" y="92415"/>
                    <a:pt x="27766" y="89163"/>
                  </a:cubicBezTo>
                  <a:cubicBezTo>
                    <a:pt x="27493" y="85912"/>
                    <a:pt x="27243" y="82660"/>
                    <a:pt x="26992" y="79408"/>
                  </a:cubicBezTo>
                  <a:lnTo>
                    <a:pt x="26970" y="79408"/>
                  </a:lnTo>
                  <a:cubicBezTo>
                    <a:pt x="26469" y="72905"/>
                    <a:pt x="25924" y="66401"/>
                    <a:pt x="25423" y="59920"/>
                  </a:cubicBezTo>
                  <a:cubicBezTo>
                    <a:pt x="24400" y="46913"/>
                    <a:pt x="23331" y="33906"/>
                    <a:pt x="22285" y="20899"/>
                  </a:cubicBezTo>
                  <a:cubicBezTo>
                    <a:pt x="21717" y="13986"/>
                    <a:pt x="21330" y="7027"/>
                    <a:pt x="20603" y="114"/>
                  </a:cubicBezTo>
                  <a:close/>
                  <a:moveTo>
                    <a:pt x="5321" y="3457"/>
                  </a:moveTo>
                  <a:lnTo>
                    <a:pt x="5321" y="3457"/>
                  </a:lnTo>
                  <a:cubicBezTo>
                    <a:pt x="5208" y="3503"/>
                    <a:pt x="5094" y="3548"/>
                    <a:pt x="5003" y="3594"/>
                  </a:cubicBezTo>
                  <a:cubicBezTo>
                    <a:pt x="4616" y="3753"/>
                    <a:pt x="4230" y="3935"/>
                    <a:pt x="3843" y="4117"/>
                  </a:cubicBezTo>
                  <a:cubicBezTo>
                    <a:pt x="1001" y="7937"/>
                    <a:pt x="0" y="13031"/>
                    <a:pt x="0" y="17783"/>
                  </a:cubicBezTo>
                  <a:cubicBezTo>
                    <a:pt x="0" y="21649"/>
                    <a:pt x="523" y="25492"/>
                    <a:pt x="955" y="29335"/>
                  </a:cubicBezTo>
                  <a:cubicBezTo>
                    <a:pt x="1387" y="33224"/>
                    <a:pt x="1797" y="37112"/>
                    <a:pt x="2229" y="41001"/>
                  </a:cubicBezTo>
                  <a:cubicBezTo>
                    <a:pt x="3116" y="48800"/>
                    <a:pt x="3957" y="56623"/>
                    <a:pt x="4844" y="64423"/>
                  </a:cubicBezTo>
                  <a:cubicBezTo>
                    <a:pt x="5276" y="68288"/>
                    <a:pt x="5731" y="72131"/>
                    <a:pt x="6140" y="75997"/>
                  </a:cubicBezTo>
                  <a:cubicBezTo>
                    <a:pt x="6527" y="79545"/>
                    <a:pt x="6981" y="83092"/>
                    <a:pt x="7959" y="86526"/>
                  </a:cubicBezTo>
                  <a:cubicBezTo>
                    <a:pt x="8801" y="89573"/>
                    <a:pt x="10074" y="92506"/>
                    <a:pt x="12007" y="95030"/>
                  </a:cubicBezTo>
                  <a:cubicBezTo>
                    <a:pt x="13712" y="97282"/>
                    <a:pt x="15964" y="99328"/>
                    <a:pt x="18624" y="100374"/>
                  </a:cubicBezTo>
                  <a:cubicBezTo>
                    <a:pt x="18715" y="100397"/>
                    <a:pt x="18829" y="100442"/>
                    <a:pt x="18943" y="100488"/>
                  </a:cubicBezTo>
                  <a:cubicBezTo>
                    <a:pt x="19534" y="100556"/>
                    <a:pt x="20148" y="100624"/>
                    <a:pt x="20739" y="100670"/>
                  </a:cubicBezTo>
                  <a:cubicBezTo>
                    <a:pt x="14963" y="98737"/>
                    <a:pt x="11052" y="93666"/>
                    <a:pt x="9142" y="88072"/>
                  </a:cubicBezTo>
                  <a:cubicBezTo>
                    <a:pt x="8005" y="84752"/>
                    <a:pt x="7459" y="81273"/>
                    <a:pt x="7050" y="77794"/>
                  </a:cubicBezTo>
                  <a:cubicBezTo>
                    <a:pt x="6595" y="74110"/>
                    <a:pt x="6231" y="70403"/>
                    <a:pt x="5822" y="66697"/>
                  </a:cubicBezTo>
                  <a:cubicBezTo>
                    <a:pt x="5003" y="59124"/>
                    <a:pt x="4139" y="51529"/>
                    <a:pt x="3297" y="43957"/>
                  </a:cubicBezTo>
                  <a:cubicBezTo>
                    <a:pt x="2888" y="40159"/>
                    <a:pt x="2479" y="36384"/>
                    <a:pt x="2047" y="32587"/>
                  </a:cubicBezTo>
                  <a:cubicBezTo>
                    <a:pt x="1615" y="28858"/>
                    <a:pt x="1160" y="25105"/>
                    <a:pt x="864" y="21353"/>
                  </a:cubicBezTo>
                  <a:cubicBezTo>
                    <a:pt x="409" y="15168"/>
                    <a:pt x="978" y="8255"/>
                    <a:pt x="5321" y="34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123;p49"/>
            <p:cNvSpPr/>
            <p:nvPr/>
          </p:nvSpPr>
          <p:spPr>
            <a:xfrm flipH="1">
              <a:off x="-1507876" y="2409042"/>
              <a:ext cx="365914" cy="129422"/>
            </a:xfrm>
            <a:custGeom>
              <a:avLst/>
              <a:gdLst/>
              <a:ahLst/>
              <a:cxnLst/>
              <a:rect l="l" t="t" r="r" b="b"/>
              <a:pathLst>
                <a:path w="28926" h="10231" extrusionOk="0">
                  <a:moveTo>
                    <a:pt x="19623" y="1"/>
                  </a:moveTo>
                  <a:cubicBezTo>
                    <a:pt x="12980" y="1"/>
                    <a:pt x="6273" y="1031"/>
                    <a:pt x="0" y="3079"/>
                  </a:cubicBezTo>
                  <a:cubicBezTo>
                    <a:pt x="205" y="5421"/>
                    <a:pt x="546" y="7740"/>
                    <a:pt x="1024" y="10014"/>
                  </a:cubicBezTo>
                  <a:cubicBezTo>
                    <a:pt x="2439" y="10166"/>
                    <a:pt x="3865" y="10230"/>
                    <a:pt x="5294" y="10230"/>
                  </a:cubicBezTo>
                  <a:cubicBezTo>
                    <a:pt x="9215" y="10230"/>
                    <a:pt x="13166" y="9747"/>
                    <a:pt x="17033" y="9264"/>
                  </a:cubicBezTo>
                  <a:cubicBezTo>
                    <a:pt x="21103" y="8741"/>
                    <a:pt x="25196" y="8354"/>
                    <a:pt x="28926" y="6649"/>
                  </a:cubicBezTo>
                  <a:cubicBezTo>
                    <a:pt x="28857" y="4830"/>
                    <a:pt x="28766" y="2806"/>
                    <a:pt x="28675" y="1009"/>
                  </a:cubicBezTo>
                  <a:cubicBezTo>
                    <a:pt x="27266" y="441"/>
                    <a:pt x="25742" y="282"/>
                    <a:pt x="24241" y="168"/>
                  </a:cubicBezTo>
                  <a:cubicBezTo>
                    <a:pt x="22710" y="56"/>
                    <a:pt x="21168" y="1"/>
                    <a:pt x="196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124;p49"/>
            <p:cNvSpPr/>
            <p:nvPr/>
          </p:nvSpPr>
          <p:spPr>
            <a:xfrm flipH="1">
              <a:off x="-1507877" y="2486049"/>
              <a:ext cx="353264" cy="52422"/>
            </a:xfrm>
            <a:custGeom>
              <a:avLst/>
              <a:gdLst/>
              <a:ahLst/>
              <a:cxnLst/>
              <a:rect l="l" t="t" r="r" b="b"/>
              <a:pathLst>
                <a:path w="27926" h="4144" extrusionOk="0">
                  <a:moveTo>
                    <a:pt x="23459" y="0"/>
                  </a:moveTo>
                  <a:cubicBezTo>
                    <a:pt x="23067" y="0"/>
                    <a:pt x="22675" y="7"/>
                    <a:pt x="22286" y="16"/>
                  </a:cubicBezTo>
                  <a:cubicBezTo>
                    <a:pt x="16760" y="130"/>
                    <a:pt x="11212" y="539"/>
                    <a:pt x="5822" y="1744"/>
                  </a:cubicBezTo>
                  <a:cubicBezTo>
                    <a:pt x="4549" y="2040"/>
                    <a:pt x="3298" y="2358"/>
                    <a:pt x="2116" y="2858"/>
                  </a:cubicBezTo>
                  <a:cubicBezTo>
                    <a:pt x="1570" y="3086"/>
                    <a:pt x="706" y="3404"/>
                    <a:pt x="1" y="3813"/>
                  </a:cubicBezTo>
                  <a:cubicBezTo>
                    <a:pt x="24" y="3859"/>
                    <a:pt x="24" y="3904"/>
                    <a:pt x="24" y="3927"/>
                  </a:cubicBezTo>
                  <a:cubicBezTo>
                    <a:pt x="1433" y="4079"/>
                    <a:pt x="2856" y="4143"/>
                    <a:pt x="4284" y="4143"/>
                  </a:cubicBezTo>
                  <a:cubicBezTo>
                    <a:pt x="8203" y="4143"/>
                    <a:pt x="12166" y="3660"/>
                    <a:pt x="16033" y="3177"/>
                  </a:cubicBezTo>
                  <a:cubicBezTo>
                    <a:pt x="20103" y="2654"/>
                    <a:pt x="24196" y="2267"/>
                    <a:pt x="27926" y="562"/>
                  </a:cubicBezTo>
                  <a:lnTo>
                    <a:pt x="27926" y="493"/>
                  </a:lnTo>
                  <a:cubicBezTo>
                    <a:pt x="26499" y="96"/>
                    <a:pt x="24972" y="0"/>
                    <a:pt x="23459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125;p49"/>
            <p:cNvSpPr/>
            <p:nvPr/>
          </p:nvSpPr>
          <p:spPr>
            <a:xfrm flipH="1">
              <a:off x="-1334142" y="2492286"/>
              <a:ext cx="15711" cy="207700"/>
            </a:xfrm>
            <a:custGeom>
              <a:avLst/>
              <a:gdLst/>
              <a:ahLst/>
              <a:cxnLst/>
              <a:rect l="l" t="t" r="r" b="b"/>
              <a:pathLst>
                <a:path w="1242" h="16419" extrusionOk="0">
                  <a:moveTo>
                    <a:pt x="810" y="0"/>
                  </a:moveTo>
                  <a:cubicBezTo>
                    <a:pt x="605" y="23"/>
                    <a:pt x="400" y="46"/>
                    <a:pt x="196" y="69"/>
                  </a:cubicBezTo>
                  <a:cubicBezTo>
                    <a:pt x="241" y="342"/>
                    <a:pt x="264" y="614"/>
                    <a:pt x="309" y="865"/>
                  </a:cubicBezTo>
                  <a:cubicBezTo>
                    <a:pt x="378" y="1570"/>
                    <a:pt x="446" y="2274"/>
                    <a:pt x="491" y="2957"/>
                  </a:cubicBezTo>
                  <a:cubicBezTo>
                    <a:pt x="491" y="2979"/>
                    <a:pt x="491" y="2979"/>
                    <a:pt x="491" y="3002"/>
                  </a:cubicBezTo>
                  <a:cubicBezTo>
                    <a:pt x="605" y="4480"/>
                    <a:pt x="673" y="5958"/>
                    <a:pt x="673" y="7436"/>
                  </a:cubicBezTo>
                  <a:cubicBezTo>
                    <a:pt x="673" y="8892"/>
                    <a:pt x="605" y="10347"/>
                    <a:pt x="491" y="11802"/>
                  </a:cubicBezTo>
                  <a:cubicBezTo>
                    <a:pt x="355" y="13281"/>
                    <a:pt x="127" y="14759"/>
                    <a:pt x="14" y="16237"/>
                  </a:cubicBezTo>
                  <a:cubicBezTo>
                    <a:pt x="1" y="16354"/>
                    <a:pt x="99" y="16419"/>
                    <a:pt x="195" y="16419"/>
                  </a:cubicBezTo>
                  <a:cubicBezTo>
                    <a:pt x="266" y="16419"/>
                    <a:pt x="335" y="16383"/>
                    <a:pt x="355" y="16305"/>
                  </a:cubicBezTo>
                  <a:cubicBezTo>
                    <a:pt x="719" y="14850"/>
                    <a:pt x="878" y="13371"/>
                    <a:pt x="1014" y="11893"/>
                  </a:cubicBezTo>
                  <a:cubicBezTo>
                    <a:pt x="1128" y="10415"/>
                    <a:pt x="1219" y="8914"/>
                    <a:pt x="1219" y="7436"/>
                  </a:cubicBezTo>
                  <a:cubicBezTo>
                    <a:pt x="1242" y="5936"/>
                    <a:pt x="1196" y="4435"/>
                    <a:pt x="1082" y="2957"/>
                  </a:cubicBezTo>
                  <a:cubicBezTo>
                    <a:pt x="1082" y="2957"/>
                    <a:pt x="1082" y="2934"/>
                    <a:pt x="1082" y="2934"/>
                  </a:cubicBezTo>
                  <a:cubicBezTo>
                    <a:pt x="991" y="1979"/>
                    <a:pt x="946" y="978"/>
                    <a:pt x="81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126;p49"/>
            <p:cNvSpPr/>
            <p:nvPr/>
          </p:nvSpPr>
          <p:spPr>
            <a:xfrm flipH="1">
              <a:off x="-1388797" y="2652814"/>
              <a:ext cx="140972" cy="274948"/>
            </a:xfrm>
            <a:custGeom>
              <a:avLst/>
              <a:gdLst/>
              <a:ahLst/>
              <a:cxnLst/>
              <a:rect l="l" t="t" r="r" b="b"/>
              <a:pathLst>
                <a:path w="11144" h="21735" extrusionOk="0">
                  <a:moveTo>
                    <a:pt x="10370" y="0"/>
                  </a:moveTo>
                  <a:lnTo>
                    <a:pt x="10370" y="0"/>
                  </a:lnTo>
                  <a:cubicBezTo>
                    <a:pt x="8710" y="228"/>
                    <a:pt x="7027" y="455"/>
                    <a:pt x="5367" y="660"/>
                  </a:cubicBezTo>
                  <a:cubicBezTo>
                    <a:pt x="4594" y="773"/>
                    <a:pt x="3707" y="887"/>
                    <a:pt x="3025" y="1251"/>
                  </a:cubicBezTo>
                  <a:cubicBezTo>
                    <a:pt x="2480" y="7952"/>
                    <a:pt x="1481" y="14631"/>
                    <a:pt x="5" y="21196"/>
                  </a:cubicBezTo>
                  <a:lnTo>
                    <a:pt x="5" y="21196"/>
                  </a:lnTo>
                  <a:cubicBezTo>
                    <a:pt x="4" y="21195"/>
                    <a:pt x="2" y="21194"/>
                    <a:pt x="1" y="21194"/>
                  </a:cubicBezTo>
                  <a:lnTo>
                    <a:pt x="1" y="21217"/>
                  </a:lnTo>
                  <a:cubicBezTo>
                    <a:pt x="2" y="21210"/>
                    <a:pt x="4" y="21203"/>
                    <a:pt x="5" y="21196"/>
                  </a:cubicBezTo>
                  <a:lnTo>
                    <a:pt x="5" y="21196"/>
                  </a:lnTo>
                  <a:cubicBezTo>
                    <a:pt x="964" y="21589"/>
                    <a:pt x="2030" y="21735"/>
                    <a:pt x="3077" y="21735"/>
                  </a:cubicBezTo>
                  <a:cubicBezTo>
                    <a:pt x="3296" y="21735"/>
                    <a:pt x="3514" y="21729"/>
                    <a:pt x="3730" y="21717"/>
                  </a:cubicBezTo>
                  <a:cubicBezTo>
                    <a:pt x="4867" y="21671"/>
                    <a:pt x="6004" y="21535"/>
                    <a:pt x="7141" y="21398"/>
                  </a:cubicBezTo>
                  <a:cubicBezTo>
                    <a:pt x="8687" y="17555"/>
                    <a:pt x="9392" y="13417"/>
                    <a:pt x="10074" y="9324"/>
                  </a:cubicBezTo>
                  <a:cubicBezTo>
                    <a:pt x="10597" y="6254"/>
                    <a:pt x="11143" y="3002"/>
                    <a:pt x="103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" grpId="0" animBg="1"/>
      <p:bldP spid="834" grpId="0" animBg="1"/>
      <p:bldP spid="840" grpId="0" build="p"/>
      <p:bldP spid="6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21" name="Google Shape;4321;p56"/>
          <p:cNvGrpSpPr/>
          <p:nvPr/>
        </p:nvGrpSpPr>
        <p:grpSpPr>
          <a:xfrm>
            <a:off x="-446864" y="4046324"/>
            <a:ext cx="2894789" cy="1027382"/>
            <a:chOff x="-446864" y="4046324"/>
            <a:chExt cx="2894789" cy="1027382"/>
          </a:xfrm>
        </p:grpSpPr>
        <p:sp>
          <p:nvSpPr>
            <p:cNvPr id="4322" name="Google Shape;4322;p56"/>
            <p:cNvSpPr/>
            <p:nvPr/>
          </p:nvSpPr>
          <p:spPr>
            <a:xfrm flipH="1">
              <a:off x="-446864" y="4046326"/>
              <a:ext cx="2894789" cy="802134"/>
            </a:xfrm>
            <a:custGeom>
              <a:avLst/>
              <a:gdLst/>
              <a:ahLst/>
              <a:cxnLst/>
              <a:rect l="l" t="t" r="r" b="b"/>
              <a:pathLst>
                <a:path w="32804" h="17609" extrusionOk="0">
                  <a:moveTo>
                    <a:pt x="19940" y="0"/>
                  </a:moveTo>
                  <a:cubicBezTo>
                    <a:pt x="19733" y="0"/>
                    <a:pt x="19526" y="3"/>
                    <a:pt x="19319" y="7"/>
                  </a:cubicBezTo>
                  <a:cubicBezTo>
                    <a:pt x="17556" y="44"/>
                    <a:pt x="15583" y="316"/>
                    <a:pt x="14500" y="1708"/>
                  </a:cubicBezTo>
                  <a:cubicBezTo>
                    <a:pt x="13969" y="2385"/>
                    <a:pt x="13685" y="3300"/>
                    <a:pt x="12941" y="3727"/>
                  </a:cubicBezTo>
                  <a:cubicBezTo>
                    <a:pt x="12327" y="4082"/>
                    <a:pt x="11411" y="4120"/>
                    <a:pt x="11185" y="4784"/>
                  </a:cubicBezTo>
                  <a:cubicBezTo>
                    <a:pt x="11010" y="5290"/>
                    <a:pt x="11369" y="5904"/>
                    <a:pt x="11081" y="6352"/>
                  </a:cubicBezTo>
                  <a:cubicBezTo>
                    <a:pt x="10926" y="6596"/>
                    <a:pt x="10624" y="6698"/>
                    <a:pt x="10329" y="6698"/>
                  </a:cubicBezTo>
                  <a:cubicBezTo>
                    <a:pt x="10281" y="6698"/>
                    <a:pt x="10233" y="6695"/>
                    <a:pt x="10186" y="6690"/>
                  </a:cubicBezTo>
                  <a:cubicBezTo>
                    <a:pt x="9852" y="6653"/>
                    <a:pt x="9543" y="6506"/>
                    <a:pt x="9217" y="6423"/>
                  </a:cubicBezTo>
                  <a:cubicBezTo>
                    <a:pt x="8999" y="6365"/>
                    <a:pt x="8778" y="6338"/>
                    <a:pt x="8557" y="6338"/>
                  </a:cubicBezTo>
                  <a:cubicBezTo>
                    <a:pt x="7140" y="6338"/>
                    <a:pt x="5736" y="7456"/>
                    <a:pt x="5555" y="8885"/>
                  </a:cubicBezTo>
                  <a:cubicBezTo>
                    <a:pt x="5471" y="9503"/>
                    <a:pt x="5580" y="10189"/>
                    <a:pt x="5237" y="10715"/>
                  </a:cubicBezTo>
                  <a:cubicBezTo>
                    <a:pt x="4761" y="11447"/>
                    <a:pt x="3724" y="11459"/>
                    <a:pt x="2892" y="11714"/>
                  </a:cubicBezTo>
                  <a:cubicBezTo>
                    <a:pt x="1095" y="12270"/>
                    <a:pt x="0" y="14461"/>
                    <a:pt x="644" y="16229"/>
                  </a:cubicBezTo>
                  <a:cubicBezTo>
                    <a:pt x="489" y="16701"/>
                    <a:pt x="439" y="17119"/>
                    <a:pt x="518" y="17608"/>
                  </a:cubicBezTo>
                  <a:lnTo>
                    <a:pt x="32106" y="17608"/>
                  </a:lnTo>
                  <a:cubicBezTo>
                    <a:pt x="32240" y="17608"/>
                    <a:pt x="32428" y="17462"/>
                    <a:pt x="32561" y="17445"/>
                  </a:cubicBezTo>
                  <a:cubicBezTo>
                    <a:pt x="32795" y="14444"/>
                    <a:pt x="32804" y="11372"/>
                    <a:pt x="31972" y="8479"/>
                  </a:cubicBezTo>
                  <a:cubicBezTo>
                    <a:pt x="31136" y="5587"/>
                    <a:pt x="29368" y="2861"/>
                    <a:pt x="26726" y="1411"/>
                  </a:cubicBezTo>
                  <a:cubicBezTo>
                    <a:pt x="24679" y="286"/>
                    <a:pt x="22286" y="0"/>
                    <a:pt x="199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56"/>
            <p:cNvSpPr/>
            <p:nvPr/>
          </p:nvSpPr>
          <p:spPr>
            <a:xfrm flipH="1">
              <a:off x="-79579" y="4046324"/>
              <a:ext cx="2384629" cy="1027382"/>
            </a:xfrm>
            <a:custGeom>
              <a:avLst/>
              <a:gdLst/>
              <a:ahLst/>
              <a:cxnLst/>
              <a:rect l="l" t="t" r="r" b="b"/>
              <a:pathLst>
                <a:path w="20574" h="8864" extrusionOk="0">
                  <a:moveTo>
                    <a:pt x="7497" y="1"/>
                  </a:moveTo>
                  <a:cubicBezTo>
                    <a:pt x="7306" y="1"/>
                    <a:pt x="7115" y="18"/>
                    <a:pt x="6926" y="53"/>
                  </a:cubicBezTo>
                  <a:cubicBezTo>
                    <a:pt x="5727" y="274"/>
                    <a:pt x="4694" y="1206"/>
                    <a:pt x="4347" y="2372"/>
                  </a:cubicBezTo>
                  <a:cubicBezTo>
                    <a:pt x="4155" y="3024"/>
                    <a:pt x="4113" y="3814"/>
                    <a:pt x="3549" y="4191"/>
                  </a:cubicBezTo>
                  <a:cubicBezTo>
                    <a:pt x="3185" y="4433"/>
                    <a:pt x="2717" y="4416"/>
                    <a:pt x="2287" y="4500"/>
                  </a:cubicBezTo>
                  <a:cubicBezTo>
                    <a:pt x="966" y="4763"/>
                    <a:pt x="0" y="6197"/>
                    <a:pt x="255" y="7518"/>
                  </a:cubicBezTo>
                  <a:cubicBezTo>
                    <a:pt x="356" y="8044"/>
                    <a:pt x="460" y="8458"/>
                    <a:pt x="807" y="8864"/>
                  </a:cubicBezTo>
                  <a:lnTo>
                    <a:pt x="20574" y="8667"/>
                  </a:lnTo>
                  <a:lnTo>
                    <a:pt x="20574" y="604"/>
                  </a:lnTo>
                  <a:cubicBezTo>
                    <a:pt x="20164" y="1194"/>
                    <a:pt x="19855" y="1862"/>
                    <a:pt x="19625" y="2540"/>
                  </a:cubicBezTo>
                  <a:cubicBezTo>
                    <a:pt x="19391" y="3225"/>
                    <a:pt x="19098" y="4053"/>
                    <a:pt x="18388" y="4195"/>
                  </a:cubicBezTo>
                  <a:cubicBezTo>
                    <a:pt x="18327" y="4206"/>
                    <a:pt x="18267" y="4212"/>
                    <a:pt x="18207" y="4212"/>
                  </a:cubicBezTo>
                  <a:cubicBezTo>
                    <a:pt x="17765" y="4212"/>
                    <a:pt x="17344" y="3917"/>
                    <a:pt x="17050" y="3568"/>
                  </a:cubicBezTo>
                  <a:cubicBezTo>
                    <a:pt x="16720" y="3171"/>
                    <a:pt x="16486" y="2694"/>
                    <a:pt x="16122" y="2326"/>
                  </a:cubicBezTo>
                  <a:cubicBezTo>
                    <a:pt x="15677" y="1872"/>
                    <a:pt x="15041" y="1633"/>
                    <a:pt x="14407" y="1633"/>
                  </a:cubicBezTo>
                  <a:cubicBezTo>
                    <a:pt x="13982" y="1633"/>
                    <a:pt x="13557" y="1741"/>
                    <a:pt x="13192" y="1963"/>
                  </a:cubicBezTo>
                  <a:cubicBezTo>
                    <a:pt x="12722" y="2249"/>
                    <a:pt x="12295" y="2720"/>
                    <a:pt x="11752" y="2720"/>
                  </a:cubicBezTo>
                  <a:cubicBezTo>
                    <a:pt x="11740" y="2720"/>
                    <a:pt x="11728" y="2720"/>
                    <a:pt x="11717" y="2719"/>
                  </a:cubicBezTo>
                  <a:cubicBezTo>
                    <a:pt x="10985" y="2698"/>
                    <a:pt x="10601" y="1883"/>
                    <a:pt x="10158" y="1302"/>
                  </a:cubicBezTo>
                  <a:cubicBezTo>
                    <a:pt x="9538" y="485"/>
                    <a:pt x="8518" y="1"/>
                    <a:pt x="74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24" name="Google Shape;4324;p56"/>
          <p:cNvGrpSpPr/>
          <p:nvPr/>
        </p:nvGrpSpPr>
        <p:grpSpPr>
          <a:xfrm>
            <a:off x="-121818" y="4243572"/>
            <a:ext cx="8163917" cy="969366"/>
            <a:chOff x="1402225" y="3959475"/>
            <a:chExt cx="2140850" cy="254200"/>
          </a:xfrm>
        </p:grpSpPr>
        <p:sp>
          <p:nvSpPr>
            <p:cNvPr id="4325" name="Google Shape;4325;p56"/>
            <p:cNvSpPr/>
            <p:nvPr/>
          </p:nvSpPr>
          <p:spPr>
            <a:xfrm>
              <a:off x="1402225" y="3959475"/>
              <a:ext cx="2140850" cy="254200"/>
            </a:xfrm>
            <a:custGeom>
              <a:avLst/>
              <a:gdLst/>
              <a:ahLst/>
              <a:cxnLst/>
              <a:rect l="l" t="t" r="r" b="b"/>
              <a:pathLst>
                <a:path w="85634" h="10168" extrusionOk="0">
                  <a:moveTo>
                    <a:pt x="41495" y="1"/>
                  </a:moveTo>
                  <a:cubicBezTo>
                    <a:pt x="20776" y="1"/>
                    <a:pt x="7009" y="4017"/>
                    <a:pt x="0" y="6769"/>
                  </a:cubicBezTo>
                  <a:lnTo>
                    <a:pt x="0" y="10167"/>
                  </a:lnTo>
                  <a:lnTo>
                    <a:pt x="85633" y="10167"/>
                  </a:lnTo>
                  <a:lnTo>
                    <a:pt x="85633" y="5289"/>
                  </a:lnTo>
                  <a:cubicBezTo>
                    <a:pt x="77466" y="3108"/>
                    <a:pt x="65570" y="934"/>
                    <a:pt x="49214" y="182"/>
                  </a:cubicBezTo>
                  <a:cubicBezTo>
                    <a:pt x="46542" y="58"/>
                    <a:pt x="43969" y="1"/>
                    <a:pt x="414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56"/>
            <p:cNvSpPr/>
            <p:nvPr/>
          </p:nvSpPr>
          <p:spPr>
            <a:xfrm>
              <a:off x="1423425" y="4027550"/>
              <a:ext cx="2119650" cy="186125"/>
            </a:xfrm>
            <a:custGeom>
              <a:avLst/>
              <a:gdLst/>
              <a:ahLst/>
              <a:cxnLst/>
              <a:rect l="l" t="t" r="r" b="b"/>
              <a:pathLst>
                <a:path w="84786" h="7445" extrusionOk="0">
                  <a:moveTo>
                    <a:pt x="46495" y="1"/>
                  </a:moveTo>
                  <a:cubicBezTo>
                    <a:pt x="39812" y="1"/>
                    <a:pt x="33751" y="5213"/>
                    <a:pt x="26952" y="6078"/>
                  </a:cubicBezTo>
                  <a:cubicBezTo>
                    <a:pt x="26203" y="6173"/>
                    <a:pt x="25454" y="6215"/>
                    <a:pt x="24706" y="6215"/>
                  </a:cubicBezTo>
                  <a:cubicBezTo>
                    <a:pt x="20573" y="6215"/>
                    <a:pt x="16459" y="4941"/>
                    <a:pt x="12314" y="4414"/>
                  </a:cubicBezTo>
                  <a:cubicBezTo>
                    <a:pt x="11374" y="4294"/>
                    <a:pt x="10402" y="4228"/>
                    <a:pt x="9427" y="4228"/>
                  </a:cubicBezTo>
                  <a:cubicBezTo>
                    <a:pt x="5906" y="4228"/>
                    <a:pt x="2338" y="5094"/>
                    <a:pt x="1" y="7444"/>
                  </a:cubicBezTo>
                  <a:lnTo>
                    <a:pt x="84785" y="7444"/>
                  </a:lnTo>
                  <a:lnTo>
                    <a:pt x="84785" y="5492"/>
                  </a:lnTo>
                  <a:cubicBezTo>
                    <a:pt x="83423" y="5563"/>
                    <a:pt x="82069" y="5676"/>
                    <a:pt x="80739" y="5793"/>
                  </a:cubicBezTo>
                  <a:lnTo>
                    <a:pt x="71723" y="6608"/>
                  </a:lnTo>
                  <a:cubicBezTo>
                    <a:pt x="70200" y="6746"/>
                    <a:pt x="68661" y="6882"/>
                    <a:pt x="67132" y="6882"/>
                  </a:cubicBezTo>
                  <a:cubicBezTo>
                    <a:pt x="65743" y="6882"/>
                    <a:pt x="64362" y="6770"/>
                    <a:pt x="63008" y="6445"/>
                  </a:cubicBezTo>
                  <a:cubicBezTo>
                    <a:pt x="57754" y="5183"/>
                    <a:pt x="53524" y="844"/>
                    <a:pt x="48165" y="113"/>
                  </a:cubicBezTo>
                  <a:cubicBezTo>
                    <a:pt x="47604" y="36"/>
                    <a:pt x="47047" y="1"/>
                    <a:pt x="464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27" name="Google Shape;4327;p56"/>
          <p:cNvSpPr/>
          <p:nvPr/>
        </p:nvSpPr>
        <p:spPr>
          <a:xfrm flipH="1">
            <a:off x="4104357" y="3897604"/>
            <a:ext cx="5271415" cy="1422695"/>
          </a:xfrm>
          <a:custGeom>
            <a:avLst/>
            <a:gdLst/>
            <a:ahLst/>
            <a:cxnLst/>
            <a:rect l="l" t="t" r="r" b="b"/>
            <a:pathLst>
              <a:path w="85634" h="19236" extrusionOk="0">
                <a:moveTo>
                  <a:pt x="37436" y="0"/>
                </a:moveTo>
                <a:cubicBezTo>
                  <a:pt x="37165" y="0"/>
                  <a:pt x="36895" y="2"/>
                  <a:pt x="36624" y="4"/>
                </a:cubicBezTo>
                <a:lnTo>
                  <a:pt x="36620" y="4"/>
                </a:lnTo>
                <a:cubicBezTo>
                  <a:pt x="24281" y="126"/>
                  <a:pt x="11967" y="2872"/>
                  <a:pt x="615" y="8038"/>
                </a:cubicBezTo>
                <a:cubicBezTo>
                  <a:pt x="406" y="8134"/>
                  <a:pt x="201" y="8226"/>
                  <a:pt x="0" y="8322"/>
                </a:cubicBezTo>
                <a:lnTo>
                  <a:pt x="0" y="19236"/>
                </a:lnTo>
                <a:lnTo>
                  <a:pt x="85634" y="19060"/>
                </a:lnTo>
                <a:lnTo>
                  <a:pt x="85634" y="14270"/>
                </a:lnTo>
                <a:cubicBezTo>
                  <a:pt x="82524" y="12277"/>
                  <a:pt x="79309" y="10483"/>
                  <a:pt x="76003" y="8895"/>
                </a:cubicBezTo>
                <a:cubicBezTo>
                  <a:pt x="68726" y="5388"/>
                  <a:pt x="61027" y="2872"/>
                  <a:pt x="53160" y="1430"/>
                </a:cubicBezTo>
                <a:cubicBezTo>
                  <a:pt x="52541" y="1317"/>
                  <a:pt x="51923" y="1212"/>
                  <a:pt x="51304" y="1112"/>
                </a:cubicBezTo>
                <a:cubicBezTo>
                  <a:pt x="49682" y="849"/>
                  <a:pt x="48052" y="631"/>
                  <a:pt x="46418" y="464"/>
                </a:cubicBezTo>
                <a:cubicBezTo>
                  <a:pt x="45243" y="343"/>
                  <a:pt x="44065" y="243"/>
                  <a:pt x="42886" y="172"/>
                </a:cubicBezTo>
                <a:cubicBezTo>
                  <a:pt x="42869" y="167"/>
                  <a:pt x="42857" y="167"/>
                  <a:pt x="42840" y="167"/>
                </a:cubicBezTo>
                <a:cubicBezTo>
                  <a:pt x="42012" y="113"/>
                  <a:pt x="41185" y="75"/>
                  <a:pt x="40357" y="50"/>
                </a:cubicBezTo>
                <a:cubicBezTo>
                  <a:pt x="39383" y="18"/>
                  <a:pt x="38408" y="0"/>
                  <a:pt x="37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31" name="Google Shape;4331;p56"/>
          <p:cNvGrpSpPr/>
          <p:nvPr/>
        </p:nvGrpSpPr>
        <p:grpSpPr>
          <a:xfrm>
            <a:off x="-1798309" y="-1409805"/>
            <a:ext cx="3722406" cy="6882377"/>
            <a:chOff x="2354025" y="2893125"/>
            <a:chExt cx="337575" cy="624150"/>
          </a:xfrm>
        </p:grpSpPr>
        <p:sp>
          <p:nvSpPr>
            <p:cNvPr id="4332" name="Google Shape;4332;p56"/>
            <p:cNvSpPr/>
            <p:nvPr/>
          </p:nvSpPr>
          <p:spPr>
            <a:xfrm>
              <a:off x="2519700" y="351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56"/>
            <p:cNvSpPr/>
            <p:nvPr/>
          </p:nvSpPr>
          <p:spPr>
            <a:xfrm>
              <a:off x="2506275" y="2910700"/>
              <a:ext cx="40675" cy="602825"/>
            </a:xfrm>
            <a:custGeom>
              <a:avLst/>
              <a:gdLst/>
              <a:ahLst/>
              <a:cxnLst/>
              <a:rect l="l" t="t" r="r" b="b"/>
              <a:pathLst>
                <a:path w="1627" h="24113" extrusionOk="0">
                  <a:moveTo>
                    <a:pt x="579" y="0"/>
                  </a:moveTo>
                  <a:cubicBezTo>
                    <a:pt x="538" y="0"/>
                    <a:pt x="496" y="41"/>
                    <a:pt x="496" y="83"/>
                  </a:cubicBezTo>
                  <a:cubicBezTo>
                    <a:pt x="524" y="2370"/>
                    <a:pt x="386" y="4657"/>
                    <a:pt x="276" y="6944"/>
                  </a:cubicBezTo>
                  <a:cubicBezTo>
                    <a:pt x="207" y="8515"/>
                    <a:pt x="28" y="10099"/>
                    <a:pt x="83" y="11670"/>
                  </a:cubicBezTo>
                  <a:cubicBezTo>
                    <a:pt x="152" y="13406"/>
                    <a:pt x="55" y="15142"/>
                    <a:pt x="124" y="16864"/>
                  </a:cubicBezTo>
                  <a:cubicBezTo>
                    <a:pt x="124" y="17319"/>
                    <a:pt x="179" y="17787"/>
                    <a:pt x="193" y="18242"/>
                  </a:cubicBezTo>
                  <a:cubicBezTo>
                    <a:pt x="179" y="18807"/>
                    <a:pt x="221" y="19385"/>
                    <a:pt x="221" y="19950"/>
                  </a:cubicBezTo>
                  <a:cubicBezTo>
                    <a:pt x="221" y="21011"/>
                    <a:pt x="179" y="22086"/>
                    <a:pt x="97" y="23161"/>
                  </a:cubicBezTo>
                  <a:cubicBezTo>
                    <a:pt x="83" y="23353"/>
                    <a:pt x="28" y="23629"/>
                    <a:pt x="0" y="23891"/>
                  </a:cubicBezTo>
                  <a:cubicBezTo>
                    <a:pt x="0" y="23946"/>
                    <a:pt x="14" y="24001"/>
                    <a:pt x="69" y="24029"/>
                  </a:cubicBezTo>
                  <a:cubicBezTo>
                    <a:pt x="124" y="24042"/>
                    <a:pt x="166" y="24042"/>
                    <a:pt x="221" y="24042"/>
                  </a:cubicBezTo>
                  <a:cubicBezTo>
                    <a:pt x="252" y="24104"/>
                    <a:pt x="322" y="24112"/>
                    <a:pt x="389" y="24112"/>
                  </a:cubicBezTo>
                  <a:cubicBezTo>
                    <a:pt x="412" y="24112"/>
                    <a:pt x="434" y="24111"/>
                    <a:pt x="455" y="24111"/>
                  </a:cubicBezTo>
                  <a:lnTo>
                    <a:pt x="868" y="24111"/>
                  </a:lnTo>
                  <a:cubicBezTo>
                    <a:pt x="1020" y="24111"/>
                    <a:pt x="1227" y="24097"/>
                    <a:pt x="1323" y="24084"/>
                  </a:cubicBezTo>
                  <a:cubicBezTo>
                    <a:pt x="1342" y="24096"/>
                    <a:pt x="1366" y="24103"/>
                    <a:pt x="1390" y="24103"/>
                  </a:cubicBezTo>
                  <a:cubicBezTo>
                    <a:pt x="1421" y="24103"/>
                    <a:pt x="1452" y="24093"/>
                    <a:pt x="1475" y="24070"/>
                  </a:cubicBezTo>
                  <a:cubicBezTo>
                    <a:pt x="1502" y="24070"/>
                    <a:pt x="1530" y="24042"/>
                    <a:pt x="1557" y="24029"/>
                  </a:cubicBezTo>
                  <a:lnTo>
                    <a:pt x="1543" y="24029"/>
                  </a:lnTo>
                  <a:cubicBezTo>
                    <a:pt x="1543" y="24029"/>
                    <a:pt x="1557" y="24029"/>
                    <a:pt x="1557" y="24015"/>
                  </a:cubicBezTo>
                  <a:cubicBezTo>
                    <a:pt x="1585" y="24001"/>
                    <a:pt x="1599" y="23987"/>
                    <a:pt x="1599" y="23973"/>
                  </a:cubicBezTo>
                  <a:cubicBezTo>
                    <a:pt x="1626" y="23822"/>
                    <a:pt x="1612" y="23657"/>
                    <a:pt x="1599" y="23491"/>
                  </a:cubicBezTo>
                  <a:lnTo>
                    <a:pt x="1599" y="23505"/>
                  </a:lnTo>
                  <a:cubicBezTo>
                    <a:pt x="1557" y="23009"/>
                    <a:pt x="1461" y="22458"/>
                    <a:pt x="1461" y="21865"/>
                  </a:cubicBezTo>
                  <a:cubicBezTo>
                    <a:pt x="1433" y="20997"/>
                    <a:pt x="1543" y="20143"/>
                    <a:pt x="1516" y="19275"/>
                  </a:cubicBezTo>
                  <a:cubicBezTo>
                    <a:pt x="1530" y="17581"/>
                    <a:pt x="1461" y="15886"/>
                    <a:pt x="1475" y="14191"/>
                  </a:cubicBezTo>
                  <a:cubicBezTo>
                    <a:pt x="1461" y="13020"/>
                    <a:pt x="1295" y="11849"/>
                    <a:pt x="1337" y="10664"/>
                  </a:cubicBezTo>
                  <a:cubicBezTo>
                    <a:pt x="1295" y="9603"/>
                    <a:pt x="1227" y="8542"/>
                    <a:pt x="1144" y="7468"/>
                  </a:cubicBezTo>
                  <a:cubicBezTo>
                    <a:pt x="1061" y="6531"/>
                    <a:pt x="965" y="5580"/>
                    <a:pt x="1020" y="4616"/>
                  </a:cubicBezTo>
                  <a:cubicBezTo>
                    <a:pt x="1061" y="3803"/>
                    <a:pt x="1061" y="2976"/>
                    <a:pt x="1061" y="2163"/>
                  </a:cubicBezTo>
                  <a:cubicBezTo>
                    <a:pt x="1061" y="1783"/>
                    <a:pt x="1141" y="54"/>
                    <a:pt x="670" y="54"/>
                  </a:cubicBezTo>
                  <a:cubicBezTo>
                    <a:pt x="663" y="54"/>
                    <a:pt x="655" y="54"/>
                    <a:pt x="648" y="55"/>
                  </a:cubicBezTo>
                  <a:cubicBezTo>
                    <a:pt x="648" y="28"/>
                    <a:pt x="607" y="0"/>
                    <a:pt x="579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56"/>
            <p:cNvSpPr/>
            <p:nvPr/>
          </p:nvSpPr>
          <p:spPr>
            <a:xfrm>
              <a:off x="2403075" y="3195175"/>
              <a:ext cx="112875" cy="62475"/>
            </a:xfrm>
            <a:custGeom>
              <a:avLst/>
              <a:gdLst/>
              <a:ahLst/>
              <a:cxnLst/>
              <a:rect l="l" t="t" r="r" b="b"/>
              <a:pathLst>
                <a:path w="4515" h="2499" extrusionOk="0">
                  <a:moveTo>
                    <a:pt x="381" y="1"/>
                  </a:moveTo>
                  <a:cubicBezTo>
                    <a:pt x="293" y="1"/>
                    <a:pt x="248" y="128"/>
                    <a:pt x="339" y="167"/>
                  </a:cubicBezTo>
                  <a:cubicBezTo>
                    <a:pt x="629" y="291"/>
                    <a:pt x="932" y="415"/>
                    <a:pt x="1194" y="580"/>
                  </a:cubicBezTo>
                  <a:lnTo>
                    <a:pt x="1139" y="580"/>
                  </a:lnTo>
                  <a:cubicBezTo>
                    <a:pt x="1079" y="576"/>
                    <a:pt x="1021" y="574"/>
                    <a:pt x="963" y="574"/>
                  </a:cubicBezTo>
                  <a:cubicBezTo>
                    <a:pt x="848" y="574"/>
                    <a:pt x="734" y="580"/>
                    <a:pt x="615" y="580"/>
                  </a:cubicBezTo>
                  <a:cubicBezTo>
                    <a:pt x="436" y="608"/>
                    <a:pt x="271" y="635"/>
                    <a:pt x="91" y="677"/>
                  </a:cubicBezTo>
                  <a:cubicBezTo>
                    <a:pt x="64" y="690"/>
                    <a:pt x="50" y="704"/>
                    <a:pt x="36" y="718"/>
                  </a:cubicBezTo>
                  <a:cubicBezTo>
                    <a:pt x="1" y="766"/>
                    <a:pt x="47" y="834"/>
                    <a:pt x="105" y="834"/>
                  </a:cubicBezTo>
                  <a:cubicBezTo>
                    <a:pt x="114" y="834"/>
                    <a:pt x="123" y="832"/>
                    <a:pt x="133" y="828"/>
                  </a:cubicBezTo>
                  <a:cubicBezTo>
                    <a:pt x="326" y="787"/>
                    <a:pt x="560" y="746"/>
                    <a:pt x="780" y="746"/>
                  </a:cubicBezTo>
                  <a:cubicBezTo>
                    <a:pt x="739" y="759"/>
                    <a:pt x="698" y="787"/>
                    <a:pt x="670" y="814"/>
                  </a:cubicBezTo>
                  <a:cubicBezTo>
                    <a:pt x="546" y="938"/>
                    <a:pt x="298" y="1186"/>
                    <a:pt x="229" y="1324"/>
                  </a:cubicBezTo>
                  <a:cubicBezTo>
                    <a:pt x="229" y="1371"/>
                    <a:pt x="273" y="1405"/>
                    <a:pt x="319" y="1405"/>
                  </a:cubicBezTo>
                  <a:cubicBezTo>
                    <a:pt x="341" y="1405"/>
                    <a:pt x="363" y="1397"/>
                    <a:pt x="381" y="1379"/>
                  </a:cubicBezTo>
                  <a:cubicBezTo>
                    <a:pt x="532" y="1214"/>
                    <a:pt x="711" y="994"/>
                    <a:pt x="849" y="897"/>
                  </a:cubicBezTo>
                  <a:cubicBezTo>
                    <a:pt x="891" y="883"/>
                    <a:pt x="918" y="856"/>
                    <a:pt x="959" y="828"/>
                  </a:cubicBezTo>
                  <a:cubicBezTo>
                    <a:pt x="987" y="814"/>
                    <a:pt x="1001" y="814"/>
                    <a:pt x="1042" y="801"/>
                  </a:cubicBezTo>
                  <a:cubicBezTo>
                    <a:pt x="1056" y="787"/>
                    <a:pt x="1070" y="787"/>
                    <a:pt x="1056" y="787"/>
                  </a:cubicBezTo>
                  <a:cubicBezTo>
                    <a:pt x="1070" y="787"/>
                    <a:pt x="1083" y="773"/>
                    <a:pt x="1097" y="773"/>
                  </a:cubicBezTo>
                  <a:lnTo>
                    <a:pt x="1111" y="773"/>
                  </a:lnTo>
                  <a:cubicBezTo>
                    <a:pt x="1125" y="773"/>
                    <a:pt x="1139" y="759"/>
                    <a:pt x="1152" y="759"/>
                  </a:cubicBezTo>
                  <a:cubicBezTo>
                    <a:pt x="1194" y="773"/>
                    <a:pt x="1249" y="773"/>
                    <a:pt x="1276" y="787"/>
                  </a:cubicBezTo>
                  <a:cubicBezTo>
                    <a:pt x="1511" y="897"/>
                    <a:pt x="1662" y="952"/>
                    <a:pt x="1827" y="1035"/>
                  </a:cubicBezTo>
                  <a:cubicBezTo>
                    <a:pt x="1924" y="1104"/>
                    <a:pt x="2103" y="1255"/>
                    <a:pt x="2282" y="1366"/>
                  </a:cubicBezTo>
                  <a:cubicBezTo>
                    <a:pt x="2365" y="1462"/>
                    <a:pt x="2406" y="1490"/>
                    <a:pt x="2489" y="1558"/>
                  </a:cubicBezTo>
                  <a:cubicBezTo>
                    <a:pt x="2764" y="1793"/>
                    <a:pt x="2888" y="1917"/>
                    <a:pt x="3123" y="2068"/>
                  </a:cubicBezTo>
                  <a:cubicBezTo>
                    <a:pt x="3191" y="2137"/>
                    <a:pt x="3343" y="2247"/>
                    <a:pt x="3522" y="2316"/>
                  </a:cubicBezTo>
                  <a:cubicBezTo>
                    <a:pt x="3536" y="2330"/>
                    <a:pt x="3563" y="2344"/>
                    <a:pt x="3577" y="2344"/>
                  </a:cubicBezTo>
                  <a:cubicBezTo>
                    <a:pt x="3591" y="2344"/>
                    <a:pt x="3591" y="2344"/>
                    <a:pt x="3605" y="2358"/>
                  </a:cubicBezTo>
                  <a:cubicBezTo>
                    <a:pt x="3619" y="2358"/>
                    <a:pt x="3646" y="2371"/>
                    <a:pt x="3646" y="2371"/>
                  </a:cubicBezTo>
                  <a:cubicBezTo>
                    <a:pt x="3743" y="2413"/>
                    <a:pt x="3825" y="2440"/>
                    <a:pt x="3908" y="2468"/>
                  </a:cubicBezTo>
                  <a:cubicBezTo>
                    <a:pt x="3941" y="2493"/>
                    <a:pt x="3984" y="2498"/>
                    <a:pt x="4028" y="2498"/>
                  </a:cubicBezTo>
                  <a:cubicBezTo>
                    <a:pt x="4057" y="2498"/>
                    <a:pt x="4087" y="2495"/>
                    <a:pt x="4115" y="2495"/>
                  </a:cubicBezTo>
                  <a:lnTo>
                    <a:pt x="4170" y="2495"/>
                  </a:lnTo>
                  <a:cubicBezTo>
                    <a:pt x="4197" y="2495"/>
                    <a:pt x="4232" y="2499"/>
                    <a:pt x="4266" y="2499"/>
                  </a:cubicBezTo>
                  <a:cubicBezTo>
                    <a:pt x="4301" y="2499"/>
                    <a:pt x="4335" y="2495"/>
                    <a:pt x="4363" y="2482"/>
                  </a:cubicBezTo>
                  <a:lnTo>
                    <a:pt x="4376" y="2482"/>
                  </a:lnTo>
                  <a:cubicBezTo>
                    <a:pt x="4459" y="2482"/>
                    <a:pt x="4514" y="2385"/>
                    <a:pt x="4445" y="2330"/>
                  </a:cubicBezTo>
                  <a:cubicBezTo>
                    <a:pt x="4425" y="2316"/>
                    <a:pt x="4394" y="2309"/>
                    <a:pt x="4363" y="2309"/>
                  </a:cubicBezTo>
                  <a:cubicBezTo>
                    <a:pt x="4332" y="2309"/>
                    <a:pt x="4301" y="2316"/>
                    <a:pt x="4280" y="2330"/>
                  </a:cubicBezTo>
                  <a:lnTo>
                    <a:pt x="3991" y="2330"/>
                  </a:lnTo>
                  <a:cubicBezTo>
                    <a:pt x="3839" y="2275"/>
                    <a:pt x="3784" y="2247"/>
                    <a:pt x="3687" y="2206"/>
                  </a:cubicBezTo>
                  <a:cubicBezTo>
                    <a:pt x="3674" y="2206"/>
                    <a:pt x="3646" y="2206"/>
                    <a:pt x="3619" y="2192"/>
                  </a:cubicBezTo>
                  <a:cubicBezTo>
                    <a:pt x="3563" y="2165"/>
                    <a:pt x="3508" y="2137"/>
                    <a:pt x="3453" y="2110"/>
                  </a:cubicBezTo>
                  <a:cubicBezTo>
                    <a:pt x="3384" y="2068"/>
                    <a:pt x="3357" y="2054"/>
                    <a:pt x="3288" y="1999"/>
                  </a:cubicBezTo>
                  <a:cubicBezTo>
                    <a:pt x="3136" y="1889"/>
                    <a:pt x="3054" y="1848"/>
                    <a:pt x="2930" y="1738"/>
                  </a:cubicBezTo>
                  <a:cubicBezTo>
                    <a:pt x="2778" y="1600"/>
                    <a:pt x="2640" y="1462"/>
                    <a:pt x="2489" y="1352"/>
                  </a:cubicBezTo>
                  <a:cubicBezTo>
                    <a:pt x="2447" y="1310"/>
                    <a:pt x="2351" y="1228"/>
                    <a:pt x="2310" y="1200"/>
                  </a:cubicBezTo>
                  <a:cubicBezTo>
                    <a:pt x="2144" y="1076"/>
                    <a:pt x="2007" y="952"/>
                    <a:pt x="1855" y="856"/>
                  </a:cubicBezTo>
                  <a:cubicBezTo>
                    <a:pt x="1759" y="801"/>
                    <a:pt x="1690" y="773"/>
                    <a:pt x="1621" y="746"/>
                  </a:cubicBezTo>
                  <a:cubicBezTo>
                    <a:pt x="1635" y="704"/>
                    <a:pt x="1621" y="663"/>
                    <a:pt x="1552" y="635"/>
                  </a:cubicBezTo>
                  <a:lnTo>
                    <a:pt x="1538" y="622"/>
                  </a:lnTo>
                  <a:cubicBezTo>
                    <a:pt x="1538" y="622"/>
                    <a:pt x="1538" y="622"/>
                    <a:pt x="1538" y="608"/>
                  </a:cubicBezTo>
                  <a:cubicBezTo>
                    <a:pt x="1524" y="608"/>
                    <a:pt x="1524" y="608"/>
                    <a:pt x="1511" y="594"/>
                  </a:cubicBezTo>
                  <a:cubicBezTo>
                    <a:pt x="1511" y="594"/>
                    <a:pt x="1497" y="580"/>
                    <a:pt x="1483" y="566"/>
                  </a:cubicBezTo>
                  <a:cubicBezTo>
                    <a:pt x="1387" y="498"/>
                    <a:pt x="1373" y="470"/>
                    <a:pt x="1221" y="374"/>
                  </a:cubicBezTo>
                  <a:cubicBezTo>
                    <a:pt x="959" y="236"/>
                    <a:pt x="684" y="112"/>
                    <a:pt x="395" y="2"/>
                  </a:cubicBezTo>
                  <a:cubicBezTo>
                    <a:pt x="390" y="1"/>
                    <a:pt x="386" y="1"/>
                    <a:pt x="3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56"/>
            <p:cNvSpPr/>
            <p:nvPr/>
          </p:nvSpPr>
          <p:spPr>
            <a:xfrm>
              <a:off x="2534525" y="3208175"/>
              <a:ext cx="121950" cy="52425"/>
            </a:xfrm>
            <a:custGeom>
              <a:avLst/>
              <a:gdLst/>
              <a:ahLst/>
              <a:cxnLst/>
              <a:rect l="l" t="t" r="r" b="b"/>
              <a:pathLst>
                <a:path w="4878" h="2097" extrusionOk="0">
                  <a:moveTo>
                    <a:pt x="3920" y="1"/>
                  </a:moveTo>
                  <a:cubicBezTo>
                    <a:pt x="3875" y="1"/>
                    <a:pt x="3830" y="35"/>
                    <a:pt x="3830" y="60"/>
                  </a:cubicBezTo>
                  <a:cubicBezTo>
                    <a:pt x="3748" y="294"/>
                    <a:pt x="3734" y="391"/>
                    <a:pt x="3596" y="611"/>
                  </a:cubicBezTo>
                  <a:cubicBezTo>
                    <a:pt x="3569" y="666"/>
                    <a:pt x="3513" y="722"/>
                    <a:pt x="3486" y="777"/>
                  </a:cubicBezTo>
                  <a:lnTo>
                    <a:pt x="3472" y="777"/>
                  </a:lnTo>
                  <a:cubicBezTo>
                    <a:pt x="3114" y="928"/>
                    <a:pt x="2783" y="970"/>
                    <a:pt x="2356" y="983"/>
                  </a:cubicBezTo>
                  <a:cubicBezTo>
                    <a:pt x="1915" y="1025"/>
                    <a:pt x="1750" y="1025"/>
                    <a:pt x="1364" y="1107"/>
                  </a:cubicBezTo>
                  <a:cubicBezTo>
                    <a:pt x="1144" y="1190"/>
                    <a:pt x="841" y="1300"/>
                    <a:pt x="717" y="1424"/>
                  </a:cubicBezTo>
                  <a:cubicBezTo>
                    <a:pt x="579" y="1521"/>
                    <a:pt x="345" y="1672"/>
                    <a:pt x="152" y="1838"/>
                  </a:cubicBezTo>
                  <a:cubicBezTo>
                    <a:pt x="110" y="1893"/>
                    <a:pt x="0" y="1934"/>
                    <a:pt x="0" y="2003"/>
                  </a:cubicBezTo>
                  <a:cubicBezTo>
                    <a:pt x="0" y="2060"/>
                    <a:pt x="52" y="2097"/>
                    <a:pt x="102" y="2097"/>
                  </a:cubicBezTo>
                  <a:cubicBezTo>
                    <a:pt x="125" y="2097"/>
                    <a:pt x="148" y="2089"/>
                    <a:pt x="165" y="2072"/>
                  </a:cubicBezTo>
                  <a:cubicBezTo>
                    <a:pt x="648" y="1658"/>
                    <a:pt x="1130" y="1355"/>
                    <a:pt x="1516" y="1286"/>
                  </a:cubicBezTo>
                  <a:cubicBezTo>
                    <a:pt x="1915" y="1273"/>
                    <a:pt x="2136" y="1218"/>
                    <a:pt x="2535" y="1218"/>
                  </a:cubicBezTo>
                  <a:cubicBezTo>
                    <a:pt x="2797" y="1204"/>
                    <a:pt x="3100" y="1149"/>
                    <a:pt x="3389" y="1052"/>
                  </a:cubicBezTo>
                  <a:cubicBezTo>
                    <a:pt x="3445" y="1052"/>
                    <a:pt x="3486" y="1052"/>
                    <a:pt x="3527" y="1066"/>
                  </a:cubicBezTo>
                  <a:cubicBezTo>
                    <a:pt x="3658" y="1086"/>
                    <a:pt x="3834" y="1099"/>
                    <a:pt x="4016" y="1099"/>
                  </a:cubicBezTo>
                  <a:cubicBezTo>
                    <a:pt x="4082" y="1099"/>
                    <a:pt x="4150" y="1097"/>
                    <a:pt x="4216" y="1094"/>
                  </a:cubicBezTo>
                  <a:cubicBezTo>
                    <a:pt x="4478" y="1038"/>
                    <a:pt x="4574" y="970"/>
                    <a:pt x="4809" y="873"/>
                  </a:cubicBezTo>
                  <a:cubicBezTo>
                    <a:pt x="4877" y="846"/>
                    <a:pt x="4864" y="735"/>
                    <a:pt x="4781" y="722"/>
                  </a:cubicBezTo>
                  <a:cubicBezTo>
                    <a:pt x="4774" y="718"/>
                    <a:pt x="4766" y="717"/>
                    <a:pt x="4757" y="717"/>
                  </a:cubicBezTo>
                  <a:cubicBezTo>
                    <a:pt x="4699" y="717"/>
                    <a:pt x="4607" y="778"/>
                    <a:pt x="4612" y="778"/>
                  </a:cubicBezTo>
                  <a:cubicBezTo>
                    <a:pt x="4612" y="778"/>
                    <a:pt x="4612" y="778"/>
                    <a:pt x="4612" y="778"/>
                  </a:cubicBezTo>
                  <a:lnTo>
                    <a:pt x="4612" y="778"/>
                  </a:lnTo>
                  <a:cubicBezTo>
                    <a:pt x="4375" y="878"/>
                    <a:pt x="4274" y="944"/>
                    <a:pt x="4017" y="944"/>
                  </a:cubicBezTo>
                  <a:cubicBezTo>
                    <a:pt x="3993" y="944"/>
                    <a:pt x="3968" y="943"/>
                    <a:pt x="3941" y="942"/>
                  </a:cubicBezTo>
                  <a:cubicBezTo>
                    <a:pt x="3830" y="942"/>
                    <a:pt x="3748" y="928"/>
                    <a:pt x="3679" y="928"/>
                  </a:cubicBezTo>
                  <a:cubicBezTo>
                    <a:pt x="3817" y="846"/>
                    <a:pt x="3941" y="763"/>
                    <a:pt x="4051" y="653"/>
                  </a:cubicBezTo>
                  <a:cubicBezTo>
                    <a:pt x="4202" y="501"/>
                    <a:pt x="4271" y="418"/>
                    <a:pt x="4395" y="226"/>
                  </a:cubicBezTo>
                  <a:cubicBezTo>
                    <a:pt x="4409" y="212"/>
                    <a:pt x="4409" y="184"/>
                    <a:pt x="4395" y="157"/>
                  </a:cubicBezTo>
                  <a:cubicBezTo>
                    <a:pt x="4388" y="119"/>
                    <a:pt x="4347" y="98"/>
                    <a:pt x="4305" y="98"/>
                  </a:cubicBezTo>
                  <a:cubicBezTo>
                    <a:pt x="4270" y="98"/>
                    <a:pt x="4235" y="112"/>
                    <a:pt x="4216" y="143"/>
                  </a:cubicBezTo>
                  <a:cubicBezTo>
                    <a:pt x="4133" y="253"/>
                    <a:pt x="4120" y="308"/>
                    <a:pt x="4037" y="377"/>
                  </a:cubicBezTo>
                  <a:cubicBezTo>
                    <a:pt x="3954" y="487"/>
                    <a:pt x="3872" y="556"/>
                    <a:pt x="3789" y="625"/>
                  </a:cubicBezTo>
                  <a:cubicBezTo>
                    <a:pt x="3899" y="405"/>
                    <a:pt x="3996" y="184"/>
                    <a:pt x="3996" y="60"/>
                  </a:cubicBezTo>
                  <a:cubicBezTo>
                    <a:pt x="3979" y="16"/>
                    <a:pt x="3949" y="1"/>
                    <a:pt x="39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56"/>
            <p:cNvSpPr/>
            <p:nvPr/>
          </p:nvSpPr>
          <p:spPr>
            <a:xfrm>
              <a:off x="2508000" y="317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56"/>
            <p:cNvSpPr/>
            <p:nvPr/>
          </p:nvSpPr>
          <p:spPr>
            <a:xfrm>
              <a:off x="2443575" y="314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56"/>
            <p:cNvSpPr/>
            <p:nvPr/>
          </p:nvSpPr>
          <p:spPr>
            <a:xfrm>
              <a:off x="2410225" y="3131675"/>
              <a:ext cx="108000" cy="49075"/>
            </a:xfrm>
            <a:custGeom>
              <a:avLst/>
              <a:gdLst/>
              <a:ahLst/>
              <a:cxnLst/>
              <a:rect l="l" t="t" r="r" b="b"/>
              <a:pathLst>
                <a:path w="4320" h="1963" extrusionOk="0">
                  <a:moveTo>
                    <a:pt x="214" y="0"/>
                  </a:moveTo>
                  <a:cubicBezTo>
                    <a:pt x="127" y="0"/>
                    <a:pt x="94" y="147"/>
                    <a:pt x="205" y="172"/>
                  </a:cubicBezTo>
                  <a:cubicBezTo>
                    <a:pt x="481" y="213"/>
                    <a:pt x="756" y="337"/>
                    <a:pt x="949" y="447"/>
                  </a:cubicBezTo>
                  <a:cubicBezTo>
                    <a:pt x="742" y="461"/>
                    <a:pt x="494" y="502"/>
                    <a:pt x="288" y="585"/>
                  </a:cubicBezTo>
                  <a:cubicBezTo>
                    <a:pt x="205" y="626"/>
                    <a:pt x="67" y="640"/>
                    <a:pt x="12" y="723"/>
                  </a:cubicBezTo>
                  <a:cubicBezTo>
                    <a:pt x="1" y="779"/>
                    <a:pt x="54" y="827"/>
                    <a:pt x="112" y="827"/>
                  </a:cubicBezTo>
                  <a:cubicBezTo>
                    <a:pt x="125" y="827"/>
                    <a:pt x="137" y="824"/>
                    <a:pt x="150" y="819"/>
                  </a:cubicBezTo>
                  <a:cubicBezTo>
                    <a:pt x="412" y="695"/>
                    <a:pt x="742" y="613"/>
                    <a:pt x="1018" y="613"/>
                  </a:cubicBezTo>
                  <a:lnTo>
                    <a:pt x="1032" y="613"/>
                  </a:lnTo>
                  <a:cubicBezTo>
                    <a:pt x="935" y="682"/>
                    <a:pt x="866" y="778"/>
                    <a:pt x="784" y="847"/>
                  </a:cubicBezTo>
                  <a:cubicBezTo>
                    <a:pt x="660" y="985"/>
                    <a:pt x="453" y="1122"/>
                    <a:pt x="384" y="1274"/>
                  </a:cubicBezTo>
                  <a:cubicBezTo>
                    <a:pt x="384" y="1321"/>
                    <a:pt x="435" y="1355"/>
                    <a:pt x="484" y="1355"/>
                  </a:cubicBezTo>
                  <a:cubicBezTo>
                    <a:pt x="508" y="1355"/>
                    <a:pt x="532" y="1347"/>
                    <a:pt x="549" y="1329"/>
                  </a:cubicBezTo>
                  <a:cubicBezTo>
                    <a:pt x="770" y="1136"/>
                    <a:pt x="1045" y="792"/>
                    <a:pt x="1211" y="737"/>
                  </a:cubicBezTo>
                  <a:cubicBezTo>
                    <a:pt x="1266" y="709"/>
                    <a:pt x="1280" y="709"/>
                    <a:pt x="1335" y="682"/>
                  </a:cubicBezTo>
                  <a:cubicBezTo>
                    <a:pt x="1335" y="682"/>
                    <a:pt x="1335" y="682"/>
                    <a:pt x="1335" y="668"/>
                  </a:cubicBezTo>
                  <a:cubicBezTo>
                    <a:pt x="1362" y="668"/>
                    <a:pt x="1376" y="654"/>
                    <a:pt x="1404" y="640"/>
                  </a:cubicBezTo>
                  <a:cubicBezTo>
                    <a:pt x="1486" y="654"/>
                    <a:pt x="1583" y="654"/>
                    <a:pt x="1665" y="654"/>
                  </a:cubicBezTo>
                  <a:cubicBezTo>
                    <a:pt x="1699" y="653"/>
                    <a:pt x="1730" y="652"/>
                    <a:pt x="1760" y="652"/>
                  </a:cubicBezTo>
                  <a:cubicBezTo>
                    <a:pt x="2033" y="652"/>
                    <a:pt x="2201" y="708"/>
                    <a:pt x="2437" y="819"/>
                  </a:cubicBezTo>
                  <a:cubicBezTo>
                    <a:pt x="2768" y="902"/>
                    <a:pt x="3085" y="1136"/>
                    <a:pt x="3429" y="1343"/>
                  </a:cubicBezTo>
                  <a:cubicBezTo>
                    <a:pt x="3525" y="1398"/>
                    <a:pt x="3718" y="1536"/>
                    <a:pt x="3801" y="1591"/>
                  </a:cubicBezTo>
                  <a:cubicBezTo>
                    <a:pt x="3829" y="1632"/>
                    <a:pt x="3870" y="1660"/>
                    <a:pt x="3911" y="1701"/>
                  </a:cubicBezTo>
                  <a:cubicBezTo>
                    <a:pt x="3925" y="1715"/>
                    <a:pt x="3939" y="1729"/>
                    <a:pt x="3953" y="1729"/>
                  </a:cubicBezTo>
                  <a:cubicBezTo>
                    <a:pt x="3953" y="1742"/>
                    <a:pt x="3966" y="1756"/>
                    <a:pt x="3980" y="1756"/>
                  </a:cubicBezTo>
                  <a:cubicBezTo>
                    <a:pt x="4035" y="1798"/>
                    <a:pt x="4035" y="1866"/>
                    <a:pt x="4118" y="1935"/>
                  </a:cubicBezTo>
                  <a:cubicBezTo>
                    <a:pt x="4137" y="1955"/>
                    <a:pt x="4159" y="1963"/>
                    <a:pt x="4181" y="1963"/>
                  </a:cubicBezTo>
                  <a:cubicBezTo>
                    <a:pt x="4253" y="1963"/>
                    <a:pt x="4319" y="1875"/>
                    <a:pt x="4256" y="1811"/>
                  </a:cubicBezTo>
                  <a:cubicBezTo>
                    <a:pt x="4228" y="1784"/>
                    <a:pt x="4201" y="1756"/>
                    <a:pt x="4187" y="1715"/>
                  </a:cubicBezTo>
                  <a:cubicBezTo>
                    <a:pt x="4145" y="1660"/>
                    <a:pt x="4090" y="1618"/>
                    <a:pt x="4077" y="1605"/>
                  </a:cubicBezTo>
                  <a:cubicBezTo>
                    <a:pt x="4077" y="1605"/>
                    <a:pt x="4063" y="1591"/>
                    <a:pt x="4063" y="1591"/>
                  </a:cubicBezTo>
                  <a:cubicBezTo>
                    <a:pt x="3966" y="1494"/>
                    <a:pt x="3925" y="1439"/>
                    <a:pt x="3787" y="1357"/>
                  </a:cubicBezTo>
                  <a:cubicBezTo>
                    <a:pt x="3691" y="1288"/>
                    <a:pt x="3581" y="1191"/>
                    <a:pt x="3415" y="1109"/>
                  </a:cubicBezTo>
                  <a:cubicBezTo>
                    <a:pt x="3209" y="971"/>
                    <a:pt x="2988" y="833"/>
                    <a:pt x="2768" y="737"/>
                  </a:cubicBezTo>
                  <a:cubicBezTo>
                    <a:pt x="2589" y="654"/>
                    <a:pt x="2520" y="654"/>
                    <a:pt x="2354" y="571"/>
                  </a:cubicBezTo>
                  <a:cubicBezTo>
                    <a:pt x="2217" y="544"/>
                    <a:pt x="2093" y="489"/>
                    <a:pt x="1955" y="475"/>
                  </a:cubicBezTo>
                  <a:cubicBezTo>
                    <a:pt x="1882" y="479"/>
                    <a:pt x="1811" y="481"/>
                    <a:pt x="1740" y="481"/>
                  </a:cubicBezTo>
                  <a:cubicBezTo>
                    <a:pt x="1570" y="481"/>
                    <a:pt x="1404" y="471"/>
                    <a:pt x="1238" y="461"/>
                  </a:cubicBezTo>
                  <a:cubicBezTo>
                    <a:pt x="1225" y="447"/>
                    <a:pt x="1211" y="434"/>
                    <a:pt x="1197" y="420"/>
                  </a:cubicBezTo>
                  <a:cubicBezTo>
                    <a:pt x="921" y="213"/>
                    <a:pt x="591" y="75"/>
                    <a:pt x="246" y="6"/>
                  </a:cubicBezTo>
                  <a:cubicBezTo>
                    <a:pt x="235" y="2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56"/>
            <p:cNvSpPr/>
            <p:nvPr/>
          </p:nvSpPr>
          <p:spPr>
            <a:xfrm>
              <a:off x="2532500" y="3137150"/>
              <a:ext cx="128450" cy="49875"/>
            </a:xfrm>
            <a:custGeom>
              <a:avLst/>
              <a:gdLst/>
              <a:ahLst/>
              <a:cxnLst/>
              <a:rect l="l" t="t" r="r" b="b"/>
              <a:pathLst>
                <a:path w="5138" h="1995" extrusionOk="0">
                  <a:moveTo>
                    <a:pt x="4395" y="1"/>
                  </a:moveTo>
                  <a:cubicBezTo>
                    <a:pt x="4324" y="1"/>
                    <a:pt x="4280" y="123"/>
                    <a:pt x="4270" y="187"/>
                  </a:cubicBezTo>
                  <a:cubicBezTo>
                    <a:pt x="4242" y="228"/>
                    <a:pt x="4187" y="325"/>
                    <a:pt x="4132" y="380"/>
                  </a:cubicBezTo>
                  <a:cubicBezTo>
                    <a:pt x="3994" y="504"/>
                    <a:pt x="3870" y="600"/>
                    <a:pt x="3732" y="697"/>
                  </a:cubicBezTo>
                  <a:cubicBezTo>
                    <a:pt x="3650" y="711"/>
                    <a:pt x="3567" y="724"/>
                    <a:pt x="3498" y="738"/>
                  </a:cubicBezTo>
                  <a:cubicBezTo>
                    <a:pt x="3448" y="740"/>
                    <a:pt x="3397" y="741"/>
                    <a:pt x="3346" y="741"/>
                  </a:cubicBezTo>
                  <a:cubicBezTo>
                    <a:pt x="3100" y="741"/>
                    <a:pt x="2849" y="721"/>
                    <a:pt x="2603" y="721"/>
                  </a:cubicBezTo>
                  <a:cubicBezTo>
                    <a:pt x="2552" y="721"/>
                    <a:pt x="2501" y="722"/>
                    <a:pt x="2451" y="724"/>
                  </a:cubicBezTo>
                  <a:cubicBezTo>
                    <a:pt x="2403" y="724"/>
                    <a:pt x="2354" y="723"/>
                    <a:pt x="2306" y="723"/>
                  </a:cubicBezTo>
                  <a:cubicBezTo>
                    <a:pt x="2162" y="723"/>
                    <a:pt x="2020" y="731"/>
                    <a:pt x="1886" y="793"/>
                  </a:cubicBezTo>
                  <a:cubicBezTo>
                    <a:pt x="1679" y="876"/>
                    <a:pt x="1473" y="986"/>
                    <a:pt x="1280" y="1096"/>
                  </a:cubicBezTo>
                  <a:cubicBezTo>
                    <a:pt x="1197" y="1124"/>
                    <a:pt x="1018" y="1179"/>
                    <a:pt x="880" y="1262"/>
                  </a:cubicBezTo>
                  <a:cubicBezTo>
                    <a:pt x="577" y="1482"/>
                    <a:pt x="398" y="1634"/>
                    <a:pt x="81" y="1827"/>
                  </a:cubicBezTo>
                  <a:cubicBezTo>
                    <a:pt x="1" y="1872"/>
                    <a:pt x="45" y="1995"/>
                    <a:pt x="125" y="1995"/>
                  </a:cubicBezTo>
                  <a:cubicBezTo>
                    <a:pt x="141" y="1995"/>
                    <a:pt x="159" y="1990"/>
                    <a:pt x="178" y="1978"/>
                  </a:cubicBezTo>
                  <a:cubicBezTo>
                    <a:pt x="481" y="1799"/>
                    <a:pt x="880" y="1482"/>
                    <a:pt x="1059" y="1386"/>
                  </a:cubicBezTo>
                  <a:cubicBezTo>
                    <a:pt x="1376" y="1289"/>
                    <a:pt x="1776" y="1041"/>
                    <a:pt x="2065" y="945"/>
                  </a:cubicBezTo>
                  <a:cubicBezTo>
                    <a:pt x="2125" y="940"/>
                    <a:pt x="2214" y="939"/>
                    <a:pt x="2316" y="939"/>
                  </a:cubicBezTo>
                  <a:cubicBezTo>
                    <a:pt x="2521" y="939"/>
                    <a:pt x="2782" y="945"/>
                    <a:pt x="2974" y="945"/>
                  </a:cubicBezTo>
                  <a:cubicBezTo>
                    <a:pt x="3108" y="958"/>
                    <a:pt x="3243" y="967"/>
                    <a:pt x="3375" y="967"/>
                  </a:cubicBezTo>
                  <a:cubicBezTo>
                    <a:pt x="3529" y="967"/>
                    <a:pt x="3681" y="954"/>
                    <a:pt x="3829" y="917"/>
                  </a:cubicBezTo>
                  <a:cubicBezTo>
                    <a:pt x="3939" y="890"/>
                    <a:pt x="4035" y="848"/>
                    <a:pt x="4132" y="793"/>
                  </a:cubicBezTo>
                  <a:cubicBezTo>
                    <a:pt x="4407" y="793"/>
                    <a:pt x="4683" y="752"/>
                    <a:pt x="4958" y="738"/>
                  </a:cubicBezTo>
                  <a:cubicBezTo>
                    <a:pt x="5041" y="738"/>
                    <a:pt x="5138" y="697"/>
                    <a:pt x="5110" y="614"/>
                  </a:cubicBezTo>
                  <a:lnTo>
                    <a:pt x="5124" y="614"/>
                  </a:lnTo>
                  <a:cubicBezTo>
                    <a:pt x="5110" y="573"/>
                    <a:pt x="5069" y="545"/>
                    <a:pt x="5027" y="545"/>
                  </a:cubicBezTo>
                  <a:cubicBezTo>
                    <a:pt x="4821" y="559"/>
                    <a:pt x="4628" y="573"/>
                    <a:pt x="4435" y="600"/>
                  </a:cubicBezTo>
                  <a:cubicBezTo>
                    <a:pt x="4504" y="531"/>
                    <a:pt x="4586" y="476"/>
                    <a:pt x="4655" y="407"/>
                  </a:cubicBezTo>
                  <a:cubicBezTo>
                    <a:pt x="4669" y="394"/>
                    <a:pt x="4710" y="380"/>
                    <a:pt x="4724" y="366"/>
                  </a:cubicBezTo>
                  <a:cubicBezTo>
                    <a:pt x="4752" y="339"/>
                    <a:pt x="4793" y="297"/>
                    <a:pt x="4821" y="256"/>
                  </a:cubicBezTo>
                  <a:cubicBezTo>
                    <a:pt x="4862" y="187"/>
                    <a:pt x="4793" y="104"/>
                    <a:pt x="4710" y="104"/>
                  </a:cubicBezTo>
                  <a:cubicBezTo>
                    <a:pt x="4642" y="104"/>
                    <a:pt x="4614" y="146"/>
                    <a:pt x="4573" y="187"/>
                  </a:cubicBezTo>
                  <a:cubicBezTo>
                    <a:pt x="4545" y="201"/>
                    <a:pt x="4462" y="256"/>
                    <a:pt x="4380" y="325"/>
                  </a:cubicBezTo>
                  <a:cubicBezTo>
                    <a:pt x="4407" y="283"/>
                    <a:pt x="4421" y="242"/>
                    <a:pt x="4435" y="201"/>
                  </a:cubicBezTo>
                  <a:cubicBezTo>
                    <a:pt x="4449" y="132"/>
                    <a:pt x="4518" y="118"/>
                    <a:pt x="4462" y="35"/>
                  </a:cubicBezTo>
                  <a:cubicBezTo>
                    <a:pt x="4438" y="11"/>
                    <a:pt x="4415" y="1"/>
                    <a:pt x="4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56"/>
            <p:cNvSpPr/>
            <p:nvPr/>
          </p:nvSpPr>
          <p:spPr>
            <a:xfrm>
              <a:off x="2437425" y="3053900"/>
              <a:ext cx="86100" cy="60375"/>
            </a:xfrm>
            <a:custGeom>
              <a:avLst/>
              <a:gdLst/>
              <a:ahLst/>
              <a:cxnLst/>
              <a:rect l="l" t="t" r="r" b="b"/>
              <a:pathLst>
                <a:path w="3444" h="2415" extrusionOk="0">
                  <a:moveTo>
                    <a:pt x="569" y="0"/>
                  </a:moveTo>
                  <a:cubicBezTo>
                    <a:pt x="547" y="0"/>
                    <a:pt x="522" y="9"/>
                    <a:pt x="495" y="31"/>
                  </a:cubicBezTo>
                  <a:cubicBezTo>
                    <a:pt x="440" y="86"/>
                    <a:pt x="481" y="155"/>
                    <a:pt x="522" y="210"/>
                  </a:cubicBezTo>
                  <a:cubicBezTo>
                    <a:pt x="619" y="348"/>
                    <a:pt x="757" y="417"/>
                    <a:pt x="867" y="500"/>
                  </a:cubicBezTo>
                  <a:cubicBezTo>
                    <a:pt x="784" y="513"/>
                    <a:pt x="715" y="513"/>
                    <a:pt x="646" y="541"/>
                  </a:cubicBezTo>
                  <a:cubicBezTo>
                    <a:pt x="453" y="569"/>
                    <a:pt x="274" y="596"/>
                    <a:pt x="81" y="637"/>
                  </a:cubicBezTo>
                  <a:cubicBezTo>
                    <a:pt x="40" y="651"/>
                    <a:pt x="13" y="679"/>
                    <a:pt x="13" y="706"/>
                  </a:cubicBezTo>
                  <a:cubicBezTo>
                    <a:pt x="0" y="756"/>
                    <a:pt x="54" y="805"/>
                    <a:pt x="105" y="805"/>
                  </a:cubicBezTo>
                  <a:cubicBezTo>
                    <a:pt x="111" y="805"/>
                    <a:pt x="117" y="804"/>
                    <a:pt x="123" y="803"/>
                  </a:cubicBezTo>
                  <a:cubicBezTo>
                    <a:pt x="343" y="761"/>
                    <a:pt x="550" y="720"/>
                    <a:pt x="743" y="693"/>
                  </a:cubicBezTo>
                  <a:lnTo>
                    <a:pt x="743" y="693"/>
                  </a:lnTo>
                  <a:cubicBezTo>
                    <a:pt x="619" y="803"/>
                    <a:pt x="522" y="954"/>
                    <a:pt x="440" y="1092"/>
                  </a:cubicBezTo>
                  <a:cubicBezTo>
                    <a:pt x="412" y="1175"/>
                    <a:pt x="329" y="1257"/>
                    <a:pt x="329" y="1340"/>
                  </a:cubicBezTo>
                  <a:cubicBezTo>
                    <a:pt x="337" y="1380"/>
                    <a:pt x="378" y="1402"/>
                    <a:pt x="419" y="1402"/>
                  </a:cubicBezTo>
                  <a:cubicBezTo>
                    <a:pt x="448" y="1402"/>
                    <a:pt x="478" y="1391"/>
                    <a:pt x="495" y="1368"/>
                  </a:cubicBezTo>
                  <a:cubicBezTo>
                    <a:pt x="619" y="1120"/>
                    <a:pt x="798" y="830"/>
                    <a:pt x="936" y="748"/>
                  </a:cubicBezTo>
                  <a:cubicBezTo>
                    <a:pt x="977" y="720"/>
                    <a:pt x="1087" y="706"/>
                    <a:pt x="1156" y="679"/>
                  </a:cubicBezTo>
                  <a:cubicBezTo>
                    <a:pt x="1184" y="679"/>
                    <a:pt x="1211" y="693"/>
                    <a:pt x="1253" y="693"/>
                  </a:cubicBezTo>
                  <a:cubicBezTo>
                    <a:pt x="1432" y="761"/>
                    <a:pt x="1790" y="941"/>
                    <a:pt x="1928" y="1051"/>
                  </a:cubicBezTo>
                  <a:cubicBezTo>
                    <a:pt x="2272" y="1354"/>
                    <a:pt x="2630" y="1643"/>
                    <a:pt x="2865" y="1946"/>
                  </a:cubicBezTo>
                  <a:cubicBezTo>
                    <a:pt x="2961" y="2057"/>
                    <a:pt x="3085" y="2236"/>
                    <a:pt x="3250" y="2387"/>
                  </a:cubicBezTo>
                  <a:cubicBezTo>
                    <a:pt x="3264" y="2401"/>
                    <a:pt x="3292" y="2415"/>
                    <a:pt x="3319" y="2415"/>
                  </a:cubicBezTo>
                  <a:cubicBezTo>
                    <a:pt x="3443" y="2401"/>
                    <a:pt x="3429" y="2291"/>
                    <a:pt x="3347" y="2236"/>
                  </a:cubicBezTo>
                  <a:cubicBezTo>
                    <a:pt x="3168" y="2057"/>
                    <a:pt x="3044" y="1877"/>
                    <a:pt x="2865" y="1657"/>
                  </a:cubicBezTo>
                  <a:cubicBezTo>
                    <a:pt x="2658" y="1423"/>
                    <a:pt x="2424" y="1216"/>
                    <a:pt x="2176" y="1009"/>
                  </a:cubicBezTo>
                  <a:cubicBezTo>
                    <a:pt x="1997" y="830"/>
                    <a:pt x="1749" y="734"/>
                    <a:pt x="1528" y="624"/>
                  </a:cubicBezTo>
                  <a:cubicBezTo>
                    <a:pt x="1418" y="555"/>
                    <a:pt x="1294" y="527"/>
                    <a:pt x="1170" y="500"/>
                  </a:cubicBezTo>
                  <a:cubicBezTo>
                    <a:pt x="1142" y="486"/>
                    <a:pt x="1129" y="472"/>
                    <a:pt x="1060" y="417"/>
                  </a:cubicBezTo>
                  <a:cubicBezTo>
                    <a:pt x="1018" y="376"/>
                    <a:pt x="825" y="252"/>
                    <a:pt x="729" y="155"/>
                  </a:cubicBezTo>
                  <a:cubicBezTo>
                    <a:pt x="707" y="144"/>
                    <a:pt x="658" y="0"/>
                    <a:pt x="5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56"/>
            <p:cNvSpPr/>
            <p:nvPr/>
          </p:nvSpPr>
          <p:spPr>
            <a:xfrm>
              <a:off x="2530300" y="3064100"/>
              <a:ext cx="99300" cy="58400"/>
            </a:xfrm>
            <a:custGeom>
              <a:avLst/>
              <a:gdLst/>
              <a:ahLst/>
              <a:cxnLst/>
              <a:rect l="l" t="t" r="r" b="b"/>
              <a:pathLst>
                <a:path w="3972" h="2336" extrusionOk="0">
                  <a:moveTo>
                    <a:pt x="3398" y="1"/>
                  </a:moveTo>
                  <a:cubicBezTo>
                    <a:pt x="3366" y="1"/>
                    <a:pt x="3333" y="14"/>
                    <a:pt x="3324" y="23"/>
                  </a:cubicBezTo>
                  <a:cubicBezTo>
                    <a:pt x="3283" y="50"/>
                    <a:pt x="3242" y="78"/>
                    <a:pt x="3200" y="119"/>
                  </a:cubicBezTo>
                  <a:cubicBezTo>
                    <a:pt x="3090" y="243"/>
                    <a:pt x="2966" y="353"/>
                    <a:pt x="2870" y="491"/>
                  </a:cubicBezTo>
                  <a:cubicBezTo>
                    <a:pt x="2663" y="560"/>
                    <a:pt x="2484" y="629"/>
                    <a:pt x="2250" y="712"/>
                  </a:cubicBezTo>
                  <a:cubicBezTo>
                    <a:pt x="2015" y="822"/>
                    <a:pt x="1795" y="960"/>
                    <a:pt x="1547" y="1070"/>
                  </a:cubicBezTo>
                  <a:cubicBezTo>
                    <a:pt x="1382" y="1153"/>
                    <a:pt x="1340" y="1221"/>
                    <a:pt x="1202" y="1304"/>
                  </a:cubicBezTo>
                  <a:cubicBezTo>
                    <a:pt x="1065" y="1387"/>
                    <a:pt x="899" y="1456"/>
                    <a:pt x="762" y="1552"/>
                  </a:cubicBezTo>
                  <a:cubicBezTo>
                    <a:pt x="514" y="1759"/>
                    <a:pt x="252" y="1979"/>
                    <a:pt x="31" y="2213"/>
                  </a:cubicBezTo>
                  <a:cubicBezTo>
                    <a:pt x="1" y="2275"/>
                    <a:pt x="60" y="2336"/>
                    <a:pt x="121" y="2336"/>
                  </a:cubicBezTo>
                  <a:cubicBezTo>
                    <a:pt x="143" y="2336"/>
                    <a:pt x="165" y="2328"/>
                    <a:pt x="183" y="2310"/>
                  </a:cubicBezTo>
                  <a:cubicBezTo>
                    <a:pt x="445" y="2076"/>
                    <a:pt x="693" y="1828"/>
                    <a:pt x="927" y="1676"/>
                  </a:cubicBezTo>
                  <a:cubicBezTo>
                    <a:pt x="1134" y="1538"/>
                    <a:pt x="1368" y="1442"/>
                    <a:pt x="1561" y="1290"/>
                  </a:cubicBezTo>
                  <a:cubicBezTo>
                    <a:pt x="2043" y="1029"/>
                    <a:pt x="2442" y="836"/>
                    <a:pt x="2925" y="698"/>
                  </a:cubicBezTo>
                  <a:cubicBezTo>
                    <a:pt x="3173" y="781"/>
                    <a:pt x="3338" y="849"/>
                    <a:pt x="3545" y="932"/>
                  </a:cubicBezTo>
                  <a:cubicBezTo>
                    <a:pt x="3626" y="941"/>
                    <a:pt x="3772" y="1021"/>
                    <a:pt x="3871" y="1021"/>
                  </a:cubicBezTo>
                  <a:cubicBezTo>
                    <a:pt x="3923" y="1021"/>
                    <a:pt x="3962" y="999"/>
                    <a:pt x="3972" y="932"/>
                  </a:cubicBezTo>
                  <a:cubicBezTo>
                    <a:pt x="3972" y="836"/>
                    <a:pt x="3848" y="822"/>
                    <a:pt x="3765" y="794"/>
                  </a:cubicBezTo>
                  <a:cubicBezTo>
                    <a:pt x="3586" y="739"/>
                    <a:pt x="3531" y="712"/>
                    <a:pt x="3379" y="657"/>
                  </a:cubicBezTo>
                  <a:cubicBezTo>
                    <a:pt x="3352" y="643"/>
                    <a:pt x="3324" y="629"/>
                    <a:pt x="3283" y="629"/>
                  </a:cubicBezTo>
                  <a:cubicBezTo>
                    <a:pt x="3338" y="615"/>
                    <a:pt x="3393" y="601"/>
                    <a:pt x="3448" y="601"/>
                  </a:cubicBezTo>
                  <a:lnTo>
                    <a:pt x="3462" y="601"/>
                  </a:lnTo>
                  <a:cubicBezTo>
                    <a:pt x="3476" y="601"/>
                    <a:pt x="3476" y="601"/>
                    <a:pt x="3490" y="588"/>
                  </a:cubicBezTo>
                  <a:cubicBezTo>
                    <a:pt x="3572" y="574"/>
                    <a:pt x="3600" y="450"/>
                    <a:pt x="3517" y="409"/>
                  </a:cubicBezTo>
                  <a:cubicBezTo>
                    <a:pt x="3487" y="386"/>
                    <a:pt x="3461" y="376"/>
                    <a:pt x="3436" y="376"/>
                  </a:cubicBezTo>
                  <a:cubicBezTo>
                    <a:pt x="3416" y="376"/>
                    <a:pt x="3398" y="382"/>
                    <a:pt x="3379" y="395"/>
                  </a:cubicBezTo>
                  <a:cubicBezTo>
                    <a:pt x="3297" y="409"/>
                    <a:pt x="3214" y="422"/>
                    <a:pt x="3131" y="436"/>
                  </a:cubicBezTo>
                  <a:cubicBezTo>
                    <a:pt x="3228" y="326"/>
                    <a:pt x="3338" y="216"/>
                    <a:pt x="3393" y="161"/>
                  </a:cubicBezTo>
                  <a:cubicBezTo>
                    <a:pt x="3448" y="133"/>
                    <a:pt x="3503" y="64"/>
                    <a:pt x="3448" y="23"/>
                  </a:cubicBezTo>
                  <a:cubicBezTo>
                    <a:pt x="3437" y="7"/>
                    <a:pt x="3418" y="1"/>
                    <a:pt x="33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56"/>
            <p:cNvSpPr/>
            <p:nvPr/>
          </p:nvSpPr>
          <p:spPr>
            <a:xfrm>
              <a:off x="2457150" y="2994025"/>
              <a:ext cx="67250" cy="60975"/>
            </a:xfrm>
            <a:custGeom>
              <a:avLst/>
              <a:gdLst/>
              <a:ahLst/>
              <a:cxnLst/>
              <a:rect l="l" t="t" r="r" b="b"/>
              <a:pathLst>
                <a:path w="2690" h="2439" extrusionOk="0">
                  <a:moveTo>
                    <a:pt x="367" y="0"/>
                  </a:moveTo>
                  <a:cubicBezTo>
                    <a:pt x="294" y="0"/>
                    <a:pt x="260" y="100"/>
                    <a:pt x="312" y="139"/>
                  </a:cubicBezTo>
                  <a:cubicBezTo>
                    <a:pt x="519" y="360"/>
                    <a:pt x="670" y="539"/>
                    <a:pt x="822" y="745"/>
                  </a:cubicBezTo>
                  <a:cubicBezTo>
                    <a:pt x="629" y="663"/>
                    <a:pt x="436" y="594"/>
                    <a:pt x="229" y="539"/>
                  </a:cubicBezTo>
                  <a:cubicBezTo>
                    <a:pt x="202" y="539"/>
                    <a:pt x="174" y="526"/>
                    <a:pt x="147" y="526"/>
                  </a:cubicBezTo>
                  <a:cubicBezTo>
                    <a:pt x="133" y="526"/>
                    <a:pt x="119" y="530"/>
                    <a:pt x="105" y="539"/>
                  </a:cubicBezTo>
                  <a:cubicBezTo>
                    <a:pt x="36" y="566"/>
                    <a:pt x="50" y="663"/>
                    <a:pt x="119" y="690"/>
                  </a:cubicBezTo>
                  <a:cubicBezTo>
                    <a:pt x="298" y="732"/>
                    <a:pt x="477" y="787"/>
                    <a:pt x="656" y="842"/>
                  </a:cubicBezTo>
                  <a:cubicBezTo>
                    <a:pt x="477" y="856"/>
                    <a:pt x="312" y="869"/>
                    <a:pt x="133" y="897"/>
                  </a:cubicBezTo>
                  <a:cubicBezTo>
                    <a:pt x="92" y="897"/>
                    <a:pt x="64" y="911"/>
                    <a:pt x="36" y="952"/>
                  </a:cubicBezTo>
                  <a:cubicBezTo>
                    <a:pt x="0" y="1013"/>
                    <a:pt x="49" y="1095"/>
                    <a:pt x="127" y="1095"/>
                  </a:cubicBezTo>
                  <a:cubicBezTo>
                    <a:pt x="138" y="1095"/>
                    <a:pt x="149" y="1093"/>
                    <a:pt x="160" y="1090"/>
                  </a:cubicBezTo>
                  <a:cubicBezTo>
                    <a:pt x="294" y="1069"/>
                    <a:pt x="594" y="1034"/>
                    <a:pt x="813" y="1034"/>
                  </a:cubicBezTo>
                  <a:cubicBezTo>
                    <a:pt x="889" y="1034"/>
                    <a:pt x="955" y="1038"/>
                    <a:pt x="1001" y="1048"/>
                  </a:cubicBezTo>
                  <a:cubicBezTo>
                    <a:pt x="1030" y="1058"/>
                    <a:pt x="1066" y="1068"/>
                    <a:pt x="1104" y="1068"/>
                  </a:cubicBezTo>
                  <a:cubicBezTo>
                    <a:pt x="1120" y="1068"/>
                    <a:pt x="1136" y="1066"/>
                    <a:pt x="1152" y="1062"/>
                  </a:cubicBezTo>
                  <a:cubicBezTo>
                    <a:pt x="1373" y="1172"/>
                    <a:pt x="1593" y="1310"/>
                    <a:pt x="1772" y="1448"/>
                  </a:cubicBezTo>
                  <a:cubicBezTo>
                    <a:pt x="2089" y="1724"/>
                    <a:pt x="2241" y="1944"/>
                    <a:pt x="2392" y="2233"/>
                  </a:cubicBezTo>
                  <a:cubicBezTo>
                    <a:pt x="2461" y="2330"/>
                    <a:pt x="2461" y="2385"/>
                    <a:pt x="2530" y="2426"/>
                  </a:cubicBezTo>
                  <a:cubicBezTo>
                    <a:pt x="2545" y="2435"/>
                    <a:pt x="2560" y="2439"/>
                    <a:pt x="2576" y="2439"/>
                  </a:cubicBezTo>
                  <a:cubicBezTo>
                    <a:pt x="2634" y="2439"/>
                    <a:pt x="2690" y="2384"/>
                    <a:pt x="2668" y="2330"/>
                  </a:cubicBezTo>
                  <a:cubicBezTo>
                    <a:pt x="2613" y="2206"/>
                    <a:pt x="2503" y="2054"/>
                    <a:pt x="2475" y="1999"/>
                  </a:cubicBezTo>
                  <a:cubicBezTo>
                    <a:pt x="2392" y="1806"/>
                    <a:pt x="2241" y="1641"/>
                    <a:pt x="2089" y="1489"/>
                  </a:cubicBezTo>
                  <a:cubicBezTo>
                    <a:pt x="1855" y="1228"/>
                    <a:pt x="1552" y="1076"/>
                    <a:pt x="1208" y="897"/>
                  </a:cubicBezTo>
                  <a:cubicBezTo>
                    <a:pt x="1208" y="897"/>
                    <a:pt x="1180" y="883"/>
                    <a:pt x="1166" y="883"/>
                  </a:cubicBezTo>
                  <a:cubicBezTo>
                    <a:pt x="1152" y="869"/>
                    <a:pt x="1152" y="856"/>
                    <a:pt x="1125" y="842"/>
                  </a:cubicBezTo>
                  <a:cubicBezTo>
                    <a:pt x="1097" y="800"/>
                    <a:pt x="1056" y="745"/>
                    <a:pt x="1015" y="690"/>
                  </a:cubicBezTo>
                  <a:cubicBezTo>
                    <a:pt x="849" y="456"/>
                    <a:pt x="643" y="236"/>
                    <a:pt x="450" y="15"/>
                  </a:cubicBezTo>
                  <a:cubicBezTo>
                    <a:pt x="436" y="1"/>
                    <a:pt x="408" y="1"/>
                    <a:pt x="381" y="1"/>
                  </a:cubicBezTo>
                  <a:cubicBezTo>
                    <a:pt x="376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56"/>
            <p:cNvSpPr/>
            <p:nvPr/>
          </p:nvSpPr>
          <p:spPr>
            <a:xfrm>
              <a:off x="2526600" y="2999850"/>
              <a:ext cx="85325" cy="46175"/>
            </a:xfrm>
            <a:custGeom>
              <a:avLst/>
              <a:gdLst/>
              <a:ahLst/>
              <a:cxnLst/>
              <a:rect l="l" t="t" r="r" b="b"/>
              <a:pathLst>
                <a:path w="3413" h="1847" extrusionOk="0">
                  <a:moveTo>
                    <a:pt x="3122" y="0"/>
                  </a:moveTo>
                  <a:cubicBezTo>
                    <a:pt x="3115" y="0"/>
                    <a:pt x="3107" y="1"/>
                    <a:pt x="3100" y="3"/>
                  </a:cubicBezTo>
                  <a:cubicBezTo>
                    <a:pt x="3078" y="3"/>
                    <a:pt x="2977" y="20"/>
                    <a:pt x="2972" y="20"/>
                  </a:cubicBezTo>
                  <a:cubicBezTo>
                    <a:pt x="2971" y="20"/>
                    <a:pt x="2976" y="19"/>
                    <a:pt x="2990" y="16"/>
                  </a:cubicBezTo>
                  <a:lnTo>
                    <a:pt x="2990" y="16"/>
                  </a:lnTo>
                  <a:cubicBezTo>
                    <a:pt x="2687" y="44"/>
                    <a:pt x="2439" y="251"/>
                    <a:pt x="2177" y="375"/>
                  </a:cubicBezTo>
                  <a:cubicBezTo>
                    <a:pt x="2122" y="388"/>
                    <a:pt x="2081" y="388"/>
                    <a:pt x="2039" y="402"/>
                  </a:cubicBezTo>
                  <a:cubicBezTo>
                    <a:pt x="1654" y="499"/>
                    <a:pt x="1516" y="567"/>
                    <a:pt x="1130" y="788"/>
                  </a:cubicBezTo>
                  <a:cubicBezTo>
                    <a:pt x="1034" y="857"/>
                    <a:pt x="896" y="898"/>
                    <a:pt x="799" y="981"/>
                  </a:cubicBezTo>
                  <a:cubicBezTo>
                    <a:pt x="620" y="1105"/>
                    <a:pt x="234" y="1463"/>
                    <a:pt x="42" y="1711"/>
                  </a:cubicBezTo>
                  <a:cubicBezTo>
                    <a:pt x="1" y="1783"/>
                    <a:pt x="74" y="1847"/>
                    <a:pt x="142" y="1847"/>
                  </a:cubicBezTo>
                  <a:cubicBezTo>
                    <a:pt x="166" y="1847"/>
                    <a:pt x="189" y="1839"/>
                    <a:pt x="207" y="1821"/>
                  </a:cubicBezTo>
                  <a:cubicBezTo>
                    <a:pt x="579" y="1408"/>
                    <a:pt x="854" y="1160"/>
                    <a:pt x="1282" y="953"/>
                  </a:cubicBezTo>
                  <a:cubicBezTo>
                    <a:pt x="1709" y="719"/>
                    <a:pt x="1970" y="623"/>
                    <a:pt x="2411" y="595"/>
                  </a:cubicBezTo>
                  <a:cubicBezTo>
                    <a:pt x="2673" y="733"/>
                    <a:pt x="2976" y="912"/>
                    <a:pt x="3114" y="1036"/>
                  </a:cubicBezTo>
                  <a:cubicBezTo>
                    <a:pt x="3136" y="1058"/>
                    <a:pt x="3163" y="1067"/>
                    <a:pt x="3190" y="1067"/>
                  </a:cubicBezTo>
                  <a:cubicBezTo>
                    <a:pt x="3249" y="1067"/>
                    <a:pt x="3307" y="1024"/>
                    <a:pt x="3307" y="967"/>
                  </a:cubicBezTo>
                  <a:cubicBezTo>
                    <a:pt x="3293" y="871"/>
                    <a:pt x="3266" y="871"/>
                    <a:pt x="3169" y="802"/>
                  </a:cubicBezTo>
                  <a:cubicBezTo>
                    <a:pt x="3073" y="733"/>
                    <a:pt x="2976" y="678"/>
                    <a:pt x="2880" y="623"/>
                  </a:cubicBezTo>
                  <a:lnTo>
                    <a:pt x="2880" y="623"/>
                  </a:lnTo>
                  <a:cubicBezTo>
                    <a:pt x="2976" y="636"/>
                    <a:pt x="3086" y="650"/>
                    <a:pt x="3238" y="650"/>
                  </a:cubicBezTo>
                  <a:cubicBezTo>
                    <a:pt x="3243" y="651"/>
                    <a:pt x="3248" y="651"/>
                    <a:pt x="3252" y="651"/>
                  </a:cubicBezTo>
                  <a:cubicBezTo>
                    <a:pt x="3366" y="651"/>
                    <a:pt x="3413" y="496"/>
                    <a:pt x="3307" y="443"/>
                  </a:cubicBezTo>
                  <a:cubicBezTo>
                    <a:pt x="3266" y="416"/>
                    <a:pt x="3114" y="402"/>
                    <a:pt x="2852" y="388"/>
                  </a:cubicBezTo>
                  <a:cubicBezTo>
                    <a:pt x="2825" y="388"/>
                    <a:pt x="2742" y="375"/>
                    <a:pt x="2646" y="361"/>
                  </a:cubicBezTo>
                  <a:cubicBezTo>
                    <a:pt x="2770" y="292"/>
                    <a:pt x="2894" y="237"/>
                    <a:pt x="2949" y="237"/>
                  </a:cubicBezTo>
                  <a:cubicBezTo>
                    <a:pt x="3045" y="223"/>
                    <a:pt x="3224" y="237"/>
                    <a:pt x="3238" y="113"/>
                  </a:cubicBezTo>
                  <a:cubicBezTo>
                    <a:pt x="3250" y="51"/>
                    <a:pt x="3185" y="0"/>
                    <a:pt x="31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56"/>
            <p:cNvSpPr/>
            <p:nvPr/>
          </p:nvSpPr>
          <p:spPr>
            <a:xfrm>
              <a:off x="2479750" y="2948900"/>
              <a:ext cx="45125" cy="43600"/>
            </a:xfrm>
            <a:custGeom>
              <a:avLst/>
              <a:gdLst/>
              <a:ahLst/>
              <a:cxnLst/>
              <a:rect l="l" t="t" r="r" b="b"/>
              <a:pathLst>
                <a:path w="1805" h="1744" extrusionOk="0">
                  <a:moveTo>
                    <a:pt x="359" y="1"/>
                  </a:moveTo>
                  <a:cubicBezTo>
                    <a:pt x="271" y="1"/>
                    <a:pt x="225" y="127"/>
                    <a:pt x="304" y="167"/>
                  </a:cubicBezTo>
                  <a:cubicBezTo>
                    <a:pt x="400" y="222"/>
                    <a:pt x="496" y="291"/>
                    <a:pt x="593" y="373"/>
                  </a:cubicBezTo>
                  <a:cubicBezTo>
                    <a:pt x="496" y="346"/>
                    <a:pt x="414" y="332"/>
                    <a:pt x="317" y="318"/>
                  </a:cubicBezTo>
                  <a:cubicBezTo>
                    <a:pt x="251" y="318"/>
                    <a:pt x="176" y="283"/>
                    <a:pt x="107" y="283"/>
                  </a:cubicBezTo>
                  <a:cubicBezTo>
                    <a:pt x="89" y="283"/>
                    <a:pt x="72" y="285"/>
                    <a:pt x="56" y="291"/>
                  </a:cubicBezTo>
                  <a:cubicBezTo>
                    <a:pt x="0" y="332"/>
                    <a:pt x="14" y="429"/>
                    <a:pt x="83" y="442"/>
                  </a:cubicBezTo>
                  <a:cubicBezTo>
                    <a:pt x="304" y="470"/>
                    <a:pt x="634" y="539"/>
                    <a:pt x="772" y="608"/>
                  </a:cubicBezTo>
                  <a:cubicBezTo>
                    <a:pt x="800" y="621"/>
                    <a:pt x="813" y="621"/>
                    <a:pt x="827" y="635"/>
                  </a:cubicBezTo>
                  <a:cubicBezTo>
                    <a:pt x="1144" y="897"/>
                    <a:pt x="1406" y="1255"/>
                    <a:pt x="1544" y="1558"/>
                  </a:cubicBezTo>
                  <a:cubicBezTo>
                    <a:pt x="1557" y="1613"/>
                    <a:pt x="1571" y="1682"/>
                    <a:pt x="1626" y="1724"/>
                  </a:cubicBezTo>
                  <a:cubicBezTo>
                    <a:pt x="1643" y="1738"/>
                    <a:pt x="1661" y="1744"/>
                    <a:pt x="1679" y="1744"/>
                  </a:cubicBezTo>
                  <a:cubicBezTo>
                    <a:pt x="1747" y="1744"/>
                    <a:pt x="1805" y="1654"/>
                    <a:pt x="1750" y="1600"/>
                  </a:cubicBezTo>
                  <a:lnTo>
                    <a:pt x="1750" y="1586"/>
                  </a:lnTo>
                  <a:cubicBezTo>
                    <a:pt x="1681" y="1338"/>
                    <a:pt x="1420" y="966"/>
                    <a:pt x="1172" y="718"/>
                  </a:cubicBezTo>
                  <a:cubicBezTo>
                    <a:pt x="1103" y="621"/>
                    <a:pt x="1006" y="553"/>
                    <a:pt x="910" y="484"/>
                  </a:cubicBezTo>
                  <a:cubicBezTo>
                    <a:pt x="896" y="470"/>
                    <a:pt x="882" y="456"/>
                    <a:pt x="882" y="442"/>
                  </a:cubicBezTo>
                  <a:cubicBezTo>
                    <a:pt x="772" y="249"/>
                    <a:pt x="565" y="98"/>
                    <a:pt x="372" y="1"/>
                  </a:cubicBezTo>
                  <a:cubicBezTo>
                    <a:pt x="368" y="1"/>
                    <a:pt x="363" y="1"/>
                    <a:pt x="3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56"/>
            <p:cNvSpPr/>
            <p:nvPr/>
          </p:nvSpPr>
          <p:spPr>
            <a:xfrm>
              <a:off x="2526600" y="2948875"/>
              <a:ext cx="56500" cy="59325"/>
            </a:xfrm>
            <a:custGeom>
              <a:avLst/>
              <a:gdLst/>
              <a:ahLst/>
              <a:cxnLst/>
              <a:rect l="l" t="t" r="r" b="b"/>
              <a:pathLst>
                <a:path w="2260" h="2373" extrusionOk="0">
                  <a:moveTo>
                    <a:pt x="1996" y="1"/>
                  </a:moveTo>
                  <a:cubicBezTo>
                    <a:pt x="1937" y="1"/>
                    <a:pt x="1868" y="50"/>
                    <a:pt x="1819" y="99"/>
                  </a:cubicBezTo>
                  <a:cubicBezTo>
                    <a:pt x="1626" y="250"/>
                    <a:pt x="1516" y="471"/>
                    <a:pt x="1378" y="664"/>
                  </a:cubicBezTo>
                  <a:cubicBezTo>
                    <a:pt x="1295" y="719"/>
                    <a:pt x="1213" y="774"/>
                    <a:pt x="1158" y="815"/>
                  </a:cubicBezTo>
                  <a:cubicBezTo>
                    <a:pt x="882" y="967"/>
                    <a:pt x="634" y="1160"/>
                    <a:pt x="414" y="1366"/>
                  </a:cubicBezTo>
                  <a:cubicBezTo>
                    <a:pt x="276" y="1504"/>
                    <a:pt x="166" y="1656"/>
                    <a:pt x="110" y="1849"/>
                  </a:cubicBezTo>
                  <a:cubicBezTo>
                    <a:pt x="69" y="2000"/>
                    <a:pt x="14" y="2152"/>
                    <a:pt x="0" y="2303"/>
                  </a:cubicBezTo>
                  <a:cubicBezTo>
                    <a:pt x="0" y="2331"/>
                    <a:pt x="14" y="2345"/>
                    <a:pt x="42" y="2358"/>
                  </a:cubicBezTo>
                  <a:cubicBezTo>
                    <a:pt x="55" y="2368"/>
                    <a:pt x="74" y="2372"/>
                    <a:pt x="93" y="2372"/>
                  </a:cubicBezTo>
                  <a:cubicBezTo>
                    <a:pt x="130" y="2372"/>
                    <a:pt x="170" y="2354"/>
                    <a:pt x="179" y="2317"/>
                  </a:cubicBezTo>
                  <a:cubicBezTo>
                    <a:pt x="248" y="1862"/>
                    <a:pt x="358" y="1601"/>
                    <a:pt x="744" y="1339"/>
                  </a:cubicBezTo>
                  <a:cubicBezTo>
                    <a:pt x="896" y="1187"/>
                    <a:pt x="1047" y="1118"/>
                    <a:pt x="1268" y="994"/>
                  </a:cubicBezTo>
                  <a:cubicBezTo>
                    <a:pt x="1323" y="953"/>
                    <a:pt x="1392" y="912"/>
                    <a:pt x="1461" y="870"/>
                  </a:cubicBezTo>
                  <a:cubicBezTo>
                    <a:pt x="1488" y="870"/>
                    <a:pt x="1516" y="857"/>
                    <a:pt x="1543" y="829"/>
                  </a:cubicBezTo>
                  <a:cubicBezTo>
                    <a:pt x="1654" y="760"/>
                    <a:pt x="1764" y="719"/>
                    <a:pt x="1846" y="691"/>
                  </a:cubicBezTo>
                  <a:cubicBezTo>
                    <a:pt x="1957" y="636"/>
                    <a:pt x="2026" y="636"/>
                    <a:pt x="2163" y="567"/>
                  </a:cubicBezTo>
                  <a:cubicBezTo>
                    <a:pt x="2260" y="526"/>
                    <a:pt x="2246" y="388"/>
                    <a:pt x="2150" y="361"/>
                  </a:cubicBezTo>
                  <a:lnTo>
                    <a:pt x="2136" y="361"/>
                  </a:lnTo>
                  <a:cubicBezTo>
                    <a:pt x="2125" y="357"/>
                    <a:pt x="2114" y="355"/>
                    <a:pt x="2103" y="355"/>
                  </a:cubicBezTo>
                  <a:cubicBezTo>
                    <a:pt x="2073" y="355"/>
                    <a:pt x="2046" y="368"/>
                    <a:pt x="2026" y="388"/>
                  </a:cubicBezTo>
                  <a:cubicBezTo>
                    <a:pt x="2012" y="388"/>
                    <a:pt x="1998" y="402"/>
                    <a:pt x="1984" y="402"/>
                  </a:cubicBezTo>
                  <a:cubicBezTo>
                    <a:pt x="1915" y="416"/>
                    <a:pt x="1846" y="443"/>
                    <a:pt x="1764" y="471"/>
                  </a:cubicBezTo>
                  <a:cubicBezTo>
                    <a:pt x="1846" y="374"/>
                    <a:pt x="1929" y="278"/>
                    <a:pt x="2039" y="195"/>
                  </a:cubicBezTo>
                  <a:cubicBezTo>
                    <a:pt x="2081" y="168"/>
                    <a:pt x="2094" y="126"/>
                    <a:pt x="2094" y="85"/>
                  </a:cubicBezTo>
                  <a:cubicBezTo>
                    <a:pt x="2072" y="24"/>
                    <a:pt x="2036" y="1"/>
                    <a:pt x="1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56"/>
            <p:cNvSpPr/>
            <p:nvPr/>
          </p:nvSpPr>
          <p:spPr>
            <a:xfrm>
              <a:off x="2499025" y="2918550"/>
              <a:ext cx="27700" cy="29275"/>
            </a:xfrm>
            <a:custGeom>
              <a:avLst/>
              <a:gdLst/>
              <a:ahLst/>
              <a:cxnLst/>
              <a:rect l="l" t="t" r="r" b="b"/>
              <a:pathLst>
                <a:path w="1108" h="1171" extrusionOk="0">
                  <a:moveTo>
                    <a:pt x="112" y="1"/>
                  </a:moveTo>
                  <a:cubicBezTo>
                    <a:pt x="93" y="1"/>
                    <a:pt x="72" y="9"/>
                    <a:pt x="56" y="17"/>
                  </a:cubicBezTo>
                  <a:cubicBezTo>
                    <a:pt x="1" y="44"/>
                    <a:pt x="15" y="127"/>
                    <a:pt x="56" y="155"/>
                  </a:cubicBezTo>
                  <a:cubicBezTo>
                    <a:pt x="401" y="334"/>
                    <a:pt x="649" y="637"/>
                    <a:pt x="841" y="981"/>
                  </a:cubicBezTo>
                  <a:cubicBezTo>
                    <a:pt x="910" y="1064"/>
                    <a:pt x="869" y="1091"/>
                    <a:pt x="952" y="1160"/>
                  </a:cubicBezTo>
                  <a:cubicBezTo>
                    <a:pt x="965" y="1167"/>
                    <a:pt x="979" y="1170"/>
                    <a:pt x="992" y="1170"/>
                  </a:cubicBezTo>
                  <a:cubicBezTo>
                    <a:pt x="1058" y="1170"/>
                    <a:pt x="1108" y="1094"/>
                    <a:pt x="1062" y="1036"/>
                  </a:cubicBezTo>
                  <a:cubicBezTo>
                    <a:pt x="952" y="802"/>
                    <a:pt x="800" y="568"/>
                    <a:pt x="621" y="375"/>
                  </a:cubicBezTo>
                  <a:cubicBezTo>
                    <a:pt x="483" y="237"/>
                    <a:pt x="332" y="99"/>
                    <a:pt x="153" y="17"/>
                  </a:cubicBezTo>
                  <a:cubicBezTo>
                    <a:pt x="141" y="5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56"/>
            <p:cNvSpPr/>
            <p:nvPr/>
          </p:nvSpPr>
          <p:spPr>
            <a:xfrm>
              <a:off x="2525125" y="2917475"/>
              <a:ext cx="25250" cy="19275"/>
            </a:xfrm>
            <a:custGeom>
              <a:avLst/>
              <a:gdLst/>
              <a:ahLst/>
              <a:cxnLst/>
              <a:rect l="l" t="t" r="r" b="b"/>
              <a:pathLst>
                <a:path w="1010" h="771" extrusionOk="0">
                  <a:moveTo>
                    <a:pt x="864" y="0"/>
                  </a:moveTo>
                  <a:cubicBezTo>
                    <a:pt x="808" y="0"/>
                    <a:pt x="743" y="18"/>
                    <a:pt x="789" y="18"/>
                  </a:cubicBezTo>
                  <a:cubicBezTo>
                    <a:pt x="624" y="46"/>
                    <a:pt x="583" y="60"/>
                    <a:pt x="431" y="156"/>
                  </a:cubicBezTo>
                  <a:cubicBezTo>
                    <a:pt x="266" y="294"/>
                    <a:pt x="101" y="459"/>
                    <a:pt x="18" y="652"/>
                  </a:cubicBezTo>
                  <a:cubicBezTo>
                    <a:pt x="0" y="723"/>
                    <a:pt x="73" y="771"/>
                    <a:pt x="142" y="771"/>
                  </a:cubicBezTo>
                  <a:cubicBezTo>
                    <a:pt x="181" y="771"/>
                    <a:pt x="219" y="756"/>
                    <a:pt x="238" y="721"/>
                  </a:cubicBezTo>
                  <a:cubicBezTo>
                    <a:pt x="376" y="514"/>
                    <a:pt x="500" y="335"/>
                    <a:pt x="734" y="239"/>
                  </a:cubicBezTo>
                  <a:cubicBezTo>
                    <a:pt x="762" y="239"/>
                    <a:pt x="872" y="198"/>
                    <a:pt x="900" y="198"/>
                  </a:cubicBezTo>
                  <a:cubicBezTo>
                    <a:pt x="982" y="170"/>
                    <a:pt x="1010" y="60"/>
                    <a:pt x="927" y="18"/>
                  </a:cubicBezTo>
                  <a:cubicBezTo>
                    <a:pt x="918" y="5"/>
                    <a:pt x="892" y="0"/>
                    <a:pt x="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56"/>
            <p:cNvSpPr/>
            <p:nvPr/>
          </p:nvSpPr>
          <p:spPr>
            <a:xfrm>
              <a:off x="2631300" y="3191075"/>
              <a:ext cx="375" cy="25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0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6A6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56"/>
            <p:cNvSpPr/>
            <p:nvPr/>
          </p:nvSpPr>
          <p:spPr>
            <a:xfrm>
              <a:off x="2549675" y="296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56"/>
            <p:cNvSpPr/>
            <p:nvPr/>
          </p:nvSpPr>
          <p:spPr>
            <a:xfrm>
              <a:off x="2616500" y="3078775"/>
              <a:ext cx="350" cy="375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14" y="1"/>
                  </a:moveTo>
                  <a:cubicBezTo>
                    <a:pt x="0" y="14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5939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56"/>
            <p:cNvSpPr/>
            <p:nvPr/>
          </p:nvSpPr>
          <p:spPr>
            <a:xfrm>
              <a:off x="2532100" y="3051075"/>
              <a:ext cx="128150" cy="52175"/>
            </a:xfrm>
            <a:custGeom>
              <a:avLst/>
              <a:gdLst/>
              <a:ahLst/>
              <a:cxnLst/>
              <a:rect l="l" t="t" r="r" b="b"/>
              <a:pathLst>
                <a:path w="5126" h="2087" extrusionOk="0">
                  <a:moveTo>
                    <a:pt x="2404" y="1"/>
                  </a:moveTo>
                  <a:cubicBezTo>
                    <a:pt x="2357" y="1"/>
                    <a:pt x="2305" y="7"/>
                    <a:pt x="2246" y="20"/>
                  </a:cubicBezTo>
                  <a:cubicBezTo>
                    <a:pt x="2150" y="34"/>
                    <a:pt x="2067" y="103"/>
                    <a:pt x="2026" y="144"/>
                  </a:cubicBezTo>
                  <a:cubicBezTo>
                    <a:pt x="1990" y="108"/>
                    <a:pt x="1938" y="91"/>
                    <a:pt x="1885" y="91"/>
                  </a:cubicBezTo>
                  <a:cubicBezTo>
                    <a:pt x="1838" y="91"/>
                    <a:pt x="1789" y="104"/>
                    <a:pt x="1750" y="130"/>
                  </a:cubicBezTo>
                  <a:cubicBezTo>
                    <a:pt x="1684" y="108"/>
                    <a:pt x="1614" y="94"/>
                    <a:pt x="1542" y="94"/>
                  </a:cubicBezTo>
                  <a:cubicBezTo>
                    <a:pt x="1479" y="94"/>
                    <a:pt x="1415" y="105"/>
                    <a:pt x="1351" y="130"/>
                  </a:cubicBezTo>
                  <a:cubicBezTo>
                    <a:pt x="1020" y="186"/>
                    <a:pt x="731" y="489"/>
                    <a:pt x="814" y="750"/>
                  </a:cubicBezTo>
                  <a:cubicBezTo>
                    <a:pt x="621" y="806"/>
                    <a:pt x="442" y="957"/>
                    <a:pt x="290" y="1067"/>
                  </a:cubicBezTo>
                  <a:cubicBezTo>
                    <a:pt x="1" y="1288"/>
                    <a:pt x="70" y="1563"/>
                    <a:pt x="414" y="1660"/>
                  </a:cubicBezTo>
                  <a:cubicBezTo>
                    <a:pt x="465" y="1674"/>
                    <a:pt x="514" y="1680"/>
                    <a:pt x="563" y="1680"/>
                  </a:cubicBezTo>
                  <a:cubicBezTo>
                    <a:pt x="752" y="1680"/>
                    <a:pt x="930" y="1588"/>
                    <a:pt x="1117" y="1522"/>
                  </a:cubicBezTo>
                  <a:cubicBezTo>
                    <a:pt x="1144" y="1508"/>
                    <a:pt x="1172" y="1508"/>
                    <a:pt x="1199" y="1494"/>
                  </a:cubicBezTo>
                  <a:lnTo>
                    <a:pt x="1199" y="1494"/>
                  </a:lnTo>
                  <a:cubicBezTo>
                    <a:pt x="1117" y="1646"/>
                    <a:pt x="1158" y="1825"/>
                    <a:pt x="1420" y="1908"/>
                  </a:cubicBezTo>
                  <a:cubicBezTo>
                    <a:pt x="1455" y="1915"/>
                    <a:pt x="1494" y="1919"/>
                    <a:pt x="1536" y="1919"/>
                  </a:cubicBezTo>
                  <a:cubicBezTo>
                    <a:pt x="1720" y="1919"/>
                    <a:pt x="1951" y="1851"/>
                    <a:pt x="2109" y="1784"/>
                  </a:cubicBezTo>
                  <a:cubicBezTo>
                    <a:pt x="2122" y="1853"/>
                    <a:pt x="2150" y="1922"/>
                    <a:pt x="2205" y="1977"/>
                  </a:cubicBezTo>
                  <a:cubicBezTo>
                    <a:pt x="2288" y="2050"/>
                    <a:pt x="2401" y="2087"/>
                    <a:pt x="2520" y="2087"/>
                  </a:cubicBezTo>
                  <a:cubicBezTo>
                    <a:pt x="2580" y="2087"/>
                    <a:pt x="2641" y="2078"/>
                    <a:pt x="2701" y="2059"/>
                  </a:cubicBezTo>
                  <a:cubicBezTo>
                    <a:pt x="2949" y="2018"/>
                    <a:pt x="3362" y="1798"/>
                    <a:pt x="3514" y="1715"/>
                  </a:cubicBezTo>
                  <a:cubicBezTo>
                    <a:pt x="3542" y="1742"/>
                    <a:pt x="3569" y="1770"/>
                    <a:pt x="3638" y="1811"/>
                  </a:cubicBezTo>
                  <a:cubicBezTo>
                    <a:pt x="3721" y="1842"/>
                    <a:pt x="3811" y="1858"/>
                    <a:pt x="3898" y="1858"/>
                  </a:cubicBezTo>
                  <a:cubicBezTo>
                    <a:pt x="3926" y="1858"/>
                    <a:pt x="3955" y="1856"/>
                    <a:pt x="3982" y="1853"/>
                  </a:cubicBezTo>
                  <a:cubicBezTo>
                    <a:pt x="4286" y="1770"/>
                    <a:pt x="4451" y="1674"/>
                    <a:pt x="4795" y="1632"/>
                  </a:cubicBezTo>
                  <a:cubicBezTo>
                    <a:pt x="4974" y="1577"/>
                    <a:pt x="5126" y="1426"/>
                    <a:pt x="5126" y="1246"/>
                  </a:cubicBezTo>
                  <a:cubicBezTo>
                    <a:pt x="5085" y="998"/>
                    <a:pt x="4809" y="861"/>
                    <a:pt x="4575" y="792"/>
                  </a:cubicBezTo>
                  <a:lnTo>
                    <a:pt x="4561" y="778"/>
                  </a:lnTo>
                  <a:cubicBezTo>
                    <a:pt x="4671" y="640"/>
                    <a:pt x="4658" y="461"/>
                    <a:pt x="4423" y="323"/>
                  </a:cubicBezTo>
                  <a:cubicBezTo>
                    <a:pt x="4330" y="265"/>
                    <a:pt x="4220" y="244"/>
                    <a:pt x="4108" y="244"/>
                  </a:cubicBezTo>
                  <a:cubicBezTo>
                    <a:pt x="3955" y="244"/>
                    <a:pt x="3799" y="284"/>
                    <a:pt x="3679" y="323"/>
                  </a:cubicBezTo>
                  <a:cubicBezTo>
                    <a:pt x="3666" y="268"/>
                    <a:pt x="3652" y="227"/>
                    <a:pt x="3610" y="186"/>
                  </a:cubicBezTo>
                  <a:cubicBezTo>
                    <a:pt x="3528" y="98"/>
                    <a:pt x="3425" y="66"/>
                    <a:pt x="3316" y="66"/>
                  </a:cubicBezTo>
                  <a:cubicBezTo>
                    <a:pt x="3134" y="66"/>
                    <a:pt x="2933" y="153"/>
                    <a:pt x="2770" y="213"/>
                  </a:cubicBezTo>
                  <a:cubicBezTo>
                    <a:pt x="2756" y="213"/>
                    <a:pt x="2729" y="227"/>
                    <a:pt x="2715" y="241"/>
                  </a:cubicBezTo>
                  <a:cubicBezTo>
                    <a:pt x="2693" y="107"/>
                    <a:pt x="2599" y="1"/>
                    <a:pt x="2404" y="1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56"/>
            <p:cNvSpPr/>
            <p:nvPr/>
          </p:nvSpPr>
          <p:spPr>
            <a:xfrm>
              <a:off x="2354025" y="3182450"/>
              <a:ext cx="154000" cy="70625"/>
            </a:xfrm>
            <a:custGeom>
              <a:avLst/>
              <a:gdLst/>
              <a:ahLst/>
              <a:cxnLst/>
              <a:rect l="l" t="t" r="r" b="b"/>
              <a:pathLst>
                <a:path w="6160" h="2825" extrusionOk="0">
                  <a:moveTo>
                    <a:pt x="2914" y="0"/>
                  </a:moveTo>
                  <a:cubicBezTo>
                    <a:pt x="2696" y="0"/>
                    <a:pt x="2446" y="108"/>
                    <a:pt x="2301" y="180"/>
                  </a:cubicBezTo>
                  <a:cubicBezTo>
                    <a:pt x="2215" y="100"/>
                    <a:pt x="2107" y="61"/>
                    <a:pt x="2005" y="61"/>
                  </a:cubicBezTo>
                  <a:cubicBezTo>
                    <a:pt x="1879" y="61"/>
                    <a:pt x="1762" y="121"/>
                    <a:pt x="1709" y="235"/>
                  </a:cubicBezTo>
                  <a:cubicBezTo>
                    <a:pt x="1679" y="231"/>
                    <a:pt x="1648" y="228"/>
                    <a:pt x="1617" y="228"/>
                  </a:cubicBezTo>
                  <a:cubicBezTo>
                    <a:pt x="1548" y="228"/>
                    <a:pt x="1481" y="243"/>
                    <a:pt x="1433" y="290"/>
                  </a:cubicBezTo>
                  <a:cubicBezTo>
                    <a:pt x="1392" y="331"/>
                    <a:pt x="1378" y="373"/>
                    <a:pt x="1365" y="428"/>
                  </a:cubicBezTo>
                  <a:cubicBezTo>
                    <a:pt x="1309" y="428"/>
                    <a:pt x="1254" y="428"/>
                    <a:pt x="1199" y="455"/>
                  </a:cubicBezTo>
                  <a:cubicBezTo>
                    <a:pt x="1130" y="497"/>
                    <a:pt x="1130" y="566"/>
                    <a:pt x="1172" y="635"/>
                  </a:cubicBezTo>
                  <a:cubicBezTo>
                    <a:pt x="965" y="648"/>
                    <a:pt x="731" y="690"/>
                    <a:pt x="593" y="814"/>
                  </a:cubicBezTo>
                  <a:cubicBezTo>
                    <a:pt x="552" y="883"/>
                    <a:pt x="565" y="938"/>
                    <a:pt x="607" y="993"/>
                  </a:cubicBezTo>
                  <a:cubicBezTo>
                    <a:pt x="166" y="1199"/>
                    <a:pt x="83" y="1516"/>
                    <a:pt x="497" y="1558"/>
                  </a:cubicBezTo>
                  <a:cubicBezTo>
                    <a:pt x="373" y="1640"/>
                    <a:pt x="249" y="1737"/>
                    <a:pt x="152" y="1861"/>
                  </a:cubicBezTo>
                  <a:cubicBezTo>
                    <a:pt x="1" y="1999"/>
                    <a:pt x="14" y="2205"/>
                    <a:pt x="262" y="2219"/>
                  </a:cubicBezTo>
                  <a:cubicBezTo>
                    <a:pt x="284" y="2223"/>
                    <a:pt x="308" y="2224"/>
                    <a:pt x="332" y="2224"/>
                  </a:cubicBezTo>
                  <a:cubicBezTo>
                    <a:pt x="398" y="2224"/>
                    <a:pt x="471" y="2212"/>
                    <a:pt x="552" y="2191"/>
                  </a:cubicBezTo>
                  <a:lnTo>
                    <a:pt x="552" y="2191"/>
                  </a:lnTo>
                  <a:cubicBezTo>
                    <a:pt x="552" y="2205"/>
                    <a:pt x="538" y="2205"/>
                    <a:pt x="538" y="2219"/>
                  </a:cubicBezTo>
                  <a:cubicBezTo>
                    <a:pt x="469" y="2288"/>
                    <a:pt x="400" y="2371"/>
                    <a:pt x="386" y="2467"/>
                  </a:cubicBezTo>
                  <a:cubicBezTo>
                    <a:pt x="359" y="2605"/>
                    <a:pt x="524" y="2701"/>
                    <a:pt x="662" y="2701"/>
                  </a:cubicBezTo>
                  <a:cubicBezTo>
                    <a:pt x="671" y="2702"/>
                    <a:pt x="681" y="2703"/>
                    <a:pt x="690" y="2703"/>
                  </a:cubicBezTo>
                  <a:cubicBezTo>
                    <a:pt x="812" y="2703"/>
                    <a:pt x="976" y="2626"/>
                    <a:pt x="1117" y="2550"/>
                  </a:cubicBezTo>
                  <a:cubicBezTo>
                    <a:pt x="1117" y="2591"/>
                    <a:pt x="1117" y="2619"/>
                    <a:pt x="1117" y="2660"/>
                  </a:cubicBezTo>
                  <a:cubicBezTo>
                    <a:pt x="1167" y="2777"/>
                    <a:pt x="1244" y="2825"/>
                    <a:pt x="1333" y="2825"/>
                  </a:cubicBezTo>
                  <a:cubicBezTo>
                    <a:pt x="1555" y="2825"/>
                    <a:pt x="1854" y="2525"/>
                    <a:pt x="2012" y="2288"/>
                  </a:cubicBezTo>
                  <a:cubicBezTo>
                    <a:pt x="2052" y="2308"/>
                    <a:pt x="2093" y="2321"/>
                    <a:pt x="2133" y="2321"/>
                  </a:cubicBezTo>
                  <a:cubicBezTo>
                    <a:pt x="2148" y="2321"/>
                    <a:pt x="2163" y="2319"/>
                    <a:pt x="2177" y="2315"/>
                  </a:cubicBezTo>
                  <a:cubicBezTo>
                    <a:pt x="2301" y="2288"/>
                    <a:pt x="2370" y="2191"/>
                    <a:pt x="2370" y="2164"/>
                  </a:cubicBezTo>
                  <a:cubicBezTo>
                    <a:pt x="2453" y="2081"/>
                    <a:pt x="2522" y="1985"/>
                    <a:pt x="2563" y="1888"/>
                  </a:cubicBezTo>
                  <a:cubicBezTo>
                    <a:pt x="2619" y="1928"/>
                    <a:pt x="2685" y="1950"/>
                    <a:pt x="2749" y="1950"/>
                  </a:cubicBezTo>
                  <a:cubicBezTo>
                    <a:pt x="2795" y="1950"/>
                    <a:pt x="2840" y="1939"/>
                    <a:pt x="2880" y="1916"/>
                  </a:cubicBezTo>
                  <a:cubicBezTo>
                    <a:pt x="3032" y="1806"/>
                    <a:pt x="3142" y="1668"/>
                    <a:pt x="3225" y="1503"/>
                  </a:cubicBezTo>
                  <a:cubicBezTo>
                    <a:pt x="3279" y="1579"/>
                    <a:pt x="3343" y="1610"/>
                    <a:pt x="3411" y="1610"/>
                  </a:cubicBezTo>
                  <a:cubicBezTo>
                    <a:pt x="3548" y="1610"/>
                    <a:pt x="3697" y="1481"/>
                    <a:pt x="3789" y="1351"/>
                  </a:cubicBezTo>
                  <a:cubicBezTo>
                    <a:pt x="3893" y="1498"/>
                    <a:pt x="4018" y="1580"/>
                    <a:pt x="4162" y="1580"/>
                  </a:cubicBezTo>
                  <a:cubicBezTo>
                    <a:pt x="4247" y="1580"/>
                    <a:pt x="4339" y="1551"/>
                    <a:pt x="4437" y="1489"/>
                  </a:cubicBezTo>
                  <a:cubicBezTo>
                    <a:pt x="4515" y="1679"/>
                    <a:pt x="4669" y="1821"/>
                    <a:pt x="4842" y="1821"/>
                  </a:cubicBezTo>
                  <a:cubicBezTo>
                    <a:pt x="4943" y="1821"/>
                    <a:pt x="5051" y="1772"/>
                    <a:pt x="5153" y="1654"/>
                  </a:cubicBezTo>
                  <a:cubicBezTo>
                    <a:pt x="5167" y="1640"/>
                    <a:pt x="5181" y="1613"/>
                    <a:pt x="5195" y="1599"/>
                  </a:cubicBezTo>
                  <a:cubicBezTo>
                    <a:pt x="5292" y="1678"/>
                    <a:pt x="5417" y="1712"/>
                    <a:pt x="5545" y="1712"/>
                  </a:cubicBezTo>
                  <a:cubicBezTo>
                    <a:pt x="5617" y="1712"/>
                    <a:pt x="5690" y="1702"/>
                    <a:pt x="5760" y="1682"/>
                  </a:cubicBezTo>
                  <a:cubicBezTo>
                    <a:pt x="6104" y="1613"/>
                    <a:pt x="6008" y="1351"/>
                    <a:pt x="5746" y="1227"/>
                  </a:cubicBezTo>
                  <a:cubicBezTo>
                    <a:pt x="5677" y="1186"/>
                    <a:pt x="5608" y="1144"/>
                    <a:pt x="5553" y="1117"/>
                  </a:cubicBezTo>
                  <a:cubicBezTo>
                    <a:pt x="6159" y="993"/>
                    <a:pt x="5925" y="566"/>
                    <a:pt x="5291" y="511"/>
                  </a:cubicBezTo>
                  <a:lnTo>
                    <a:pt x="5153" y="511"/>
                  </a:lnTo>
                  <a:cubicBezTo>
                    <a:pt x="5140" y="394"/>
                    <a:pt x="5005" y="289"/>
                    <a:pt x="4828" y="289"/>
                  </a:cubicBezTo>
                  <a:cubicBezTo>
                    <a:pt x="4817" y="289"/>
                    <a:pt x="4806" y="289"/>
                    <a:pt x="4795" y="290"/>
                  </a:cubicBezTo>
                  <a:cubicBezTo>
                    <a:pt x="4561" y="304"/>
                    <a:pt x="4313" y="304"/>
                    <a:pt x="4079" y="331"/>
                  </a:cubicBezTo>
                  <a:cubicBezTo>
                    <a:pt x="4079" y="194"/>
                    <a:pt x="3969" y="42"/>
                    <a:pt x="3693" y="42"/>
                  </a:cubicBezTo>
                  <a:cubicBezTo>
                    <a:pt x="3528" y="42"/>
                    <a:pt x="3376" y="83"/>
                    <a:pt x="3225" y="152"/>
                  </a:cubicBezTo>
                  <a:cubicBezTo>
                    <a:pt x="3225" y="139"/>
                    <a:pt x="3211" y="125"/>
                    <a:pt x="3211" y="111"/>
                  </a:cubicBezTo>
                  <a:cubicBezTo>
                    <a:pt x="3135" y="30"/>
                    <a:pt x="3029" y="0"/>
                    <a:pt x="2914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56"/>
            <p:cNvSpPr/>
            <p:nvPr/>
          </p:nvSpPr>
          <p:spPr>
            <a:xfrm>
              <a:off x="2537000" y="3114500"/>
              <a:ext cx="147025" cy="59375"/>
            </a:xfrm>
            <a:custGeom>
              <a:avLst/>
              <a:gdLst/>
              <a:ahLst/>
              <a:cxnLst/>
              <a:rect l="l" t="t" r="r" b="b"/>
              <a:pathLst>
                <a:path w="5881" h="2375" extrusionOk="0">
                  <a:moveTo>
                    <a:pt x="1997" y="1"/>
                  </a:moveTo>
                  <a:cubicBezTo>
                    <a:pt x="1967" y="1"/>
                    <a:pt x="1935" y="6"/>
                    <a:pt x="1899" y="18"/>
                  </a:cubicBezTo>
                  <a:cubicBezTo>
                    <a:pt x="1802" y="87"/>
                    <a:pt x="1734" y="156"/>
                    <a:pt x="1678" y="239"/>
                  </a:cubicBezTo>
                  <a:cubicBezTo>
                    <a:pt x="1596" y="156"/>
                    <a:pt x="1472" y="73"/>
                    <a:pt x="1334" y="73"/>
                  </a:cubicBezTo>
                  <a:cubicBezTo>
                    <a:pt x="1141" y="73"/>
                    <a:pt x="907" y="253"/>
                    <a:pt x="976" y="432"/>
                  </a:cubicBezTo>
                  <a:cubicBezTo>
                    <a:pt x="783" y="445"/>
                    <a:pt x="590" y="597"/>
                    <a:pt x="700" y="776"/>
                  </a:cubicBezTo>
                  <a:cubicBezTo>
                    <a:pt x="700" y="776"/>
                    <a:pt x="700" y="790"/>
                    <a:pt x="700" y="790"/>
                  </a:cubicBezTo>
                  <a:cubicBezTo>
                    <a:pt x="645" y="790"/>
                    <a:pt x="576" y="817"/>
                    <a:pt x="521" y="859"/>
                  </a:cubicBezTo>
                  <a:cubicBezTo>
                    <a:pt x="535" y="859"/>
                    <a:pt x="370" y="955"/>
                    <a:pt x="370" y="1052"/>
                  </a:cubicBezTo>
                  <a:cubicBezTo>
                    <a:pt x="356" y="1134"/>
                    <a:pt x="397" y="1203"/>
                    <a:pt x="466" y="1245"/>
                  </a:cubicBezTo>
                  <a:cubicBezTo>
                    <a:pt x="425" y="1258"/>
                    <a:pt x="383" y="1286"/>
                    <a:pt x="356" y="1300"/>
                  </a:cubicBezTo>
                  <a:cubicBezTo>
                    <a:pt x="149" y="1382"/>
                    <a:pt x="53" y="1479"/>
                    <a:pt x="80" y="1603"/>
                  </a:cubicBezTo>
                  <a:cubicBezTo>
                    <a:pt x="66" y="1603"/>
                    <a:pt x="66" y="1603"/>
                    <a:pt x="53" y="1617"/>
                  </a:cubicBezTo>
                  <a:cubicBezTo>
                    <a:pt x="1" y="1707"/>
                    <a:pt x="96" y="1811"/>
                    <a:pt x="199" y="1811"/>
                  </a:cubicBezTo>
                  <a:cubicBezTo>
                    <a:pt x="205" y="1811"/>
                    <a:pt x="212" y="1810"/>
                    <a:pt x="218" y="1809"/>
                  </a:cubicBezTo>
                  <a:lnTo>
                    <a:pt x="232" y="1809"/>
                  </a:lnTo>
                  <a:cubicBezTo>
                    <a:pt x="246" y="1823"/>
                    <a:pt x="246" y="1837"/>
                    <a:pt x="259" y="1837"/>
                  </a:cubicBezTo>
                  <a:cubicBezTo>
                    <a:pt x="444" y="2015"/>
                    <a:pt x="701" y="2065"/>
                    <a:pt x="948" y="2065"/>
                  </a:cubicBezTo>
                  <a:cubicBezTo>
                    <a:pt x="1161" y="2065"/>
                    <a:pt x="1367" y="2028"/>
                    <a:pt x="1513" y="2002"/>
                  </a:cubicBezTo>
                  <a:cubicBezTo>
                    <a:pt x="1527" y="2016"/>
                    <a:pt x="1541" y="2030"/>
                    <a:pt x="1568" y="2030"/>
                  </a:cubicBezTo>
                  <a:cubicBezTo>
                    <a:pt x="1541" y="2154"/>
                    <a:pt x="1610" y="2264"/>
                    <a:pt x="1747" y="2264"/>
                  </a:cubicBezTo>
                  <a:cubicBezTo>
                    <a:pt x="1816" y="2319"/>
                    <a:pt x="1899" y="2361"/>
                    <a:pt x="1995" y="2374"/>
                  </a:cubicBezTo>
                  <a:cubicBezTo>
                    <a:pt x="2147" y="2374"/>
                    <a:pt x="2298" y="2305"/>
                    <a:pt x="2422" y="2237"/>
                  </a:cubicBezTo>
                  <a:cubicBezTo>
                    <a:pt x="2478" y="2209"/>
                    <a:pt x="2602" y="2140"/>
                    <a:pt x="2684" y="2085"/>
                  </a:cubicBezTo>
                  <a:cubicBezTo>
                    <a:pt x="2698" y="2099"/>
                    <a:pt x="2698" y="2113"/>
                    <a:pt x="2698" y="2126"/>
                  </a:cubicBezTo>
                  <a:cubicBezTo>
                    <a:pt x="2774" y="2257"/>
                    <a:pt x="2928" y="2336"/>
                    <a:pt x="3085" y="2336"/>
                  </a:cubicBezTo>
                  <a:cubicBezTo>
                    <a:pt x="3126" y="2336"/>
                    <a:pt x="3167" y="2331"/>
                    <a:pt x="3208" y="2319"/>
                  </a:cubicBezTo>
                  <a:cubicBezTo>
                    <a:pt x="3263" y="2305"/>
                    <a:pt x="3318" y="2278"/>
                    <a:pt x="3359" y="2237"/>
                  </a:cubicBezTo>
                  <a:lnTo>
                    <a:pt x="3401" y="2237"/>
                  </a:lnTo>
                  <a:cubicBezTo>
                    <a:pt x="3497" y="2209"/>
                    <a:pt x="3580" y="2168"/>
                    <a:pt x="3662" y="2126"/>
                  </a:cubicBezTo>
                  <a:cubicBezTo>
                    <a:pt x="3766" y="2183"/>
                    <a:pt x="3884" y="2209"/>
                    <a:pt x="4005" y="2209"/>
                  </a:cubicBezTo>
                  <a:cubicBezTo>
                    <a:pt x="4206" y="2209"/>
                    <a:pt x="4411" y="2137"/>
                    <a:pt x="4558" y="2016"/>
                  </a:cubicBezTo>
                  <a:cubicBezTo>
                    <a:pt x="4696" y="1920"/>
                    <a:pt x="4723" y="1782"/>
                    <a:pt x="4696" y="1658"/>
                  </a:cubicBezTo>
                  <a:cubicBezTo>
                    <a:pt x="4710" y="1644"/>
                    <a:pt x="4723" y="1644"/>
                    <a:pt x="4737" y="1630"/>
                  </a:cubicBezTo>
                  <a:cubicBezTo>
                    <a:pt x="4806" y="1636"/>
                    <a:pt x="4876" y="1639"/>
                    <a:pt x="4948" y="1639"/>
                  </a:cubicBezTo>
                  <a:cubicBezTo>
                    <a:pt x="5048" y="1639"/>
                    <a:pt x="5150" y="1633"/>
                    <a:pt x="5247" y="1617"/>
                  </a:cubicBezTo>
                  <a:cubicBezTo>
                    <a:pt x="5619" y="1575"/>
                    <a:pt x="5881" y="1327"/>
                    <a:pt x="5646" y="983"/>
                  </a:cubicBezTo>
                  <a:cubicBezTo>
                    <a:pt x="5522" y="817"/>
                    <a:pt x="5330" y="707"/>
                    <a:pt x="5137" y="652"/>
                  </a:cubicBezTo>
                  <a:cubicBezTo>
                    <a:pt x="5109" y="638"/>
                    <a:pt x="5095" y="638"/>
                    <a:pt x="5068" y="638"/>
                  </a:cubicBezTo>
                  <a:cubicBezTo>
                    <a:pt x="5026" y="528"/>
                    <a:pt x="4902" y="445"/>
                    <a:pt x="4792" y="432"/>
                  </a:cubicBezTo>
                  <a:cubicBezTo>
                    <a:pt x="4707" y="413"/>
                    <a:pt x="4620" y="404"/>
                    <a:pt x="4534" y="404"/>
                  </a:cubicBezTo>
                  <a:cubicBezTo>
                    <a:pt x="4368" y="404"/>
                    <a:pt x="4202" y="437"/>
                    <a:pt x="4048" y="501"/>
                  </a:cubicBezTo>
                  <a:cubicBezTo>
                    <a:pt x="4021" y="418"/>
                    <a:pt x="3938" y="335"/>
                    <a:pt x="3814" y="294"/>
                  </a:cubicBezTo>
                  <a:cubicBezTo>
                    <a:pt x="3706" y="261"/>
                    <a:pt x="3609" y="249"/>
                    <a:pt x="3516" y="249"/>
                  </a:cubicBezTo>
                  <a:cubicBezTo>
                    <a:pt x="3334" y="249"/>
                    <a:pt x="3164" y="294"/>
                    <a:pt x="2946" y="321"/>
                  </a:cubicBezTo>
                  <a:cubicBezTo>
                    <a:pt x="3011" y="138"/>
                    <a:pt x="2791" y="17"/>
                    <a:pt x="2604" y="17"/>
                  </a:cubicBezTo>
                  <a:cubicBezTo>
                    <a:pt x="2594" y="17"/>
                    <a:pt x="2584" y="18"/>
                    <a:pt x="2574" y="18"/>
                  </a:cubicBezTo>
                  <a:cubicBezTo>
                    <a:pt x="2436" y="32"/>
                    <a:pt x="2312" y="87"/>
                    <a:pt x="2202" y="170"/>
                  </a:cubicBezTo>
                  <a:cubicBezTo>
                    <a:pt x="2170" y="73"/>
                    <a:pt x="2103" y="1"/>
                    <a:pt x="199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56"/>
            <p:cNvSpPr/>
            <p:nvPr/>
          </p:nvSpPr>
          <p:spPr>
            <a:xfrm>
              <a:off x="2394675" y="3044400"/>
              <a:ext cx="114025" cy="54100"/>
            </a:xfrm>
            <a:custGeom>
              <a:avLst/>
              <a:gdLst/>
              <a:ahLst/>
              <a:cxnLst/>
              <a:rect l="l" t="t" r="r" b="b"/>
              <a:pathLst>
                <a:path w="4561" h="2164" extrusionOk="0">
                  <a:moveTo>
                    <a:pt x="1716" y="1"/>
                  </a:moveTo>
                  <a:cubicBezTo>
                    <a:pt x="1616" y="1"/>
                    <a:pt x="1516" y="15"/>
                    <a:pt x="1419" y="39"/>
                  </a:cubicBezTo>
                  <a:cubicBezTo>
                    <a:pt x="1185" y="94"/>
                    <a:pt x="882" y="232"/>
                    <a:pt x="882" y="494"/>
                  </a:cubicBezTo>
                  <a:lnTo>
                    <a:pt x="896" y="494"/>
                  </a:lnTo>
                  <a:cubicBezTo>
                    <a:pt x="799" y="521"/>
                    <a:pt x="703" y="563"/>
                    <a:pt x="620" y="604"/>
                  </a:cubicBezTo>
                  <a:cubicBezTo>
                    <a:pt x="386" y="714"/>
                    <a:pt x="152" y="893"/>
                    <a:pt x="42" y="1114"/>
                  </a:cubicBezTo>
                  <a:cubicBezTo>
                    <a:pt x="0" y="1252"/>
                    <a:pt x="111" y="1376"/>
                    <a:pt x="221" y="1458"/>
                  </a:cubicBezTo>
                  <a:cubicBezTo>
                    <a:pt x="276" y="1500"/>
                    <a:pt x="345" y="1527"/>
                    <a:pt x="414" y="1555"/>
                  </a:cubicBezTo>
                  <a:cubicBezTo>
                    <a:pt x="372" y="1596"/>
                    <a:pt x="345" y="1651"/>
                    <a:pt x="317" y="1706"/>
                  </a:cubicBezTo>
                  <a:cubicBezTo>
                    <a:pt x="248" y="1844"/>
                    <a:pt x="262" y="2051"/>
                    <a:pt x="427" y="2120"/>
                  </a:cubicBezTo>
                  <a:cubicBezTo>
                    <a:pt x="480" y="2151"/>
                    <a:pt x="535" y="2163"/>
                    <a:pt x="589" y="2163"/>
                  </a:cubicBezTo>
                  <a:cubicBezTo>
                    <a:pt x="705" y="2163"/>
                    <a:pt x="820" y="2107"/>
                    <a:pt x="923" y="2051"/>
                  </a:cubicBezTo>
                  <a:cubicBezTo>
                    <a:pt x="1130" y="1941"/>
                    <a:pt x="1323" y="1803"/>
                    <a:pt x="1502" y="1651"/>
                  </a:cubicBezTo>
                  <a:cubicBezTo>
                    <a:pt x="1555" y="1822"/>
                    <a:pt x="1720" y="1955"/>
                    <a:pt x="1915" y="1955"/>
                  </a:cubicBezTo>
                  <a:cubicBezTo>
                    <a:pt x="1924" y="1955"/>
                    <a:pt x="1933" y="1955"/>
                    <a:pt x="1943" y="1954"/>
                  </a:cubicBezTo>
                  <a:cubicBezTo>
                    <a:pt x="2191" y="1954"/>
                    <a:pt x="2398" y="1817"/>
                    <a:pt x="2577" y="1665"/>
                  </a:cubicBezTo>
                  <a:cubicBezTo>
                    <a:pt x="2591" y="1706"/>
                    <a:pt x="2618" y="1748"/>
                    <a:pt x="2659" y="1775"/>
                  </a:cubicBezTo>
                  <a:cubicBezTo>
                    <a:pt x="2760" y="1858"/>
                    <a:pt x="2863" y="1892"/>
                    <a:pt x="2963" y="1892"/>
                  </a:cubicBezTo>
                  <a:cubicBezTo>
                    <a:pt x="3247" y="1892"/>
                    <a:pt x="3513" y="1621"/>
                    <a:pt x="3665" y="1417"/>
                  </a:cubicBezTo>
                  <a:cubicBezTo>
                    <a:pt x="3707" y="1445"/>
                    <a:pt x="3748" y="1472"/>
                    <a:pt x="3789" y="1500"/>
                  </a:cubicBezTo>
                  <a:cubicBezTo>
                    <a:pt x="3862" y="1532"/>
                    <a:pt x="3941" y="1548"/>
                    <a:pt x="4020" y="1548"/>
                  </a:cubicBezTo>
                  <a:cubicBezTo>
                    <a:pt x="4242" y="1548"/>
                    <a:pt x="4462" y="1427"/>
                    <a:pt x="4533" y="1224"/>
                  </a:cubicBezTo>
                  <a:cubicBezTo>
                    <a:pt x="4561" y="1045"/>
                    <a:pt x="4395" y="880"/>
                    <a:pt x="4258" y="769"/>
                  </a:cubicBezTo>
                  <a:cubicBezTo>
                    <a:pt x="4244" y="756"/>
                    <a:pt x="4203" y="742"/>
                    <a:pt x="4175" y="728"/>
                  </a:cubicBezTo>
                  <a:cubicBezTo>
                    <a:pt x="4285" y="508"/>
                    <a:pt x="4079" y="315"/>
                    <a:pt x="3817" y="273"/>
                  </a:cubicBezTo>
                  <a:cubicBezTo>
                    <a:pt x="3775" y="267"/>
                    <a:pt x="3696" y="260"/>
                    <a:pt x="3603" y="260"/>
                  </a:cubicBezTo>
                  <a:cubicBezTo>
                    <a:pt x="3510" y="260"/>
                    <a:pt x="3403" y="267"/>
                    <a:pt x="3307" y="287"/>
                  </a:cubicBezTo>
                  <a:cubicBezTo>
                    <a:pt x="3260" y="123"/>
                    <a:pt x="3141" y="61"/>
                    <a:pt x="3002" y="61"/>
                  </a:cubicBezTo>
                  <a:cubicBezTo>
                    <a:pt x="2897" y="61"/>
                    <a:pt x="2780" y="96"/>
                    <a:pt x="2673" y="149"/>
                  </a:cubicBezTo>
                  <a:cubicBezTo>
                    <a:pt x="2624" y="76"/>
                    <a:pt x="2557" y="46"/>
                    <a:pt x="2484" y="46"/>
                  </a:cubicBezTo>
                  <a:cubicBezTo>
                    <a:pt x="2391" y="46"/>
                    <a:pt x="2289" y="94"/>
                    <a:pt x="2205" y="163"/>
                  </a:cubicBezTo>
                  <a:cubicBezTo>
                    <a:pt x="2122" y="108"/>
                    <a:pt x="2039" y="53"/>
                    <a:pt x="1929" y="25"/>
                  </a:cubicBezTo>
                  <a:cubicBezTo>
                    <a:pt x="1860" y="8"/>
                    <a:pt x="1788" y="1"/>
                    <a:pt x="1716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56"/>
            <p:cNvSpPr/>
            <p:nvPr/>
          </p:nvSpPr>
          <p:spPr>
            <a:xfrm>
              <a:off x="2490075" y="2893125"/>
              <a:ext cx="75575" cy="36125"/>
            </a:xfrm>
            <a:custGeom>
              <a:avLst/>
              <a:gdLst/>
              <a:ahLst/>
              <a:cxnLst/>
              <a:rect l="l" t="t" r="r" b="b"/>
              <a:pathLst>
                <a:path w="3023" h="1445" extrusionOk="0">
                  <a:moveTo>
                    <a:pt x="1075" y="0"/>
                  </a:moveTo>
                  <a:cubicBezTo>
                    <a:pt x="993" y="0"/>
                    <a:pt x="896" y="28"/>
                    <a:pt x="800" y="111"/>
                  </a:cubicBezTo>
                  <a:cubicBezTo>
                    <a:pt x="676" y="111"/>
                    <a:pt x="552" y="111"/>
                    <a:pt x="442" y="193"/>
                  </a:cubicBezTo>
                  <a:cubicBezTo>
                    <a:pt x="304" y="290"/>
                    <a:pt x="194" y="483"/>
                    <a:pt x="249" y="620"/>
                  </a:cubicBezTo>
                  <a:cubicBezTo>
                    <a:pt x="235" y="662"/>
                    <a:pt x="235" y="703"/>
                    <a:pt x="249" y="744"/>
                  </a:cubicBezTo>
                  <a:cubicBezTo>
                    <a:pt x="152" y="813"/>
                    <a:pt x="70" y="924"/>
                    <a:pt x="28" y="1034"/>
                  </a:cubicBezTo>
                  <a:cubicBezTo>
                    <a:pt x="1" y="1185"/>
                    <a:pt x="83" y="1337"/>
                    <a:pt x="235" y="1406"/>
                  </a:cubicBezTo>
                  <a:cubicBezTo>
                    <a:pt x="245" y="1426"/>
                    <a:pt x="270" y="1439"/>
                    <a:pt x="293" y="1439"/>
                  </a:cubicBezTo>
                  <a:cubicBezTo>
                    <a:pt x="302" y="1439"/>
                    <a:pt x="310" y="1437"/>
                    <a:pt x="318" y="1433"/>
                  </a:cubicBezTo>
                  <a:cubicBezTo>
                    <a:pt x="353" y="1441"/>
                    <a:pt x="388" y="1444"/>
                    <a:pt x="423" y="1444"/>
                  </a:cubicBezTo>
                  <a:cubicBezTo>
                    <a:pt x="652" y="1444"/>
                    <a:pt x="881" y="1301"/>
                    <a:pt x="1048" y="1158"/>
                  </a:cubicBezTo>
                  <a:cubicBezTo>
                    <a:pt x="1118" y="1218"/>
                    <a:pt x="1204" y="1257"/>
                    <a:pt x="1293" y="1257"/>
                  </a:cubicBezTo>
                  <a:cubicBezTo>
                    <a:pt x="1326" y="1257"/>
                    <a:pt x="1359" y="1252"/>
                    <a:pt x="1392" y="1240"/>
                  </a:cubicBezTo>
                  <a:cubicBezTo>
                    <a:pt x="1461" y="1227"/>
                    <a:pt x="1571" y="1158"/>
                    <a:pt x="1640" y="1116"/>
                  </a:cubicBezTo>
                  <a:cubicBezTo>
                    <a:pt x="1704" y="1212"/>
                    <a:pt x="1867" y="1390"/>
                    <a:pt x="2070" y="1390"/>
                  </a:cubicBezTo>
                  <a:cubicBezTo>
                    <a:pt x="2131" y="1390"/>
                    <a:pt x="2194" y="1375"/>
                    <a:pt x="2260" y="1337"/>
                  </a:cubicBezTo>
                  <a:cubicBezTo>
                    <a:pt x="2398" y="1282"/>
                    <a:pt x="2495" y="1185"/>
                    <a:pt x="2605" y="1075"/>
                  </a:cubicBezTo>
                  <a:cubicBezTo>
                    <a:pt x="2643" y="1094"/>
                    <a:pt x="2686" y="1103"/>
                    <a:pt x="2729" y="1103"/>
                  </a:cubicBezTo>
                  <a:cubicBezTo>
                    <a:pt x="2874" y="1103"/>
                    <a:pt x="3022" y="1003"/>
                    <a:pt x="2991" y="855"/>
                  </a:cubicBezTo>
                  <a:cubicBezTo>
                    <a:pt x="2873" y="555"/>
                    <a:pt x="2485" y="440"/>
                    <a:pt x="2129" y="440"/>
                  </a:cubicBezTo>
                  <a:cubicBezTo>
                    <a:pt x="2108" y="440"/>
                    <a:pt x="2088" y="441"/>
                    <a:pt x="2067" y="441"/>
                  </a:cubicBezTo>
                  <a:cubicBezTo>
                    <a:pt x="2054" y="276"/>
                    <a:pt x="1861" y="193"/>
                    <a:pt x="1709" y="152"/>
                  </a:cubicBezTo>
                  <a:lnTo>
                    <a:pt x="1654" y="152"/>
                  </a:lnTo>
                  <a:cubicBezTo>
                    <a:pt x="1608" y="79"/>
                    <a:pt x="1513" y="30"/>
                    <a:pt x="1422" y="30"/>
                  </a:cubicBezTo>
                  <a:cubicBezTo>
                    <a:pt x="1377" y="30"/>
                    <a:pt x="1333" y="42"/>
                    <a:pt x="1296" y="69"/>
                  </a:cubicBezTo>
                  <a:cubicBezTo>
                    <a:pt x="1282" y="69"/>
                    <a:pt x="1282" y="83"/>
                    <a:pt x="1282" y="83"/>
                  </a:cubicBezTo>
                  <a:cubicBezTo>
                    <a:pt x="1213" y="42"/>
                    <a:pt x="1144" y="14"/>
                    <a:pt x="1075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56"/>
            <p:cNvSpPr/>
            <p:nvPr/>
          </p:nvSpPr>
          <p:spPr>
            <a:xfrm>
              <a:off x="2547250" y="3185225"/>
              <a:ext cx="144350" cy="59600"/>
            </a:xfrm>
            <a:custGeom>
              <a:avLst/>
              <a:gdLst/>
              <a:ahLst/>
              <a:cxnLst/>
              <a:rect l="l" t="t" r="r" b="b"/>
              <a:pathLst>
                <a:path w="5774" h="2384" extrusionOk="0">
                  <a:moveTo>
                    <a:pt x="3432" y="0"/>
                  </a:moveTo>
                  <a:cubicBezTo>
                    <a:pt x="3170" y="0"/>
                    <a:pt x="2839" y="110"/>
                    <a:pt x="2522" y="248"/>
                  </a:cubicBezTo>
                  <a:cubicBezTo>
                    <a:pt x="2497" y="134"/>
                    <a:pt x="2378" y="96"/>
                    <a:pt x="2239" y="96"/>
                  </a:cubicBezTo>
                  <a:cubicBezTo>
                    <a:pt x="2075" y="96"/>
                    <a:pt x="1882" y="148"/>
                    <a:pt x="1778" y="193"/>
                  </a:cubicBezTo>
                  <a:cubicBezTo>
                    <a:pt x="1696" y="234"/>
                    <a:pt x="1613" y="289"/>
                    <a:pt x="1544" y="344"/>
                  </a:cubicBezTo>
                  <a:cubicBezTo>
                    <a:pt x="1461" y="303"/>
                    <a:pt x="1379" y="276"/>
                    <a:pt x="1296" y="262"/>
                  </a:cubicBezTo>
                  <a:cubicBezTo>
                    <a:pt x="1252" y="254"/>
                    <a:pt x="1208" y="250"/>
                    <a:pt x="1166" y="250"/>
                  </a:cubicBezTo>
                  <a:cubicBezTo>
                    <a:pt x="1064" y="250"/>
                    <a:pt x="966" y="270"/>
                    <a:pt x="869" y="289"/>
                  </a:cubicBezTo>
                  <a:cubicBezTo>
                    <a:pt x="648" y="317"/>
                    <a:pt x="332" y="400"/>
                    <a:pt x="318" y="648"/>
                  </a:cubicBezTo>
                  <a:cubicBezTo>
                    <a:pt x="318" y="730"/>
                    <a:pt x="400" y="799"/>
                    <a:pt x="469" y="840"/>
                  </a:cubicBezTo>
                  <a:cubicBezTo>
                    <a:pt x="524" y="882"/>
                    <a:pt x="566" y="909"/>
                    <a:pt x="621" y="937"/>
                  </a:cubicBezTo>
                  <a:cubicBezTo>
                    <a:pt x="469" y="978"/>
                    <a:pt x="332" y="1047"/>
                    <a:pt x="208" y="1130"/>
                  </a:cubicBezTo>
                  <a:cubicBezTo>
                    <a:pt x="125" y="1199"/>
                    <a:pt x="1" y="1268"/>
                    <a:pt x="28" y="1392"/>
                  </a:cubicBezTo>
                  <a:cubicBezTo>
                    <a:pt x="97" y="1543"/>
                    <a:pt x="249" y="1640"/>
                    <a:pt x="387" y="1708"/>
                  </a:cubicBezTo>
                  <a:cubicBezTo>
                    <a:pt x="221" y="1819"/>
                    <a:pt x="84" y="1956"/>
                    <a:pt x="15" y="2122"/>
                  </a:cubicBezTo>
                  <a:cubicBezTo>
                    <a:pt x="15" y="2292"/>
                    <a:pt x="135" y="2354"/>
                    <a:pt x="312" y="2354"/>
                  </a:cubicBezTo>
                  <a:cubicBezTo>
                    <a:pt x="637" y="2354"/>
                    <a:pt x="1154" y="2145"/>
                    <a:pt x="1475" y="2012"/>
                  </a:cubicBezTo>
                  <a:cubicBezTo>
                    <a:pt x="1475" y="2039"/>
                    <a:pt x="1475" y="2080"/>
                    <a:pt x="1503" y="2122"/>
                  </a:cubicBezTo>
                  <a:cubicBezTo>
                    <a:pt x="1561" y="2220"/>
                    <a:pt x="1654" y="2256"/>
                    <a:pt x="1760" y="2256"/>
                  </a:cubicBezTo>
                  <a:cubicBezTo>
                    <a:pt x="1981" y="2256"/>
                    <a:pt x="2259" y="2100"/>
                    <a:pt x="2398" y="2025"/>
                  </a:cubicBezTo>
                  <a:cubicBezTo>
                    <a:pt x="2412" y="2218"/>
                    <a:pt x="2522" y="2384"/>
                    <a:pt x="2756" y="2384"/>
                  </a:cubicBezTo>
                  <a:cubicBezTo>
                    <a:pt x="3018" y="2356"/>
                    <a:pt x="3170" y="2136"/>
                    <a:pt x="3335" y="1970"/>
                  </a:cubicBezTo>
                  <a:cubicBezTo>
                    <a:pt x="3418" y="2039"/>
                    <a:pt x="3473" y="2108"/>
                    <a:pt x="3569" y="2163"/>
                  </a:cubicBezTo>
                  <a:cubicBezTo>
                    <a:pt x="3648" y="2222"/>
                    <a:pt x="3747" y="2250"/>
                    <a:pt x="3846" y="2250"/>
                  </a:cubicBezTo>
                  <a:cubicBezTo>
                    <a:pt x="4024" y="2250"/>
                    <a:pt x="4206" y="2162"/>
                    <a:pt x="4286" y="2012"/>
                  </a:cubicBezTo>
                  <a:cubicBezTo>
                    <a:pt x="4313" y="1929"/>
                    <a:pt x="4355" y="1860"/>
                    <a:pt x="4341" y="1777"/>
                  </a:cubicBezTo>
                  <a:lnTo>
                    <a:pt x="4341" y="1750"/>
                  </a:lnTo>
                  <a:cubicBezTo>
                    <a:pt x="4476" y="1772"/>
                    <a:pt x="4806" y="1848"/>
                    <a:pt x="5068" y="1848"/>
                  </a:cubicBezTo>
                  <a:cubicBezTo>
                    <a:pt x="5288" y="1848"/>
                    <a:pt x="5461" y="1794"/>
                    <a:pt x="5429" y="1612"/>
                  </a:cubicBezTo>
                  <a:cubicBezTo>
                    <a:pt x="5416" y="1557"/>
                    <a:pt x="5374" y="1516"/>
                    <a:pt x="5333" y="1474"/>
                  </a:cubicBezTo>
                  <a:cubicBezTo>
                    <a:pt x="5223" y="1378"/>
                    <a:pt x="5071" y="1295"/>
                    <a:pt x="4933" y="1226"/>
                  </a:cubicBezTo>
                  <a:cubicBezTo>
                    <a:pt x="4947" y="1226"/>
                    <a:pt x="4947" y="1212"/>
                    <a:pt x="4961" y="1212"/>
                  </a:cubicBezTo>
                  <a:cubicBezTo>
                    <a:pt x="5774" y="1157"/>
                    <a:pt x="5498" y="592"/>
                    <a:pt x="4920" y="455"/>
                  </a:cubicBezTo>
                  <a:cubicBezTo>
                    <a:pt x="5030" y="317"/>
                    <a:pt x="5002" y="193"/>
                    <a:pt x="4782" y="110"/>
                  </a:cubicBezTo>
                  <a:cubicBezTo>
                    <a:pt x="4670" y="84"/>
                    <a:pt x="4556" y="73"/>
                    <a:pt x="4443" y="73"/>
                  </a:cubicBezTo>
                  <a:cubicBezTo>
                    <a:pt x="4194" y="73"/>
                    <a:pt x="3944" y="127"/>
                    <a:pt x="3707" y="193"/>
                  </a:cubicBezTo>
                  <a:cubicBezTo>
                    <a:pt x="3707" y="96"/>
                    <a:pt x="3611" y="14"/>
                    <a:pt x="3432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56"/>
            <p:cNvSpPr/>
            <p:nvPr/>
          </p:nvSpPr>
          <p:spPr>
            <a:xfrm>
              <a:off x="2376075" y="3115225"/>
              <a:ext cx="129525" cy="52750"/>
            </a:xfrm>
            <a:custGeom>
              <a:avLst/>
              <a:gdLst/>
              <a:ahLst/>
              <a:cxnLst/>
              <a:rect l="l" t="t" r="r" b="b"/>
              <a:pathLst>
                <a:path w="5181" h="2110" extrusionOk="0">
                  <a:moveTo>
                    <a:pt x="2780" y="0"/>
                  </a:moveTo>
                  <a:cubicBezTo>
                    <a:pt x="2682" y="0"/>
                    <a:pt x="2588" y="36"/>
                    <a:pt x="2508" y="86"/>
                  </a:cubicBezTo>
                  <a:cubicBezTo>
                    <a:pt x="2469" y="76"/>
                    <a:pt x="2437" y="66"/>
                    <a:pt x="2402" y="66"/>
                  </a:cubicBezTo>
                  <a:cubicBezTo>
                    <a:pt x="2387" y="66"/>
                    <a:pt x="2372" y="68"/>
                    <a:pt x="2356" y="72"/>
                  </a:cubicBezTo>
                  <a:cubicBezTo>
                    <a:pt x="2315" y="100"/>
                    <a:pt x="2274" y="127"/>
                    <a:pt x="2219" y="155"/>
                  </a:cubicBezTo>
                  <a:cubicBezTo>
                    <a:pt x="2142" y="138"/>
                    <a:pt x="2064" y="131"/>
                    <a:pt x="1986" y="131"/>
                  </a:cubicBezTo>
                  <a:cubicBezTo>
                    <a:pt x="1865" y="131"/>
                    <a:pt x="1743" y="149"/>
                    <a:pt x="1626" y="182"/>
                  </a:cubicBezTo>
                  <a:cubicBezTo>
                    <a:pt x="1516" y="196"/>
                    <a:pt x="1406" y="224"/>
                    <a:pt x="1337" y="292"/>
                  </a:cubicBezTo>
                  <a:cubicBezTo>
                    <a:pt x="1158" y="403"/>
                    <a:pt x="1158" y="568"/>
                    <a:pt x="1254" y="678"/>
                  </a:cubicBezTo>
                  <a:cubicBezTo>
                    <a:pt x="910" y="761"/>
                    <a:pt x="607" y="995"/>
                    <a:pt x="841" y="1229"/>
                  </a:cubicBezTo>
                  <a:cubicBezTo>
                    <a:pt x="689" y="1271"/>
                    <a:pt x="538" y="1367"/>
                    <a:pt x="400" y="1464"/>
                  </a:cubicBezTo>
                  <a:cubicBezTo>
                    <a:pt x="235" y="1601"/>
                    <a:pt x="0" y="1863"/>
                    <a:pt x="290" y="2015"/>
                  </a:cubicBezTo>
                  <a:cubicBezTo>
                    <a:pt x="375" y="2049"/>
                    <a:pt x="457" y="2065"/>
                    <a:pt x="536" y="2065"/>
                  </a:cubicBezTo>
                  <a:cubicBezTo>
                    <a:pt x="740" y="2065"/>
                    <a:pt x="928" y="1964"/>
                    <a:pt x="1116" y="1836"/>
                  </a:cubicBezTo>
                  <a:cubicBezTo>
                    <a:pt x="1158" y="1987"/>
                    <a:pt x="1337" y="2084"/>
                    <a:pt x="1502" y="2097"/>
                  </a:cubicBezTo>
                  <a:cubicBezTo>
                    <a:pt x="1519" y="2099"/>
                    <a:pt x="1535" y="2100"/>
                    <a:pt x="1552" y="2100"/>
                  </a:cubicBezTo>
                  <a:cubicBezTo>
                    <a:pt x="1757" y="2100"/>
                    <a:pt x="1970" y="1948"/>
                    <a:pt x="2136" y="1808"/>
                  </a:cubicBezTo>
                  <a:cubicBezTo>
                    <a:pt x="2158" y="1993"/>
                    <a:pt x="2257" y="2109"/>
                    <a:pt x="2467" y="2109"/>
                  </a:cubicBezTo>
                  <a:cubicBezTo>
                    <a:pt x="2523" y="2109"/>
                    <a:pt x="2587" y="2101"/>
                    <a:pt x="2659" y="2084"/>
                  </a:cubicBezTo>
                  <a:cubicBezTo>
                    <a:pt x="2866" y="2015"/>
                    <a:pt x="3018" y="1849"/>
                    <a:pt x="3169" y="1712"/>
                  </a:cubicBezTo>
                  <a:cubicBezTo>
                    <a:pt x="3197" y="1684"/>
                    <a:pt x="3224" y="1670"/>
                    <a:pt x="3238" y="1643"/>
                  </a:cubicBezTo>
                  <a:cubicBezTo>
                    <a:pt x="3336" y="1770"/>
                    <a:pt x="3442" y="1819"/>
                    <a:pt x="3546" y="1819"/>
                  </a:cubicBezTo>
                  <a:cubicBezTo>
                    <a:pt x="3735" y="1819"/>
                    <a:pt x="3917" y="1656"/>
                    <a:pt x="4023" y="1505"/>
                  </a:cubicBezTo>
                  <a:cubicBezTo>
                    <a:pt x="4112" y="1604"/>
                    <a:pt x="4236" y="1686"/>
                    <a:pt x="4374" y="1686"/>
                  </a:cubicBezTo>
                  <a:cubicBezTo>
                    <a:pt x="4408" y="1686"/>
                    <a:pt x="4443" y="1681"/>
                    <a:pt x="4478" y="1670"/>
                  </a:cubicBezTo>
                  <a:cubicBezTo>
                    <a:pt x="4657" y="1615"/>
                    <a:pt x="4767" y="1408"/>
                    <a:pt x="4754" y="1243"/>
                  </a:cubicBezTo>
                  <a:cubicBezTo>
                    <a:pt x="4740" y="1188"/>
                    <a:pt x="4699" y="1133"/>
                    <a:pt x="4671" y="1064"/>
                  </a:cubicBezTo>
                  <a:cubicBezTo>
                    <a:pt x="4754" y="1064"/>
                    <a:pt x="4836" y="1009"/>
                    <a:pt x="4919" y="981"/>
                  </a:cubicBezTo>
                  <a:cubicBezTo>
                    <a:pt x="4988" y="940"/>
                    <a:pt x="5071" y="899"/>
                    <a:pt x="5112" y="830"/>
                  </a:cubicBezTo>
                  <a:cubicBezTo>
                    <a:pt x="5181" y="651"/>
                    <a:pt x="4933" y="554"/>
                    <a:pt x="4795" y="499"/>
                  </a:cubicBezTo>
                  <a:cubicBezTo>
                    <a:pt x="4616" y="444"/>
                    <a:pt x="4382" y="416"/>
                    <a:pt x="4175" y="416"/>
                  </a:cubicBezTo>
                  <a:cubicBezTo>
                    <a:pt x="4244" y="306"/>
                    <a:pt x="4230" y="155"/>
                    <a:pt x="4106" y="100"/>
                  </a:cubicBezTo>
                  <a:cubicBezTo>
                    <a:pt x="3996" y="36"/>
                    <a:pt x="3865" y="9"/>
                    <a:pt x="3723" y="9"/>
                  </a:cubicBezTo>
                  <a:cubicBezTo>
                    <a:pt x="3528" y="9"/>
                    <a:pt x="3314" y="61"/>
                    <a:pt x="3114" y="141"/>
                  </a:cubicBezTo>
                  <a:cubicBezTo>
                    <a:pt x="3059" y="72"/>
                    <a:pt x="2976" y="31"/>
                    <a:pt x="2894" y="17"/>
                  </a:cubicBezTo>
                  <a:cubicBezTo>
                    <a:pt x="2856" y="6"/>
                    <a:pt x="2818" y="0"/>
                    <a:pt x="2780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56"/>
            <p:cNvSpPr/>
            <p:nvPr/>
          </p:nvSpPr>
          <p:spPr>
            <a:xfrm>
              <a:off x="2546575" y="2984950"/>
              <a:ext cx="93375" cy="54900"/>
            </a:xfrm>
            <a:custGeom>
              <a:avLst/>
              <a:gdLst/>
              <a:ahLst/>
              <a:cxnLst/>
              <a:rect l="l" t="t" r="r" b="b"/>
              <a:pathLst>
                <a:path w="3735" h="2196" extrusionOk="0">
                  <a:moveTo>
                    <a:pt x="2607" y="1"/>
                  </a:moveTo>
                  <a:cubicBezTo>
                    <a:pt x="2403" y="1"/>
                    <a:pt x="2196" y="82"/>
                    <a:pt x="2039" y="213"/>
                  </a:cubicBezTo>
                  <a:cubicBezTo>
                    <a:pt x="1941" y="108"/>
                    <a:pt x="1828" y="61"/>
                    <a:pt x="1718" y="61"/>
                  </a:cubicBezTo>
                  <a:cubicBezTo>
                    <a:pt x="1582" y="61"/>
                    <a:pt x="1449" y="132"/>
                    <a:pt x="1351" y="254"/>
                  </a:cubicBezTo>
                  <a:cubicBezTo>
                    <a:pt x="1323" y="240"/>
                    <a:pt x="1309" y="227"/>
                    <a:pt x="1295" y="213"/>
                  </a:cubicBezTo>
                  <a:cubicBezTo>
                    <a:pt x="1249" y="190"/>
                    <a:pt x="1199" y="179"/>
                    <a:pt x="1148" y="179"/>
                  </a:cubicBezTo>
                  <a:cubicBezTo>
                    <a:pt x="1077" y="179"/>
                    <a:pt x="1007" y="200"/>
                    <a:pt x="951" y="240"/>
                  </a:cubicBezTo>
                  <a:cubicBezTo>
                    <a:pt x="923" y="268"/>
                    <a:pt x="896" y="295"/>
                    <a:pt x="882" y="323"/>
                  </a:cubicBezTo>
                  <a:cubicBezTo>
                    <a:pt x="786" y="282"/>
                    <a:pt x="689" y="240"/>
                    <a:pt x="579" y="240"/>
                  </a:cubicBezTo>
                  <a:cubicBezTo>
                    <a:pt x="386" y="254"/>
                    <a:pt x="235" y="419"/>
                    <a:pt x="207" y="585"/>
                  </a:cubicBezTo>
                  <a:lnTo>
                    <a:pt x="207" y="599"/>
                  </a:lnTo>
                  <a:cubicBezTo>
                    <a:pt x="83" y="709"/>
                    <a:pt x="0" y="847"/>
                    <a:pt x="14" y="1012"/>
                  </a:cubicBezTo>
                  <a:cubicBezTo>
                    <a:pt x="42" y="1136"/>
                    <a:pt x="152" y="1219"/>
                    <a:pt x="262" y="1274"/>
                  </a:cubicBezTo>
                  <a:cubicBezTo>
                    <a:pt x="303" y="1287"/>
                    <a:pt x="345" y="1287"/>
                    <a:pt x="386" y="1287"/>
                  </a:cubicBezTo>
                  <a:cubicBezTo>
                    <a:pt x="331" y="1329"/>
                    <a:pt x="290" y="1384"/>
                    <a:pt x="262" y="1439"/>
                  </a:cubicBezTo>
                  <a:cubicBezTo>
                    <a:pt x="235" y="1549"/>
                    <a:pt x="303" y="1659"/>
                    <a:pt x="400" y="1715"/>
                  </a:cubicBezTo>
                  <a:cubicBezTo>
                    <a:pt x="495" y="1776"/>
                    <a:pt x="599" y="1801"/>
                    <a:pt x="705" y="1801"/>
                  </a:cubicBezTo>
                  <a:cubicBezTo>
                    <a:pt x="862" y="1801"/>
                    <a:pt x="1024" y="1747"/>
                    <a:pt x="1171" y="1673"/>
                  </a:cubicBezTo>
                  <a:cubicBezTo>
                    <a:pt x="1216" y="1865"/>
                    <a:pt x="1381" y="1964"/>
                    <a:pt x="1575" y="1964"/>
                  </a:cubicBezTo>
                  <a:cubicBezTo>
                    <a:pt x="1618" y="1964"/>
                    <a:pt x="1663" y="1959"/>
                    <a:pt x="1709" y="1949"/>
                  </a:cubicBezTo>
                  <a:cubicBezTo>
                    <a:pt x="1764" y="1935"/>
                    <a:pt x="1833" y="1907"/>
                    <a:pt x="1902" y="1880"/>
                  </a:cubicBezTo>
                  <a:cubicBezTo>
                    <a:pt x="1929" y="1976"/>
                    <a:pt x="1971" y="2073"/>
                    <a:pt x="2081" y="2128"/>
                  </a:cubicBezTo>
                  <a:cubicBezTo>
                    <a:pt x="2119" y="2166"/>
                    <a:pt x="2183" y="2196"/>
                    <a:pt x="2241" y="2196"/>
                  </a:cubicBezTo>
                  <a:cubicBezTo>
                    <a:pt x="2288" y="2196"/>
                    <a:pt x="2332" y="2177"/>
                    <a:pt x="2356" y="2128"/>
                  </a:cubicBezTo>
                  <a:cubicBezTo>
                    <a:pt x="2398" y="2059"/>
                    <a:pt x="2384" y="1990"/>
                    <a:pt x="2370" y="1907"/>
                  </a:cubicBezTo>
                  <a:lnTo>
                    <a:pt x="2370" y="1907"/>
                  </a:lnTo>
                  <a:cubicBezTo>
                    <a:pt x="2470" y="1958"/>
                    <a:pt x="2577" y="2051"/>
                    <a:pt x="2687" y="2051"/>
                  </a:cubicBezTo>
                  <a:cubicBezTo>
                    <a:pt x="2728" y="2051"/>
                    <a:pt x="2769" y="2038"/>
                    <a:pt x="2811" y="2004"/>
                  </a:cubicBezTo>
                  <a:cubicBezTo>
                    <a:pt x="2866" y="1949"/>
                    <a:pt x="2880" y="1880"/>
                    <a:pt x="2866" y="1811"/>
                  </a:cubicBezTo>
                  <a:lnTo>
                    <a:pt x="2866" y="1811"/>
                  </a:lnTo>
                  <a:cubicBezTo>
                    <a:pt x="2866" y="1811"/>
                    <a:pt x="2880" y="1825"/>
                    <a:pt x="2880" y="1825"/>
                  </a:cubicBezTo>
                  <a:cubicBezTo>
                    <a:pt x="2923" y="1832"/>
                    <a:pt x="2967" y="1836"/>
                    <a:pt x="3011" y="1836"/>
                  </a:cubicBezTo>
                  <a:cubicBezTo>
                    <a:pt x="3293" y="1836"/>
                    <a:pt x="3586" y="1687"/>
                    <a:pt x="3693" y="1425"/>
                  </a:cubicBezTo>
                  <a:cubicBezTo>
                    <a:pt x="3734" y="1329"/>
                    <a:pt x="3707" y="1205"/>
                    <a:pt x="3651" y="1108"/>
                  </a:cubicBezTo>
                  <a:lnTo>
                    <a:pt x="3638" y="1108"/>
                  </a:lnTo>
                  <a:cubicBezTo>
                    <a:pt x="3651" y="1081"/>
                    <a:pt x="3651" y="1067"/>
                    <a:pt x="3651" y="1039"/>
                  </a:cubicBezTo>
                  <a:cubicBezTo>
                    <a:pt x="3651" y="888"/>
                    <a:pt x="3486" y="778"/>
                    <a:pt x="3348" y="723"/>
                  </a:cubicBezTo>
                  <a:cubicBezTo>
                    <a:pt x="3252" y="695"/>
                    <a:pt x="3169" y="667"/>
                    <a:pt x="3087" y="654"/>
                  </a:cubicBezTo>
                  <a:cubicBezTo>
                    <a:pt x="3142" y="599"/>
                    <a:pt x="3183" y="530"/>
                    <a:pt x="3183" y="447"/>
                  </a:cubicBezTo>
                  <a:cubicBezTo>
                    <a:pt x="3169" y="295"/>
                    <a:pt x="3087" y="171"/>
                    <a:pt x="2949" y="89"/>
                  </a:cubicBezTo>
                  <a:cubicBezTo>
                    <a:pt x="2843" y="28"/>
                    <a:pt x="2725" y="1"/>
                    <a:pt x="2607" y="1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56"/>
            <p:cNvSpPr/>
            <p:nvPr/>
          </p:nvSpPr>
          <p:spPr>
            <a:xfrm>
              <a:off x="2415000" y="2983375"/>
              <a:ext cx="106450" cy="44175"/>
            </a:xfrm>
            <a:custGeom>
              <a:avLst/>
              <a:gdLst/>
              <a:ahLst/>
              <a:cxnLst/>
              <a:rect l="l" t="t" r="r" b="b"/>
              <a:pathLst>
                <a:path w="4258" h="1767" extrusionOk="0">
                  <a:moveTo>
                    <a:pt x="2136" y="0"/>
                  </a:moveTo>
                  <a:cubicBezTo>
                    <a:pt x="1970" y="14"/>
                    <a:pt x="1791" y="69"/>
                    <a:pt x="1654" y="166"/>
                  </a:cubicBezTo>
                  <a:cubicBezTo>
                    <a:pt x="1612" y="97"/>
                    <a:pt x="1543" y="55"/>
                    <a:pt x="1461" y="42"/>
                  </a:cubicBezTo>
                  <a:cubicBezTo>
                    <a:pt x="1437" y="37"/>
                    <a:pt x="1413" y="35"/>
                    <a:pt x="1390" y="35"/>
                  </a:cubicBezTo>
                  <a:cubicBezTo>
                    <a:pt x="1281" y="35"/>
                    <a:pt x="1182" y="86"/>
                    <a:pt x="1102" y="166"/>
                  </a:cubicBezTo>
                  <a:lnTo>
                    <a:pt x="1020" y="166"/>
                  </a:lnTo>
                  <a:cubicBezTo>
                    <a:pt x="689" y="221"/>
                    <a:pt x="262" y="441"/>
                    <a:pt x="358" y="813"/>
                  </a:cubicBezTo>
                  <a:cubicBezTo>
                    <a:pt x="358" y="827"/>
                    <a:pt x="372" y="854"/>
                    <a:pt x="386" y="882"/>
                  </a:cubicBezTo>
                  <a:cubicBezTo>
                    <a:pt x="331" y="910"/>
                    <a:pt x="276" y="965"/>
                    <a:pt x="234" y="1006"/>
                  </a:cubicBezTo>
                  <a:cubicBezTo>
                    <a:pt x="0" y="1213"/>
                    <a:pt x="97" y="1585"/>
                    <a:pt x="358" y="1709"/>
                  </a:cubicBezTo>
                  <a:cubicBezTo>
                    <a:pt x="430" y="1751"/>
                    <a:pt x="510" y="1767"/>
                    <a:pt x="592" y="1767"/>
                  </a:cubicBezTo>
                  <a:cubicBezTo>
                    <a:pt x="698" y="1767"/>
                    <a:pt x="808" y="1740"/>
                    <a:pt x="910" y="1709"/>
                  </a:cubicBezTo>
                  <a:cubicBezTo>
                    <a:pt x="992" y="1681"/>
                    <a:pt x="1075" y="1640"/>
                    <a:pt x="1144" y="1585"/>
                  </a:cubicBezTo>
                  <a:cubicBezTo>
                    <a:pt x="1244" y="1669"/>
                    <a:pt x="1358" y="1705"/>
                    <a:pt x="1474" y="1705"/>
                  </a:cubicBezTo>
                  <a:cubicBezTo>
                    <a:pt x="1661" y="1705"/>
                    <a:pt x="1853" y="1611"/>
                    <a:pt x="1998" y="1474"/>
                  </a:cubicBezTo>
                  <a:cubicBezTo>
                    <a:pt x="2053" y="1433"/>
                    <a:pt x="2108" y="1378"/>
                    <a:pt x="2150" y="1337"/>
                  </a:cubicBezTo>
                  <a:cubicBezTo>
                    <a:pt x="2205" y="1378"/>
                    <a:pt x="2274" y="1419"/>
                    <a:pt x="2356" y="1433"/>
                  </a:cubicBezTo>
                  <a:cubicBezTo>
                    <a:pt x="2409" y="1445"/>
                    <a:pt x="2462" y="1450"/>
                    <a:pt x="2515" y="1450"/>
                  </a:cubicBezTo>
                  <a:cubicBezTo>
                    <a:pt x="2708" y="1450"/>
                    <a:pt x="2893" y="1376"/>
                    <a:pt x="3045" y="1268"/>
                  </a:cubicBezTo>
                  <a:cubicBezTo>
                    <a:pt x="3086" y="1254"/>
                    <a:pt x="3114" y="1226"/>
                    <a:pt x="3155" y="1199"/>
                  </a:cubicBezTo>
                  <a:cubicBezTo>
                    <a:pt x="3155" y="1199"/>
                    <a:pt x="3169" y="1213"/>
                    <a:pt x="3183" y="1226"/>
                  </a:cubicBezTo>
                  <a:cubicBezTo>
                    <a:pt x="3248" y="1274"/>
                    <a:pt x="3322" y="1293"/>
                    <a:pt x="3399" y="1293"/>
                  </a:cubicBezTo>
                  <a:cubicBezTo>
                    <a:pt x="3569" y="1293"/>
                    <a:pt x="3753" y="1201"/>
                    <a:pt x="3886" y="1116"/>
                  </a:cubicBezTo>
                  <a:cubicBezTo>
                    <a:pt x="4258" y="827"/>
                    <a:pt x="3665" y="469"/>
                    <a:pt x="3362" y="469"/>
                  </a:cubicBezTo>
                  <a:lnTo>
                    <a:pt x="3238" y="469"/>
                  </a:lnTo>
                  <a:cubicBezTo>
                    <a:pt x="3238" y="455"/>
                    <a:pt x="3252" y="455"/>
                    <a:pt x="3238" y="441"/>
                  </a:cubicBezTo>
                  <a:cubicBezTo>
                    <a:pt x="3183" y="317"/>
                    <a:pt x="3100" y="248"/>
                    <a:pt x="2935" y="221"/>
                  </a:cubicBezTo>
                  <a:cubicBezTo>
                    <a:pt x="2913" y="219"/>
                    <a:pt x="2890" y="218"/>
                    <a:pt x="2868" y="218"/>
                  </a:cubicBezTo>
                  <a:cubicBezTo>
                    <a:pt x="2722" y="218"/>
                    <a:pt x="2572" y="254"/>
                    <a:pt x="2453" y="290"/>
                  </a:cubicBezTo>
                  <a:cubicBezTo>
                    <a:pt x="2453" y="276"/>
                    <a:pt x="2453" y="262"/>
                    <a:pt x="2453" y="248"/>
                  </a:cubicBezTo>
                  <a:cubicBezTo>
                    <a:pt x="2411" y="124"/>
                    <a:pt x="2274" y="28"/>
                    <a:pt x="2136" y="0"/>
                  </a:cubicBezTo>
                  <a:close/>
                </a:path>
              </a:pathLst>
            </a:custGeom>
            <a:solidFill>
              <a:srgbClr val="827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56"/>
            <p:cNvSpPr/>
            <p:nvPr/>
          </p:nvSpPr>
          <p:spPr>
            <a:xfrm>
              <a:off x="2464600" y="2940950"/>
              <a:ext cx="139525" cy="32100"/>
            </a:xfrm>
            <a:custGeom>
              <a:avLst/>
              <a:gdLst/>
              <a:ahLst/>
              <a:cxnLst/>
              <a:rect l="l" t="t" r="r" b="b"/>
              <a:pathLst>
                <a:path w="5581" h="1284" extrusionOk="0">
                  <a:moveTo>
                    <a:pt x="1662" y="0"/>
                  </a:moveTo>
                  <a:cubicBezTo>
                    <a:pt x="1592" y="0"/>
                    <a:pt x="1527" y="39"/>
                    <a:pt x="1488" y="140"/>
                  </a:cubicBezTo>
                  <a:cubicBezTo>
                    <a:pt x="1488" y="168"/>
                    <a:pt x="1474" y="182"/>
                    <a:pt x="1474" y="195"/>
                  </a:cubicBezTo>
                  <a:cubicBezTo>
                    <a:pt x="1378" y="154"/>
                    <a:pt x="1268" y="99"/>
                    <a:pt x="1144" y="85"/>
                  </a:cubicBezTo>
                  <a:cubicBezTo>
                    <a:pt x="1133" y="84"/>
                    <a:pt x="1123" y="84"/>
                    <a:pt x="1113" y="84"/>
                  </a:cubicBezTo>
                  <a:cubicBezTo>
                    <a:pt x="1006" y="84"/>
                    <a:pt x="935" y="148"/>
                    <a:pt x="910" y="223"/>
                  </a:cubicBezTo>
                  <a:cubicBezTo>
                    <a:pt x="799" y="223"/>
                    <a:pt x="675" y="237"/>
                    <a:pt x="593" y="264"/>
                  </a:cubicBezTo>
                  <a:cubicBezTo>
                    <a:pt x="303" y="361"/>
                    <a:pt x="14" y="581"/>
                    <a:pt x="0" y="884"/>
                  </a:cubicBezTo>
                  <a:cubicBezTo>
                    <a:pt x="23" y="1116"/>
                    <a:pt x="195" y="1198"/>
                    <a:pt x="400" y="1198"/>
                  </a:cubicBezTo>
                  <a:cubicBezTo>
                    <a:pt x="574" y="1198"/>
                    <a:pt x="772" y="1139"/>
                    <a:pt x="923" y="1063"/>
                  </a:cubicBezTo>
                  <a:cubicBezTo>
                    <a:pt x="923" y="1077"/>
                    <a:pt x="923" y="1077"/>
                    <a:pt x="923" y="1091"/>
                  </a:cubicBezTo>
                  <a:cubicBezTo>
                    <a:pt x="937" y="1105"/>
                    <a:pt x="965" y="1119"/>
                    <a:pt x="978" y="1132"/>
                  </a:cubicBezTo>
                  <a:cubicBezTo>
                    <a:pt x="1034" y="1215"/>
                    <a:pt x="1116" y="1284"/>
                    <a:pt x="1226" y="1284"/>
                  </a:cubicBezTo>
                  <a:cubicBezTo>
                    <a:pt x="1419" y="1284"/>
                    <a:pt x="1585" y="1174"/>
                    <a:pt x="1736" y="1091"/>
                  </a:cubicBezTo>
                  <a:cubicBezTo>
                    <a:pt x="1791" y="1063"/>
                    <a:pt x="1833" y="1036"/>
                    <a:pt x="1874" y="995"/>
                  </a:cubicBezTo>
                  <a:cubicBezTo>
                    <a:pt x="1940" y="1137"/>
                    <a:pt x="2075" y="1236"/>
                    <a:pt x="2280" y="1236"/>
                  </a:cubicBezTo>
                  <a:cubicBezTo>
                    <a:pt x="2333" y="1236"/>
                    <a:pt x="2390" y="1229"/>
                    <a:pt x="2453" y="1215"/>
                  </a:cubicBezTo>
                  <a:cubicBezTo>
                    <a:pt x="2618" y="1174"/>
                    <a:pt x="2921" y="995"/>
                    <a:pt x="3004" y="939"/>
                  </a:cubicBezTo>
                  <a:cubicBezTo>
                    <a:pt x="3114" y="1107"/>
                    <a:pt x="3252" y="1167"/>
                    <a:pt x="3396" y="1167"/>
                  </a:cubicBezTo>
                  <a:cubicBezTo>
                    <a:pt x="3629" y="1167"/>
                    <a:pt x="3875" y="1009"/>
                    <a:pt x="4037" y="898"/>
                  </a:cubicBezTo>
                  <a:lnTo>
                    <a:pt x="4051" y="898"/>
                  </a:lnTo>
                  <a:cubicBezTo>
                    <a:pt x="4051" y="898"/>
                    <a:pt x="4051" y="912"/>
                    <a:pt x="4051" y="912"/>
                  </a:cubicBezTo>
                  <a:cubicBezTo>
                    <a:pt x="4162" y="1066"/>
                    <a:pt x="4333" y="1135"/>
                    <a:pt x="4512" y="1135"/>
                  </a:cubicBezTo>
                  <a:cubicBezTo>
                    <a:pt x="4621" y="1135"/>
                    <a:pt x="4732" y="1110"/>
                    <a:pt x="4836" y="1063"/>
                  </a:cubicBezTo>
                  <a:cubicBezTo>
                    <a:pt x="4960" y="1022"/>
                    <a:pt x="5070" y="953"/>
                    <a:pt x="5181" y="884"/>
                  </a:cubicBezTo>
                  <a:cubicBezTo>
                    <a:pt x="5208" y="898"/>
                    <a:pt x="5236" y="912"/>
                    <a:pt x="5263" y="926"/>
                  </a:cubicBezTo>
                  <a:cubicBezTo>
                    <a:pt x="5280" y="932"/>
                    <a:pt x="5296" y="935"/>
                    <a:pt x="5313" y="935"/>
                  </a:cubicBezTo>
                  <a:cubicBezTo>
                    <a:pt x="5405" y="935"/>
                    <a:pt x="5490" y="844"/>
                    <a:pt x="5525" y="774"/>
                  </a:cubicBezTo>
                  <a:cubicBezTo>
                    <a:pt x="5580" y="664"/>
                    <a:pt x="5553" y="540"/>
                    <a:pt x="5470" y="457"/>
                  </a:cubicBezTo>
                  <a:lnTo>
                    <a:pt x="5470" y="443"/>
                  </a:lnTo>
                  <a:cubicBezTo>
                    <a:pt x="5346" y="251"/>
                    <a:pt x="5098" y="182"/>
                    <a:pt x="4878" y="127"/>
                  </a:cubicBezTo>
                  <a:cubicBezTo>
                    <a:pt x="4735" y="98"/>
                    <a:pt x="4584" y="73"/>
                    <a:pt x="4434" y="73"/>
                  </a:cubicBezTo>
                  <a:cubicBezTo>
                    <a:pt x="4295" y="73"/>
                    <a:pt x="4156" y="95"/>
                    <a:pt x="4023" y="154"/>
                  </a:cubicBezTo>
                  <a:cubicBezTo>
                    <a:pt x="3968" y="182"/>
                    <a:pt x="3913" y="223"/>
                    <a:pt x="3858" y="264"/>
                  </a:cubicBezTo>
                  <a:cubicBezTo>
                    <a:pt x="3779" y="201"/>
                    <a:pt x="3687" y="176"/>
                    <a:pt x="3589" y="176"/>
                  </a:cubicBezTo>
                  <a:cubicBezTo>
                    <a:pt x="3431" y="176"/>
                    <a:pt x="3259" y="243"/>
                    <a:pt x="3114" y="319"/>
                  </a:cubicBezTo>
                  <a:cubicBezTo>
                    <a:pt x="3073" y="278"/>
                    <a:pt x="3045" y="237"/>
                    <a:pt x="2990" y="209"/>
                  </a:cubicBezTo>
                  <a:cubicBezTo>
                    <a:pt x="2924" y="166"/>
                    <a:pt x="2851" y="149"/>
                    <a:pt x="2777" y="149"/>
                  </a:cubicBezTo>
                  <a:cubicBezTo>
                    <a:pt x="2710" y="149"/>
                    <a:pt x="2642" y="162"/>
                    <a:pt x="2577" y="182"/>
                  </a:cubicBezTo>
                  <a:cubicBezTo>
                    <a:pt x="2549" y="195"/>
                    <a:pt x="2508" y="209"/>
                    <a:pt x="2480" y="223"/>
                  </a:cubicBezTo>
                  <a:cubicBezTo>
                    <a:pt x="2425" y="140"/>
                    <a:pt x="2342" y="85"/>
                    <a:pt x="2232" y="58"/>
                  </a:cubicBezTo>
                  <a:cubicBezTo>
                    <a:pt x="2211" y="54"/>
                    <a:pt x="2191" y="52"/>
                    <a:pt x="2172" y="52"/>
                  </a:cubicBezTo>
                  <a:cubicBezTo>
                    <a:pt x="2066" y="52"/>
                    <a:pt x="1990" y="112"/>
                    <a:pt x="1943" y="182"/>
                  </a:cubicBezTo>
                  <a:cubicBezTo>
                    <a:pt x="1878" y="84"/>
                    <a:pt x="1764" y="0"/>
                    <a:pt x="1662" y="0"/>
                  </a:cubicBezTo>
                  <a:close/>
                </a:path>
              </a:pathLst>
            </a:custGeom>
            <a:solidFill>
              <a:srgbClr val="AFA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1" name="Google Shape;4361;p56"/>
          <p:cNvGrpSpPr/>
          <p:nvPr/>
        </p:nvGrpSpPr>
        <p:grpSpPr>
          <a:xfrm>
            <a:off x="1752787" y="3661884"/>
            <a:ext cx="1209423" cy="1199980"/>
            <a:chOff x="-3114539" y="1593254"/>
            <a:chExt cx="829907" cy="823427"/>
          </a:xfrm>
        </p:grpSpPr>
        <p:sp>
          <p:nvSpPr>
            <p:cNvPr id="4362" name="Google Shape;4362;p56"/>
            <p:cNvSpPr/>
            <p:nvPr/>
          </p:nvSpPr>
          <p:spPr>
            <a:xfrm>
              <a:off x="-2753239" y="219072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56"/>
            <p:cNvSpPr/>
            <p:nvPr/>
          </p:nvSpPr>
          <p:spPr>
            <a:xfrm>
              <a:off x="-2539064" y="206924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56"/>
            <p:cNvSpPr/>
            <p:nvPr/>
          </p:nvSpPr>
          <p:spPr>
            <a:xfrm>
              <a:off x="-3103426" y="206830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56"/>
            <p:cNvSpPr/>
            <p:nvPr/>
          </p:nvSpPr>
          <p:spPr>
            <a:xfrm>
              <a:off x="-3114539" y="207341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56"/>
            <p:cNvSpPr/>
            <p:nvPr/>
          </p:nvSpPr>
          <p:spPr>
            <a:xfrm>
              <a:off x="-2626057" y="219320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56"/>
            <p:cNvSpPr/>
            <p:nvPr/>
          </p:nvSpPr>
          <p:spPr>
            <a:xfrm>
              <a:off x="-2638983" y="238424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56"/>
            <p:cNvSpPr/>
            <p:nvPr/>
          </p:nvSpPr>
          <p:spPr>
            <a:xfrm>
              <a:off x="-2547860" y="219320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56"/>
            <p:cNvSpPr/>
            <p:nvPr/>
          </p:nvSpPr>
          <p:spPr>
            <a:xfrm>
              <a:off x="-2560820" y="238424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56"/>
            <p:cNvSpPr/>
            <p:nvPr/>
          </p:nvSpPr>
          <p:spPr>
            <a:xfrm>
              <a:off x="-2673699" y="214788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56"/>
            <p:cNvSpPr/>
            <p:nvPr/>
          </p:nvSpPr>
          <p:spPr>
            <a:xfrm>
              <a:off x="-2835128" y="189945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56"/>
            <p:cNvSpPr/>
            <p:nvPr/>
          </p:nvSpPr>
          <p:spPr>
            <a:xfrm>
              <a:off x="-2827271" y="173524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56"/>
            <p:cNvSpPr/>
            <p:nvPr/>
          </p:nvSpPr>
          <p:spPr>
            <a:xfrm>
              <a:off x="-2609403" y="159325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56"/>
            <p:cNvSpPr/>
            <p:nvPr/>
          </p:nvSpPr>
          <p:spPr>
            <a:xfrm>
              <a:off x="-2832341" y="206139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56"/>
            <p:cNvSpPr/>
            <p:nvPr/>
          </p:nvSpPr>
          <p:spPr>
            <a:xfrm>
              <a:off x="-2834222" y="209886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56"/>
            <p:cNvSpPr/>
            <p:nvPr/>
          </p:nvSpPr>
          <p:spPr>
            <a:xfrm>
              <a:off x="-2832811" y="212011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56"/>
            <p:cNvSpPr/>
            <p:nvPr/>
          </p:nvSpPr>
          <p:spPr>
            <a:xfrm>
              <a:off x="-2833751" y="208543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56"/>
            <p:cNvSpPr/>
            <p:nvPr/>
          </p:nvSpPr>
          <p:spPr>
            <a:xfrm>
              <a:off x="-2827271" y="185691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56"/>
            <p:cNvSpPr/>
            <p:nvPr/>
          </p:nvSpPr>
          <p:spPr>
            <a:xfrm>
              <a:off x="-2945220" y="186155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56"/>
            <p:cNvSpPr/>
            <p:nvPr/>
          </p:nvSpPr>
          <p:spPr>
            <a:xfrm>
              <a:off x="-2441461" y="181850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56"/>
            <p:cNvSpPr/>
            <p:nvPr/>
          </p:nvSpPr>
          <p:spPr>
            <a:xfrm>
              <a:off x="-2358195" y="177633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56"/>
            <p:cNvSpPr/>
            <p:nvPr/>
          </p:nvSpPr>
          <p:spPr>
            <a:xfrm>
              <a:off x="-2492831" y="179346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56"/>
            <p:cNvSpPr/>
            <p:nvPr/>
          </p:nvSpPr>
          <p:spPr>
            <a:xfrm>
              <a:off x="-2334626" y="181260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56"/>
            <p:cNvSpPr/>
            <p:nvPr/>
          </p:nvSpPr>
          <p:spPr>
            <a:xfrm>
              <a:off x="-2536311" y="183989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5" name="Google Shape;4385;p56"/>
          <p:cNvGrpSpPr/>
          <p:nvPr/>
        </p:nvGrpSpPr>
        <p:grpSpPr>
          <a:xfrm>
            <a:off x="196150" y="1596554"/>
            <a:ext cx="713409" cy="2205795"/>
            <a:chOff x="7090850" y="738567"/>
            <a:chExt cx="713409" cy="2205795"/>
          </a:xfrm>
        </p:grpSpPr>
        <p:sp>
          <p:nvSpPr>
            <p:cNvPr id="4386" name="Google Shape;4386;p56"/>
            <p:cNvSpPr/>
            <p:nvPr/>
          </p:nvSpPr>
          <p:spPr>
            <a:xfrm>
              <a:off x="7271633" y="738567"/>
              <a:ext cx="262627" cy="452238"/>
            </a:xfrm>
            <a:custGeom>
              <a:avLst/>
              <a:gdLst/>
              <a:ahLst/>
              <a:cxnLst/>
              <a:rect l="l" t="t" r="r" b="b"/>
              <a:pathLst>
                <a:path w="20761" h="35750" extrusionOk="0">
                  <a:moveTo>
                    <a:pt x="9607" y="0"/>
                  </a:moveTo>
                  <a:cubicBezTo>
                    <a:pt x="9570" y="0"/>
                    <a:pt x="9530" y="29"/>
                    <a:pt x="9519" y="86"/>
                  </a:cubicBezTo>
                  <a:cubicBezTo>
                    <a:pt x="9314" y="2314"/>
                    <a:pt x="9337" y="4588"/>
                    <a:pt x="9291" y="6817"/>
                  </a:cubicBezTo>
                  <a:cubicBezTo>
                    <a:pt x="9269" y="7885"/>
                    <a:pt x="9223" y="8954"/>
                    <a:pt x="9223" y="10023"/>
                  </a:cubicBezTo>
                  <a:cubicBezTo>
                    <a:pt x="9223" y="10842"/>
                    <a:pt x="9109" y="11751"/>
                    <a:pt x="9223" y="12593"/>
                  </a:cubicBezTo>
                  <a:cubicBezTo>
                    <a:pt x="9087" y="13525"/>
                    <a:pt x="9109" y="14503"/>
                    <a:pt x="9087" y="15458"/>
                  </a:cubicBezTo>
                  <a:cubicBezTo>
                    <a:pt x="9041" y="16504"/>
                    <a:pt x="8996" y="17550"/>
                    <a:pt x="8950" y="18596"/>
                  </a:cubicBezTo>
                  <a:cubicBezTo>
                    <a:pt x="8882" y="20574"/>
                    <a:pt x="8700" y="22598"/>
                    <a:pt x="8746" y="24599"/>
                  </a:cubicBezTo>
                  <a:cubicBezTo>
                    <a:pt x="8746" y="24622"/>
                    <a:pt x="8723" y="24622"/>
                    <a:pt x="8723" y="24622"/>
                  </a:cubicBezTo>
                  <a:cubicBezTo>
                    <a:pt x="7245" y="26418"/>
                    <a:pt x="5789" y="28215"/>
                    <a:pt x="4334" y="30034"/>
                  </a:cubicBezTo>
                  <a:cubicBezTo>
                    <a:pt x="3606" y="30921"/>
                    <a:pt x="2879" y="31808"/>
                    <a:pt x="2174" y="32695"/>
                  </a:cubicBezTo>
                  <a:cubicBezTo>
                    <a:pt x="1469" y="33581"/>
                    <a:pt x="718" y="34468"/>
                    <a:pt x="104" y="35423"/>
                  </a:cubicBezTo>
                  <a:cubicBezTo>
                    <a:pt x="0" y="35580"/>
                    <a:pt x="148" y="35750"/>
                    <a:pt x="305" y="35750"/>
                  </a:cubicBezTo>
                  <a:cubicBezTo>
                    <a:pt x="354" y="35750"/>
                    <a:pt x="403" y="35734"/>
                    <a:pt x="446" y="35696"/>
                  </a:cubicBezTo>
                  <a:cubicBezTo>
                    <a:pt x="1264" y="34900"/>
                    <a:pt x="1969" y="33968"/>
                    <a:pt x="2697" y="33081"/>
                  </a:cubicBezTo>
                  <a:cubicBezTo>
                    <a:pt x="3402" y="32194"/>
                    <a:pt x="4129" y="31307"/>
                    <a:pt x="4857" y="30421"/>
                  </a:cubicBezTo>
                  <a:cubicBezTo>
                    <a:pt x="6290" y="28647"/>
                    <a:pt x="7745" y="26873"/>
                    <a:pt x="9155" y="25077"/>
                  </a:cubicBezTo>
                  <a:cubicBezTo>
                    <a:pt x="11088" y="26487"/>
                    <a:pt x="12975" y="27942"/>
                    <a:pt x="14840" y="29443"/>
                  </a:cubicBezTo>
                  <a:cubicBezTo>
                    <a:pt x="15749" y="30193"/>
                    <a:pt x="16659" y="30944"/>
                    <a:pt x="17546" y="31694"/>
                  </a:cubicBezTo>
                  <a:cubicBezTo>
                    <a:pt x="18001" y="32081"/>
                    <a:pt x="18456" y="32467"/>
                    <a:pt x="18910" y="32854"/>
                  </a:cubicBezTo>
                  <a:cubicBezTo>
                    <a:pt x="19365" y="33240"/>
                    <a:pt x="19797" y="33695"/>
                    <a:pt x="20275" y="34013"/>
                  </a:cubicBezTo>
                  <a:cubicBezTo>
                    <a:pt x="20324" y="34046"/>
                    <a:pt x="20373" y="34061"/>
                    <a:pt x="20419" y="34061"/>
                  </a:cubicBezTo>
                  <a:cubicBezTo>
                    <a:pt x="20624" y="34061"/>
                    <a:pt x="20761" y="33772"/>
                    <a:pt x="20593" y="33604"/>
                  </a:cubicBezTo>
                  <a:cubicBezTo>
                    <a:pt x="20207" y="33127"/>
                    <a:pt x="19684" y="32740"/>
                    <a:pt x="19206" y="32331"/>
                  </a:cubicBezTo>
                  <a:cubicBezTo>
                    <a:pt x="18774" y="31944"/>
                    <a:pt x="18342" y="31580"/>
                    <a:pt x="17910" y="31194"/>
                  </a:cubicBezTo>
                  <a:cubicBezTo>
                    <a:pt x="16977" y="30398"/>
                    <a:pt x="16022" y="29625"/>
                    <a:pt x="15067" y="28851"/>
                  </a:cubicBezTo>
                  <a:cubicBezTo>
                    <a:pt x="13203" y="27351"/>
                    <a:pt x="11292" y="25895"/>
                    <a:pt x="9360" y="24485"/>
                  </a:cubicBezTo>
                  <a:cubicBezTo>
                    <a:pt x="9337" y="24463"/>
                    <a:pt x="9291" y="24440"/>
                    <a:pt x="9269" y="24440"/>
                  </a:cubicBezTo>
                  <a:cubicBezTo>
                    <a:pt x="9473" y="22530"/>
                    <a:pt x="9451" y="20574"/>
                    <a:pt x="9519" y="18664"/>
                  </a:cubicBezTo>
                  <a:cubicBezTo>
                    <a:pt x="9564" y="17663"/>
                    <a:pt x="9610" y="16640"/>
                    <a:pt x="9655" y="15617"/>
                  </a:cubicBezTo>
                  <a:cubicBezTo>
                    <a:pt x="9701" y="14707"/>
                    <a:pt x="9814" y="13752"/>
                    <a:pt x="9769" y="12820"/>
                  </a:cubicBezTo>
                  <a:cubicBezTo>
                    <a:pt x="9928" y="11979"/>
                    <a:pt x="9837" y="11046"/>
                    <a:pt x="9837" y="10205"/>
                  </a:cubicBezTo>
                  <a:cubicBezTo>
                    <a:pt x="9837" y="9068"/>
                    <a:pt x="9837" y="7954"/>
                    <a:pt x="9837" y="6817"/>
                  </a:cubicBezTo>
                  <a:cubicBezTo>
                    <a:pt x="9814" y="4588"/>
                    <a:pt x="9860" y="2314"/>
                    <a:pt x="9678" y="86"/>
                  </a:cubicBezTo>
                  <a:cubicBezTo>
                    <a:pt x="9678" y="29"/>
                    <a:pt x="9644" y="0"/>
                    <a:pt x="9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56"/>
            <p:cNvSpPr/>
            <p:nvPr/>
          </p:nvSpPr>
          <p:spPr>
            <a:xfrm>
              <a:off x="7237273" y="1148738"/>
              <a:ext cx="344915" cy="99821"/>
            </a:xfrm>
            <a:custGeom>
              <a:avLst/>
              <a:gdLst/>
              <a:ahLst/>
              <a:cxnLst/>
              <a:rect l="l" t="t" r="r" b="b"/>
              <a:pathLst>
                <a:path w="27266" h="7891" extrusionOk="0">
                  <a:moveTo>
                    <a:pt x="18632" y="1"/>
                  </a:moveTo>
                  <a:cubicBezTo>
                    <a:pt x="12381" y="1"/>
                    <a:pt x="6044" y="760"/>
                    <a:pt x="1" y="1955"/>
                  </a:cubicBezTo>
                  <a:cubicBezTo>
                    <a:pt x="114" y="3934"/>
                    <a:pt x="114" y="5912"/>
                    <a:pt x="23" y="7890"/>
                  </a:cubicBezTo>
                  <a:cubicBezTo>
                    <a:pt x="8869" y="7640"/>
                    <a:pt x="18397" y="6776"/>
                    <a:pt x="27266" y="6503"/>
                  </a:cubicBezTo>
                  <a:cubicBezTo>
                    <a:pt x="27129" y="4479"/>
                    <a:pt x="26493" y="2296"/>
                    <a:pt x="25856" y="363"/>
                  </a:cubicBezTo>
                  <a:cubicBezTo>
                    <a:pt x="23476" y="115"/>
                    <a:pt x="21060" y="1"/>
                    <a:pt x="18632" y="1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56"/>
            <p:cNvSpPr/>
            <p:nvPr/>
          </p:nvSpPr>
          <p:spPr>
            <a:xfrm>
              <a:off x="7237564" y="1185363"/>
              <a:ext cx="344624" cy="63199"/>
            </a:xfrm>
            <a:custGeom>
              <a:avLst/>
              <a:gdLst/>
              <a:ahLst/>
              <a:cxnLst/>
              <a:rect l="l" t="t" r="r" b="b"/>
              <a:pathLst>
                <a:path w="27243" h="4996" extrusionOk="0">
                  <a:moveTo>
                    <a:pt x="21033" y="0"/>
                  </a:moveTo>
                  <a:cubicBezTo>
                    <a:pt x="14887" y="0"/>
                    <a:pt x="8716" y="834"/>
                    <a:pt x="2706" y="2176"/>
                  </a:cubicBezTo>
                  <a:cubicBezTo>
                    <a:pt x="1842" y="2358"/>
                    <a:pt x="933" y="2562"/>
                    <a:pt x="69" y="2835"/>
                  </a:cubicBezTo>
                  <a:cubicBezTo>
                    <a:pt x="46" y="3540"/>
                    <a:pt x="23" y="4268"/>
                    <a:pt x="0" y="4995"/>
                  </a:cubicBezTo>
                  <a:cubicBezTo>
                    <a:pt x="8869" y="4745"/>
                    <a:pt x="18397" y="3881"/>
                    <a:pt x="27243" y="3608"/>
                  </a:cubicBezTo>
                  <a:cubicBezTo>
                    <a:pt x="27175" y="2517"/>
                    <a:pt x="26947" y="1357"/>
                    <a:pt x="26652" y="243"/>
                  </a:cubicBezTo>
                  <a:cubicBezTo>
                    <a:pt x="24784" y="78"/>
                    <a:pt x="22910" y="0"/>
                    <a:pt x="210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56"/>
            <p:cNvSpPr/>
            <p:nvPr/>
          </p:nvSpPr>
          <p:spPr>
            <a:xfrm>
              <a:off x="7090850" y="1203744"/>
              <a:ext cx="713409" cy="1274614"/>
            </a:xfrm>
            <a:custGeom>
              <a:avLst/>
              <a:gdLst/>
              <a:ahLst/>
              <a:cxnLst/>
              <a:rect l="l" t="t" r="r" b="b"/>
              <a:pathLst>
                <a:path w="56396" h="100760" extrusionOk="0">
                  <a:moveTo>
                    <a:pt x="30031" y="0"/>
                  </a:moveTo>
                  <a:cubicBezTo>
                    <a:pt x="23025" y="0"/>
                    <a:pt x="16063" y="890"/>
                    <a:pt x="9801" y="3588"/>
                  </a:cubicBezTo>
                  <a:cubicBezTo>
                    <a:pt x="5344" y="5521"/>
                    <a:pt x="1069" y="9000"/>
                    <a:pt x="250" y="13775"/>
                  </a:cubicBezTo>
                  <a:cubicBezTo>
                    <a:pt x="0" y="15253"/>
                    <a:pt x="91" y="16754"/>
                    <a:pt x="205" y="18255"/>
                  </a:cubicBezTo>
                  <a:cubicBezTo>
                    <a:pt x="1524" y="38152"/>
                    <a:pt x="3366" y="58027"/>
                    <a:pt x="5731" y="77833"/>
                  </a:cubicBezTo>
                  <a:cubicBezTo>
                    <a:pt x="6254" y="82086"/>
                    <a:pt x="6799" y="86406"/>
                    <a:pt x="8732" y="90227"/>
                  </a:cubicBezTo>
                  <a:cubicBezTo>
                    <a:pt x="11097" y="94934"/>
                    <a:pt x="15531" y="98527"/>
                    <a:pt x="20602" y="99891"/>
                  </a:cubicBezTo>
                  <a:cubicBezTo>
                    <a:pt x="22926" y="100512"/>
                    <a:pt x="25358" y="100760"/>
                    <a:pt x="27846" y="100760"/>
                  </a:cubicBezTo>
                  <a:cubicBezTo>
                    <a:pt x="34826" y="100760"/>
                    <a:pt x="42241" y="98808"/>
                    <a:pt x="48914" y="97685"/>
                  </a:cubicBezTo>
                  <a:lnTo>
                    <a:pt x="48891" y="97685"/>
                  </a:lnTo>
                  <a:cubicBezTo>
                    <a:pt x="52347" y="93933"/>
                    <a:pt x="55122" y="89385"/>
                    <a:pt x="55940" y="84360"/>
                  </a:cubicBezTo>
                  <a:cubicBezTo>
                    <a:pt x="56395" y="81654"/>
                    <a:pt x="56259" y="78879"/>
                    <a:pt x="56122" y="76128"/>
                  </a:cubicBezTo>
                  <a:cubicBezTo>
                    <a:pt x="55349" y="59755"/>
                    <a:pt x="54599" y="43383"/>
                    <a:pt x="53825" y="27010"/>
                  </a:cubicBezTo>
                  <a:cubicBezTo>
                    <a:pt x="53644" y="23303"/>
                    <a:pt x="52643" y="19324"/>
                    <a:pt x="52575" y="15617"/>
                  </a:cubicBezTo>
                  <a:cubicBezTo>
                    <a:pt x="52529" y="13116"/>
                    <a:pt x="52165" y="10614"/>
                    <a:pt x="51506" y="8204"/>
                  </a:cubicBezTo>
                  <a:cubicBezTo>
                    <a:pt x="51256" y="7317"/>
                    <a:pt x="50983" y="6430"/>
                    <a:pt x="50460" y="5680"/>
                  </a:cubicBezTo>
                  <a:cubicBezTo>
                    <a:pt x="50005" y="5020"/>
                    <a:pt x="49391" y="4475"/>
                    <a:pt x="48754" y="3974"/>
                  </a:cubicBezTo>
                  <a:cubicBezTo>
                    <a:pt x="47231" y="2769"/>
                    <a:pt x="45548" y="1086"/>
                    <a:pt x="43615" y="882"/>
                  </a:cubicBezTo>
                  <a:cubicBezTo>
                    <a:pt x="39189" y="379"/>
                    <a:pt x="34601" y="0"/>
                    <a:pt x="30031" y="0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56"/>
            <p:cNvSpPr/>
            <p:nvPr/>
          </p:nvSpPr>
          <p:spPr>
            <a:xfrm>
              <a:off x="7151550" y="1203959"/>
              <a:ext cx="568997" cy="1273476"/>
            </a:xfrm>
            <a:custGeom>
              <a:avLst/>
              <a:gdLst/>
              <a:ahLst/>
              <a:cxnLst/>
              <a:rect l="l" t="t" r="r" b="b"/>
              <a:pathLst>
                <a:path w="44980" h="100670" extrusionOk="0">
                  <a:moveTo>
                    <a:pt x="26378" y="1"/>
                  </a:moveTo>
                  <a:cubicBezTo>
                    <a:pt x="29448" y="4480"/>
                    <a:pt x="31427" y="9642"/>
                    <a:pt x="32564" y="14941"/>
                  </a:cubicBezTo>
                  <a:cubicBezTo>
                    <a:pt x="34042" y="21763"/>
                    <a:pt x="34156" y="28789"/>
                    <a:pt x="34406" y="35725"/>
                  </a:cubicBezTo>
                  <a:cubicBezTo>
                    <a:pt x="34633" y="42888"/>
                    <a:pt x="34838" y="50051"/>
                    <a:pt x="35111" y="57214"/>
                  </a:cubicBezTo>
                  <a:cubicBezTo>
                    <a:pt x="35361" y="64263"/>
                    <a:pt x="35656" y="71335"/>
                    <a:pt x="35816" y="78408"/>
                  </a:cubicBezTo>
                  <a:cubicBezTo>
                    <a:pt x="35952" y="84297"/>
                    <a:pt x="35884" y="90596"/>
                    <a:pt x="33155" y="95985"/>
                  </a:cubicBezTo>
                  <a:cubicBezTo>
                    <a:pt x="32837" y="96645"/>
                    <a:pt x="32473" y="97304"/>
                    <a:pt x="32063" y="97918"/>
                  </a:cubicBezTo>
                  <a:cubicBezTo>
                    <a:pt x="31889" y="98172"/>
                    <a:pt x="32135" y="98415"/>
                    <a:pt x="32377" y="98415"/>
                  </a:cubicBezTo>
                  <a:cubicBezTo>
                    <a:pt x="32482" y="98415"/>
                    <a:pt x="32586" y="98369"/>
                    <a:pt x="32655" y="98259"/>
                  </a:cubicBezTo>
                  <a:cubicBezTo>
                    <a:pt x="36020" y="93211"/>
                    <a:pt x="36611" y="86912"/>
                    <a:pt x="36589" y="81000"/>
                  </a:cubicBezTo>
                  <a:cubicBezTo>
                    <a:pt x="36543" y="73973"/>
                    <a:pt x="36179" y="66924"/>
                    <a:pt x="35975" y="59897"/>
                  </a:cubicBezTo>
                  <a:cubicBezTo>
                    <a:pt x="35770" y="52621"/>
                    <a:pt x="35520" y="45321"/>
                    <a:pt x="35270" y="38022"/>
                  </a:cubicBezTo>
                  <a:cubicBezTo>
                    <a:pt x="35020" y="30950"/>
                    <a:pt x="34974" y="23832"/>
                    <a:pt x="33746" y="16851"/>
                  </a:cubicBezTo>
                  <a:cubicBezTo>
                    <a:pt x="32700" y="10870"/>
                    <a:pt x="30699" y="4890"/>
                    <a:pt x="27038" y="1"/>
                  </a:cubicBezTo>
                  <a:close/>
                  <a:moveTo>
                    <a:pt x="34815" y="455"/>
                  </a:moveTo>
                  <a:cubicBezTo>
                    <a:pt x="38067" y="4549"/>
                    <a:pt x="39772" y="9665"/>
                    <a:pt x="40636" y="14804"/>
                  </a:cubicBezTo>
                  <a:cubicBezTo>
                    <a:pt x="41205" y="18170"/>
                    <a:pt x="41387" y="21603"/>
                    <a:pt x="41569" y="25014"/>
                  </a:cubicBezTo>
                  <a:cubicBezTo>
                    <a:pt x="41751" y="28562"/>
                    <a:pt x="41910" y="32109"/>
                    <a:pt x="42069" y="35679"/>
                  </a:cubicBezTo>
                  <a:cubicBezTo>
                    <a:pt x="42433" y="42797"/>
                    <a:pt x="42729" y="49915"/>
                    <a:pt x="43070" y="57032"/>
                  </a:cubicBezTo>
                  <a:cubicBezTo>
                    <a:pt x="43433" y="64172"/>
                    <a:pt x="43729" y="71313"/>
                    <a:pt x="44047" y="78453"/>
                  </a:cubicBezTo>
                  <a:cubicBezTo>
                    <a:pt x="44320" y="84661"/>
                    <a:pt x="44389" y="91551"/>
                    <a:pt x="40477" y="96781"/>
                  </a:cubicBezTo>
                  <a:cubicBezTo>
                    <a:pt x="40000" y="97395"/>
                    <a:pt x="39545" y="97987"/>
                    <a:pt x="38976" y="98510"/>
                  </a:cubicBezTo>
                  <a:cubicBezTo>
                    <a:pt x="38931" y="98555"/>
                    <a:pt x="38908" y="98601"/>
                    <a:pt x="38931" y="98646"/>
                  </a:cubicBezTo>
                  <a:cubicBezTo>
                    <a:pt x="39090" y="98601"/>
                    <a:pt x="39272" y="98578"/>
                    <a:pt x="39431" y="98532"/>
                  </a:cubicBezTo>
                  <a:cubicBezTo>
                    <a:pt x="44093" y="94234"/>
                    <a:pt x="44980" y="87799"/>
                    <a:pt x="44889" y="81728"/>
                  </a:cubicBezTo>
                  <a:cubicBezTo>
                    <a:pt x="44843" y="78135"/>
                    <a:pt x="44593" y="74542"/>
                    <a:pt x="44457" y="70949"/>
                  </a:cubicBezTo>
                  <a:cubicBezTo>
                    <a:pt x="44298" y="67311"/>
                    <a:pt x="44138" y="63672"/>
                    <a:pt x="43979" y="60034"/>
                  </a:cubicBezTo>
                  <a:cubicBezTo>
                    <a:pt x="43638" y="52757"/>
                    <a:pt x="43320" y="45458"/>
                    <a:pt x="43001" y="38181"/>
                  </a:cubicBezTo>
                  <a:cubicBezTo>
                    <a:pt x="42865" y="34497"/>
                    <a:pt x="42683" y="30836"/>
                    <a:pt x="42547" y="27152"/>
                  </a:cubicBezTo>
                  <a:cubicBezTo>
                    <a:pt x="42410" y="23650"/>
                    <a:pt x="42251" y="20148"/>
                    <a:pt x="41819" y="16669"/>
                  </a:cubicBezTo>
                  <a:cubicBezTo>
                    <a:pt x="41114" y="10961"/>
                    <a:pt x="39545" y="5208"/>
                    <a:pt x="36066" y="569"/>
                  </a:cubicBezTo>
                  <a:cubicBezTo>
                    <a:pt x="35634" y="524"/>
                    <a:pt x="35224" y="478"/>
                    <a:pt x="34815" y="455"/>
                  </a:cubicBezTo>
                  <a:close/>
                  <a:moveTo>
                    <a:pt x="12348" y="1251"/>
                  </a:moveTo>
                  <a:lnTo>
                    <a:pt x="12348" y="1251"/>
                  </a:lnTo>
                  <a:cubicBezTo>
                    <a:pt x="12143" y="1297"/>
                    <a:pt x="11939" y="1342"/>
                    <a:pt x="11711" y="1388"/>
                  </a:cubicBezTo>
                  <a:cubicBezTo>
                    <a:pt x="9483" y="6277"/>
                    <a:pt x="8505" y="11643"/>
                    <a:pt x="8232" y="17033"/>
                  </a:cubicBezTo>
                  <a:cubicBezTo>
                    <a:pt x="7845" y="24514"/>
                    <a:pt x="8687" y="31950"/>
                    <a:pt x="9301" y="39386"/>
                  </a:cubicBezTo>
                  <a:cubicBezTo>
                    <a:pt x="9938" y="46867"/>
                    <a:pt x="10642" y="54326"/>
                    <a:pt x="11302" y="61785"/>
                  </a:cubicBezTo>
                  <a:cubicBezTo>
                    <a:pt x="11620" y="65514"/>
                    <a:pt x="11893" y="69243"/>
                    <a:pt x="12280" y="72973"/>
                  </a:cubicBezTo>
                  <a:cubicBezTo>
                    <a:pt x="12621" y="76475"/>
                    <a:pt x="12825" y="79999"/>
                    <a:pt x="13508" y="83456"/>
                  </a:cubicBezTo>
                  <a:cubicBezTo>
                    <a:pt x="14645" y="89163"/>
                    <a:pt x="17283" y="95121"/>
                    <a:pt x="22558" y="98123"/>
                  </a:cubicBezTo>
                  <a:cubicBezTo>
                    <a:pt x="23149" y="98464"/>
                    <a:pt x="23763" y="98714"/>
                    <a:pt x="24400" y="98942"/>
                  </a:cubicBezTo>
                  <a:cubicBezTo>
                    <a:pt x="24432" y="98953"/>
                    <a:pt x="24463" y="98958"/>
                    <a:pt x="24493" y="98958"/>
                  </a:cubicBezTo>
                  <a:cubicBezTo>
                    <a:pt x="24759" y="98958"/>
                    <a:pt x="24914" y="98541"/>
                    <a:pt x="24628" y="98419"/>
                  </a:cubicBezTo>
                  <a:cubicBezTo>
                    <a:pt x="22058" y="97259"/>
                    <a:pt x="19875" y="95462"/>
                    <a:pt x="18238" y="93166"/>
                  </a:cubicBezTo>
                  <a:cubicBezTo>
                    <a:pt x="16464" y="90710"/>
                    <a:pt x="15350" y="87890"/>
                    <a:pt x="14645" y="84979"/>
                  </a:cubicBezTo>
                  <a:cubicBezTo>
                    <a:pt x="13849" y="81637"/>
                    <a:pt x="13530" y="78203"/>
                    <a:pt x="13235" y="74792"/>
                  </a:cubicBezTo>
                  <a:cubicBezTo>
                    <a:pt x="12894" y="71108"/>
                    <a:pt x="12598" y="67447"/>
                    <a:pt x="12280" y="63786"/>
                  </a:cubicBezTo>
                  <a:cubicBezTo>
                    <a:pt x="11620" y="56486"/>
                    <a:pt x="11006" y="49187"/>
                    <a:pt x="10370" y="41887"/>
                  </a:cubicBezTo>
                  <a:cubicBezTo>
                    <a:pt x="9733" y="34633"/>
                    <a:pt x="8823" y="27334"/>
                    <a:pt x="8869" y="20034"/>
                  </a:cubicBezTo>
                  <a:cubicBezTo>
                    <a:pt x="8914" y="13599"/>
                    <a:pt x="9869" y="7186"/>
                    <a:pt x="12348" y="1251"/>
                  </a:cubicBezTo>
                  <a:close/>
                  <a:moveTo>
                    <a:pt x="20603" y="114"/>
                  </a:moveTo>
                  <a:cubicBezTo>
                    <a:pt x="20330" y="137"/>
                    <a:pt x="20057" y="160"/>
                    <a:pt x="19807" y="183"/>
                  </a:cubicBezTo>
                  <a:cubicBezTo>
                    <a:pt x="20148" y="6300"/>
                    <a:pt x="20784" y="12417"/>
                    <a:pt x="21307" y="18511"/>
                  </a:cubicBezTo>
                  <a:cubicBezTo>
                    <a:pt x="21853" y="25014"/>
                    <a:pt x="22376" y="31518"/>
                    <a:pt x="22922" y="38022"/>
                  </a:cubicBezTo>
                  <a:cubicBezTo>
                    <a:pt x="23991" y="51029"/>
                    <a:pt x="25037" y="64036"/>
                    <a:pt x="26128" y="77020"/>
                  </a:cubicBezTo>
                  <a:cubicBezTo>
                    <a:pt x="26447" y="80682"/>
                    <a:pt x="26742" y="84320"/>
                    <a:pt x="27061" y="87958"/>
                  </a:cubicBezTo>
                  <a:cubicBezTo>
                    <a:pt x="27356" y="91619"/>
                    <a:pt x="27561" y="95281"/>
                    <a:pt x="28039" y="98919"/>
                  </a:cubicBezTo>
                  <a:cubicBezTo>
                    <a:pt x="28050" y="99047"/>
                    <a:pt x="28163" y="99115"/>
                    <a:pt x="28270" y="99115"/>
                  </a:cubicBezTo>
                  <a:cubicBezTo>
                    <a:pt x="28373" y="99115"/>
                    <a:pt x="28471" y="99052"/>
                    <a:pt x="28471" y="98919"/>
                  </a:cubicBezTo>
                  <a:cubicBezTo>
                    <a:pt x="28357" y="95667"/>
                    <a:pt x="28016" y="92415"/>
                    <a:pt x="27766" y="89163"/>
                  </a:cubicBezTo>
                  <a:cubicBezTo>
                    <a:pt x="27493" y="85912"/>
                    <a:pt x="27243" y="82660"/>
                    <a:pt x="26992" y="79408"/>
                  </a:cubicBezTo>
                  <a:lnTo>
                    <a:pt x="26970" y="79408"/>
                  </a:lnTo>
                  <a:cubicBezTo>
                    <a:pt x="26469" y="72905"/>
                    <a:pt x="25924" y="66401"/>
                    <a:pt x="25423" y="59920"/>
                  </a:cubicBezTo>
                  <a:cubicBezTo>
                    <a:pt x="24400" y="46913"/>
                    <a:pt x="23331" y="33906"/>
                    <a:pt x="22285" y="20899"/>
                  </a:cubicBezTo>
                  <a:cubicBezTo>
                    <a:pt x="21717" y="13986"/>
                    <a:pt x="21330" y="7027"/>
                    <a:pt x="20603" y="114"/>
                  </a:cubicBezTo>
                  <a:close/>
                  <a:moveTo>
                    <a:pt x="5321" y="3457"/>
                  </a:moveTo>
                  <a:lnTo>
                    <a:pt x="5321" y="3457"/>
                  </a:lnTo>
                  <a:cubicBezTo>
                    <a:pt x="5208" y="3503"/>
                    <a:pt x="5094" y="3548"/>
                    <a:pt x="5003" y="3594"/>
                  </a:cubicBezTo>
                  <a:cubicBezTo>
                    <a:pt x="4616" y="3753"/>
                    <a:pt x="4230" y="3935"/>
                    <a:pt x="3843" y="4117"/>
                  </a:cubicBezTo>
                  <a:cubicBezTo>
                    <a:pt x="1001" y="7937"/>
                    <a:pt x="0" y="13031"/>
                    <a:pt x="0" y="17783"/>
                  </a:cubicBezTo>
                  <a:cubicBezTo>
                    <a:pt x="0" y="21649"/>
                    <a:pt x="523" y="25492"/>
                    <a:pt x="955" y="29335"/>
                  </a:cubicBezTo>
                  <a:cubicBezTo>
                    <a:pt x="1387" y="33224"/>
                    <a:pt x="1797" y="37112"/>
                    <a:pt x="2229" y="41001"/>
                  </a:cubicBezTo>
                  <a:cubicBezTo>
                    <a:pt x="3116" y="48800"/>
                    <a:pt x="3957" y="56623"/>
                    <a:pt x="4844" y="64423"/>
                  </a:cubicBezTo>
                  <a:cubicBezTo>
                    <a:pt x="5276" y="68288"/>
                    <a:pt x="5731" y="72131"/>
                    <a:pt x="6140" y="75997"/>
                  </a:cubicBezTo>
                  <a:cubicBezTo>
                    <a:pt x="6527" y="79545"/>
                    <a:pt x="6981" y="83092"/>
                    <a:pt x="7959" y="86526"/>
                  </a:cubicBezTo>
                  <a:cubicBezTo>
                    <a:pt x="8801" y="89573"/>
                    <a:pt x="10074" y="92506"/>
                    <a:pt x="12007" y="95030"/>
                  </a:cubicBezTo>
                  <a:cubicBezTo>
                    <a:pt x="13712" y="97282"/>
                    <a:pt x="15964" y="99328"/>
                    <a:pt x="18624" y="100374"/>
                  </a:cubicBezTo>
                  <a:cubicBezTo>
                    <a:pt x="18715" y="100397"/>
                    <a:pt x="18829" y="100442"/>
                    <a:pt x="18943" y="100488"/>
                  </a:cubicBezTo>
                  <a:cubicBezTo>
                    <a:pt x="19534" y="100556"/>
                    <a:pt x="20148" y="100624"/>
                    <a:pt x="20739" y="100670"/>
                  </a:cubicBezTo>
                  <a:cubicBezTo>
                    <a:pt x="14963" y="98737"/>
                    <a:pt x="11052" y="93666"/>
                    <a:pt x="9142" y="88072"/>
                  </a:cubicBezTo>
                  <a:cubicBezTo>
                    <a:pt x="8005" y="84752"/>
                    <a:pt x="7459" y="81273"/>
                    <a:pt x="7050" y="77794"/>
                  </a:cubicBezTo>
                  <a:cubicBezTo>
                    <a:pt x="6595" y="74110"/>
                    <a:pt x="6231" y="70403"/>
                    <a:pt x="5822" y="66697"/>
                  </a:cubicBezTo>
                  <a:cubicBezTo>
                    <a:pt x="5003" y="59124"/>
                    <a:pt x="4139" y="51529"/>
                    <a:pt x="3297" y="43957"/>
                  </a:cubicBezTo>
                  <a:cubicBezTo>
                    <a:pt x="2888" y="40159"/>
                    <a:pt x="2479" y="36384"/>
                    <a:pt x="2047" y="32587"/>
                  </a:cubicBezTo>
                  <a:cubicBezTo>
                    <a:pt x="1615" y="28858"/>
                    <a:pt x="1160" y="25105"/>
                    <a:pt x="864" y="21353"/>
                  </a:cubicBezTo>
                  <a:cubicBezTo>
                    <a:pt x="409" y="15168"/>
                    <a:pt x="978" y="8255"/>
                    <a:pt x="5321" y="34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56"/>
            <p:cNvSpPr/>
            <p:nvPr/>
          </p:nvSpPr>
          <p:spPr>
            <a:xfrm>
              <a:off x="7346021" y="2425642"/>
              <a:ext cx="365914" cy="129422"/>
            </a:xfrm>
            <a:custGeom>
              <a:avLst/>
              <a:gdLst/>
              <a:ahLst/>
              <a:cxnLst/>
              <a:rect l="l" t="t" r="r" b="b"/>
              <a:pathLst>
                <a:path w="28926" h="10231" extrusionOk="0">
                  <a:moveTo>
                    <a:pt x="19623" y="1"/>
                  </a:moveTo>
                  <a:cubicBezTo>
                    <a:pt x="12980" y="1"/>
                    <a:pt x="6273" y="1031"/>
                    <a:pt x="0" y="3079"/>
                  </a:cubicBezTo>
                  <a:cubicBezTo>
                    <a:pt x="205" y="5421"/>
                    <a:pt x="546" y="7740"/>
                    <a:pt x="1024" y="10014"/>
                  </a:cubicBezTo>
                  <a:cubicBezTo>
                    <a:pt x="2439" y="10166"/>
                    <a:pt x="3865" y="10230"/>
                    <a:pt x="5294" y="10230"/>
                  </a:cubicBezTo>
                  <a:cubicBezTo>
                    <a:pt x="9215" y="10230"/>
                    <a:pt x="13166" y="9747"/>
                    <a:pt x="17033" y="9264"/>
                  </a:cubicBezTo>
                  <a:cubicBezTo>
                    <a:pt x="21103" y="8741"/>
                    <a:pt x="25196" y="8354"/>
                    <a:pt x="28926" y="6649"/>
                  </a:cubicBezTo>
                  <a:cubicBezTo>
                    <a:pt x="28857" y="4830"/>
                    <a:pt x="28766" y="2806"/>
                    <a:pt x="28675" y="1009"/>
                  </a:cubicBezTo>
                  <a:cubicBezTo>
                    <a:pt x="27266" y="441"/>
                    <a:pt x="25742" y="282"/>
                    <a:pt x="24241" y="168"/>
                  </a:cubicBezTo>
                  <a:cubicBezTo>
                    <a:pt x="22710" y="56"/>
                    <a:pt x="21168" y="1"/>
                    <a:pt x="196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56"/>
            <p:cNvSpPr/>
            <p:nvPr/>
          </p:nvSpPr>
          <p:spPr>
            <a:xfrm>
              <a:off x="7358672" y="2502649"/>
              <a:ext cx="353264" cy="52422"/>
            </a:xfrm>
            <a:custGeom>
              <a:avLst/>
              <a:gdLst/>
              <a:ahLst/>
              <a:cxnLst/>
              <a:rect l="l" t="t" r="r" b="b"/>
              <a:pathLst>
                <a:path w="27926" h="4144" extrusionOk="0">
                  <a:moveTo>
                    <a:pt x="23459" y="0"/>
                  </a:moveTo>
                  <a:cubicBezTo>
                    <a:pt x="23067" y="0"/>
                    <a:pt x="22675" y="7"/>
                    <a:pt x="22286" y="16"/>
                  </a:cubicBezTo>
                  <a:cubicBezTo>
                    <a:pt x="16760" y="130"/>
                    <a:pt x="11212" y="539"/>
                    <a:pt x="5822" y="1744"/>
                  </a:cubicBezTo>
                  <a:cubicBezTo>
                    <a:pt x="4549" y="2040"/>
                    <a:pt x="3298" y="2358"/>
                    <a:pt x="2116" y="2858"/>
                  </a:cubicBezTo>
                  <a:cubicBezTo>
                    <a:pt x="1570" y="3086"/>
                    <a:pt x="706" y="3404"/>
                    <a:pt x="1" y="3813"/>
                  </a:cubicBezTo>
                  <a:cubicBezTo>
                    <a:pt x="24" y="3859"/>
                    <a:pt x="24" y="3904"/>
                    <a:pt x="24" y="3927"/>
                  </a:cubicBezTo>
                  <a:cubicBezTo>
                    <a:pt x="1433" y="4079"/>
                    <a:pt x="2856" y="4143"/>
                    <a:pt x="4284" y="4143"/>
                  </a:cubicBezTo>
                  <a:cubicBezTo>
                    <a:pt x="8203" y="4143"/>
                    <a:pt x="12166" y="3660"/>
                    <a:pt x="16033" y="3177"/>
                  </a:cubicBezTo>
                  <a:cubicBezTo>
                    <a:pt x="20103" y="2654"/>
                    <a:pt x="24196" y="2267"/>
                    <a:pt x="27926" y="562"/>
                  </a:cubicBezTo>
                  <a:lnTo>
                    <a:pt x="27926" y="493"/>
                  </a:lnTo>
                  <a:cubicBezTo>
                    <a:pt x="26499" y="96"/>
                    <a:pt x="24972" y="0"/>
                    <a:pt x="23459" y="0"/>
                  </a:cubicBezTo>
                  <a:close/>
                </a:path>
              </a:pathLst>
            </a:custGeom>
            <a:solidFill>
              <a:srgbClr val="FF8A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56"/>
            <p:cNvSpPr/>
            <p:nvPr/>
          </p:nvSpPr>
          <p:spPr>
            <a:xfrm>
              <a:off x="7522490" y="2508886"/>
              <a:ext cx="15711" cy="207700"/>
            </a:xfrm>
            <a:custGeom>
              <a:avLst/>
              <a:gdLst/>
              <a:ahLst/>
              <a:cxnLst/>
              <a:rect l="l" t="t" r="r" b="b"/>
              <a:pathLst>
                <a:path w="1242" h="16419" extrusionOk="0">
                  <a:moveTo>
                    <a:pt x="810" y="0"/>
                  </a:moveTo>
                  <a:cubicBezTo>
                    <a:pt x="605" y="23"/>
                    <a:pt x="400" y="46"/>
                    <a:pt x="196" y="69"/>
                  </a:cubicBezTo>
                  <a:cubicBezTo>
                    <a:pt x="241" y="342"/>
                    <a:pt x="264" y="614"/>
                    <a:pt x="309" y="865"/>
                  </a:cubicBezTo>
                  <a:cubicBezTo>
                    <a:pt x="378" y="1570"/>
                    <a:pt x="446" y="2274"/>
                    <a:pt x="491" y="2957"/>
                  </a:cubicBezTo>
                  <a:cubicBezTo>
                    <a:pt x="491" y="2979"/>
                    <a:pt x="491" y="2979"/>
                    <a:pt x="491" y="3002"/>
                  </a:cubicBezTo>
                  <a:cubicBezTo>
                    <a:pt x="605" y="4480"/>
                    <a:pt x="673" y="5958"/>
                    <a:pt x="673" y="7436"/>
                  </a:cubicBezTo>
                  <a:cubicBezTo>
                    <a:pt x="673" y="8892"/>
                    <a:pt x="605" y="10347"/>
                    <a:pt x="491" y="11802"/>
                  </a:cubicBezTo>
                  <a:cubicBezTo>
                    <a:pt x="355" y="13281"/>
                    <a:pt x="127" y="14759"/>
                    <a:pt x="14" y="16237"/>
                  </a:cubicBezTo>
                  <a:cubicBezTo>
                    <a:pt x="1" y="16354"/>
                    <a:pt x="99" y="16419"/>
                    <a:pt x="195" y="16419"/>
                  </a:cubicBezTo>
                  <a:cubicBezTo>
                    <a:pt x="266" y="16419"/>
                    <a:pt x="335" y="16383"/>
                    <a:pt x="355" y="16305"/>
                  </a:cubicBezTo>
                  <a:cubicBezTo>
                    <a:pt x="719" y="14850"/>
                    <a:pt x="878" y="13371"/>
                    <a:pt x="1014" y="11893"/>
                  </a:cubicBezTo>
                  <a:cubicBezTo>
                    <a:pt x="1128" y="10415"/>
                    <a:pt x="1219" y="8914"/>
                    <a:pt x="1219" y="7436"/>
                  </a:cubicBezTo>
                  <a:cubicBezTo>
                    <a:pt x="1242" y="5936"/>
                    <a:pt x="1196" y="4435"/>
                    <a:pt x="1082" y="2957"/>
                  </a:cubicBezTo>
                  <a:cubicBezTo>
                    <a:pt x="1082" y="2957"/>
                    <a:pt x="1082" y="2934"/>
                    <a:pt x="1082" y="2934"/>
                  </a:cubicBezTo>
                  <a:cubicBezTo>
                    <a:pt x="991" y="1979"/>
                    <a:pt x="946" y="978"/>
                    <a:pt x="8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56"/>
            <p:cNvSpPr/>
            <p:nvPr/>
          </p:nvSpPr>
          <p:spPr>
            <a:xfrm>
              <a:off x="7451885" y="2669414"/>
              <a:ext cx="140972" cy="274948"/>
            </a:xfrm>
            <a:custGeom>
              <a:avLst/>
              <a:gdLst/>
              <a:ahLst/>
              <a:cxnLst/>
              <a:rect l="l" t="t" r="r" b="b"/>
              <a:pathLst>
                <a:path w="11144" h="21735" extrusionOk="0">
                  <a:moveTo>
                    <a:pt x="10370" y="0"/>
                  </a:moveTo>
                  <a:lnTo>
                    <a:pt x="10370" y="0"/>
                  </a:lnTo>
                  <a:cubicBezTo>
                    <a:pt x="8710" y="228"/>
                    <a:pt x="7027" y="455"/>
                    <a:pt x="5367" y="660"/>
                  </a:cubicBezTo>
                  <a:cubicBezTo>
                    <a:pt x="4594" y="773"/>
                    <a:pt x="3707" y="887"/>
                    <a:pt x="3025" y="1251"/>
                  </a:cubicBezTo>
                  <a:cubicBezTo>
                    <a:pt x="2480" y="7952"/>
                    <a:pt x="1481" y="14631"/>
                    <a:pt x="5" y="21196"/>
                  </a:cubicBezTo>
                  <a:lnTo>
                    <a:pt x="5" y="21196"/>
                  </a:lnTo>
                  <a:cubicBezTo>
                    <a:pt x="4" y="21195"/>
                    <a:pt x="2" y="21194"/>
                    <a:pt x="1" y="21194"/>
                  </a:cubicBezTo>
                  <a:lnTo>
                    <a:pt x="1" y="21217"/>
                  </a:lnTo>
                  <a:cubicBezTo>
                    <a:pt x="2" y="21210"/>
                    <a:pt x="4" y="21203"/>
                    <a:pt x="5" y="21196"/>
                  </a:cubicBezTo>
                  <a:lnTo>
                    <a:pt x="5" y="21196"/>
                  </a:lnTo>
                  <a:cubicBezTo>
                    <a:pt x="964" y="21589"/>
                    <a:pt x="2030" y="21735"/>
                    <a:pt x="3077" y="21735"/>
                  </a:cubicBezTo>
                  <a:cubicBezTo>
                    <a:pt x="3296" y="21735"/>
                    <a:pt x="3514" y="21729"/>
                    <a:pt x="3730" y="21717"/>
                  </a:cubicBezTo>
                  <a:cubicBezTo>
                    <a:pt x="4867" y="21671"/>
                    <a:pt x="6004" y="21535"/>
                    <a:pt x="7141" y="21398"/>
                  </a:cubicBezTo>
                  <a:cubicBezTo>
                    <a:pt x="8687" y="17555"/>
                    <a:pt x="9392" y="13417"/>
                    <a:pt x="10074" y="9324"/>
                  </a:cubicBezTo>
                  <a:cubicBezTo>
                    <a:pt x="10597" y="6254"/>
                    <a:pt x="11143" y="3002"/>
                    <a:pt x="103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832;p35"/>
          <p:cNvSpPr/>
          <p:nvPr/>
        </p:nvSpPr>
        <p:spPr>
          <a:xfrm>
            <a:off x="4442268" y="1200959"/>
            <a:ext cx="4701731" cy="4018870"/>
          </a:xfrm>
          <a:prstGeom prst="roundRect">
            <a:avLst>
              <a:gd name="adj" fmla="val 54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839;p35"/>
          <p:cNvSpPr txBox="1">
            <a:spLocks/>
          </p:cNvSpPr>
          <p:nvPr/>
        </p:nvSpPr>
        <p:spPr>
          <a:xfrm>
            <a:off x="5319708" y="1614680"/>
            <a:ext cx="3563816" cy="32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1800">
                <a:solidFill>
                  <a:srgbClr val="FF0000"/>
                </a:solidFill>
              </a:rPr>
              <a:t>Mỗi tổ phải khắc phục khuyết điểm của tuần trước. </a:t>
            </a:r>
            <a:endParaRPr lang="vi-VN" sz="1800" dirty="0">
              <a:solidFill>
                <a:srgbClr val="FF0000"/>
              </a:solidFill>
            </a:endParaRPr>
          </a:p>
        </p:txBody>
      </p:sp>
      <p:sp>
        <p:nvSpPr>
          <p:cNvPr id="79" name="Google Shape;841;p35"/>
          <p:cNvSpPr/>
          <p:nvPr/>
        </p:nvSpPr>
        <p:spPr>
          <a:xfrm>
            <a:off x="4442268" y="848890"/>
            <a:ext cx="4701732" cy="513900"/>
          </a:xfrm>
          <a:prstGeom prst="round2SameRect">
            <a:avLst>
              <a:gd name="adj1" fmla="val 35437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42;p35"/>
          <p:cNvSpPr txBox="1">
            <a:spLocks/>
          </p:cNvSpPr>
          <p:nvPr/>
        </p:nvSpPr>
        <p:spPr>
          <a:xfrm>
            <a:off x="5664739" y="957604"/>
            <a:ext cx="2336400" cy="2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b="1" dirty="0">
                <a:solidFill>
                  <a:schemeClr val="bg1"/>
                </a:solidFill>
              </a:rPr>
              <a:t>Notes</a:t>
            </a:r>
          </a:p>
        </p:txBody>
      </p:sp>
      <p:sp>
        <p:nvSpPr>
          <p:cNvPr id="81" name="Google Shape;843;p35"/>
          <p:cNvSpPr txBox="1">
            <a:spLocks/>
          </p:cNvSpPr>
          <p:nvPr/>
        </p:nvSpPr>
        <p:spPr>
          <a:xfrm>
            <a:off x="5330876" y="2388148"/>
            <a:ext cx="3623483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100"/>
            </a:pPr>
            <a:r>
              <a:rPr lang="vi-VN" sz="1800">
                <a:solidFill>
                  <a:srgbClr val="00B050"/>
                </a:solidFill>
              </a:rPr>
              <a:t>Thi đua, thực hiện tốt kỷ luật, học tập, vệ sinh, chuyên cần.</a:t>
            </a:r>
          </a:p>
          <a:p>
            <a:pPr>
              <a:buClr>
                <a:schemeClr val="dk1"/>
              </a:buClr>
              <a:buSzPts val="1100"/>
            </a:pPr>
            <a:endParaRPr lang="vi-VN" dirty="0"/>
          </a:p>
        </p:txBody>
      </p:sp>
      <p:sp>
        <p:nvSpPr>
          <p:cNvPr id="82" name="Google Shape;844;p35"/>
          <p:cNvSpPr txBox="1">
            <a:spLocks/>
          </p:cNvSpPr>
          <p:nvPr/>
        </p:nvSpPr>
        <p:spPr>
          <a:xfrm>
            <a:off x="5319708" y="3050220"/>
            <a:ext cx="3620626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100"/>
            </a:pPr>
            <a:r>
              <a:rPr lang="vi-VN" sz="1800">
                <a:solidFill>
                  <a:schemeClr val="tx2">
                    <a:lumMod val="60000"/>
                    <a:lumOff val="40000"/>
                  </a:schemeClr>
                </a:solidFill>
              </a:rPr>
              <a:t>Tiếp tục tham gia các phong trào để chào mừng ngày Nhà giáo VN.</a:t>
            </a:r>
          </a:p>
          <a:p>
            <a:pPr>
              <a:buClr>
                <a:schemeClr val="dk1"/>
              </a:buClr>
              <a:buSzPts val="1100"/>
            </a:pPr>
            <a:endParaRPr lang="vi-VN" dirty="0"/>
          </a:p>
        </p:txBody>
      </p:sp>
      <p:sp>
        <p:nvSpPr>
          <p:cNvPr id="83" name="Google Shape;845;p35"/>
          <p:cNvSpPr txBox="1">
            <a:spLocks/>
          </p:cNvSpPr>
          <p:nvPr/>
        </p:nvSpPr>
        <p:spPr>
          <a:xfrm>
            <a:off x="5326684" y="3540198"/>
            <a:ext cx="3556840" cy="44733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100"/>
            </a:pPr>
            <a:r>
              <a:rPr lang="vi-VN" sz="1800"/>
              <a:t>Thực hiện tốt An toàn giao thông: đội nón bảo hiểm…</a:t>
            </a:r>
            <a:endParaRPr lang="vi-VN" sz="1800" dirty="0"/>
          </a:p>
        </p:txBody>
      </p:sp>
      <p:sp>
        <p:nvSpPr>
          <p:cNvPr id="84" name="Google Shape;846;p35"/>
          <p:cNvSpPr txBox="1">
            <a:spLocks/>
          </p:cNvSpPr>
          <p:nvPr/>
        </p:nvSpPr>
        <p:spPr>
          <a:xfrm>
            <a:off x="5323046" y="4254570"/>
            <a:ext cx="3560478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100"/>
            </a:pPr>
            <a:r>
              <a:rPr lang="vi-VN" sz="1800">
                <a:solidFill>
                  <a:srgbClr val="002060"/>
                </a:solidFill>
              </a:rPr>
              <a:t>Tiếp tục phong trào : nuôi heo đất,  mảng xanh trường lớp…</a:t>
            </a:r>
            <a:endParaRPr lang="vi-VN" sz="1800" dirty="0">
              <a:solidFill>
                <a:srgbClr val="002060"/>
              </a:solidFill>
            </a:endParaRPr>
          </a:p>
        </p:txBody>
      </p:sp>
      <p:sp>
        <p:nvSpPr>
          <p:cNvPr id="85" name="Google Shape;847;p35"/>
          <p:cNvSpPr/>
          <p:nvPr/>
        </p:nvSpPr>
        <p:spPr>
          <a:xfrm>
            <a:off x="4700929" y="1583473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85;p35"/>
          <p:cNvSpPr/>
          <p:nvPr/>
        </p:nvSpPr>
        <p:spPr>
          <a:xfrm>
            <a:off x="4826836" y="1680122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87" name="Google Shape;847;p35"/>
          <p:cNvSpPr/>
          <p:nvPr/>
        </p:nvSpPr>
        <p:spPr>
          <a:xfrm>
            <a:off x="4726202" y="2230068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47;p35"/>
          <p:cNvSpPr/>
          <p:nvPr/>
        </p:nvSpPr>
        <p:spPr>
          <a:xfrm>
            <a:off x="4712725" y="2881421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47;p35"/>
          <p:cNvSpPr/>
          <p:nvPr/>
        </p:nvSpPr>
        <p:spPr>
          <a:xfrm>
            <a:off x="4741997" y="3532774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847;p35"/>
          <p:cNvSpPr/>
          <p:nvPr/>
        </p:nvSpPr>
        <p:spPr>
          <a:xfrm>
            <a:off x="4726202" y="4143497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847;p35"/>
          <p:cNvSpPr/>
          <p:nvPr/>
        </p:nvSpPr>
        <p:spPr>
          <a:xfrm>
            <a:off x="4736266" y="4711119"/>
            <a:ext cx="555586" cy="468225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885;p35"/>
          <p:cNvSpPr/>
          <p:nvPr/>
        </p:nvSpPr>
        <p:spPr>
          <a:xfrm>
            <a:off x="4820588" y="2377999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3" name="Google Shape;885;p35"/>
          <p:cNvSpPr/>
          <p:nvPr/>
        </p:nvSpPr>
        <p:spPr>
          <a:xfrm>
            <a:off x="4832618" y="2989687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4" name="Google Shape;885;p35"/>
          <p:cNvSpPr/>
          <p:nvPr/>
        </p:nvSpPr>
        <p:spPr>
          <a:xfrm>
            <a:off x="4834996" y="3657680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5" name="Google Shape;885;p35"/>
          <p:cNvSpPr/>
          <p:nvPr/>
        </p:nvSpPr>
        <p:spPr>
          <a:xfrm>
            <a:off x="4817272" y="4264671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6" name="Google Shape;885;p35"/>
          <p:cNvSpPr/>
          <p:nvPr/>
        </p:nvSpPr>
        <p:spPr>
          <a:xfrm>
            <a:off x="4826836" y="4823508"/>
            <a:ext cx="354318" cy="275525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7" name="Google Shape;846;p35"/>
          <p:cNvSpPr txBox="1">
            <a:spLocks/>
          </p:cNvSpPr>
          <p:nvPr/>
        </p:nvSpPr>
        <p:spPr>
          <a:xfrm>
            <a:off x="5379856" y="4777987"/>
            <a:ext cx="3560478" cy="32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100"/>
            </a:pPr>
            <a:r>
              <a:rPr lang="vi-VN" sz="1800">
                <a:solidFill>
                  <a:srgbClr val="C00000"/>
                </a:solidFill>
              </a:rPr>
              <a:t>Tham gia bảo hiểm y tế </a:t>
            </a:r>
            <a:endParaRPr lang="vi-VN" sz="1800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4013">
            <a:off x="608468" y="250328"/>
            <a:ext cx="3517272" cy="26379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215">
            <a:off x="574766" y="2205199"/>
            <a:ext cx="3507363" cy="2630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/>
      <p:bldP spid="79" grpId="0" animBg="1"/>
      <p:bldP spid="80" grpId="0"/>
      <p:bldP spid="81" grpId="0"/>
      <p:bldP spid="82" grpId="0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</p:bldLst>
  </p:timing>
</p:sld>
</file>

<file path=ppt/theme/theme1.xml><?xml version="1.0" encoding="utf-8"?>
<a:theme xmlns:a="http://schemas.openxmlformats.org/drawingml/2006/main" name="십일월 Shipirwol – Montlhy Planner by Slidesgo">
  <a:themeElements>
    <a:clrScheme name="Simple Light">
      <a:dk1>
        <a:srgbClr val="000000"/>
      </a:dk1>
      <a:lt1>
        <a:srgbClr val="FFFFFF"/>
      </a:lt1>
      <a:dk2>
        <a:srgbClr val="F5E7DA"/>
      </a:dk2>
      <a:lt2>
        <a:srgbClr val="783F04"/>
      </a:lt2>
      <a:accent1>
        <a:srgbClr val="FF8A26"/>
      </a:accent1>
      <a:accent2>
        <a:srgbClr val="FFAB15"/>
      </a:accent2>
      <a:accent3>
        <a:srgbClr val="B23112"/>
      </a:accent3>
      <a:accent4>
        <a:srgbClr val="AFAF00"/>
      </a:accent4>
      <a:accent5>
        <a:srgbClr val="827E00"/>
      </a:accent5>
      <a:accent6>
        <a:srgbClr val="FF847B"/>
      </a:accent6>
      <a:hlink>
        <a:srgbClr val="0F0F0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573</Words>
  <Application>Microsoft Office PowerPoint</Application>
  <PresentationFormat>On-screen Show (16:9)</PresentationFormat>
  <Paragraphs>240</Paragraphs>
  <Slides>24</Slides>
  <Notes>13</Notes>
  <HiddenSlides>0</HiddenSlides>
  <MMClips>6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Times New Roman</vt:lpstr>
      <vt:lpstr>Arial</vt:lpstr>
      <vt:lpstr>SVN-Taiga</vt:lpstr>
      <vt:lpstr>Quicksand</vt:lpstr>
      <vt:lpstr>SVN-Blenda Script</vt:lpstr>
      <vt:lpstr>Short Stack</vt:lpstr>
      <vt:lpstr>Fredoka One</vt:lpstr>
      <vt:lpstr>Nunito Light</vt:lpstr>
      <vt:lpstr>Bebas Neue</vt:lpstr>
      <vt:lpstr>Barlow</vt:lpstr>
      <vt:lpstr>Calibri</vt:lpstr>
      <vt:lpstr>UTM Aristote</vt:lpstr>
      <vt:lpstr>맑은 고딕</vt:lpstr>
      <vt:lpstr>SVN-Berkshire Swash</vt:lpstr>
      <vt:lpstr>Fira Sans ExtraBold</vt:lpstr>
      <vt:lpstr>宋体</vt:lpstr>
      <vt:lpstr>십일월 Shipirwol – Montlhy Planner by Slidesgo</vt:lpstr>
      <vt:lpstr>SINH HOẠT LỚP TUẦN 10 LỚP: 9A9 </vt:lpstr>
      <vt:lpstr>Khởi động </vt:lpstr>
      <vt:lpstr>PowerPoint Presentation</vt:lpstr>
      <vt:lpstr>PowerPoint Presentation</vt:lpstr>
      <vt:lpstr>1. Sơ kết tuần 9 </vt:lpstr>
      <vt:lpstr>PowerPoint Presentation</vt:lpstr>
      <vt:lpstr>PowerPoint Presentation</vt:lpstr>
      <vt:lpstr>2. Triển khai phương hướng tuần 10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Tháng 11/2022 </vt:lpstr>
      <vt:lpstr>Ngày thế giới tưởng niệm các nạn nhân tử vong do tai nạn giao thông</vt:lpstr>
      <vt:lpstr>PowerPoint Presentation</vt:lpstr>
      <vt:lpstr>PowerPoint Presentation</vt:lpstr>
      <vt:lpstr>PowerPoint Presentation</vt:lpstr>
      <vt:lpstr> Tổng kết </vt:lpstr>
      <vt:lpstr>Cảm ơn  quý thầy cô đã đến dự giờ thăm lớp!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SINH HOẠT LỚP TUẦN 10 LỚP: 9A9</dc:title>
  <dc:creator>Dell</dc:creator>
  <cp:lastModifiedBy>CNTT</cp:lastModifiedBy>
  <cp:revision>54</cp:revision>
  <dcterms:modified xsi:type="dcterms:W3CDTF">2023-04-11T02:52:46Z</dcterms:modified>
</cp:coreProperties>
</file>