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16" r:id="rId3"/>
    <p:sldId id="291" r:id="rId4"/>
    <p:sldId id="318" r:id="rId5"/>
    <p:sldId id="317" r:id="rId6"/>
    <p:sldId id="258" r:id="rId7"/>
    <p:sldId id="303" r:id="rId8"/>
    <p:sldId id="322" r:id="rId9"/>
    <p:sldId id="304" r:id="rId10"/>
    <p:sldId id="305" r:id="rId11"/>
    <p:sldId id="309" r:id="rId12"/>
    <p:sldId id="308" r:id="rId13"/>
    <p:sldId id="307" r:id="rId14"/>
    <p:sldId id="306" r:id="rId15"/>
    <p:sldId id="311" r:id="rId16"/>
    <p:sldId id="312" r:id="rId17"/>
    <p:sldId id="313" r:id="rId18"/>
    <p:sldId id="314" r:id="rId19"/>
    <p:sldId id="300" r:id="rId20"/>
    <p:sldId id="299" r:id="rId21"/>
    <p:sldId id="301" r:id="rId22"/>
    <p:sldId id="321" r:id="rId23"/>
    <p:sldId id="320" r:id="rId24"/>
    <p:sldId id="279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22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168ED-B0EB-4F01-B0C6-AC3248E7BFE2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5FD04-3E42-4F97-A87D-C24CEA786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0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5EE875-D623-1689-B3AC-E38E21798E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A91FF91-93A7-4309-06A4-A3D226813D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F92D9EE-C329-68E3-7ACF-29C58B9EA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111017-2763-09BF-274E-0D3E1DE56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EA88E58-AC31-2FA3-149D-A41F11FC1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836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20FD12-730F-6D74-2927-1297F1742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22E0066-A74B-3C48-B72F-01B7C8E30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0797624-4C26-72A4-B502-B74BEA3EE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795AC0-6E47-512E-50AB-07105CDD2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1B0BDBB-89E8-DA0F-FE0D-58D058513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5809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B160438-6E50-9335-BC21-AB9CDE6E6B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2E2F6E0-5108-E68B-6FD7-A5C3EA302D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D6749D0-D818-24A1-F98D-7514F7FC2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92FAFF-5A08-4B82-7B31-3C2A1D971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3F390B-2B13-039A-8C04-3948FFF55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157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D7BDF1-30C8-703D-8A4C-B10B3F1F2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5D1C2E-3E25-015B-DE5D-FC2A4FEB8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4F2C6C4-6D66-5710-FA31-EEE86D4A8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B3B183B-34A2-60FB-2400-AC4CA3D45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0B35E2-CFBD-C307-2394-DEB52FA62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745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4AEF65-B4E1-A0F9-5A13-4386CAE84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D166972-EF6E-1D80-E84A-92DD66FD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299C72-457F-D326-0212-9CB4B6437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A786D3-0A1F-B212-408A-098A5C9A3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100B77-50D9-0959-E3FF-E9DEAB90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846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4A1FDF-D2A3-032F-DC1C-71248E33E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2EDFEC-04CF-B0FE-86F0-7D7E428923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E837A94-00AF-F303-DA2F-0A415F7D25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53458A-1F49-1DE2-6900-517B20094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3845EB0-04F8-7641-6679-F7B5EB1D2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12CB675-D02C-A24F-0D3E-F7263A71E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916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E03934-1ACA-3C18-CB86-13BC62992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0A5E231-AEFC-E13B-D884-32139B7AA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3877842-286F-22AA-E03B-8D7AAFAD06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B9CBCA6-5488-9590-3E9F-DD662FEC78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E80E2D6-0EA2-199F-7EAC-847F79841B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6576637-C256-121F-89F7-3E230FF83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99535C9-C419-ABB1-A1E5-10F7CD7B8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0EC4664-5288-1267-82D6-A94AAEA80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1986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36DB65-A2E4-EED9-1156-AF1B3DA17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4BC9618-DFA9-8CA0-882C-2905CBD2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05A368B-127F-9070-F436-B2521005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EC4C728-3C0E-FFC6-2235-88066D475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608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FBE04C3-C758-805C-48D3-BB8C96E54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A5B2B4A-9DE0-A32D-DF9C-06AD6A698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99D89F-3EC4-74C6-6745-0376D2D49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734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18B40B-FB90-9F89-CF1B-9DFD5F66B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EC59A7-35AE-42F9-79B1-9AE787DCF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4FF2DE6-AA0F-14A8-CBF5-A7F1FBF22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4758C41-00E6-3369-CD78-9445724A8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D82AAB3-15E9-178C-C639-BFA63BEE5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D2F622D-3FD1-789C-45D8-61C09FEA6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187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B566D2-95BC-C07A-51D0-DE3FFE792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F4BD795-F9A9-3002-75A2-308EAB9CA1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F7F327B-890F-D7AD-34AF-77BEFA30F4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54B9866-7C6C-9FFB-E03E-34D23C47F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FB7F142-62E9-D943-2FB3-E940568F2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125D25-B7E0-EC66-A843-A9B578FEF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06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A6CE6A4-13E8-6188-7FCF-3FCF8A098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7937A07-36E2-1A0B-BB07-27D83C402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0DA132-43EA-AD7B-86EA-E0335A97C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80D2F-B8C0-40FE-9904-FDBF08AE8A6F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48DF736-914A-FBFF-4D8C-37137EE97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632AC2-F09D-165C-6925-0D475B0325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0A540-23F5-4E40-92E9-C9A6F4B4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41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../OneDrive%20-%20Chanh%20Hung%20Middle%20School/M&#225;y%20t&#237;nh/THI%20GVG%20NG&#192;Y%204-11-2022/HO&#7840;T%20&#272;&#7896;NG%204.gsp" TargetMode="External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EFB262-ECEF-8D95-52CE-EAE0F38B3B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4268CBB-BA19-487D-3B45-B5D083A80B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lorfull Minimalist Class Math Presentation">
            <a:hlinkClick r:id="" action="ppaction://media"/>
            <a:extLst>
              <a:ext uri="{FF2B5EF4-FFF2-40B4-BE49-F238E27FC236}">
                <a16:creationId xmlns:a16="http://schemas.microsoft.com/office/drawing/2014/main" xmlns="" id="{F817C72B-11CC-4A59-94CE-D64BAA508E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080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8A6609C-6F28-478A-974A-2ADBCC63C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616892" y="1669235"/>
            <a:ext cx="3040110" cy="2374992"/>
          </a:xfrm>
          <a:prstGeom prst="rect">
            <a:avLst/>
          </a:prstGeom>
        </p:spPr>
      </p:pic>
      <p:grpSp>
        <p:nvGrpSpPr>
          <p:cNvPr id="43" name="Group 14">
            <a:extLst>
              <a:ext uri="{FF2B5EF4-FFF2-40B4-BE49-F238E27FC236}">
                <a16:creationId xmlns:a16="http://schemas.microsoft.com/office/drawing/2014/main" xmlns="" id="{CB9B2163-7BD8-424B-AD3C-F9A3D8DFF556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706031" y="2103207"/>
            <a:ext cx="234950" cy="303213"/>
            <a:chOff x="1030" y="2563"/>
            <a:chExt cx="148" cy="191"/>
          </a:xfrm>
          <a:solidFill>
            <a:schemeClr val="bg1"/>
          </a:solidFill>
        </p:grpSpPr>
        <p:sp>
          <p:nvSpPr>
            <p:cNvPr id="44" name="Rectangle 10">
              <a:extLst>
                <a:ext uri="{FF2B5EF4-FFF2-40B4-BE49-F238E27FC236}">
                  <a16:creationId xmlns:a16="http://schemas.microsoft.com/office/drawing/2014/main" xmlns="" id="{D09A9C9F-6D2E-40F5-839E-87DD4361C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" y="2563"/>
              <a:ext cx="148" cy="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5" name="Picture 11">
              <a:extLst>
                <a:ext uri="{FF2B5EF4-FFF2-40B4-BE49-F238E27FC236}">
                  <a16:creationId xmlns:a16="http://schemas.microsoft.com/office/drawing/2014/main" xmlns="" id="{1798116A-0F10-49B9-9648-401FF5E22B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0" y="2565"/>
              <a:ext cx="146" cy="1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ectangle 12">
              <a:extLst>
                <a:ext uri="{FF2B5EF4-FFF2-40B4-BE49-F238E27FC236}">
                  <a16:creationId xmlns:a16="http://schemas.microsoft.com/office/drawing/2014/main" xmlns="" id="{089570FD-1436-496B-AA52-169DE6508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" y="2563"/>
              <a:ext cx="148" cy="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xmlns="" id="{A7B3CAD8-1A5C-4AC9-8590-346B4C953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" y="2565"/>
              <a:ext cx="146" cy="189"/>
            </a:xfrm>
            <a:custGeom>
              <a:avLst/>
              <a:gdLst>
                <a:gd name="T0" fmla="*/ 0 w 146"/>
                <a:gd name="T1" fmla="*/ 0 h 189"/>
                <a:gd name="T2" fmla="*/ 146 w 146"/>
                <a:gd name="T3" fmla="*/ 0 h 189"/>
                <a:gd name="T4" fmla="*/ 146 w 146"/>
                <a:gd name="T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89">
                  <a:moveTo>
                    <a:pt x="0" y="0"/>
                  </a:moveTo>
                  <a:lnTo>
                    <a:pt x="146" y="0"/>
                  </a:lnTo>
                  <a:lnTo>
                    <a:pt x="146" y="189"/>
                  </a:lnTo>
                </a:path>
              </a:pathLst>
            </a:custGeom>
            <a:grpFill/>
            <a:ln w="41275" cap="flat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DDF5A63-7070-AA42-FF83-8F88BD420969}"/>
              </a:ext>
            </a:extLst>
          </p:cNvPr>
          <p:cNvSpPr txBox="1"/>
          <p:nvPr/>
        </p:nvSpPr>
        <p:spPr>
          <a:xfrm>
            <a:off x="135470" y="78323"/>
            <a:ext cx="11553092" cy="1111586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u="sng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3000" b="1" u="sng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u="sng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3000" b="1" u="sng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là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tùy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ý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này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kia.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A40B3A9-75B4-CCCD-48B7-2C5BFAD4EB3E}"/>
              </a:ext>
            </a:extLst>
          </p:cNvPr>
          <p:cNvSpPr txBox="1"/>
          <p:nvPr/>
        </p:nvSpPr>
        <p:spPr>
          <a:xfrm>
            <a:off x="5933430" y="1116841"/>
            <a:ext cx="1359877" cy="678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 có: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356D64D-C8A7-C3C6-D9E6-E9023630B18B}"/>
              </a:ext>
            </a:extLst>
          </p:cNvPr>
          <p:cNvSpPr txBox="1"/>
          <p:nvPr/>
        </p:nvSpPr>
        <p:spPr>
          <a:xfrm>
            <a:off x="5604898" y="1597269"/>
            <a:ext cx="2400302" cy="678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indent="-5715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 // 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332264CB-F2BF-D78D-890B-8629AF2DCA7C}"/>
                  </a:ext>
                </a:extLst>
              </p:cNvPr>
              <p:cNvSpPr txBox="1"/>
              <p:nvPr/>
            </p:nvSpPr>
            <p:spPr>
              <a:xfrm>
                <a:off x="5604898" y="2142129"/>
                <a:ext cx="2449349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indent="-5715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3600" i="1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3600" i="0">
                        <a:latin typeface="Cambria Math" panose="02040503050406030204" pitchFamily="18" charset="0"/>
                      </a:rPr>
                      <m:t>⊥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32264CB-F2BF-D78D-890B-8629AF2DCA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898" y="2142129"/>
                <a:ext cx="2449349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2494B4E6-832A-4AA9-F4B7-F38F79864771}"/>
                  </a:ext>
                </a:extLst>
              </p:cNvPr>
              <p:cNvSpPr txBox="1"/>
              <p:nvPr/>
            </p:nvSpPr>
            <p:spPr>
              <a:xfrm>
                <a:off x="5604898" y="2782669"/>
                <a:ext cx="336965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indent="-5715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360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3600" i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600" i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3600" i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494B4E6-832A-4AA9-F4B7-F38F798647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898" y="2782669"/>
                <a:ext cx="3369652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DE07B49F-D8EF-EC0D-71D2-F958626BC619}"/>
              </a:ext>
            </a:extLst>
          </p:cNvPr>
          <p:cNvSpPr txBox="1"/>
          <p:nvPr/>
        </p:nvSpPr>
        <p:spPr>
          <a:xfrm>
            <a:off x="5055011" y="3429000"/>
            <a:ext cx="7000141" cy="2743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Suy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AB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là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</a:t>
            </a: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ay AB là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đoạn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y.</a:t>
            </a:r>
            <a:r>
              <a:rPr lang="en-US" sz="3600" dirty="0">
                <a:solidFill>
                  <a:srgbClr val="53813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endParaRPr lang="en-US" sz="3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xmlns="" id="{95B6B606-6943-440F-9260-485BBDA3330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6375" y="1122363"/>
            <a:ext cx="4778375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9">
            <a:extLst>
              <a:ext uri="{FF2B5EF4-FFF2-40B4-BE49-F238E27FC236}">
                <a16:creationId xmlns:a16="http://schemas.microsoft.com/office/drawing/2014/main" xmlns="" id="{DA868D93-44F9-4E37-9AEB-37C3B43F8490}"/>
              </a:ext>
            </a:extLst>
          </p:cNvPr>
          <p:cNvGrpSpPr>
            <a:grpSpLocks/>
          </p:cNvGrpSpPr>
          <p:nvPr/>
        </p:nvGrpSpPr>
        <p:grpSpPr bwMode="auto">
          <a:xfrm>
            <a:off x="4338638" y="4068763"/>
            <a:ext cx="234950" cy="303213"/>
            <a:chOff x="2733" y="2563"/>
            <a:chExt cx="148" cy="191"/>
          </a:xfrm>
          <a:solidFill>
            <a:schemeClr val="bg1"/>
          </a:solidFill>
        </p:grpSpPr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xmlns="" id="{50AA6D9E-A88C-40F9-BE2D-A4F8BF326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" y="2563"/>
              <a:ext cx="148" cy="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xmlns="" id="{021D23DF-5C45-4073-BAB6-5C98BCEA3A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3" y="2565"/>
              <a:ext cx="147" cy="1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Rectangle 7">
              <a:extLst>
                <a:ext uri="{FF2B5EF4-FFF2-40B4-BE49-F238E27FC236}">
                  <a16:creationId xmlns:a16="http://schemas.microsoft.com/office/drawing/2014/main" xmlns="" id="{3460F66C-1A7B-4FD6-B051-35C70F630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" y="2563"/>
              <a:ext cx="148" cy="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xmlns="" id="{F939EBF0-34D1-4B10-91FC-385EF9687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" y="2565"/>
              <a:ext cx="147" cy="189"/>
            </a:xfrm>
            <a:custGeom>
              <a:avLst/>
              <a:gdLst>
                <a:gd name="T0" fmla="*/ 0 w 147"/>
                <a:gd name="T1" fmla="*/ 0 h 189"/>
                <a:gd name="T2" fmla="*/ 147 w 147"/>
                <a:gd name="T3" fmla="*/ 0 h 189"/>
                <a:gd name="T4" fmla="*/ 147 w 147"/>
                <a:gd name="T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7" h="189">
                  <a:moveTo>
                    <a:pt x="0" y="0"/>
                  </a:moveTo>
                  <a:lnTo>
                    <a:pt x="147" y="0"/>
                  </a:lnTo>
                  <a:lnTo>
                    <a:pt x="147" y="189"/>
                  </a:lnTo>
                </a:path>
              </a:pathLst>
            </a:custGeom>
            <a:grpFill/>
            <a:ln w="41275" cap="flat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14">
            <a:extLst>
              <a:ext uri="{FF2B5EF4-FFF2-40B4-BE49-F238E27FC236}">
                <a16:creationId xmlns:a16="http://schemas.microsoft.com/office/drawing/2014/main" xmlns="" id="{18E3992E-1A80-40BA-86F5-3E1A11B18B5C}"/>
              </a:ext>
            </a:extLst>
          </p:cNvPr>
          <p:cNvGrpSpPr>
            <a:grpSpLocks/>
          </p:cNvGrpSpPr>
          <p:nvPr/>
        </p:nvGrpSpPr>
        <p:grpSpPr bwMode="auto">
          <a:xfrm>
            <a:off x="1635125" y="4068763"/>
            <a:ext cx="234950" cy="303213"/>
            <a:chOff x="1030" y="2563"/>
            <a:chExt cx="148" cy="191"/>
          </a:xfrm>
          <a:solidFill>
            <a:schemeClr val="bg1"/>
          </a:solidFill>
        </p:grpSpPr>
        <p:sp>
          <p:nvSpPr>
            <p:cNvPr id="37" name="Rectangle 10">
              <a:extLst>
                <a:ext uri="{FF2B5EF4-FFF2-40B4-BE49-F238E27FC236}">
                  <a16:creationId xmlns:a16="http://schemas.microsoft.com/office/drawing/2014/main" xmlns="" id="{17894070-3982-474C-B558-04487D373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" y="2563"/>
              <a:ext cx="148" cy="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59" name="Picture 11">
              <a:extLst>
                <a:ext uri="{FF2B5EF4-FFF2-40B4-BE49-F238E27FC236}">
                  <a16:creationId xmlns:a16="http://schemas.microsoft.com/office/drawing/2014/main" xmlns="" id="{849D4333-A13E-4602-B724-29B764988D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0" y="2565"/>
              <a:ext cx="146" cy="1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Rectangle 12">
              <a:extLst>
                <a:ext uri="{FF2B5EF4-FFF2-40B4-BE49-F238E27FC236}">
                  <a16:creationId xmlns:a16="http://schemas.microsoft.com/office/drawing/2014/main" xmlns="" id="{33474AC5-06AF-4E87-B540-E57B557E1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" y="2563"/>
              <a:ext cx="148" cy="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xmlns="" id="{0DFF2BA0-11E7-4267-B992-73DB22A9A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" y="2565"/>
              <a:ext cx="146" cy="189"/>
            </a:xfrm>
            <a:custGeom>
              <a:avLst/>
              <a:gdLst>
                <a:gd name="T0" fmla="*/ 0 w 146"/>
                <a:gd name="T1" fmla="*/ 0 h 189"/>
                <a:gd name="T2" fmla="*/ 146 w 146"/>
                <a:gd name="T3" fmla="*/ 0 h 189"/>
                <a:gd name="T4" fmla="*/ 146 w 146"/>
                <a:gd name="T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89">
                  <a:moveTo>
                    <a:pt x="0" y="0"/>
                  </a:moveTo>
                  <a:lnTo>
                    <a:pt x="146" y="0"/>
                  </a:lnTo>
                  <a:lnTo>
                    <a:pt x="146" y="189"/>
                  </a:lnTo>
                </a:path>
              </a:pathLst>
            </a:custGeom>
            <a:grpFill/>
            <a:ln w="41275" cap="flat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Line 15">
            <a:extLst>
              <a:ext uri="{FF2B5EF4-FFF2-40B4-BE49-F238E27FC236}">
                <a16:creationId xmlns:a16="http://schemas.microsoft.com/office/drawing/2014/main" xmlns="" id="{D1374961-DBE0-464B-866A-29DA25C692A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550" y="2111376"/>
            <a:ext cx="4243388" cy="0"/>
          </a:xfrm>
          <a:prstGeom prst="line">
            <a:avLst/>
          </a:prstGeom>
          <a:noFill/>
          <a:ln w="41275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Line 16">
            <a:extLst>
              <a:ext uri="{FF2B5EF4-FFF2-40B4-BE49-F238E27FC236}">
                <a16:creationId xmlns:a16="http://schemas.microsoft.com/office/drawing/2014/main" xmlns="" id="{53B81DC7-5033-4BCE-9210-C2FD6EA3C41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5125" y="2111376"/>
            <a:ext cx="0" cy="2260600"/>
          </a:xfrm>
          <a:prstGeom prst="line">
            <a:avLst/>
          </a:prstGeom>
          <a:noFill/>
          <a:ln w="41275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Line 17">
            <a:extLst>
              <a:ext uri="{FF2B5EF4-FFF2-40B4-BE49-F238E27FC236}">
                <a16:creationId xmlns:a16="http://schemas.microsoft.com/office/drawing/2014/main" xmlns="" id="{55806ED8-6A91-4595-BFBC-D86F4B87A3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38638" y="2111376"/>
            <a:ext cx="0" cy="2260600"/>
          </a:xfrm>
          <a:prstGeom prst="line">
            <a:avLst/>
          </a:prstGeom>
          <a:noFill/>
          <a:ln w="41275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18">
            <a:extLst>
              <a:ext uri="{FF2B5EF4-FFF2-40B4-BE49-F238E27FC236}">
                <a16:creationId xmlns:a16="http://schemas.microsoft.com/office/drawing/2014/main" xmlns="" id="{7FF2B7E3-15C9-47FC-BDBA-587FF73EDFD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550" y="4371976"/>
            <a:ext cx="4243388" cy="0"/>
          </a:xfrm>
          <a:prstGeom prst="line">
            <a:avLst/>
          </a:prstGeom>
          <a:noFill/>
          <a:ln w="41275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xmlns="" id="{C5881AA4-1988-41B8-AF41-16514A4BF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5013" y="2925763"/>
            <a:ext cx="446088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xmlns="" id="{F9080A84-A5A8-4C50-8B0B-B150B7C15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4663" y="2890838"/>
            <a:ext cx="446088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1">
            <a:extLst>
              <a:ext uri="{FF2B5EF4-FFF2-40B4-BE49-F238E27FC236}">
                <a16:creationId xmlns:a16="http://schemas.microsoft.com/office/drawing/2014/main" xmlns="" id="{F8D6D8AD-F594-46C2-9D0F-DFDDE8330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0838" y="4425951"/>
            <a:ext cx="5556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xmlns="" id="{5F47CAF0-3591-4AE6-9348-5AA430294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1408113"/>
            <a:ext cx="52705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xmlns="" id="{504B6E02-CC73-4714-81F7-E8C9CC7BC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0" y="4408488"/>
            <a:ext cx="52705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xmlns="" id="{CF785E5D-C8F4-4D31-A019-4BCBA0E19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336676"/>
            <a:ext cx="5556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25">
            <a:extLst>
              <a:ext uri="{FF2B5EF4-FFF2-40B4-BE49-F238E27FC236}">
                <a16:creationId xmlns:a16="http://schemas.microsoft.com/office/drawing/2014/main" xmlns="" id="{8227E1D1-8ADB-4461-8272-89B12C4EC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" y="3632201"/>
            <a:ext cx="446088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y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6">
            <a:extLst>
              <a:ext uri="{FF2B5EF4-FFF2-40B4-BE49-F238E27FC236}">
                <a16:creationId xmlns:a16="http://schemas.microsoft.com/office/drawing/2014/main" xmlns="" id="{F965AB1A-A80A-4BC8-8B42-5B76A7C40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025" y="1441451"/>
            <a:ext cx="446088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5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Group 29">
            <a:extLst>
              <a:ext uri="{FF2B5EF4-FFF2-40B4-BE49-F238E27FC236}">
                <a16:creationId xmlns:a16="http://schemas.microsoft.com/office/drawing/2014/main" xmlns="" id="{6A7C045A-8F06-484B-A608-151ACAC75CDB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4300538"/>
            <a:ext cx="109538" cy="141288"/>
            <a:chOff x="2699" y="2709"/>
            <a:chExt cx="69" cy="89"/>
          </a:xfrm>
        </p:grpSpPr>
        <p:sp>
          <p:nvSpPr>
            <p:cNvPr id="35" name="Oval 27">
              <a:extLst>
                <a:ext uri="{FF2B5EF4-FFF2-40B4-BE49-F238E27FC236}">
                  <a16:creationId xmlns:a16="http://schemas.microsoft.com/office/drawing/2014/main" xmlns="" id="{CD8D2758-6406-4465-B658-53E66FD6D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2709"/>
              <a:ext cx="69" cy="8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28">
              <a:extLst>
                <a:ext uri="{FF2B5EF4-FFF2-40B4-BE49-F238E27FC236}">
                  <a16:creationId xmlns:a16="http://schemas.microsoft.com/office/drawing/2014/main" xmlns="" id="{228A8448-5964-414F-BF4F-DFF462181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2709"/>
              <a:ext cx="69" cy="89"/>
            </a:xfrm>
            <a:prstGeom prst="ellipse">
              <a:avLst/>
            </a:prstGeom>
            <a:noFill/>
            <a:ln w="174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32">
            <a:extLst>
              <a:ext uri="{FF2B5EF4-FFF2-40B4-BE49-F238E27FC236}">
                <a16:creationId xmlns:a16="http://schemas.microsoft.com/office/drawing/2014/main" xmlns="" id="{2801E894-3C13-4DAA-9AE2-348DC1846AB6}"/>
              </a:ext>
            </a:extLst>
          </p:cNvPr>
          <p:cNvGrpSpPr>
            <a:grpSpLocks/>
          </p:cNvGrpSpPr>
          <p:nvPr/>
        </p:nvGrpSpPr>
        <p:grpSpPr bwMode="auto">
          <a:xfrm>
            <a:off x="1579563" y="4300538"/>
            <a:ext cx="109538" cy="141288"/>
            <a:chOff x="995" y="2709"/>
            <a:chExt cx="69" cy="89"/>
          </a:xfrm>
        </p:grpSpPr>
        <p:sp>
          <p:nvSpPr>
            <p:cNvPr id="33" name="Oval 30">
              <a:extLst>
                <a:ext uri="{FF2B5EF4-FFF2-40B4-BE49-F238E27FC236}">
                  <a16:creationId xmlns:a16="http://schemas.microsoft.com/office/drawing/2014/main" xmlns="" id="{D249C844-B61A-42FA-993A-EA244FB45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" y="2709"/>
              <a:ext cx="69" cy="8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31">
              <a:extLst>
                <a:ext uri="{FF2B5EF4-FFF2-40B4-BE49-F238E27FC236}">
                  <a16:creationId xmlns:a16="http://schemas.microsoft.com/office/drawing/2014/main" xmlns="" id="{35DC9306-9AE6-4B8E-AF36-4544529E3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" y="2709"/>
              <a:ext cx="69" cy="89"/>
            </a:xfrm>
            <a:prstGeom prst="ellipse">
              <a:avLst/>
            </a:prstGeom>
            <a:noFill/>
            <a:ln w="174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35">
            <a:extLst>
              <a:ext uri="{FF2B5EF4-FFF2-40B4-BE49-F238E27FC236}">
                <a16:creationId xmlns:a16="http://schemas.microsoft.com/office/drawing/2014/main" xmlns="" id="{08BD88C0-4B1C-41C9-B446-B48163C395EB}"/>
              </a:ext>
            </a:extLst>
          </p:cNvPr>
          <p:cNvGrpSpPr>
            <a:grpSpLocks/>
          </p:cNvGrpSpPr>
          <p:nvPr/>
        </p:nvGrpSpPr>
        <p:grpSpPr bwMode="auto">
          <a:xfrm>
            <a:off x="1579563" y="2039938"/>
            <a:ext cx="109538" cy="142875"/>
            <a:chOff x="995" y="1285"/>
            <a:chExt cx="69" cy="90"/>
          </a:xfrm>
        </p:grpSpPr>
        <p:sp>
          <p:nvSpPr>
            <p:cNvPr id="31" name="Oval 33">
              <a:extLst>
                <a:ext uri="{FF2B5EF4-FFF2-40B4-BE49-F238E27FC236}">
                  <a16:creationId xmlns:a16="http://schemas.microsoft.com/office/drawing/2014/main" xmlns="" id="{A75129E9-68AE-4D53-9365-DD73122ED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" y="1286"/>
              <a:ext cx="69" cy="8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34">
              <a:extLst>
                <a:ext uri="{FF2B5EF4-FFF2-40B4-BE49-F238E27FC236}">
                  <a16:creationId xmlns:a16="http://schemas.microsoft.com/office/drawing/2014/main" xmlns="" id="{BF508D26-2192-4F89-94D3-5531B8CD8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" y="1285"/>
              <a:ext cx="69" cy="89"/>
            </a:xfrm>
            <a:prstGeom prst="ellipse">
              <a:avLst/>
            </a:prstGeom>
            <a:noFill/>
            <a:ln w="174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38">
            <a:extLst>
              <a:ext uri="{FF2B5EF4-FFF2-40B4-BE49-F238E27FC236}">
                <a16:creationId xmlns:a16="http://schemas.microsoft.com/office/drawing/2014/main" xmlns="" id="{CF5C02B4-0050-4C1C-86E8-FE87795DA6BF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2039938"/>
            <a:ext cx="109538" cy="142875"/>
            <a:chOff x="2699" y="1285"/>
            <a:chExt cx="69" cy="90"/>
          </a:xfrm>
        </p:grpSpPr>
        <p:sp>
          <p:nvSpPr>
            <p:cNvPr id="29" name="Oval 36">
              <a:extLst>
                <a:ext uri="{FF2B5EF4-FFF2-40B4-BE49-F238E27FC236}">
                  <a16:creationId xmlns:a16="http://schemas.microsoft.com/office/drawing/2014/main" xmlns="" id="{8066F32C-E332-44CD-B4CB-FC9270A96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1286"/>
              <a:ext cx="69" cy="8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37">
              <a:extLst>
                <a:ext uri="{FF2B5EF4-FFF2-40B4-BE49-F238E27FC236}">
                  <a16:creationId xmlns:a16="http://schemas.microsoft.com/office/drawing/2014/main" xmlns="" id="{BBC62B11-4015-4B77-AA18-D96CB48CC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1285"/>
              <a:ext cx="69" cy="89"/>
            </a:xfrm>
            <a:prstGeom prst="ellipse">
              <a:avLst/>
            </a:prstGeom>
            <a:noFill/>
            <a:ln w="174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99475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2" grpId="0" animBg="1"/>
      <p:bldP spid="15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59AED1-ABEE-F83F-BA26-4C9FA7DFC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lorfull Minimalist Class Math Presentation (23)">
            <a:hlinkClick r:id="" action="ppaction://media"/>
            <a:extLst>
              <a:ext uri="{FF2B5EF4-FFF2-40B4-BE49-F238E27FC236}">
                <a16:creationId xmlns:a16="http://schemas.microsoft.com/office/drawing/2014/main" xmlns="" id="{42BEBD93-277A-069B-8D10-693121BD9EF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344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040A896A-4348-CC7B-F893-2A6F6603C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9">
            <a:extLst>
              <a:ext uri="{FF2B5EF4-FFF2-40B4-BE49-F238E27FC236}">
                <a16:creationId xmlns:a16="http://schemas.microsoft.com/office/drawing/2014/main" xmlns="" id="{75988F97-A2A8-8DB6-DDF6-9742B0AC2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31" y="1659792"/>
            <a:ext cx="3727916" cy="353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4C55DE1D-FB58-F43D-6695-8AC0FAF82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369" y="0"/>
            <a:ext cx="119692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song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song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4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3B9F975-6A4A-9C86-0492-2E13E05E33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816" y="2159828"/>
            <a:ext cx="3919198" cy="3038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F060E29-FBEC-48B1-41AA-704AFEA4B0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247" y="1678376"/>
            <a:ext cx="2920045" cy="4001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54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0852C9-4384-AF00-BA33-8741C0740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E4477A41-36BB-7EFE-1EE2-1B6EAB41FB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29086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A2E66B-0715-2535-5D82-039C71CE8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lorfull Minimalist Class Math Presentation (22)">
            <a:hlinkClick r:id="" action="ppaction://media"/>
            <a:extLst>
              <a:ext uri="{FF2B5EF4-FFF2-40B4-BE49-F238E27FC236}">
                <a16:creationId xmlns:a16="http://schemas.microsoft.com/office/drawing/2014/main" xmlns="" id="{D944EBFC-74FA-FEA4-710D-F72A9D9D5A1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277" cy="6858000"/>
          </a:xfrm>
        </p:spPr>
      </p:pic>
    </p:spTree>
    <p:extLst>
      <p:ext uri="{BB962C8B-B14F-4D97-AF65-F5344CB8AC3E}">
        <p14:creationId xmlns:p14="http://schemas.microsoft.com/office/powerpoint/2010/main" val="288190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040A896A-4348-CC7B-F893-2A6F6603C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4C55DE1D-FB58-F43D-6695-8AC0FAF82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382012"/>
            <a:ext cx="5220929" cy="609397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Thử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bạn:</a:t>
            </a:r>
            <a:r>
              <a:rPr lang="en-US" sz="30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song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20cm.</a:t>
            </a:r>
          </a:p>
          <a:p>
            <a:pPr algn="just"/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song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(c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a).</a:t>
            </a:r>
          </a:p>
          <a:p>
            <a:pPr algn="just"/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20cm.</a:t>
            </a:r>
          </a:p>
          <a:p>
            <a:pPr algn="just"/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a,c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ABBCF076-07B5-4AB1-AAC3-2CA42119C218}"/>
              </a:ext>
            </a:extLst>
          </p:cNvPr>
          <p:cNvCxnSpPr>
            <a:cxnSpLocks/>
          </p:cNvCxnSpPr>
          <p:nvPr/>
        </p:nvCxnSpPr>
        <p:spPr>
          <a:xfrm>
            <a:off x="5721928" y="297693"/>
            <a:ext cx="0" cy="6213231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4002794-78EE-46B3-B33E-FE589A34C7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125" y="457200"/>
            <a:ext cx="6698837" cy="508461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tar: 5 Points 7">
            <a:hlinkClick r:id="rId3" action="ppaction://hlinkfile"/>
            <a:extLst>
              <a:ext uri="{FF2B5EF4-FFF2-40B4-BE49-F238E27FC236}">
                <a16:creationId xmlns:a16="http://schemas.microsoft.com/office/drawing/2014/main" xmlns="" id="{F3BF6B63-56FD-483D-9F4E-2F9E56613182}"/>
              </a:ext>
            </a:extLst>
          </p:cNvPr>
          <p:cNvSpPr/>
          <p:nvPr/>
        </p:nvSpPr>
        <p:spPr>
          <a:xfrm>
            <a:off x="8343902" y="5541819"/>
            <a:ext cx="1226125" cy="969105"/>
          </a:xfrm>
          <a:prstGeom prst="star5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92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2E82912-13C4-798C-E22A-EF3B82FB55CA}"/>
              </a:ext>
            </a:extLst>
          </p:cNvPr>
          <p:cNvSpPr txBox="1"/>
          <p:nvPr/>
        </p:nvSpPr>
        <p:spPr>
          <a:xfrm>
            <a:off x="234462" y="350417"/>
            <a:ext cx="11699629" cy="2365969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400" b="1" u="sng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44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u="sng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44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nằm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30E437A-C2D4-A670-BDF6-F28B70781F08}"/>
              </a:ext>
            </a:extLst>
          </p:cNvPr>
          <p:cNvSpPr txBox="1"/>
          <p:nvPr/>
        </p:nvSpPr>
        <p:spPr>
          <a:xfrm>
            <a:off x="246185" y="3429000"/>
            <a:ext cx="11699629" cy="2800767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4400" b="1" u="sng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sz="44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u="sng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xét</a:t>
            </a:r>
            <a:r>
              <a:rPr lang="en-US" sz="44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cố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là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d. </a:t>
            </a:r>
            <a:endParaRPr lang="en-US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91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CC0CB7-E920-FCBF-7814-B5CBF0902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xmlns="" id="{2305AC60-C21B-F8B3-C0D3-5C3B7907B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4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oji, building, window&#10;&#10;Description automatically generated">
            <a:extLst>
              <a:ext uri="{FF2B5EF4-FFF2-40B4-BE49-F238E27FC236}">
                <a16:creationId xmlns:a16="http://schemas.microsoft.com/office/drawing/2014/main" xmlns="" id="{A520A3B5-7E46-4BD7-A4BD-BE5DDFA61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3" y="1221971"/>
            <a:ext cx="11996429" cy="5610733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37841D00-832C-4E4B-B7D8-24EEAC22B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369" y="0"/>
            <a:ext cx="119692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kumimoji="0" lang="en-US" altLang="en-US" sz="4000" b="1" i="0" strike="noStrike" cap="none" normalizeH="0" baseline="0" dirty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kumimoji="0" lang="en-US" altLang="en-US" sz="4000" b="1" i="0" strike="noStrike" cap="none" normalizeH="0" baseline="0" dirty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strike="noStrike" cap="none" normalizeH="0" baseline="0" err="1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1" i="0" strike="noStrike" cap="none" normalizeH="0" baseline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hình</a:t>
            </a:r>
            <a:r>
              <a:rPr lang="en-US" altLang="en-US" sz="4000" b="1">
                <a:solidFill>
                  <a:srgbClr val="A90D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sau, bằng kiến thức đã học, hãy thiết kế một mô hình khung cửa sổ</a:t>
            </a:r>
            <a:r>
              <a:rPr kumimoji="0" lang="en-US" altLang="en-US" sz="4000" b="1" i="0" strike="noStrike" cap="none" normalizeH="0" baseline="0">
                <a:ln>
                  <a:noFill/>
                </a:ln>
                <a:solidFill>
                  <a:srgbClr val="A90D8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4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1965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lorfull Minimalist Class Math Presentation (25)">
            <a:hlinkClick r:id="" action="ppaction://media"/>
            <a:extLst>
              <a:ext uri="{FF2B5EF4-FFF2-40B4-BE49-F238E27FC236}">
                <a16:creationId xmlns:a16="http://schemas.microsoft.com/office/drawing/2014/main" xmlns="" id="{6C9A6D7E-7B52-FC37-E6F1-A8822F8B98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90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xmlns="" id="{4AD08CEB-5DCF-4A78-9B75-176A1E50FA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5624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46E5CFC-83FB-4804-89D5-73C89A410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242" y="1331227"/>
            <a:ext cx="5371077" cy="3991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">
            <a:extLst>
              <a:ext uri="{FF2B5EF4-FFF2-40B4-BE49-F238E27FC236}">
                <a16:creationId xmlns:a16="http://schemas.microsoft.com/office/drawing/2014/main" xmlns="" id="{BB3BCABA-18D6-C5DF-B6D5-5709B2E69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8771" y="5295494"/>
            <a:ext cx="4822018" cy="696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3000" b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Đền</a:t>
            </a:r>
            <a:r>
              <a:rPr lang="en-US" sz="30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</a:t>
            </a:r>
            <a:r>
              <a:rPr lang="en-US" sz="30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Parthenon</a:t>
            </a:r>
            <a:endParaRPr lang="en-US" sz="30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Nhà Trắng: Chứng nhân lịch sử đặc biệt của nước Mỹ - ImmiCa">
            <a:extLst>
              <a:ext uri="{FF2B5EF4-FFF2-40B4-BE49-F238E27FC236}">
                <a16:creationId xmlns:a16="http://schemas.microsoft.com/office/drawing/2014/main" xmlns="" id="{21AC8824-B473-FEA6-D5DE-73C3876DA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009651"/>
            <a:ext cx="5877407" cy="3918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2">
            <a:extLst>
              <a:ext uri="{FF2B5EF4-FFF2-40B4-BE49-F238E27FC236}">
                <a16:creationId xmlns:a16="http://schemas.microsoft.com/office/drawing/2014/main" xmlns="" id="{96CD8FF6-8B51-8792-C129-2C0879767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817" y="4931751"/>
            <a:ext cx="520980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3000" b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Nhà</a:t>
            </a:r>
            <a:r>
              <a:rPr lang="en-US" sz="30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Trắng</a:t>
            </a:r>
            <a:r>
              <a:rPr lang="en-US" sz="30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30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Hoa</a:t>
            </a:r>
            <a:r>
              <a:rPr lang="en-US" sz="30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kỳ</a:t>
            </a:r>
            <a:endParaRPr lang="en-US" sz="30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843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-0.21029 -0.052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263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-0.22019 -0.0467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77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ảo tàng Hà Nội - Nghệ thuật truyền thống và đương đại trong kiến trúc mặt  đứng">
            <a:extLst>
              <a:ext uri="{FF2B5EF4-FFF2-40B4-BE49-F238E27FC236}">
                <a16:creationId xmlns:a16="http://schemas.microsoft.com/office/drawing/2014/main" xmlns="" id="{5E17318D-4BD6-1012-A5EA-A6B0E3B32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07" y="949568"/>
            <a:ext cx="5723945" cy="3810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352C5A5-90E5-A4FE-0D47-16CB81A13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6853" y="4800597"/>
            <a:ext cx="476765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endParaRPr kumimoji="0" lang="en-US" altLang="en-US" sz="3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2C8B233-76FB-4695-4E01-3C3EA070E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3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879B2C9-5AB4-2417-89D0-B77B451DB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8370" y="4953030"/>
            <a:ext cx="364984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3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3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3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TPHCM</a:t>
            </a:r>
            <a:endParaRPr kumimoji="0" lang="en-US" altLang="en-US" sz="3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Nhà hát Thành phố Hồ Chí Minh - Saigon Opera House | Yeudulich">
            <a:extLst>
              <a:ext uri="{FF2B5EF4-FFF2-40B4-BE49-F238E27FC236}">
                <a16:creationId xmlns:a16="http://schemas.microsoft.com/office/drawing/2014/main" xmlns="" id="{DE22E485-2BF7-2AAB-5204-B614D33A2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15078"/>
            <a:ext cx="5878426" cy="38510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83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23073 -0.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3" y="-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162 L -0.24922 0.0143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1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3162DA-BC7B-3BA2-9F64-F4056AD1E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lorfull Minimalist Class Math Presentation (24)">
            <a:hlinkClick r:id="" action="ppaction://media"/>
            <a:extLst>
              <a:ext uri="{FF2B5EF4-FFF2-40B4-BE49-F238E27FC236}">
                <a16:creationId xmlns:a16="http://schemas.microsoft.com/office/drawing/2014/main" xmlns="" id="{6736FBF8-17F4-BAB1-9560-17F377F73AE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7" cy="6858000"/>
          </a:xfrm>
        </p:spPr>
      </p:pic>
    </p:spTree>
    <p:extLst>
      <p:ext uri="{BB962C8B-B14F-4D97-AF65-F5344CB8AC3E}">
        <p14:creationId xmlns:p14="http://schemas.microsoft.com/office/powerpoint/2010/main" val="25455909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DC0137F-B1C4-D741-8D79-1104BA323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919545"/>
            <a:ext cx="7466036" cy="4203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97357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lorfull Minimalist Class Math Presentation (5)">
            <a:hlinkClick r:id="" action="ppaction://media"/>
            <a:extLst>
              <a:ext uri="{FF2B5EF4-FFF2-40B4-BE49-F238E27FC236}">
                <a16:creationId xmlns:a16="http://schemas.microsoft.com/office/drawing/2014/main" xmlns="" id="{8944A820-F930-E803-DF32-E65894B40D3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891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186C02C-F3BA-2D36-FEC8-290EF0953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1D3C36-BCEB-A200-F16A-CEC75FE22015}"/>
              </a:ext>
            </a:extLst>
          </p:cNvPr>
          <p:cNvSpPr txBox="1"/>
          <p:nvPr/>
        </p:nvSpPr>
        <p:spPr>
          <a:xfrm>
            <a:off x="1885950" y="3200401"/>
            <a:ext cx="20002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bài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chưa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kịp ở lớp.</a:t>
            </a:r>
            <a:endParaRPr lang="en-US" sz="3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24279DB-82FE-C010-59A2-693C774D3C56}"/>
              </a:ext>
            </a:extLst>
          </p:cNvPr>
          <p:cNvSpPr txBox="1"/>
          <p:nvPr/>
        </p:nvSpPr>
        <p:spPr>
          <a:xfrm>
            <a:off x="4895850" y="3106616"/>
            <a:ext cx="24003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song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3442AF6-8A47-E60C-5E1F-1DA038A9BF69}"/>
              </a:ext>
            </a:extLst>
          </p:cNvPr>
          <p:cNvSpPr txBox="1"/>
          <p:nvPr/>
        </p:nvSpPr>
        <p:spPr>
          <a:xfrm>
            <a:off x="8096250" y="3204033"/>
            <a:ext cx="240030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Chuẩn</a:t>
            </a:r>
            <a:r>
              <a:rPr lang="en-US" sz="3500" b="1" dirty="0">
                <a:latin typeface="Times New Roman" panose="02020603050405020304" pitchFamily="18" charset="0"/>
                <a:ea typeface="Calibri" panose="020F0502020204030204" pitchFamily="34" charset="0"/>
              </a:rPr>
              <a:t> bị </a:t>
            </a:r>
            <a:r>
              <a:rPr lang="en-US" sz="35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trước</a:t>
            </a:r>
            <a:r>
              <a:rPr lang="en-US" sz="3500" b="1" dirty="0">
                <a:latin typeface="Times New Roman" panose="02020603050405020304" pitchFamily="18" charset="0"/>
                <a:ea typeface="Calibri" panose="020F0502020204030204" pitchFamily="34" charset="0"/>
              </a:rPr>
              <a:t> bài </a:t>
            </a:r>
            <a:r>
              <a:rPr lang="en-US" sz="35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tiếp</a:t>
            </a:r>
            <a:r>
              <a:rPr lang="en-US" sz="35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35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2434880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xmlns="" id="{611687D3-FDD2-442E-9D3F-323DDC86A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80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38B90E-CE0B-0401-6DE5-DA4381C7F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lorfull Minimalist Class Math Presentation (21)">
            <a:hlinkClick r:id="" action="ppaction://media"/>
            <a:extLst>
              <a:ext uri="{FF2B5EF4-FFF2-40B4-BE49-F238E27FC236}">
                <a16:creationId xmlns:a16="http://schemas.microsoft.com/office/drawing/2014/main" xmlns="" id="{F7D604D9-37E1-A040-F6E9-6AD4845F033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426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E8DC6FCD-811B-436E-9FEE-FC957486CD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B28EF84-04C8-3BA7-4619-CF2F1C8CF6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7842"/>
          <a:stretch/>
        </p:blipFill>
        <p:spPr>
          <a:xfrm>
            <a:off x="198739" y="171717"/>
            <a:ext cx="5804105" cy="3167426"/>
          </a:xfrm>
          <a:prstGeom prst="rect">
            <a:avLst/>
          </a:prstGeom>
        </p:spPr>
      </p:pic>
      <p:pic>
        <p:nvPicPr>
          <p:cNvPr id="6" name="Picture 5" descr="A white picket fence in front of a house&#10;&#10;Description automatically generated">
            <a:extLst>
              <a:ext uri="{FF2B5EF4-FFF2-40B4-BE49-F238E27FC236}">
                <a16:creationId xmlns:a16="http://schemas.microsoft.com/office/drawing/2014/main" xmlns="" id="{D114291C-D3B5-4975-8CA4-6908CA4C6C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18" b="24158"/>
          <a:stretch/>
        </p:blipFill>
        <p:spPr>
          <a:xfrm>
            <a:off x="6195373" y="171717"/>
            <a:ext cx="5797883" cy="31674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323E60F-7D27-2F8B-A8E8-73DA597C1A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9" r="-2" b="30982"/>
          <a:stretch/>
        </p:blipFill>
        <p:spPr bwMode="auto">
          <a:xfrm>
            <a:off x="198739" y="3510858"/>
            <a:ext cx="5804105" cy="278994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281DB3A-EF9B-7783-E2BE-A9E7895648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" r="2" b="32132"/>
          <a:stretch/>
        </p:blipFill>
        <p:spPr>
          <a:xfrm>
            <a:off x="6195372" y="3510858"/>
            <a:ext cx="5797883" cy="278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48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xmlns="" id="{7965AC4E-BF45-4361-A98C-FB379AC25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506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9C7628A-1D35-66CB-6A1B-63F5F2C7F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E9D9662F-31AA-D9B3-85A2-75A31D94F1EE}"/>
              </a:ext>
            </a:extLst>
          </p:cNvPr>
          <p:cNvSpPr txBox="1">
            <a:spLocks/>
          </p:cNvSpPr>
          <p:nvPr/>
        </p:nvSpPr>
        <p:spPr bwMode="auto">
          <a:xfrm>
            <a:off x="1959093" y="1360779"/>
            <a:ext cx="7706017" cy="413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THẲNG SONG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MỘT ĐƯỜNG THẲNG CHO TRƯỚC</a:t>
            </a:r>
          </a:p>
        </p:txBody>
      </p:sp>
    </p:spTree>
    <p:extLst>
      <p:ext uri="{BB962C8B-B14F-4D97-AF65-F5344CB8AC3E}">
        <p14:creationId xmlns:p14="http://schemas.microsoft.com/office/powerpoint/2010/main" val="223131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20DCD9-5F3A-AF3C-E0B6-EC8372646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4C171C77-6C4E-B6A6-E614-F664608BB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17153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F65D6AD-CFD8-9342-422B-B4C1977008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883" y="788670"/>
            <a:ext cx="7040880" cy="528066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B68B0304-FCA7-97F6-F2FA-321CA6CC0868}"/>
              </a:ext>
            </a:extLst>
          </p:cNvPr>
          <p:cNvCxnSpPr>
            <a:cxnSpLocks/>
          </p:cNvCxnSpPr>
          <p:nvPr/>
        </p:nvCxnSpPr>
        <p:spPr>
          <a:xfrm>
            <a:off x="3033495" y="3290777"/>
            <a:ext cx="6293385" cy="37922"/>
          </a:xfrm>
          <a:prstGeom prst="line">
            <a:avLst/>
          </a:prstGeom>
          <a:ln w="603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39B529B7-F074-9158-B625-69FDCBB4B56B}"/>
              </a:ext>
            </a:extLst>
          </p:cNvPr>
          <p:cNvCxnSpPr>
            <a:cxnSpLocks/>
          </p:cNvCxnSpPr>
          <p:nvPr/>
        </p:nvCxnSpPr>
        <p:spPr>
          <a:xfrm>
            <a:off x="3008090" y="4645973"/>
            <a:ext cx="6331853" cy="38154"/>
          </a:xfrm>
          <a:prstGeom prst="line">
            <a:avLst/>
          </a:prstGeom>
          <a:ln w="603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20ABD4C1-5729-63B1-3A8D-54779BDBEF60}"/>
              </a:ext>
            </a:extLst>
          </p:cNvPr>
          <p:cNvCxnSpPr>
            <a:cxnSpLocks/>
            <a:endCxn id="11" idx="4"/>
          </p:cNvCxnSpPr>
          <p:nvPr/>
        </p:nvCxnSpPr>
        <p:spPr>
          <a:xfrm flipH="1">
            <a:off x="4097745" y="3301410"/>
            <a:ext cx="43636" cy="1414130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xmlns="" id="{C2BAC185-68E4-24B2-493D-296CE6B6603E}"/>
              </a:ext>
            </a:extLst>
          </p:cNvPr>
          <p:cNvSpPr/>
          <p:nvPr/>
        </p:nvSpPr>
        <p:spPr>
          <a:xfrm>
            <a:off x="4093535" y="3244998"/>
            <a:ext cx="95693" cy="9569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190FFF61-C4F6-9DBF-D256-8DF2E73D6F16}"/>
              </a:ext>
            </a:extLst>
          </p:cNvPr>
          <p:cNvSpPr/>
          <p:nvPr/>
        </p:nvSpPr>
        <p:spPr>
          <a:xfrm>
            <a:off x="4049898" y="4619847"/>
            <a:ext cx="95693" cy="9569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086CD700-B8F6-8E7C-7FF2-6BFA4769D4F4}"/>
              </a:ext>
            </a:extLst>
          </p:cNvPr>
          <p:cNvGrpSpPr/>
          <p:nvPr/>
        </p:nvGrpSpPr>
        <p:grpSpPr>
          <a:xfrm>
            <a:off x="3910653" y="4428308"/>
            <a:ext cx="213360" cy="232550"/>
            <a:chOff x="3910653" y="4428308"/>
            <a:chExt cx="213360" cy="23255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FD8F7A7D-E7E1-EBDA-D76E-4D5011AB6E1C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53" y="4428308"/>
              <a:ext cx="213360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B08F061C-8D0E-3EA8-82BB-D36197662F69}"/>
                </a:ext>
              </a:extLst>
            </p:cNvPr>
            <p:cNvCxnSpPr>
              <a:cxnSpLocks/>
            </p:cNvCxnSpPr>
            <p:nvPr/>
          </p:nvCxnSpPr>
          <p:spPr>
            <a:xfrm>
              <a:off x="3927563" y="4437016"/>
              <a:ext cx="0" cy="223842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A24E535-4C23-455B-7EA8-26E2C615BC7C}"/>
              </a:ext>
            </a:extLst>
          </p:cNvPr>
          <p:cNvSpPr txBox="1"/>
          <p:nvPr/>
        </p:nvSpPr>
        <p:spPr>
          <a:xfrm>
            <a:off x="3939241" y="2738318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4D32CB0-8887-4019-DFD9-21AF17A645AD}"/>
              </a:ext>
            </a:extLst>
          </p:cNvPr>
          <p:cNvSpPr txBox="1"/>
          <p:nvPr/>
        </p:nvSpPr>
        <p:spPr>
          <a:xfrm>
            <a:off x="3802073" y="4746103"/>
            <a:ext cx="495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D4A2376-BCCF-4D5D-B859-43DAC4338A32}"/>
              </a:ext>
            </a:extLst>
          </p:cNvPr>
          <p:cNvSpPr txBox="1"/>
          <p:nvPr/>
        </p:nvSpPr>
        <p:spPr>
          <a:xfrm>
            <a:off x="3080053" y="2724464"/>
            <a:ext cx="748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B4DC8E2-8911-4F8B-9B17-1B5F8B943B27}"/>
              </a:ext>
            </a:extLst>
          </p:cNvPr>
          <p:cNvSpPr txBox="1"/>
          <p:nvPr/>
        </p:nvSpPr>
        <p:spPr>
          <a:xfrm>
            <a:off x="3077952" y="4467340"/>
            <a:ext cx="1052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EEC6AF8-EB1C-4B12-9133-86B18E787E7B}"/>
              </a:ext>
            </a:extLst>
          </p:cNvPr>
          <p:cNvSpPr txBox="1"/>
          <p:nvPr/>
        </p:nvSpPr>
        <p:spPr>
          <a:xfrm>
            <a:off x="6261701" y="2694360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2ECCFBE-D14F-40FF-88AB-ABEDC74E6F47}"/>
              </a:ext>
            </a:extLst>
          </p:cNvPr>
          <p:cNvSpPr txBox="1"/>
          <p:nvPr/>
        </p:nvSpPr>
        <p:spPr>
          <a:xfrm>
            <a:off x="6236323" y="4732072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K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4BC75F58-D904-42F3-827E-E5F8435FB756}"/>
              </a:ext>
            </a:extLst>
          </p:cNvPr>
          <p:cNvCxnSpPr>
            <a:cxnSpLocks/>
          </p:cNvCxnSpPr>
          <p:nvPr/>
        </p:nvCxnSpPr>
        <p:spPr>
          <a:xfrm flipH="1">
            <a:off x="6535458" y="3288746"/>
            <a:ext cx="43636" cy="1414130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9CB5C63C-9D30-41F6-92BE-6DBF8C5DEB46}"/>
              </a:ext>
            </a:extLst>
          </p:cNvPr>
          <p:cNvSpPr/>
          <p:nvPr/>
        </p:nvSpPr>
        <p:spPr>
          <a:xfrm>
            <a:off x="6509429" y="4619847"/>
            <a:ext cx="95693" cy="9569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48B32880-17A0-4CAF-9C65-3E6BE3C32136}"/>
              </a:ext>
            </a:extLst>
          </p:cNvPr>
          <p:cNvSpPr/>
          <p:nvPr/>
        </p:nvSpPr>
        <p:spPr>
          <a:xfrm>
            <a:off x="6527038" y="3265281"/>
            <a:ext cx="95693" cy="9569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C2F0BD5C-08D3-4AE6-9233-967C18A50519}"/>
              </a:ext>
            </a:extLst>
          </p:cNvPr>
          <p:cNvGrpSpPr/>
          <p:nvPr/>
        </p:nvGrpSpPr>
        <p:grpSpPr>
          <a:xfrm>
            <a:off x="6322336" y="4448518"/>
            <a:ext cx="213360" cy="232550"/>
            <a:chOff x="3910653" y="4428308"/>
            <a:chExt cx="213360" cy="23255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DC7D54BE-D5C8-44CA-969B-AA0599009E2A}"/>
                </a:ext>
              </a:extLst>
            </p:cNvPr>
            <p:cNvCxnSpPr>
              <a:cxnSpLocks/>
            </p:cNvCxnSpPr>
            <p:nvPr/>
          </p:nvCxnSpPr>
          <p:spPr>
            <a:xfrm>
              <a:off x="3910653" y="4428308"/>
              <a:ext cx="213360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E3AF1CF9-0969-4EB3-80B1-250EAC4900BA}"/>
                </a:ext>
              </a:extLst>
            </p:cNvPr>
            <p:cNvCxnSpPr>
              <a:cxnSpLocks/>
            </p:cNvCxnSpPr>
            <p:nvPr/>
          </p:nvCxnSpPr>
          <p:spPr>
            <a:xfrm>
              <a:off x="3927563" y="4437016"/>
              <a:ext cx="0" cy="223842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13819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6" grpId="0"/>
      <p:bldP spid="27" grpId="0"/>
      <p:bldP spid="2" grpId="0"/>
      <p:bldP spid="3" grpId="0"/>
      <p:bldP spid="15" grpId="0"/>
      <p:bldP spid="18" grpId="0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FEBC428-12EE-5AF5-4FC2-2ECF66118EFF}"/>
              </a:ext>
            </a:extLst>
          </p:cNvPr>
          <p:cNvSpPr txBox="1"/>
          <p:nvPr/>
        </p:nvSpPr>
        <p:spPr>
          <a:xfrm>
            <a:off x="158262" y="3429000"/>
            <a:ext cx="11787553" cy="678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Đoạn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AB là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CD8E9C3-A920-B6AC-15B2-8E288B7302D7}"/>
              </a:ext>
            </a:extLst>
          </p:cNvPr>
          <p:cNvSpPr txBox="1"/>
          <p:nvPr/>
        </p:nvSpPr>
        <p:spPr>
          <a:xfrm>
            <a:off x="158262" y="4658648"/>
            <a:ext cx="11875476" cy="1952522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u="sng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u="sng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là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tùy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ý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này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kia.</a:t>
            </a: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xmlns="" id="{8E2F5739-BDBD-4A12-9921-7060CB01B9B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214712" y="-36244"/>
            <a:ext cx="5243512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09A7BF4-DFAE-43B1-A794-5017DC4D6849}"/>
              </a:ext>
            </a:extLst>
          </p:cNvPr>
          <p:cNvSpPr txBox="1"/>
          <p:nvPr/>
        </p:nvSpPr>
        <p:spPr>
          <a:xfrm>
            <a:off x="5871754" y="2599693"/>
            <a:ext cx="1765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// 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8754A45-D3A8-5678-0D14-EE7E4ACA83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504" y="0"/>
            <a:ext cx="4980463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1999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393</Words>
  <Application>Microsoft Office PowerPoint</Application>
  <PresentationFormat>Widescreen</PresentationFormat>
  <Paragraphs>43</Paragraphs>
  <Slides>26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Võ Thành Phát</dc:creator>
  <cp:lastModifiedBy>CNTT</cp:lastModifiedBy>
  <cp:revision>4</cp:revision>
  <dcterms:created xsi:type="dcterms:W3CDTF">2022-11-03T17:47:29Z</dcterms:created>
  <dcterms:modified xsi:type="dcterms:W3CDTF">2023-04-11T02:54:00Z</dcterms:modified>
</cp:coreProperties>
</file>