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1"/>
  </p:notesMasterIdLst>
  <p:sldIdLst>
    <p:sldId id="256" r:id="rId2"/>
    <p:sldId id="257" r:id="rId3"/>
    <p:sldId id="261" r:id="rId4"/>
    <p:sldId id="260" r:id="rId5"/>
    <p:sldId id="277" r:id="rId6"/>
    <p:sldId id="278" r:id="rId7"/>
    <p:sldId id="263" r:id="rId8"/>
    <p:sldId id="264" r:id="rId9"/>
    <p:sldId id="270" r:id="rId10"/>
    <p:sldId id="271" r:id="rId11"/>
    <p:sldId id="279" r:id="rId12"/>
    <p:sldId id="280" r:id="rId13"/>
    <p:sldId id="284" r:id="rId14"/>
    <p:sldId id="285" r:id="rId15"/>
    <p:sldId id="272" r:id="rId16"/>
    <p:sldId id="281" r:id="rId17"/>
    <p:sldId id="282" r:id="rId18"/>
    <p:sldId id="274" r:id="rId19"/>
    <p:sldId id="283" r:id="rId20"/>
  </p:sldIdLst>
  <p:sldSz cx="12192000" cy="6858000"/>
  <p:notesSz cx="6858000" cy="9144000"/>
  <p:embeddedFontLst>
    <p:embeddedFont>
      <p:font typeface="Corbel" panose="020B0503020204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OpzkBU8HU8u4C05APsdqZee9z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4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E95D66-6B93-4B88-9717-E037583A8449}">
  <a:tblStyle styleId="{0FE95D66-6B93-4B88-9717-E037583A8449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customschemas.google.com/relationships/presentationmetadata" Target="meta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F3E3C-1C66-489F-ABE1-A159E5107665}" type="doc">
      <dgm:prSet loTypeId="urn:microsoft.com/office/officeart/2005/8/layout/chevron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7652A81-87A2-4C88-86A4-1FB9A5D7DE2D}">
      <dgm:prSet phldrT="[Text]"/>
      <dgm:spPr/>
      <dgm:t>
        <a:bodyPr/>
        <a:lstStyle/>
        <a:p>
          <a:r>
            <a:rPr lang="en-US" dirty="0" err="1" smtClean="0"/>
            <a:t>Phương</a:t>
          </a:r>
          <a:r>
            <a:rPr lang="en-US" dirty="0" smtClean="0"/>
            <a:t> </a:t>
          </a:r>
          <a:r>
            <a:rPr lang="en-US" dirty="0" err="1" smtClean="0"/>
            <a:t>pháp</a:t>
          </a:r>
          <a:r>
            <a:rPr lang="en-US" dirty="0" smtClean="0"/>
            <a:t> </a:t>
          </a:r>
          <a:r>
            <a:rPr lang="en-US" dirty="0" err="1" smtClean="0"/>
            <a:t>dạy</a:t>
          </a:r>
          <a:r>
            <a:rPr lang="en-US" dirty="0" smtClean="0"/>
            <a:t> </a:t>
          </a:r>
          <a:r>
            <a:rPr lang="en-US" dirty="0" err="1" smtClean="0"/>
            <a:t>học</a:t>
          </a:r>
          <a:r>
            <a:rPr lang="en-US" dirty="0" smtClean="0"/>
            <a:t>  </a:t>
          </a:r>
          <a:r>
            <a:rPr lang="en-US" dirty="0" err="1" smtClean="0"/>
            <a:t>môn</a:t>
          </a:r>
          <a:r>
            <a:rPr lang="en-US" dirty="0" smtClean="0"/>
            <a:t> TOÁN</a:t>
          </a:r>
          <a:endParaRPr lang="en-US" dirty="0"/>
        </a:p>
      </dgm:t>
    </dgm:pt>
    <dgm:pt modelId="{1872FDD2-029C-4C43-B91A-2BD75A961E2C}" type="parTrans" cxnId="{0E6CDAD5-BDD2-4495-90D4-4E9B4C402DE7}">
      <dgm:prSet/>
      <dgm:spPr/>
      <dgm:t>
        <a:bodyPr/>
        <a:lstStyle/>
        <a:p>
          <a:endParaRPr lang="en-US"/>
        </a:p>
      </dgm:t>
    </dgm:pt>
    <dgm:pt modelId="{E0ABE76A-EF50-4F7A-9E60-C9591582B8B2}" type="sibTrans" cxnId="{0E6CDAD5-BDD2-4495-90D4-4E9B4C402DE7}">
      <dgm:prSet/>
      <dgm:spPr/>
      <dgm:t>
        <a:bodyPr/>
        <a:lstStyle/>
        <a:p>
          <a:endParaRPr lang="en-US"/>
        </a:p>
      </dgm:t>
    </dgm:pt>
    <dgm:pt modelId="{AFB624DC-AB2B-4281-B1D7-1BA7BA32BBE4}">
      <dgm:prSet phldrT="[Text]"/>
      <dgm:spPr/>
      <dgm:t>
        <a:bodyPr/>
        <a:lstStyle/>
        <a:p>
          <a:endParaRPr lang="en-US" dirty="0"/>
        </a:p>
      </dgm:t>
    </dgm:pt>
    <dgm:pt modelId="{FBC83A8D-7249-47AF-9B99-FB615235687D}" type="parTrans" cxnId="{836DDBC1-C1F0-414C-AF21-6A074E679684}">
      <dgm:prSet/>
      <dgm:spPr/>
      <dgm:t>
        <a:bodyPr/>
        <a:lstStyle/>
        <a:p>
          <a:endParaRPr lang="en-US"/>
        </a:p>
      </dgm:t>
    </dgm:pt>
    <dgm:pt modelId="{BA1AF6F6-C8A3-4B18-8C2C-0EF5A5BC738D}" type="sibTrans" cxnId="{836DDBC1-C1F0-414C-AF21-6A074E679684}">
      <dgm:prSet/>
      <dgm:spPr/>
      <dgm:t>
        <a:bodyPr/>
        <a:lstStyle/>
        <a:p>
          <a:endParaRPr lang="en-US"/>
        </a:p>
      </dgm:t>
    </dgm:pt>
    <dgm:pt modelId="{BF27E9F2-11E0-45B4-94AE-6FDBDA3F49AC}">
      <dgm:prSet phldrT="[Text]"/>
      <dgm:spPr/>
      <dgm:t>
        <a:bodyPr/>
        <a:lstStyle/>
        <a:p>
          <a:r>
            <a:rPr lang="en-US" dirty="0" err="1" smtClean="0"/>
            <a:t>Phương</a:t>
          </a:r>
          <a:r>
            <a:rPr lang="en-US" dirty="0" smtClean="0"/>
            <a:t> </a:t>
          </a:r>
          <a:r>
            <a:rPr lang="en-US" dirty="0" err="1" smtClean="0"/>
            <a:t>pháp</a:t>
          </a:r>
          <a:r>
            <a:rPr lang="en-US" dirty="0" smtClean="0"/>
            <a:t> </a:t>
          </a:r>
          <a:r>
            <a:rPr lang="en-US" dirty="0" err="1" smtClean="0"/>
            <a:t>học</a:t>
          </a:r>
          <a:r>
            <a:rPr lang="en-US" dirty="0" smtClean="0"/>
            <a:t> </a:t>
          </a:r>
          <a:r>
            <a:rPr lang="en-US" dirty="0" err="1" smtClean="0"/>
            <a:t>tập</a:t>
          </a:r>
          <a:r>
            <a:rPr lang="en-US" dirty="0" smtClean="0"/>
            <a:t> </a:t>
          </a:r>
          <a:r>
            <a:rPr lang="en-US" dirty="0" err="1" smtClean="0"/>
            <a:t>môn</a:t>
          </a:r>
          <a:r>
            <a:rPr lang="en-US" dirty="0" smtClean="0"/>
            <a:t> TOÁN </a:t>
          </a:r>
          <a:endParaRPr lang="en-US" dirty="0"/>
        </a:p>
      </dgm:t>
    </dgm:pt>
    <dgm:pt modelId="{1C5F1226-41A8-4E06-A230-B38771D8D5C7}" type="parTrans" cxnId="{563B1A11-BE07-43C4-B5FD-89EB5C69A451}">
      <dgm:prSet/>
      <dgm:spPr/>
      <dgm:t>
        <a:bodyPr/>
        <a:lstStyle/>
        <a:p>
          <a:endParaRPr lang="en-US"/>
        </a:p>
      </dgm:t>
    </dgm:pt>
    <dgm:pt modelId="{D097226B-666D-4BBC-99FF-A79FDBE4A316}" type="sibTrans" cxnId="{563B1A11-BE07-43C4-B5FD-89EB5C69A451}">
      <dgm:prSet/>
      <dgm:spPr/>
      <dgm:t>
        <a:bodyPr/>
        <a:lstStyle/>
        <a:p>
          <a:endParaRPr lang="en-US"/>
        </a:p>
      </dgm:t>
    </dgm:pt>
    <dgm:pt modelId="{FA4E9CE5-5B40-4406-9F12-D704CEC47683}">
      <dgm:prSet phldrT="[Text]"/>
      <dgm:spPr/>
      <dgm:t>
        <a:bodyPr/>
        <a:lstStyle/>
        <a:p>
          <a:endParaRPr lang="en-US" dirty="0"/>
        </a:p>
      </dgm:t>
    </dgm:pt>
    <dgm:pt modelId="{152B4B9C-C4B7-446D-92AF-7D9A6BEA7F1E}" type="parTrans" cxnId="{89BB534F-B975-405E-B8BB-7025E4789C40}">
      <dgm:prSet/>
      <dgm:spPr/>
      <dgm:t>
        <a:bodyPr/>
        <a:lstStyle/>
        <a:p>
          <a:endParaRPr lang="en-US"/>
        </a:p>
      </dgm:t>
    </dgm:pt>
    <dgm:pt modelId="{194F559C-36EC-4750-AB60-41188B29148F}" type="sibTrans" cxnId="{89BB534F-B975-405E-B8BB-7025E4789C40}">
      <dgm:prSet/>
      <dgm:spPr/>
      <dgm:t>
        <a:bodyPr/>
        <a:lstStyle/>
        <a:p>
          <a:endParaRPr lang="en-US"/>
        </a:p>
      </dgm:t>
    </dgm:pt>
    <dgm:pt modelId="{182FD1B8-C554-4028-9EA8-C9CEA71E00CB}">
      <dgm:prSet phldrT="[Text]"/>
      <dgm:spPr/>
      <dgm:t>
        <a:bodyPr/>
        <a:lstStyle/>
        <a:p>
          <a:r>
            <a:rPr lang="en-US" dirty="0" smtClean="0"/>
            <a:t>Cha </a:t>
          </a:r>
          <a:r>
            <a:rPr lang="en-US" dirty="0" err="1" smtClean="0"/>
            <a:t>mẹ</a:t>
          </a:r>
          <a:r>
            <a:rPr lang="en-US" dirty="0" smtClean="0"/>
            <a:t> </a:t>
          </a:r>
          <a:r>
            <a:rPr lang="en-US" dirty="0" err="1" smtClean="0"/>
            <a:t>đồng</a:t>
          </a:r>
          <a:r>
            <a:rPr lang="en-US" dirty="0" smtClean="0"/>
            <a:t> </a:t>
          </a:r>
          <a:r>
            <a:rPr lang="en-US" dirty="0" err="1" smtClean="0"/>
            <a:t>hành</a:t>
          </a:r>
          <a:r>
            <a:rPr lang="en-US" dirty="0" smtClean="0"/>
            <a:t> </a:t>
          </a:r>
          <a:r>
            <a:rPr lang="en-US" dirty="0" err="1" smtClean="0"/>
            <a:t>cùng</a:t>
          </a:r>
          <a:r>
            <a:rPr lang="en-US" dirty="0" smtClean="0"/>
            <a:t> con</a:t>
          </a:r>
          <a:endParaRPr lang="en-US" dirty="0"/>
        </a:p>
      </dgm:t>
    </dgm:pt>
    <dgm:pt modelId="{DC6DE53C-0CEF-43EB-80FB-9E42FB94C5CE}" type="parTrans" cxnId="{142ADC7F-589F-4673-BA99-F7565C88D6E0}">
      <dgm:prSet/>
      <dgm:spPr/>
      <dgm:t>
        <a:bodyPr/>
        <a:lstStyle/>
        <a:p>
          <a:endParaRPr lang="en-US"/>
        </a:p>
      </dgm:t>
    </dgm:pt>
    <dgm:pt modelId="{15B31CE6-3F40-4EEC-8B92-82EA6BA92C4B}" type="sibTrans" cxnId="{142ADC7F-589F-4673-BA99-F7565C88D6E0}">
      <dgm:prSet/>
      <dgm:spPr/>
      <dgm:t>
        <a:bodyPr/>
        <a:lstStyle/>
        <a:p>
          <a:endParaRPr lang="en-US"/>
        </a:p>
      </dgm:t>
    </dgm:pt>
    <dgm:pt modelId="{4F4F5028-2959-478B-AF81-A764168EDDB0}">
      <dgm:prSet phldrT="[Text]"/>
      <dgm:spPr/>
      <dgm:t>
        <a:bodyPr/>
        <a:lstStyle/>
        <a:p>
          <a:endParaRPr lang="en-US" dirty="0"/>
        </a:p>
      </dgm:t>
    </dgm:pt>
    <dgm:pt modelId="{0307DDB7-FF39-4C8A-AFBE-56178AB3D05C}" type="sibTrans" cxnId="{302DBE67-0DE7-4E10-9D06-4AC6E108FBF4}">
      <dgm:prSet/>
      <dgm:spPr/>
      <dgm:t>
        <a:bodyPr/>
        <a:lstStyle/>
        <a:p>
          <a:endParaRPr lang="en-US"/>
        </a:p>
      </dgm:t>
    </dgm:pt>
    <dgm:pt modelId="{7969E933-B6A2-4BD9-8CBD-9CB5EE2EB7E4}" type="parTrans" cxnId="{302DBE67-0DE7-4E10-9D06-4AC6E108FBF4}">
      <dgm:prSet/>
      <dgm:spPr/>
      <dgm:t>
        <a:bodyPr/>
        <a:lstStyle/>
        <a:p>
          <a:endParaRPr lang="en-US"/>
        </a:p>
      </dgm:t>
    </dgm:pt>
    <dgm:pt modelId="{B014B4FB-4769-4703-9249-F32DB90DC338}">
      <dgm:prSet phldrT="[Text]"/>
      <dgm:spPr/>
      <dgm:t>
        <a:bodyPr/>
        <a:lstStyle/>
        <a:p>
          <a:endParaRPr lang="en-US" dirty="0"/>
        </a:p>
      </dgm:t>
    </dgm:pt>
    <dgm:pt modelId="{0540ECFE-BCAD-4412-97C8-DFC1ECED199D}" type="parTrans" cxnId="{06ED6F5F-D9B4-492D-B136-5B9A723FBFA1}">
      <dgm:prSet/>
      <dgm:spPr/>
      <dgm:t>
        <a:bodyPr/>
        <a:lstStyle/>
        <a:p>
          <a:endParaRPr lang="en-US"/>
        </a:p>
      </dgm:t>
    </dgm:pt>
    <dgm:pt modelId="{A847521D-2EF0-476A-B8B6-F06D3982343D}" type="sibTrans" cxnId="{06ED6F5F-D9B4-492D-B136-5B9A723FBFA1}">
      <dgm:prSet/>
      <dgm:spPr/>
      <dgm:t>
        <a:bodyPr/>
        <a:lstStyle/>
        <a:p>
          <a:endParaRPr lang="en-US"/>
        </a:p>
      </dgm:t>
    </dgm:pt>
    <dgm:pt modelId="{9044B73B-868F-45A9-A11F-BF8AA8D46969}">
      <dgm:prSet/>
      <dgm:spPr/>
      <dgm:t>
        <a:bodyPr/>
        <a:lstStyle/>
        <a:p>
          <a:r>
            <a:rPr lang="en-US" smtClean="0"/>
            <a:t>Hình thức kiểm tra, đánh giá</a:t>
          </a:r>
          <a:endParaRPr lang="en-US"/>
        </a:p>
      </dgm:t>
    </dgm:pt>
    <dgm:pt modelId="{66ED9671-4D64-4A62-9F09-32F10341262D}" type="parTrans" cxnId="{179F3DB2-FCB2-40EF-8DD7-CAAE077A86C9}">
      <dgm:prSet/>
      <dgm:spPr/>
      <dgm:t>
        <a:bodyPr/>
        <a:lstStyle/>
        <a:p>
          <a:endParaRPr lang="en-US"/>
        </a:p>
      </dgm:t>
    </dgm:pt>
    <dgm:pt modelId="{C0B91A36-3F60-425C-B1A4-45D88CD3B998}" type="sibTrans" cxnId="{179F3DB2-FCB2-40EF-8DD7-CAAE077A86C9}">
      <dgm:prSet/>
      <dgm:spPr/>
      <dgm:t>
        <a:bodyPr/>
        <a:lstStyle/>
        <a:p>
          <a:endParaRPr lang="en-US"/>
        </a:p>
      </dgm:t>
    </dgm:pt>
    <dgm:pt modelId="{7B685BFE-6D2C-46B0-8A42-B047111923EE}" type="pres">
      <dgm:prSet presAssocID="{242F3E3C-1C66-489F-ABE1-A159E51076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0A2621-94F0-43FE-A99D-43468FF417C8}" type="pres">
      <dgm:prSet presAssocID="{4F4F5028-2959-478B-AF81-A764168EDDB0}" presName="composite" presStyleCnt="0"/>
      <dgm:spPr/>
    </dgm:pt>
    <dgm:pt modelId="{4D769823-0BE0-4C5B-AEF3-09A9333CD440}" type="pres">
      <dgm:prSet presAssocID="{4F4F5028-2959-478B-AF81-A764168EDDB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ACB9E-EF6A-45C2-B2D9-DA7C9715F9DE}" type="pres">
      <dgm:prSet presAssocID="{4F4F5028-2959-478B-AF81-A764168EDDB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D1AA00-6F34-4BEE-8EE9-623EE5A951BA}" type="pres">
      <dgm:prSet presAssocID="{0307DDB7-FF39-4C8A-AFBE-56178AB3D05C}" presName="sp" presStyleCnt="0"/>
      <dgm:spPr/>
    </dgm:pt>
    <dgm:pt modelId="{0937E8CB-148B-4E1A-AA4A-D900444C534F}" type="pres">
      <dgm:prSet presAssocID="{B014B4FB-4769-4703-9249-F32DB90DC338}" presName="composite" presStyleCnt="0"/>
      <dgm:spPr/>
    </dgm:pt>
    <dgm:pt modelId="{BA4C9647-2889-4DAC-AB5C-39D1FD660724}" type="pres">
      <dgm:prSet presAssocID="{B014B4FB-4769-4703-9249-F32DB90DC33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DD092-054C-4FA4-9E63-58B4E59F0742}" type="pres">
      <dgm:prSet presAssocID="{B014B4FB-4769-4703-9249-F32DB90DC33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39B7E-480C-4C28-9079-09A9F4BF2A49}" type="pres">
      <dgm:prSet presAssocID="{A847521D-2EF0-476A-B8B6-F06D3982343D}" presName="sp" presStyleCnt="0"/>
      <dgm:spPr/>
    </dgm:pt>
    <dgm:pt modelId="{F63B52BC-EC9A-4DEF-BF55-3D4C71E7B2B7}" type="pres">
      <dgm:prSet presAssocID="{AFB624DC-AB2B-4281-B1D7-1BA7BA32BBE4}" presName="composite" presStyleCnt="0"/>
      <dgm:spPr/>
    </dgm:pt>
    <dgm:pt modelId="{950F2BBB-7B9C-44A0-B922-A1915A0E6320}" type="pres">
      <dgm:prSet presAssocID="{AFB624DC-AB2B-4281-B1D7-1BA7BA32BBE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19AAD2-AD05-4289-8841-EE8278A73503}" type="pres">
      <dgm:prSet presAssocID="{AFB624DC-AB2B-4281-B1D7-1BA7BA32BBE4}" presName="descendantText" presStyleLbl="alignAcc1" presStyleIdx="2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C094D-711A-40D8-9A9B-6B1E1B479563}" type="pres">
      <dgm:prSet presAssocID="{BA1AF6F6-C8A3-4B18-8C2C-0EF5A5BC738D}" presName="sp" presStyleCnt="0"/>
      <dgm:spPr/>
    </dgm:pt>
    <dgm:pt modelId="{6CA2F0AE-CD8A-4DD0-9B94-45395B5F2633}" type="pres">
      <dgm:prSet presAssocID="{FA4E9CE5-5B40-4406-9F12-D704CEC47683}" presName="composite" presStyleCnt="0"/>
      <dgm:spPr/>
    </dgm:pt>
    <dgm:pt modelId="{025E2766-31D2-40B1-AE30-438C27493056}" type="pres">
      <dgm:prSet presAssocID="{FA4E9CE5-5B40-4406-9F12-D704CEC4768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08017C-2DFB-456D-BC83-C14B91239749}" type="pres">
      <dgm:prSet presAssocID="{FA4E9CE5-5B40-4406-9F12-D704CEC4768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19FA95-06C8-48D0-8F0D-196CCB59D4BC}" type="presOf" srcId="{AFB624DC-AB2B-4281-B1D7-1BA7BA32BBE4}" destId="{950F2BBB-7B9C-44A0-B922-A1915A0E6320}" srcOrd="0" destOrd="0" presId="urn:microsoft.com/office/officeart/2005/8/layout/chevron2"/>
    <dgm:cxn modelId="{DB121B39-B008-4DC3-A549-A0A53CF34647}" type="presOf" srcId="{B014B4FB-4769-4703-9249-F32DB90DC338}" destId="{BA4C9647-2889-4DAC-AB5C-39D1FD660724}" srcOrd="0" destOrd="0" presId="urn:microsoft.com/office/officeart/2005/8/layout/chevron2"/>
    <dgm:cxn modelId="{8A8371F8-675F-49CA-8EB5-61DDBCD8DCB1}" type="presOf" srcId="{242F3E3C-1C66-489F-ABE1-A159E5107665}" destId="{7B685BFE-6D2C-46B0-8A42-B047111923EE}" srcOrd="0" destOrd="0" presId="urn:microsoft.com/office/officeart/2005/8/layout/chevron2"/>
    <dgm:cxn modelId="{3790E369-8B79-418D-A473-52617D381132}" type="presOf" srcId="{C7652A81-87A2-4C88-86A4-1FB9A5D7DE2D}" destId="{EF1ACB9E-EF6A-45C2-B2D9-DA7C9715F9DE}" srcOrd="0" destOrd="0" presId="urn:microsoft.com/office/officeart/2005/8/layout/chevron2"/>
    <dgm:cxn modelId="{D3E55529-FAF5-4971-A3D0-92E4E15CD5DD}" type="presOf" srcId="{182FD1B8-C554-4028-9EA8-C9CEA71E00CB}" destId="{9508017C-2DFB-456D-BC83-C14B91239749}" srcOrd="0" destOrd="0" presId="urn:microsoft.com/office/officeart/2005/8/layout/chevron2"/>
    <dgm:cxn modelId="{836DDBC1-C1F0-414C-AF21-6A074E679684}" srcId="{242F3E3C-1C66-489F-ABE1-A159E5107665}" destId="{AFB624DC-AB2B-4281-B1D7-1BA7BA32BBE4}" srcOrd="2" destOrd="0" parTransId="{FBC83A8D-7249-47AF-9B99-FB615235687D}" sibTransId="{BA1AF6F6-C8A3-4B18-8C2C-0EF5A5BC738D}"/>
    <dgm:cxn modelId="{1EA91703-37D1-4D57-96F8-F6D8300F411F}" type="presOf" srcId="{9044B73B-868F-45A9-A11F-BF8AA8D46969}" destId="{86ADD092-054C-4FA4-9E63-58B4E59F0742}" srcOrd="0" destOrd="0" presId="urn:microsoft.com/office/officeart/2005/8/layout/chevron2"/>
    <dgm:cxn modelId="{07A2A0FD-0CAA-4075-BF6F-D0C4F7B73735}" type="presOf" srcId="{BF27E9F2-11E0-45B4-94AE-6FDBDA3F49AC}" destId="{D719AAD2-AD05-4289-8841-EE8278A73503}" srcOrd="0" destOrd="0" presId="urn:microsoft.com/office/officeart/2005/8/layout/chevron2"/>
    <dgm:cxn modelId="{0E6CDAD5-BDD2-4495-90D4-4E9B4C402DE7}" srcId="{4F4F5028-2959-478B-AF81-A764168EDDB0}" destId="{C7652A81-87A2-4C88-86A4-1FB9A5D7DE2D}" srcOrd="0" destOrd="0" parTransId="{1872FDD2-029C-4C43-B91A-2BD75A961E2C}" sibTransId="{E0ABE76A-EF50-4F7A-9E60-C9591582B8B2}"/>
    <dgm:cxn modelId="{1897BEF2-8F14-4841-BB18-ABA81A425925}" type="presOf" srcId="{4F4F5028-2959-478B-AF81-A764168EDDB0}" destId="{4D769823-0BE0-4C5B-AEF3-09A9333CD440}" srcOrd="0" destOrd="0" presId="urn:microsoft.com/office/officeart/2005/8/layout/chevron2"/>
    <dgm:cxn modelId="{563B1A11-BE07-43C4-B5FD-89EB5C69A451}" srcId="{AFB624DC-AB2B-4281-B1D7-1BA7BA32BBE4}" destId="{BF27E9F2-11E0-45B4-94AE-6FDBDA3F49AC}" srcOrd="0" destOrd="0" parTransId="{1C5F1226-41A8-4E06-A230-B38771D8D5C7}" sibTransId="{D097226B-666D-4BBC-99FF-A79FDBE4A316}"/>
    <dgm:cxn modelId="{302DBE67-0DE7-4E10-9D06-4AC6E108FBF4}" srcId="{242F3E3C-1C66-489F-ABE1-A159E5107665}" destId="{4F4F5028-2959-478B-AF81-A764168EDDB0}" srcOrd="0" destOrd="0" parTransId="{7969E933-B6A2-4BD9-8CBD-9CB5EE2EB7E4}" sibTransId="{0307DDB7-FF39-4C8A-AFBE-56178AB3D05C}"/>
    <dgm:cxn modelId="{179F3DB2-FCB2-40EF-8DD7-CAAE077A86C9}" srcId="{B014B4FB-4769-4703-9249-F32DB90DC338}" destId="{9044B73B-868F-45A9-A11F-BF8AA8D46969}" srcOrd="0" destOrd="0" parTransId="{66ED9671-4D64-4A62-9F09-32F10341262D}" sibTransId="{C0B91A36-3F60-425C-B1A4-45D88CD3B998}"/>
    <dgm:cxn modelId="{89BB534F-B975-405E-B8BB-7025E4789C40}" srcId="{242F3E3C-1C66-489F-ABE1-A159E5107665}" destId="{FA4E9CE5-5B40-4406-9F12-D704CEC47683}" srcOrd="3" destOrd="0" parTransId="{152B4B9C-C4B7-446D-92AF-7D9A6BEA7F1E}" sibTransId="{194F559C-36EC-4750-AB60-41188B29148F}"/>
    <dgm:cxn modelId="{142ADC7F-589F-4673-BA99-F7565C88D6E0}" srcId="{FA4E9CE5-5B40-4406-9F12-D704CEC47683}" destId="{182FD1B8-C554-4028-9EA8-C9CEA71E00CB}" srcOrd="0" destOrd="0" parTransId="{DC6DE53C-0CEF-43EB-80FB-9E42FB94C5CE}" sibTransId="{15B31CE6-3F40-4EEC-8B92-82EA6BA92C4B}"/>
    <dgm:cxn modelId="{E0717268-113A-46D0-BAC7-0D0FEE1BC19A}" type="presOf" srcId="{FA4E9CE5-5B40-4406-9F12-D704CEC47683}" destId="{025E2766-31D2-40B1-AE30-438C27493056}" srcOrd="0" destOrd="0" presId="urn:microsoft.com/office/officeart/2005/8/layout/chevron2"/>
    <dgm:cxn modelId="{06ED6F5F-D9B4-492D-B136-5B9A723FBFA1}" srcId="{242F3E3C-1C66-489F-ABE1-A159E5107665}" destId="{B014B4FB-4769-4703-9249-F32DB90DC338}" srcOrd="1" destOrd="0" parTransId="{0540ECFE-BCAD-4412-97C8-DFC1ECED199D}" sibTransId="{A847521D-2EF0-476A-B8B6-F06D3982343D}"/>
    <dgm:cxn modelId="{A9846804-9976-4C43-9CC4-4958C585F34D}" type="presParOf" srcId="{7B685BFE-6D2C-46B0-8A42-B047111923EE}" destId="{510A2621-94F0-43FE-A99D-43468FF417C8}" srcOrd="0" destOrd="0" presId="urn:microsoft.com/office/officeart/2005/8/layout/chevron2"/>
    <dgm:cxn modelId="{E190D4B6-4A74-48D8-8CB3-6C93C5B6E5ED}" type="presParOf" srcId="{510A2621-94F0-43FE-A99D-43468FF417C8}" destId="{4D769823-0BE0-4C5B-AEF3-09A9333CD440}" srcOrd="0" destOrd="0" presId="urn:microsoft.com/office/officeart/2005/8/layout/chevron2"/>
    <dgm:cxn modelId="{B282D5D4-4A7F-43CF-B0EF-F3D818EC4B2C}" type="presParOf" srcId="{510A2621-94F0-43FE-A99D-43468FF417C8}" destId="{EF1ACB9E-EF6A-45C2-B2D9-DA7C9715F9DE}" srcOrd="1" destOrd="0" presId="urn:microsoft.com/office/officeart/2005/8/layout/chevron2"/>
    <dgm:cxn modelId="{0F19AEDC-6617-4ABB-9DE4-C27248DBD936}" type="presParOf" srcId="{7B685BFE-6D2C-46B0-8A42-B047111923EE}" destId="{32D1AA00-6F34-4BEE-8EE9-623EE5A951BA}" srcOrd="1" destOrd="0" presId="urn:microsoft.com/office/officeart/2005/8/layout/chevron2"/>
    <dgm:cxn modelId="{4BD20BF3-F4C2-4A75-9E94-4731DF107193}" type="presParOf" srcId="{7B685BFE-6D2C-46B0-8A42-B047111923EE}" destId="{0937E8CB-148B-4E1A-AA4A-D900444C534F}" srcOrd="2" destOrd="0" presId="urn:microsoft.com/office/officeart/2005/8/layout/chevron2"/>
    <dgm:cxn modelId="{27D7110C-D2AC-47CE-8BA1-8885A03D1F48}" type="presParOf" srcId="{0937E8CB-148B-4E1A-AA4A-D900444C534F}" destId="{BA4C9647-2889-4DAC-AB5C-39D1FD660724}" srcOrd="0" destOrd="0" presId="urn:microsoft.com/office/officeart/2005/8/layout/chevron2"/>
    <dgm:cxn modelId="{B3279B66-BFD2-4B30-AE0F-287B94083363}" type="presParOf" srcId="{0937E8CB-148B-4E1A-AA4A-D900444C534F}" destId="{86ADD092-054C-4FA4-9E63-58B4E59F0742}" srcOrd="1" destOrd="0" presId="urn:microsoft.com/office/officeart/2005/8/layout/chevron2"/>
    <dgm:cxn modelId="{33FE11CA-BB05-49B1-82ED-823A62A48A22}" type="presParOf" srcId="{7B685BFE-6D2C-46B0-8A42-B047111923EE}" destId="{47539B7E-480C-4C28-9079-09A9F4BF2A49}" srcOrd="3" destOrd="0" presId="urn:microsoft.com/office/officeart/2005/8/layout/chevron2"/>
    <dgm:cxn modelId="{625170B9-378F-45D4-8A6E-6FC3B2E1B525}" type="presParOf" srcId="{7B685BFE-6D2C-46B0-8A42-B047111923EE}" destId="{F63B52BC-EC9A-4DEF-BF55-3D4C71E7B2B7}" srcOrd="4" destOrd="0" presId="urn:microsoft.com/office/officeart/2005/8/layout/chevron2"/>
    <dgm:cxn modelId="{2E560B87-61E1-4E36-B79D-F5CA945E8D28}" type="presParOf" srcId="{F63B52BC-EC9A-4DEF-BF55-3D4C71E7B2B7}" destId="{950F2BBB-7B9C-44A0-B922-A1915A0E6320}" srcOrd="0" destOrd="0" presId="urn:microsoft.com/office/officeart/2005/8/layout/chevron2"/>
    <dgm:cxn modelId="{5FA4FEE4-0112-41D6-9BE8-921A52F1D84F}" type="presParOf" srcId="{F63B52BC-EC9A-4DEF-BF55-3D4C71E7B2B7}" destId="{D719AAD2-AD05-4289-8841-EE8278A73503}" srcOrd="1" destOrd="0" presId="urn:microsoft.com/office/officeart/2005/8/layout/chevron2"/>
    <dgm:cxn modelId="{F9B8C549-7DD7-49F7-ABA3-D33E370F030D}" type="presParOf" srcId="{7B685BFE-6D2C-46B0-8A42-B047111923EE}" destId="{F45C094D-711A-40D8-9A9B-6B1E1B479563}" srcOrd="5" destOrd="0" presId="urn:microsoft.com/office/officeart/2005/8/layout/chevron2"/>
    <dgm:cxn modelId="{16D74D55-4223-4EA2-AAD3-B18D3ABFCEFA}" type="presParOf" srcId="{7B685BFE-6D2C-46B0-8A42-B047111923EE}" destId="{6CA2F0AE-CD8A-4DD0-9B94-45395B5F2633}" srcOrd="6" destOrd="0" presId="urn:microsoft.com/office/officeart/2005/8/layout/chevron2"/>
    <dgm:cxn modelId="{758E326F-D058-4007-9338-D6F8746F7B7A}" type="presParOf" srcId="{6CA2F0AE-CD8A-4DD0-9B94-45395B5F2633}" destId="{025E2766-31D2-40B1-AE30-438C27493056}" srcOrd="0" destOrd="0" presId="urn:microsoft.com/office/officeart/2005/8/layout/chevron2"/>
    <dgm:cxn modelId="{ADA7CBB3-2ABC-418B-A20C-7F1F6D91EB25}" type="presParOf" srcId="{6CA2F0AE-CD8A-4DD0-9B94-45395B5F2633}" destId="{9508017C-2DFB-456D-BC83-C14B912397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B38733-D0AE-4479-B573-1C891C612039}" type="doc">
      <dgm:prSet loTypeId="urn:microsoft.com/office/officeart/2005/8/layout/hierarchy4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BB574E7-924D-4D2C-B352-A26E3B064443}">
      <dgm:prSet phldrT="[Text]"/>
      <dgm:spPr/>
      <dgm:t>
        <a:bodyPr/>
        <a:lstStyle/>
        <a:p>
          <a:r>
            <a:rPr lang="en-US" b="1" dirty="0" smtClean="0"/>
            <a:t>3 LOẠI KIỂM TRA ĐÁNH GIÁ </a:t>
          </a:r>
          <a:br>
            <a:rPr lang="en-US" b="1" dirty="0" smtClean="0"/>
          </a:br>
          <a:r>
            <a:rPr lang="en-US" b="1" dirty="0" smtClean="0"/>
            <a:t>TRONG MÔN TOÁN CẤP THCS</a:t>
          </a:r>
          <a:endParaRPr lang="en-US" b="1" dirty="0"/>
        </a:p>
      </dgm:t>
    </dgm:pt>
    <dgm:pt modelId="{EBDC54EC-D874-4951-AC8B-BC63DFC23A25}" type="parTrans" cxnId="{2CE6D58F-2ABD-452D-9641-15DE1C90393D}">
      <dgm:prSet/>
      <dgm:spPr/>
      <dgm:t>
        <a:bodyPr/>
        <a:lstStyle/>
        <a:p>
          <a:endParaRPr lang="en-US"/>
        </a:p>
      </dgm:t>
    </dgm:pt>
    <dgm:pt modelId="{43DF5F19-5AA1-4DA4-9936-0C0B8A4BBF11}" type="sibTrans" cxnId="{2CE6D58F-2ABD-452D-9641-15DE1C90393D}">
      <dgm:prSet/>
      <dgm:spPr/>
      <dgm:t>
        <a:bodyPr/>
        <a:lstStyle/>
        <a:p>
          <a:endParaRPr lang="en-US"/>
        </a:p>
      </dgm:t>
    </dgm:pt>
    <dgm:pt modelId="{79D08B6E-5FEB-407B-A221-DD13B5F6EE8A}">
      <dgm:prSet phldrT="[Text]"/>
      <dgm:spPr/>
      <dgm:t>
        <a:bodyPr/>
        <a:lstStyle/>
        <a:p>
          <a:r>
            <a:rPr lang="en-US" b="1" smtClean="0"/>
            <a:t>KTĐG</a:t>
          </a:r>
          <a:br>
            <a:rPr lang="en-US" b="1" smtClean="0"/>
          </a:br>
          <a:r>
            <a:rPr lang="en-US" b="1" smtClean="0"/>
            <a:t>thường xuyên</a:t>
          </a:r>
          <a:endParaRPr lang="en-US" b="1"/>
        </a:p>
      </dgm:t>
    </dgm:pt>
    <dgm:pt modelId="{F0FBC250-CC7B-4F7E-B69A-F9898718A9E8}" type="parTrans" cxnId="{BB6416D2-EACD-4CE8-B145-390EA7843E98}">
      <dgm:prSet/>
      <dgm:spPr/>
      <dgm:t>
        <a:bodyPr/>
        <a:lstStyle/>
        <a:p>
          <a:endParaRPr lang="en-US"/>
        </a:p>
      </dgm:t>
    </dgm:pt>
    <dgm:pt modelId="{54B8AB96-5D54-4488-8B98-1DCFDE94DD3E}" type="sibTrans" cxnId="{BB6416D2-EACD-4CE8-B145-390EA7843E98}">
      <dgm:prSet/>
      <dgm:spPr/>
      <dgm:t>
        <a:bodyPr/>
        <a:lstStyle/>
        <a:p>
          <a:endParaRPr lang="en-US"/>
        </a:p>
      </dgm:t>
    </dgm:pt>
    <dgm:pt modelId="{625FC435-E08E-4C04-B54E-B8FB6F1EDE4E}">
      <dgm:prSet phldrT="[Text]"/>
      <dgm:spPr/>
      <dgm:t>
        <a:bodyPr/>
        <a:lstStyle/>
        <a:p>
          <a:r>
            <a:rPr lang="en-US" b="1" smtClean="0"/>
            <a:t>Hệ số1</a:t>
          </a:r>
          <a:endParaRPr lang="en-US" b="1"/>
        </a:p>
      </dgm:t>
    </dgm:pt>
    <dgm:pt modelId="{6CC19426-5496-4F31-8140-DDDD04A7D710}" type="parTrans" cxnId="{35F2CEFE-EEFA-41FB-A426-951485DA024F}">
      <dgm:prSet/>
      <dgm:spPr/>
      <dgm:t>
        <a:bodyPr/>
        <a:lstStyle/>
        <a:p>
          <a:endParaRPr lang="en-US"/>
        </a:p>
      </dgm:t>
    </dgm:pt>
    <dgm:pt modelId="{6A55DCEE-7135-4F9C-9E1C-84EA3952514C}" type="sibTrans" cxnId="{35F2CEFE-EEFA-41FB-A426-951485DA024F}">
      <dgm:prSet/>
      <dgm:spPr/>
      <dgm:t>
        <a:bodyPr/>
        <a:lstStyle/>
        <a:p>
          <a:endParaRPr lang="en-US"/>
        </a:p>
      </dgm:t>
    </dgm:pt>
    <dgm:pt modelId="{F5F9D088-38D4-4C8F-9163-2A2715106744}">
      <dgm:prSet phldrT="[Text]"/>
      <dgm:spPr/>
      <dgm:t>
        <a:bodyPr/>
        <a:lstStyle/>
        <a:p>
          <a:r>
            <a:rPr lang="en-US" b="1" smtClean="0"/>
            <a:t>KTĐG</a:t>
          </a:r>
          <a:br>
            <a:rPr lang="en-US" b="1" smtClean="0"/>
          </a:br>
          <a:r>
            <a:rPr lang="en-US" b="1" smtClean="0"/>
            <a:t>giữa kì</a:t>
          </a:r>
          <a:endParaRPr lang="en-US" b="1"/>
        </a:p>
      </dgm:t>
    </dgm:pt>
    <dgm:pt modelId="{916E2E27-B37B-4817-A661-B8CB19EA171F}" type="parTrans" cxnId="{78D0A269-41C0-4096-9C20-0887315D84E9}">
      <dgm:prSet/>
      <dgm:spPr/>
      <dgm:t>
        <a:bodyPr/>
        <a:lstStyle/>
        <a:p>
          <a:endParaRPr lang="en-US"/>
        </a:p>
      </dgm:t>
    </dgm:pt>
    <dgm:pt modelId="{97E061CB-4E17-4AB7-B5FB-777524221E93}" type="sibTrans" cxnId="{78D0A269-41C0-4096-9C20-0887315D84E9}">
      <dgm:prSet/>
      <dgm:spPr/>
      <dgm:t>
        <a:bodyPr/>
        <a:lstStyle/>
        <a:p>
          <a:endParaRPr lang="en-US"/>
        </a:p>
      </dgm:t>
    </dgm:pt>
    <dgm:pt modelId="{15E04950-7A45-4BA8-8E6C-33F735C95092}">
      <dgm:prSet phldrT="[Text]"/>
      <dgm:spPr/>
      <dgm:t>
        <a:bodyPr/>
        <a:lstStyle/>
        <a:p>
          <a:r>
            <a:rPr lang="en-US" b="1" smtClean="0"/>
            <a:t>KTĐG</a:t>
          </a:r>
          <a:br>
            <a:rPr lang="en-US" b="1" smtClean="0"/>
          </a:br>
          <a:r>
            <a:rPr lang="en-US" b="1" smtClean="0"/>
            <a:t>cuối kì</a:t>
          </a:r>
          <a:endParaRPr lang="en-US" b="1"/>
        </a:p>
      </dgm:t>
    </dgm:pt>
    <dgm:pt modelId="{E6450825-3353-4D02-8847-E4DED0E22570}" type="parTrans" cxnId="{88BBB027-1ACC-4BEE-9600-08F70D910750}">
      <dgm:prSet/>
      <dgm:spPr/>
      <dgm:t>
        <a:bodyPr/>
        <a:lstStyle/>
        <a:p>
          <a:endParaRPr lang="en-US"/>
        </a:p>
      </dgm:t>
    </dgm:pt>
    <dgm:pt modelId="{F4A858DD-DBD3-48CA-B8E9-1A1E3EA692F1}" type="sibTrans" cxnId="{88BBB027-1ACC-4BEE-9600-08F70D910750}">
      <dgm:prSet/>
      <dgm:spPr/>
      <dgm:t>
        <a:bodyPr/>
        <a:lstStyle/>
        <a:p>
          <a:endParaRPr lang="en-US"/>
        </a:p>
      </dgm:t>
    </dgm:pt>
    <dgm:pt modelId="{BEBC8B26-CF0B-4820-A30B-D0F2202BAC66}">
      <dgm:prSet phldrT="[Text]"/>
      <dgm:spPr/>
      <dgm:t>
        <a:bodyPr/>
        <a:lstStyle/>
        <a:p>
          <a:r>
            <a:rPr lang="en-US" b="1" smtClean="0"/>
            <a:t>4 cột điểm</a:t>
          </a:r>
          <a:endParaRPr lang="en-US" b="1"/>
        </a:p>
      </dgm:t>
    </dgm:pt>
    <dgm:pt modelId="{CF1D4AFB-BEA6-4674-A716-5546F53E7F51}" type="parTrans" cxnId="{0DC56122-912B-4259-9BB5-D733ECEE411C}">
      <dgm:prSet/>
      <dgm:spPr/>
      <dgm:t>
        <a:bodyPr/>
        <a:lstStyle/>
        <a:p>
          <a:endParaRPr lang="en-US"/>
        </a:p>
      </dgm:t>
    </dgm:pt>
    <dgm:pt modelId="{9BE9DE00-B88F-4FC1-B5AB-803788E098FD}" type="sibTrans" cxnId="{0DC56122-912B-4259-9BB5-D733ECEE411C}">
      <dgm:prSet/>
      <dgm:spPr/>
      <dgm:t>
        <a:bodyPr/>
        <a:lstStyle/>
        <a:p>
          <a:endParaRPr lang="en-US"/>
        </a:p>
      </dgm:t>
    </dgm:pt>
    <dgm:pt modelId="{51D9817D-D5C0-49C4-9E8A-0140F4E0FBCD}">
      <dgm:prSet phldrT="[Text]"/>
      <dgm:spPr/>
      <dgm:t>
        <a:bodyPr/>
        <a:lstStyle/>
        <a:p>
          <a:r>
            <a:rPr lang="en-US" b="1" smtClean="0"/>
            <a:t>Hệ số 2</a:t>
          </a:r>
          <a:endParaRPr lang="en-US" b="1"/>
        </a:p>
      </dgm:t>
    </dgm:pt>
    <dgm:pt modelId="{8CDDEC96-7496-45A3-86DB-B9554D47E10E}" type="parTrans" cxnId="{CFA1A88B-025F-4826-ACD6-C07F419E66F5}">
      <dgm:prSet/>
      <dgm:spPr/>
      <dgm:t>
        <a:bodyPr/>
        <a:lstStyle/>
        <a:p>
          <a:endParaRPr lang="en-US"/>
        </a:p>
      </dgm:t>
    </dgm:pt>
    <dgm:pt modelId="{F095A73E-22F0-48B6-AEFF-872B74DDE852}" type="sibTrans" cxnId="{CFA1A88B-025F-4826-ACD6-C07F419E66F5}">
      <dgm:prSet/>
      <dgm:spPr/>
      <dgm:t>
        <a:bodyPr/>
        <a:lstStyle/>
        <a:p>
          <a:endParaRPr lang="en-US"/>
        </a:p>
      </dgm:t>
    </dgm:pt>
    <dgm:pt modelId="{2FAFBAD2-1627-41E5-A81E-88D572AC5E94}">
      <dgm:prSet phldrT="[Text]"/>
      <dgm:spPr/>
      <dgm:t>
        <a:bodyPr/>
        <a:lstStyle/>
        <a:p>
          <a:r>
            <a:rPr lang="en-US" b="1" smtClean="0"/>
            <a:t>1 cột điểm</a:t>
          </a:r>
          <a:endParaRPr lang="en-US" b="1"/>
        </a:p>
      </dgm:t>
    </dgm:pt>
    <dgm:pt modelId="{C3D93ED0-7B63-4334-9421-CA9C46D9C910}" type="parTrans" cxnId="{46657A7F-A015-4FA6-91AD-CE42247B32CF}">
      <dgm:prSet/>
      <dgm:spPr/>
      <dgm:t>
        <a:bodyPr/>
        <a:lstStyle/>
        <a:p>
          <a:endParaRPr lang="en-US"/>
        </a:p>
      </dgm:t>
    </dgm:pt>
    <dgm:pt modelId="{BC181FB0-2FBE-43B7-A103-80ABF39670E7}" type="sibTrans" cxnId="{46657A7F-A015-4FA6-91AD-CE42247B32CF}">
      <dgm:prSet/>
      <dgm:spPr/>
      <dgm:t>
        <a:bodyPr/>
        <a:lstStyle/>
        <a:p>
          <a:endParaRPr lang="en-US"/>
        </a:p>
      </dgm:t>
    </dgm:pt>
    <dgm:pt modelId="{A72033B8-2645-4769-91EA-91CF277594E3}">
      <dgm:prSet phldrT="[Text]"/>
      <dgm:spPr/>
      <dgm:t>
        <a:bodyPr/>
        <a:lstStyle/>
        <a:p>
          <a:r>
            <a:rPr lang="en-US" b="1" smtClean="0"/>
            <a:t>Hệ số 3</a:t>
          </a:r>
          <a:endParaRPr lang="en-US" b="1"/>
        </a:p>
      </dgm:t>
    </dgm:pt>
    <dgm:pt modelId="{BA4A00C9-1CE4-411B-9DE8-2BC05D02CC30}" type="parTrans" cxnId="{99E326B1-CBC4-4050-86DC-D3C4401EDFC4}">
      <dgm:prSet/>
      <dgm:spPr/>
      <dgm:t>
        <a:bodyPr/>
        <a:lstStyle/>
        <a:p>
          <a:endParaRPr lang="en-US"/>
        </a:p>
      </dgm:t>
    </dgm:pt>
    <dgm:pt modelId="{254A0939-2F7B-4016-99E0-B50DCDADD796}" type="sibTrans" cxnId="{99E326B1-CBC4-4050-86DC-D3C4401EDFC4}">
      <dgm:prSet/>
      <dgm:spPr/>
      <dgm:t>
        <a:bodyPr/>
        <a:lstStyle/>
        <a:p>
          <a:endParaRPr lang="en-US"/>
        </a:p>
      </dgm:t>
    </dgm:pt>
    <dgm:pt modelId="{A335A3E6-E5CA-4A15-A972-45B74ABC967D}">
      <dgm:prSet phldrT="[Text]"/>
      <dgm:spPr/>
      <dgm:t>
        <a:bodyPr/>
        <a:lstStyle/>
        <a:p>
          <a:r>
            <a:rPr lang="en-US" b="1" smtClean="0"/>
            <a:t>1 cột điểm</a:t>
          </a:r>
          <a:endParaRPr lang="en-US" b="1"/>
        </a:p>
      </dgm:t>
    </dgm:pt>
    <dgm:pt modelId="{4B67A4C4-A42E-4C6B-B0CA-8F65EE249199}" type="parTrans" cxnId="{AAE21B72-D1CD-448B-87DF-3BE8DD7930EE}">
      <dgm:prSet/>
      <dgm:spPr/>
      <dgm:t>
        <a:bodyPr/>
        <a:lstStyle/>
        <a:p>
          <a:endParaRPr lang="en-US"/>
        </a:p>
      </dgm:t>
    </dgm:pt>
    <dgm:pt modelId="{B2447160-551C-4748-BF54-3129AEEDAA42}" type="sibTrans" cxnId="{AAE21B72-D1CD-448B-87DF-3BE8DD7930EE}">
      <dgm:prSet/>
      <dgm:spPr/>
      <dgm:t>
        <a:bodyPr/>
        <a:lstStyle/>
        <a:p>
          <a:endParaRPr lang="en-US"/>
        </a:p>
      </dgm:t>
    </dgm:pt>
    <dgm:pt modelId="{45E7843A-D448-4D0A-8E0E-E31059C2F736}" type="pres">
      <dgm:prSet presAssocID="{3CB38733-D0AE-4479-B573-1C891C6120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DC0ABC6-D737-42EE-A0CA-0F92743C300D}" type="pres">
      <dgm:prSet presAssocID="{5BB574E7-924D-4D2C-B352-A26E3B064443}" presName="vertOne" presStyleCnt="0"/>
      <dgm:spPr/>
    </dgm:pt>
    <dgm:pt modelId="{09A70B3F-8726-4B97-B14B-E55F0D4D8AEE}" type="pres">
      <dgm:prSet presAssocID="{5BB574E7-924D-4D2C-B352-A26E3B064443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679494-4C20-43D1-9293-73D15A82E444}" type="pres">
      <dgm:prSet presAssocID="{5BB574E7-924D-4D2C-B352-A26E3B064443}" presName="parTransOne" presStyleCnt="0"/>
      <dgm:spPr/>
    </dgm:pt>
    <dgm:pt modelId="{1402C7C8-1E40-459B-9B7B-F9F0AA015568}" type="pres">
      <dgm:prSet presAssocID="{5BB574E7-924D-4D2C-B352-A26E3B064443}" presName="horzOne" presStyleCnt="0"/>
      <dgm:spPr/>
    </dgm:pt>
    <dgm:pt modelId="{09659256-12D4-4898-ACCF-83A829297927}" type="pres">
      <dgm:prSet presAssocID="{79D08B6E-5FEB-407B-A221-DD13B5F6EE8A}" presName="vertTwo" presStyleCnt="0"/>
      <dgm:spPr/>
    </dgm:pt>
    <dgm:pt modelId="{E574824F-6C16-46AF-8D4D-29FFBBAC3575}" type="pres">
      <dgm:prSet presAssocID="{79D08B6E-5FEB-407B-A221-DD13B5F6EE8A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B9466A-D50F-45ED-8635-6C9B673BAF21}" type="pres">
      <dgm:prSet presAssocID="{79D08B6E-5FEB-407B-A221-DD13B5F6EE8A}" presName="parTransTwo" presStyleCnt="0"/>
      <dgm:spPr/>
    </dgm:pt>
    <dgm:pt modelId="{15A1779D-4CA5-4693-B225-082F8B7B1437}" type="pres">
      <dgm:prSet presAssocID="{79D08B6E-5FEB-407B-A221-DD13B5F6EE8A}" presName="horzTwo" presStyleCnt="0"/>
      <dgm:spPr/>
    </dgm:pt>
    <dgm:pt modelId="{FE53F6EF-56DC-4D6E-B4BD-F780B52B3012}" type="pres">
      <dgm:prSet presAssocID="{625FC435-E08E-4C04-B54E-B8FB6F1EDE4E}" presName="vertThree" presStyleCnt="0"/>
      <dgm:spPr/>
    </dgm:pt>
    <dgm:pt modelId="{39F20CD3-C040-4ED1-ABA8-0EFA07CF5DA2}" type="pres">
      <dgm:prSet presAssocID="{625FC435-E08E-4C04-B54E-B8FB6F1EDE4E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0F8839-E8C6-4523-A6E3-4CFD3DAB754E}" type="pres">
      <dgm:prSet presAssocID="{625FC435-E08E-4C04-B54E-B8FB6F1EDE4E}" presName="parTransThree" presStyleCnt="0"/>
      <dgm:spPr/>
    </dgm:pt>
    <dgm:pt modelId="{C6190417-6649-4E95-ACBE-96FC2D1C3762}" type="pres">
      <dgm:prSet presAssocID="{625FC435-E08E-4C04-B54E-B8FB6F1EDE4E}" presName="horzThree" presStyleCnt="0"/>
      <dgm:spPr/>
    </dgm:pt>
    <dgm:pt modelId="{299B955C-9F24-4218-95B6-5BE0C7D24170}" type="pres">
      <dgm:prSet presAssocID="{BEBC8B26-CF0B-4820-A30B-D0F2202BAC66}" presName="vertFour" presStyleCnt="0">
        <dgm:presLayoutVars>
          <dgm:chPref val="3"/>
        </dgm:presLayoutVars>
      </dgm:prSet>
      <dgm:spPr/>
    </dgm:pt>
    <dgm:pt modelId="{4139850C-4F95-4278-A0C4-B4A8EEC9F5E5}" type="pres">
      <dgm:prSet presAssocID="{BEBC8B26-CF0B-4820-A30B-D0F2202BAC66}" presName="txFour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1F114B-FA58-454A-BE11-77C61C4D9925}" type="pres">
      <dgm:prSet presAssocID="{BEBC8B26-CF0B-4820-A30B-D0F2202BAC66}" presName="horzFour" presStyleCnt="0"/>
      <dgm:spPr/>
    </dgm:pt>
    <dgm:pt modelId="{3D6F4C69-9449-4E6E-BF28-6CA6AE138480}" type="pres">
      <dgm:prSet presAssocID="{54B8AB96-5D54-4488-8B98-1DCFDE94DD3E}" presName="sibSpaceTwo" presStyleCnt="0"/>
      <dgm:spPr/>
    </dgm:pt>
    <dgm:pt modelId="{035B97C2-CBB5-43F7-838D-C8B83434A4B2}" type="pres">
      <dgm:prSet presAssocID="{F5F9D088-38D4-4C8F-9163-2A2715106744}" presName="vertTwo" presStyleCnt="0"/>
      <dgm:spPr/>
    </dgm:pt>
    <dgm:pt modelId="{D7B99502-10C2-4654-AF78-0A3219D5691C}" type="pres">
      <dgm:prSet presAssocID="{F5F9D088-38D4-4C8F-9163-2A2715106744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C55B31-DF6E-45A2-8615-53CDD5416973}" type="pres">
      <dgm:prSet presAssocID="{F5F9D088-38D4-4C8F-9163-2A2715106744}" presName="parTransTwo" presStyleCnt="0"/>
      <dgm:spPr/>
    </dgm:pt>
    <dgm:pt modelId="{2DC90EA7-7B53-4650-BE20-59472D6E40DB}" type="pres">
      <dgm:prSet presAssocID="{F5F9D088-38D4-4C8F-9163-2A2715106744}" presName="horzTwo" presStyleCnt="0"/>
      <dgm:spPr/>
    </dgm:pt>
    <dgm:pt modelId="{F60C2C53-FC92-41B5-8A2D-FD60D1A3699C}" type="pres">
      <dgm:prSet presAssocID="{51D9817D-D5C0-49C4-9E8A-0140F4E0FBCD}" presName="vertThree" presStyleCnt="0"/>
      <dgm:spPr/>
    </dgm:pt>
    <dgm:pt modelId="{6234FF0C-F051-4711-B9EF-1D6A8ADF0A00}" type="pres">
      <dgm:prSet presAssocID="{51D9817D-D5C0-49C4-9E8A-0140F4E0FBCD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114AE0-9C45-46C9-B74C-F8E58F974E81}" type="pres">
      <dgm:prSet presAssocID="{51D9817D-D5C0-49C4-9E8A-0140F4E0FBCD}" presName="parTransThree" presStyleCnt="0"/>
      <dgm:spPr/>
    </dgm:pt>
    <dgm:pt modelId="{68EDA332-BDEA-428A-9FE4-699CCC0D0FAD}" type="pres">
      <dgm:prSet presAssocID="{51D9817D-D5C0-49C4-9E8A-0140F4E0FBCD}" presName="horzThree" presStyleCnt="0"/>
      <dgm:spPr/>
    </dgm:pt>
    <dgm:pt modelId="{713B0B3B-9625-4EA6-9337-F64BC62CD0E2}" type="pres">
      <dgm:prSet presAssocID="{2FAFBAD2-1627-41E5-A81E-88D572AC5E94}" presName="vertFour" presStyleCnt="0">
        <dgm:presLayoutVars>
          <dgm:chPref val="3"/>
        </dgm:presLayoutVars>
      </dgm:prSet>
      <dgm:spPr/>
    </dgm:pt>
    <dgm:pt modelId="{326A8167-F8BC-4540-8EA4-35E8CE462BE3}" type="pres">
      <dgm:prSet presAssocID="{2FAFBAD2-1627-41E5-A81E-88D572AC5E94}" presName="txFour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0B6983-79BA-4254-A673-4B7B503B9EDF}" type="pres">
      <dgm:prSet presAssocID="{2FAFBAD2-1627-41E5-A81E-88D572AC5E94}" presName="horzFour" presStyleCnt="0"/>
      <dgm:spPr/>
    </dgm:pt>
    <dgm:pt modelId="{0AE791DE-A01F-4C35-A110-E7809EC4B042}" type="pres">
      <dgm:prSet presAssocID="{97E061CB-4E17-4AB7-B5FB-777524221E93}" presName="sibSpaceTwo" presStyleCnt="0"/>
      <dgm:spPr/>
    </dgm:pt>
    <dgm:pt modelId="{37A3C6C2-C0E1-495A-8C44-B0BA4330A920}" type="pres">
      <dgm:prSet presAssocID="{15E04950-7A45-4BA8-8E6C-33F735C95092}" presName="vertTwo" presStyleCnt="0"/>
      <dgm:spPr/>
    </dgm:pt>
    <dgm:pt modelId="{70655AE7-6F9C-4273-80A3-DDE8F6B38043}" type="pres">
      <dgm:prSet presAssocID="{15E04950-7A45-4BA8-8E6C-33F735C95092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32569A-BBCE-4F07-8A69-B5AC8BAE4B76}" type="pres">
      <dgm:prSet presAssocID="{15E04950-7A45-4BA8-8E6C-33F735C95092}" presName="parTransTwo" presStyleCnt="0"/>
      <dgm:spPr/>
    </dgm:pt>
    <dgm:pt modelId="{03317AC7-410E-4035-95FF-829B1C2B3CDE}" type="pres">
      <dgm:prSet presAssocID="{15E04950-7A45-4BA8-8E6C-33F735C95092}" presName="horzTwo" presStyleCnt="0"/>
      <dgm:spPr/>
    </dgm:pt>
    <dgm:pt modelId="{FE58EBEE-1D68-4F9A-8408-6470E28A069F}" type="pres">
      <dgm:prSet presAssocID="{A72033B8-2645-4769-91EA-91CF277594E3}" presName="vertThree" presStyleCnt="0"/>
      <dgm:spPr/>
    </dgm:pt>
    <dgm:pt modelId="{892CFF9B-5BE2-4482-AE4B-E467B79A33F2}" type="pres">
      <dgm:prSet presAssocID="{A72033B8-2645-4769-91EA-91CF277594E3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C99AE1-92B1-4330-9A31-EDC9F26925A6}" type="pres">
      <dgm:prSet presAssocID="{A72033B8-2645-4769-91EA-91CF277594E3}" presName="parTransThree" presStyleCnt="0"/>
      <dgm:spPr/>
    </dgm:pt>
    <dgm:pt modelId="{C3825350-A183-493B-B562-5D98CB2A7E07}" type="pres">
      <dgm:prSet presAssocID="{A72033B8-2645-4769-91EA-91CF277594E3}" presName="horzThree" presStyleCnt="0"/>
      <dgm:spPr/>
    </dgm:pt>
    <dgm:pt modelId="{73243329-AE26-4FB0-8D55-861FA74A73C4}" type="pres">
      <dgm:prSet presAssocID="{A335A3E6-E5CA-4A15-A972-45B74ABC967D}" presName="vertFour" presStyleCnt="0">
        <dgm:presLayoutVars>
          <dgm:chPref val="3"/>
        </dgm:presLayoutVars>
      </dgm:prSet>
      <dgm:spPr/>
    </dgm:pt>
    <dgm:pt modelId="{ECF19B23-EFB6-4DA0-86A2-E0E86449066C}" type="pres">
      <dgm:prSet presAssocID="{A335A3E6-E5CA-4A15-A972-45B74ABC967D}" presName="txFour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EA66FC-8618-4E6B-9D6D-E0F8F5E452BF}" type="pres">
      <dgm:prSet presAssocID="{A335A3E6-E5CA-4A15-A972-45B74ABC967D}" presName="horzFour" presStyleCnt="0"/>
      <dgm:spPr/>
    </dgm:pt>
  </dgm:ptLst>
  <dgm:cxnLst>
    <dgm:cxn modelId="{8C3CEF1A-0D87-41F3-927A-4B918A60E394}" type="presOf" srcId="{A335A3E6-E5CA-4A15-A972-45B74ABC967D}" destId="{ECF19B23-EFB6-4DA0-86A2-E0E86449066C}" srcOrd="0" destOrd="0" presId="urn:microsoft.com/office/officeart/2005/8/layout/hierarchy4"/>
    <dgm:cxn modelId="{99E326B1-CBC4-4050-86DC-D3C4401EDFC4}" srcId="{15E04950-7A45-4BA8-8E6C-33F735C95092}" destId="{A72033B8-2645-4769-91EA-91CF277594E3}" srcOrd="0" destOrd="0" parTransId="{BA4A00C9-1CE4-411B-9DE8-2BC05D02CC30}" sibTransId="{254A0939-2F7B-4016-99E0-B50DCDADD796}"/>
    <dgm:cxn modelId="{A5EFD3F4-874D-491B-9293-0265C046434B}" type="presOf" srcId="{51D9817D-D5C0-49C4-9E8A-0140F4E0FBCD}" destId="{6234FF0C-F051-4711-B9EF-1D6A8ADF0A00}" srcOrd="0" destOrd="0" presId="urn:microsoft.com/office/officeart/2005/8/layout/hierarchy4"/>
    <dgm:cxn modelId="{46657A7F-A015-4FA6-91AD-CE42247B32CF}" srcId="{51D9817D-D5C0-49C4-9E8A-0140F4E0FBCD}" destId="{2FAFBAD2-1627-41E5-A81E-88D572AC5E94}" srcOrd="0" destOrd="0" parTransId="{C3D93ED0-7B63-4334-9421-CA9C46D9C910}" sibTransId="{BC181FB0-2FBE-43B7-A103-80ABF39670E7}"/>
    <dgm:cxn modelId="{88BBB027-1ACC-4BEE-9600-08F70D910750}" srcId="{5BB574E7-924D-4D2C-B352-A26E3B064443}" destId="{15E04950-7A45-4BA8-8E6C-33F735C95092}" srcOrd="2" destOrd="0" parTransId="{E6450825-3353-4D02-8847-E4DED0E22570}" sibTransId="{F4A858DD-DBD3-48CA-B8E9-1A1E3EA692F1}"/>
    <dgm:cxn modelId="{0DC56122-912B-4259-9BB5-D733ECEE411C}" srcId="{625FC435-E08E-4C04-B54E-B8FB6F1EDE4E}" destId="{BEBC8B26-CF0B-4820-A30B-D0F2202BAC66}" srcOrd="0" destOrd="0" parTransId="{CF1D4AFB-BEA6-4674-A716-5546F53E7F51}" sibTransId="{9BE9DE00-B88F-4FC1-B5AB-803788E098FD}"/>
    <dgm:cxn modelId="{14587866-85BA-4FCC-BB65-34FC0E8F44EC}" type="presOf" srcId="{3CB38733-D0AE-4479-B573-1C891C612039}" destId="{45E7843A-D448-4D0A-8E0E-E31059C2F736}" srcOrd="0" destOrd="0" presId="urn:microsoft.com/office/officeart/2005/8/layout/hierarchy4"/>
    <dgm:cxn modelId="{45963566-4BC2-4C4C-8F9F-85021D49E308}" type="presOf" srcId="{F5F9D088-38D4-4C8F-9163-2A2715106744}" destId="{D7B99502-10C2-4654-AF78-0A3219D5691C}" srcOrd="0" destOrd="0" presId="urn:microsoft.com/office/officeart/2005/8/layout/hierarchy4"/>
    <dgm:cxn modelId="{3F58A1FC-CF4B-4C30-A3E7-CC03E20806A5}" type="presOf" srcId="{625FC435-E08E-4C04-B54E-B8FB6F1EDE4E}" destId="{39F20CD3-C040-4ED1-ABA8-0EFA07CF5DA2}" srcOrd="0" destOrd="0" presId="urn:microsoft.com/office/officeart/2005/8/layout/hierarchy4"/>
    <dgm:cxn modelId="{BB6416D2-EACD-4CE8-B145-390EA7843E98}" srcId="{5BB574E7-924D-4D2C-B352-A26E3B064443}" destId="{79D08B6E-5FEB-407B-A221-DD13B5F6EE8A}" srcOrd="0" destOrd="0" parTransId="{F0FBC250-CC7B-4F7E-B69A-F9898718A9E8}" sibTransId="{54B8AB96-5D54-4488-8B98-1DCFDE94DD3E}"/>
    <dgm:cxn modelId="{AAE21B72-D1CD-448B-87DF-3BE8DD7930EE}" srcId="{A72033B8-2645-4769-91EA-91CF277594E3}" destId="{A335A3E6-E5CA-4A15-A972-45B74ABC967D}" srcOrd="0" destOrd="0" parTransId="{4B67A4C4-A42E-4C6B-B0CA-8F65EE249199}" sibTransId="{B2447160-551C-4748-BF54-3129AEEDAA42}"/>
    <dgm:cxn modelId="{78D0A269-41C0-4096-9C20-0887315D84E9}" srcId="{5BB574E7-924D-4D2C-B352-A26E3B064443}" destId="{F5F9D088-38D4-4C8F-9163-2A2715106744}" srcOrd="1" destOrd="0" parTransId="{916E2E27-B37B-4817-A661-B8CB19EA171F}" sibTransId="{97E061CB-4E17-4AB7-B5FB-777524221E93}"/>
    <dgm:cxn modelId="{CFA1A88B-025F-4826-ACD6-C07F419E66F5}" srcId="{F5F9D088-38D4-4C8F-9163-2A2715106744}" destId="{51D9817D-D5C0-49C4-9E8A-0140F4E0FBCD}" srcOrd="0" destOrd="0" parTransId="{8CDDEC96-7496-45A3-86DB-B9554D47E10E}" sibTransId="{F095A73E-22F0-48B6-AEFF-872B74DDE852}"/>
    <dgm:cxn modelId="{2CE6D58F-2ABD-452D-9641-15DE1C90393D}" srcId="{3CB38733-D0AE-4479-B573-1C891C612039}" destId="{5BB574E7-924D-4D2C-B352-A26E3B064443}" srcOrd="0" destOrd="0" parTransId="{EBDC54EC-D874-4951-AC8B-BC63DFC23A25}" sibTransId="{43DF5F19-5AA1-4DA4-9936-0C0B8A4BBF11}"/>
    <dgm:cxn modelId="{4BCEA5C6-11D4-4DB6-9CD8-65D72CDAB304}" type="presOf" srcId="{A72033B8-2645-4769-91EA-91CF277594E3}" destId="{892CFF9B-5BE2-4482-AE4B-E467B79A33F2}" srcOrd="0" destOrd="0" presId="urn:microsoft.com/office/officeart/2005/8/layout/hierarchy4"/>
    <dgm:cxn modelId="{503C2B82-7F18-4FCB-97B9-3546BE9413CC}" type="presOf" srcId="{79D08B6E-5FEB-407B-A221-DD13B5F6EE8A}" destId="{E574824F-6C16-46AF-8D4D-29FFBBAC3575}" srcOrd="0" destOrd="0" presId="urn:microsoft.com/office/officeart/2005/8/layout/hierarchy4"/>
    <dgm:cxn modelId="{F96ABF58-1B7A-425A-83C8-2205EE54A922}" type="presOf" srcId="{2FAFBAD2-1627-41E5-A81E-88D572AC5E94}" destId="{326A8167-F8BC-4540-8EA4-35E8CE462BE3}" srcOrd="0" destOrd="0" presId="urn:microsoft.com/office/officeart/2005/8/layout/hierarchy4"/>
    <dgm:cxn modelId="{35F2CEFE-EEFA-41FB-A426-951485DA024F}" srcId="{79D08B6E-5FEB-407B-A221-DD13B5F6EE8A}" destId="{625FC435-E08E-4C04-B54E-B8FB6F1EDE4E}" srcOrd="0" destOrd="0" parTransId="{6CC19426-5496-4F31-8140-DDDD04A7D710}" sibTransId="{6A55DCEE-7135-4F9C-9E1C-84EA3952514C}"/>
    <dgm:cxn modelId="{2EAFFB3F-E4FC-473F-8197-40F0B8C11980}" type="presOf" srcId="{15E04950-7A45-4BA8-8E6C-33F735C95092}" destId="{70655AE7-6F9C-4273-80A3-DDE8F6B38043}" srcOrd="0" destOrd="0" presId="urn:microsoft.com/office/officeart/2005/8/layout/hierarchy4"/>
    <dgm:cxn modelId="{24279103-6E6B-49E9-9023-A358FF331145}" type="presOf" srcId="{5BB574E7-924D-4D2C-B352-A26E3B064443}" destId="{09A70B3F-8726-4B97-B14B-E55F0D4D8AEE}" srcOrd="0" destOrd="0" presId="urn:microsoft.com/office/officeart/2005/8/layout/hierarchy4"/>
    <dgm:cxn modelId="{95A27AF8-6C0C-446D-B355-9D4486AC88FD}" type="presOf" srcId="{BEBC8B26-CF0B-4820-A30B-D0F2202BAC66}" destId="{4139850C-4F95-4278-A0C4-B4A8EEC9F5E5}" srcOrd="0" destOrd="0" presId="urn:microsoft.com/office/officeart/2005/8/layout/hierarchy4"/>
    <dgm:cxn modelId="{01114939-7BC6-44F9-BF79-B6AB7D56EFCE}" type="presParOf" srcId="{45E7843A-D448-4D0A-8E0E-E31059C2F736}" destId="{2DC0ABC6-D737-42EE-A0CA-0F92743C300D}" srcOrd="0" destOrd="0" presId="urn:microsoft.com/office/officeart/2005/8/layout/hierarchy4"/>
    <dgm:cxn modelId="{5D747DBB-4E25-4A0C-A4BC-D9BA0DC368A1}" type="presParOf" srcId="{2DC0ABC6-D737-42EE-A0CA-0F92743C300D}" destId="{09A70B3F-8726-4B97-B14B-E55F0D4D8AEE}" srcOrd="0" destOrd="0" presId="urn:microsoft.com/office/officeart/2005/8/layout/hierarchy4"/>
    <dgm:cxn modelId="{38E59E5E-4E20-4F4F-B556-55617D087416}" type="presParOf" srcId="{2DC0ABC6-D737-42EE-A0CA-0F92743C300D}" destId="{DF679494-4C20-43D1-9293-73D15A82E444}" srcOrd="1" destOrd="0" presId="urn:microsoft.com/office/officeart/2005/8/layout/hierarchy4"/>
    <dgm:cxn modelId="{DC1108AD-75D5-4195-A7E5-7928EEFFF6D3}" type="presParOf" srcId="{2DC0ABC6-D737-42EE-A0CA-0F92743C300D}" destId="{1402C7C8-1E40-459B-9B7B-F9F0AA015568}" srcOrd="2" destOrd="0" presId="urn:microsoft.com/office/officeart/2005/8/layout/hierarchy4"/>
    <dgm:cxn modelId="{B75C2754-8AE6-42C2-A0AB-9F678EAAF9DA}" type="presParOf" srcId="{1402C7C8-1E40-459B-9B7B-F9F0AA015568}" destId="{09659256-12D4-4898-ACCF-83A829297927}" srcOrd="0" destOrd="0" presId="urn:microsoft.com/office/officeart/2005/8/layout/hierarchy4"/>
    <dgm:cxn modelId="{7AC543CA-0BE2-496A-8038-CF4B83D134E0}" type="presParOf" srcId="{09659256-12D4-4898-ACCF-83A829297927}" destId="{E574824F-6C16-46AF-8D4D-29FFBBAC3575}" srcOrd="0" destOrd="0" presId="urn:microsoft.com/office/officeart/2005/8/layout/hierarchy4"/>
    <dgm:cxn modelId="{8C416BE4-D3BF-4FBC-B504-C670E0705E6B}" type="presParOf" srcId="{09659256-12D4-4898-ACCF-83A829297927}" destId="{B3B9466A-D50F-45ED-8635-6C9B673BAF21}" srcOrd="1" destOrd="0" presId="urn:microsoft.com/office/officeart/2005/8/layout/hierarchy4"/>
    <dgm:cxn modelId="{584E2058-0706-4928-A7B3-49123B3C4908}" type="presParOf" srcId="{09659256-12D4-4898-ACCF-83A829297927}" destId="{15A1779D-4CA5-4693-B225-082F8B7B1437}" srcOrd="2" destOrd="0" presId="urn:microsoft.com/office/officeart/2005/8/layout/hierarchy4"/>
    <dgm:cxn modelId="{C04C7E36-AEE4-4E5A-8BF7-1CDE96DD192D}" type="presParOf" srcId="{15A1779D-4CA5-4693-B225-082F8B7B1437}" destId="{FE53F6EF-56DC-4D6E-B4BD-F780B52B3012}" srcOrd="0" destOrd="0" presId="urn:microsoft.com/office/officeart/2005/8/layout/hierarchy4"/>
    <dgm:cxn modelId="{24757842-FCFE-44F8-9F3E-6A752CC18851}" type="presParOf" srcId="{FE53F6EF-56DC-4D6E-B4BD-F780B52B3012}" destId="{39F20CD3-C040-4ED1-ABA8-0EFA07CF5DA2}" srcOrd="0" destOrd="0" presId="urn:microsoft.com/office/officeart/2005/8/layout/hierarchy4"/>
    <dgm:cxn modelId="{00D624B9-4DFD-4E7A-AEA3-9B630FB908C2}" type="presParOf" srcId="{FE53F6EF-56DC-4D6E-B4BD-F780B52B3012}" destId="{350F8839-E8C6-4523-A6E3-4CFD3DAB754E}" srcOrd="1" destOrd="0" presId="urn:microsoft.com/office/officeart/2005/8/layout/hierarchy4"/>
    <dgm:cxn modelId="{722B9C92-515B-4B55-B803-A8E8EEA90D34}" type="presParOf" srcId="{FE53F6EF-56DC-4D6E-B4BD-F780B52B3012}" destId="{C6190417-6649-4E95-ACBE-96FC2D1C3762}" srcOrd="2" destOrd="0" presId="urn:microsoft.com/office/officeart/2005/8/layout/hierarchy4"/>
    <dgm:cxn modelId="{930DF92C-0853-46A6-90F2-505B78A51A37}" type="presParOf" srcId="{C6190417-6649-4E95-ACBE-96FC2D1C3762}" destId="{299B955C-9F24-4218-95B6-5BE0C7D24170}" srcOrd="0" destOrd="0" presId="urn:microsoft.com/office/officeart/2005/8/layout/hierarchy4"/>
    <dgm:cxn modelId="{A1E234AF-A6F4-46E5-AD70-414D7FE92A62}" type="presParOf" srcId="{299B955C-9F24-4218-95B6-5BE0C7D24170}" destId="{4139850C-4F95-4278-A0C4-B4A8EEC9F5E5}" srcOrd="0" destOrd="0" presId="urn:microsoft.com/office/officeart/2005/8/layout/hierarchy4"/>
    <dgm:cxn modelId="{306E8E1D-E20F-46B9-A054-0F38E2644792}" type="presParOf" srcId="{299B955C-9F24-4218-95B6-5BE0C7D24170}" destId="{DB1F114B-FA58-454A-BE11-77C61C4D9925}" srcOrd="1" destOrd="0" presId="urn:microsoft.com/office/officeart/2005/8/layout/hierarchy4"/>
    <dgm:cxn modelId="{E2A47B72-C642-4695-BC54-738D9D3C05E0}" type="presParOf" srcId="{1402C7C8-1E40-459B-9B7B-F9F0AA015568}" destId="{3D6F4C69-9449-4E6E-BF28-6CA6AE138480}" srcOrd="1" destOrd="0" presId="urn:microsoft.com/office/officeart/2005/8/layout/hierarchy4"/>
    <dgm:cxn modelId="{9079A54C-126B-41E9-834C-C076FED61245}" type="presParOf" srcId="{1402C7C8-1E40-459B-9B7B-F9F0AA015568}" destId="{035B97C2-CBB5-43F7-838D-C8B83434A4B2}" srcOrd="2" destOrd="0" presId="urn:microsoft.com/office/officeart/2005/8/layout/hierarchy4"/>
    <dgm:cxn modelId="{3DDACAFF-E6BB-465F-A8D8-6760FF61FEE8}" type="presParOf" srcId="{035B97C2-CBB5-43F7-838D-C8B83434A4B2}" destId="{D7B99502-10C2-4654-AF78-0A3219D5691C}" srcOrd="0" destOrd="0" presId="urn:microsoft.com/office/officeart/2005/8/layout/hierarchy4"/>
    <dgm:cxn modelId="{704FACEA-9CC6-46C6-91CF-FF3DF6DE910F}" type="presParOf" srcId="{035B97C2-CBB5-43F7-838D-C8B83434A4B2}" destId="{4BC55B31-DF6E-45A2-8615-53CDD5416973}" srcOrd="1" destOrd="0" presId="urn:microsoft.com/office/officeart/2005/8/layout/hierarchy4"/>
    <dgm:cxn modelId="{97F85F8C-28F1-40C5-81C9-AC067AE53702}" type="presParOf" srcId="{035B97C2-CBB5-43F7-838D-C8B83434A4B2}" destId="{2DC90EA7-7B53-4650-BE20-59472D6E40DB}" srcOrd="2" destOrd="0" presId="urn:microsoft.com/office/officeart/2005/8/layout/hierarchy4"/>
    <dgm:cxn modelId="{D4B05C8D-48A2-4BB5-ABBB-90466681BF89}" type="presParOf" srcId="{2DC90EA7-7B53-4650-BE20-59472D6E40DB}" destId="{F60C2C53-FC92-41B5-8A2D-FD60D1A3699C}" srcOrd="0" destOrd="0" presId="urn:microsoft.com/office/officeart/2005/8/layout/hierarchy4"/>
    <dgm:cxn modelId="{CED634BE-14AF-4205-8ACC-79988B926465}" type="presParOf" srcId="{F60C2C53-FC92-41B5-8A2D-FD60D1A3699C}" destId="{6234FF0C-F051-4711-B9EF-1D6A8ADF0A00}" srcOrd="0" destOrd="0" presId="urn:microsoft.com/office/officeart/2005/8/layout/hierarchy4"/>
    <dgm:cxn modelId="{46C2C54A-5CE8-4743-8843-F67A244E14AC}" type="presParOf" srcId="{F60C2C53-FC92-41B5-8A2D-FD60D1A3699C}" destId="{81114AE0-9C45-46C9-B74C-F8E58F974E81}" srcOrd="1" destOrd="0" presId="urn:microsoft.com/office/officeart/2005/8/layout/hierarchy4"/>
    <dgm:cxn modelId="{F66D6E0F-166E-4509-B50E-E8E48DEB66AD}" type="presParOf" srcId="{F60C2C53-FC92-41B5-8A2D-FD60D1A3699C}" destId="{68EDA332-BDEA-428A-9FE4-699CCC0D0FAD}" srcOrd="2" destOrd="0" presId="urn:microsoft.com/office/officeart/2005/8/layout/hierarchy4"/>
    <dgm:cxn modelId="{DB0D0FD6-5ACD-4B96-814D-6E9A290495E8}" type="presParOf" srcId="{68EDA332-BDEA-428A-9FE4-699CCC0D0FAD}" destId="{713B0B3B-9625-4EA6-9337-F64BC62CD0E2}" srcOrd="0" destOrd="0" presId="urn:microsoft.com/office/officeart/2005/8/layout/hierarchy4"/>
    <dgm:cxn modelId="{5752B2DE-034F-45A4-88A1-7D7C4E32FE4E}" type="presParOf" srcId="{713B0B3B-9625-4EA6-9337-F64BC62CD0E2}" destId="{326A8167-F8BC-4540-8EA4-35E8CE462BE3}" srcOrd="0" destOrd="0" presId="urn:microsoft.com/office/officeart/2005/8/layout/hierarchy4"/>
    <dgm:cxn modelId="{6A005AA9-138E-4496-AC84-9753A2B03569}" type="presParOf" srcId="{713B0B3B-9625-4EA6-9337-F64BC62CD0E2}" destId="{D70B6983-79BA-4254-A673-4B7B503B9EDF}" srcOrd="1" destOrd="0" presId="urn:microsoft.com/office/officeart/2005/8/layout/hierarchy4"/>
    <dgm:cxn modelId="{BD7FCAB4-4AF9-401B-A811-70A2972675F8}" type="presParOf" srcId="{1402C7C8-1E40-459B-9B7B-F9F0AA015568}" destId="{0AE791DE-A01F-4C35-A110-E7809EC4B042}" srcOrd="3" destOrd="0" presId="urn:microsoft.com/office/officeart/2005/8/layout/hierarchy4"/>
    <dgm:cxn modelId="{2858AEF5-1DE8-4935-8FDC-A801EC4EF91E}" type="presParOf" srcId="{1402C7C8-1E40-459B-9B7B-F9F0AA015568}" destId="{37A3C6C2-C0E1-495A-8C44-B0BA4330A920}" srcOrd="4" destOrd="0" presId="urn:microsoft.com/office/officeart/2005/8/layout/hierarchy4"/>
    <dgm:cxn modelId="{A45A32EE-B9D2-4F1F-BD1E-903928F311B1}" type="presParOf" srcId="{37A3C6C2-C0E1-495A-8C44-B0BA4330A920}" destId="{70655AE7-6F9C-4273-80A3-DDE8F6B38043}" srcOrd="0" destOrd="0" presId="urn:microsoft.com/office/officeart/2005/8/layout/hierarchy4"/>
    <dgm:cxn modelId="{32F6D63E-7905-47FC-B306-725855223AA3}" type="presParOf" srcId="{37A3C6C2-C0E1-495A-8C44-B0BA4330A920}" destId="{7232569A-BBCE-4F07-8A69-B5AC8BAE4B76}" srcOrd="1" destOrd="0" presId="urn:microsoft.com/office/officeart/2005/8/layout/hierarchy4"/>
    <dgm:cxn modelId="{1919C1E2-CAEC-4949-8860-BED4CDE7B13C}" type="presParOf" srcId="{37A3C6C2-C0E1-495A-8C44-B0BA4330A920}" destId="{03317AC7-410E-4035-95FF-829B1C2B3CDE}" srcOrd="2" destOrd="0" presId="urn:microsoft.com/office/officeart/2005/8/layout/hierarchy4"/>
    <dgm:cxn modelId="{252B0C06-962F-4A34-806A-A1D6C644AA66}" type="presParOf" srcId="{03317AC7-410E-4035-95FF-829B1C2B3CDE}" destId="{FE58EBEE-1D68-4F9A-8408-6470E28A069F}" srcOrd="0" destOrd="0" presId="urn:microsoft.com/office/officeart/2005/8/layout/hierarchy4"/>
    <dgm:cxn modelId="{CB76DD6D-6928-4EB3-BFA0-3ED37B963FFA}" type="presParOf" srcId="{FE58EBEE-1D68-4F9A-8408-6470E28A069F}" destId="{892CFF9B-5BE2-4482-AE4B-E467B79A33F2}" srcOrd="0" destOrd="0" presId="urn:microsoft.com/office/officeart/2005/8/layout/hierarchy4"/>
    <dgm:cxn modelId="{4BF748D1-279C-4C4E-9270-D120DBCFDA1F}" type="presParOf" srcId="{FE58EBEE-1D68-4F9A-8408-6470E28A069F}" destId="{7BC99AE1-92B1-4330-9A31-EDC9F26925A6}" srcOrd="1" destOrd="0" presId="urn:microsoft.com/office/officeart/2005/8/layout/hierarchy4"/>
    <dgm:cxn modelId="{E0B3C6EB-DD88-4011-AEFD-90C7BBA55845}" type="presParOf" srcId="{FE58EBEE-1D68-4F9A-8408-6470E28A069F}" destId="{C3825350-A183-493B-B562-5D98CB2A7E07}" srcOrd="2" destOrd="0" presId="urn:microsoft.com/office/officeart/2005/8/layout/hierarchy4"/>
    <dgm:cxn modelId="{B450FDD9-C42C-43A1-B34A-DC1F884BBB7D}" type="presParOf" srcId="{C3825350-A183-493B-B562-5D98CB2A7E07}" destId="{73243329-AE26-4FB0-8D55-861FA74A73C4}" srcOrd="0" destOrd="0" presId="urn:microsoft.com/office/officeart/2005/8/layout/hierarchy4"/>
    <dgm:cxn modelId="{08DA7DE8-5EC9-41E1-BA36-0D90FCC1C2A6}" type="presParOf" srcId="{73243329-AE26-4FB0-8D55-861FA74A73C4}" destId="{ECF19B23-EFB6-4DA0-86A2-E0E86449066C}" srcOrd="0" destOrd="0" presId="urn:microsoft.com/office/officeart/2005/8/layout/hierarchy4"/>
    <dgm:cxn modelId="{C4D87177-BA65-423F-A551-A2346A699AA1}" type="presParOf" srcId="{73243329-AE26-4FB0-8D55-861FA74A73C4}" destId="{19EA66FC-8618-4E6B-9D6D-E0F8F5E452B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05E20-EA86-4FE0-BB42-42565C6E5357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B83A69-5FB1-4B83-932E-FD7AA4893CDC}">
      <dgm:prSet phldrT="[Text]" custT="1"/>
      <dgm:spPr/>
      <dgm:t>
        <a:bodyPr/>
        <a:lstStyle/>
        <a:p>
          <a:r>
            <a:rPr lang="en-US" sz="2800" b="1" smtClean="0"/>
            <a:t>GV đánh giá</a:t>
          </a:r>
          <a:endParaRPr lang="en-US" sz="2800" b="1"/>
        </a:p>
      </dgm:t>
    </dgm:pt>
    <dgm:pt modelId="{5CF9CA91-D401-4378-A733-AA812164192B}" type="parTrans" cxnId="{ECB62397-E540-4FCD-8012-6C620D290BC1}">
      <dgm:prSet/>
      <dgm:spPr/>
      <dgm:t>
        <a:bodyPr/>
        <a:lstStyle/>
        <a:p>
          <a:endParaRPr lang="en-US"/>
        </a:p>
      </dgm:t>
    </dgm:pt>
    <dgm:pt modelId="{0CBA454A-51BA-4A33-B8ED-65953073BEB5}" type="sibTrans" cxnId="{ECB62397-E540-4FCD-8012-6C620D290BC1}">
      <dgm:prSet/>
      <dgm:spPr/>
      <dgm:t>
        <a:bodyPr/>
        <a:lstStyle/>
        <a:p>
          <a:endParaRPr lang="en-US"/>
        </a:p>
      </dgm:t>
    </dgm:pt>
    <dgm:pt modelId="{F7050FA7-67B8-4E5C-B92C-C2E72F8EEC81}">
      <dgm:prSet phldrT="[Text]" custT="1"/>
      <dgm:spPr/>
      <dgm:t>
        <a:bodyPr/>
        <a:lstStyle/>
        <a:p>
          <a:r>
            <a:rPr lang="en-US" sz="2800" b="1" smtClean="0"/>
            <a:t>HS tự đánh giá</a:t>
          </a:r>
          <a:endParaRPr lang="en-US" sz="2800" b="1"/>
        </a:p>
      </dgm:t>
    </dgm:pt>
    <dgm:pt modelId="{18DEFB0A-8320-46B8-8B00-83C093D34AF8}" type="parTrans" cxnId="{74F8EEA9-3436-4DFA-9DCE-AD6F25036FD9}">
      <dgm:prSet/>
      <dgm:spPr/>
      <dgm:t>
        <a:bodyPr/>
        <a:lstStyle/>
        <a:p>
          <a:endParaRPr lang="en-US"/>
        </a:p>
      </dgm:t>
    </dgm:pt>
    <dgm:pt modelId="{55DF2ED9-F04A-4162-8AF3-836F4D772302}" type="sibTrans" cxnId="{74F8EEA9-3436-4DFA-9DCE-AD6F25036FD9}">
      <dgm:prSet/>
      <dgm:spPr/>
      <dgm:t>
        <a:bodyPr/>
        <a:lstStyle/>
        <a:p>
          <a:endParaRPr lang="en-US"/>
        </a:p>
      </dgm:t>
    </dgm:pt>
    <dgm:pt modelId="{4A556CC1-1DB6-475F-9D12-32A4C2B57C57}">
      <dgm:prSet phldrT="[Text]" custT="1"/>
      <dgm:spPr/>
      <dgm:t>
        <a:bodyPr/>
        <a:lstStyle/>
        <a:p>
          <a:r>
            <a:rPr lang="en-US" sz="2800" b="1" smtClean="0"/>
            <a:t>HS đánh giá chéo</a:t>
          </a:r>
          <a:endParaRPr lang="en-US" sz="2800" b="1"/>
        </a:p>
      </dgm:t>
    </dgm:pt>
    <dgm:pt modelId="{612CAD2D-83C7-4007-9484-218BC51FC134}" type="parTrans" cxnId="{2D0A9D18-15F9-4C38-B2B3-E0C6810627E9}">
      <dgm:prSet/>
      <dgm:spPr/>
      <dgm:t>
        <a:bodyPr/>
        <a:lstStyle/>
        <a:p>
          <a:endParaRPr lang="en-US"/>
        </a:p>
      </dgm:t>
    </dgm:pt>
    <dgm:pt modelId="{F8C2A56F-C6A8-4408-845D-E9D2A1746DE8}" type="sibTrans" cxnId="{2D0A9D18-15F9-4C38-B2B3-E0C6810627E9}">
      <dgm:prSet/>
      <dgm:spPr/>
      <dgm:t>
        <a:bodyPr/>
        <a:lstStyle/>
        <a:p>
          <a:endParaRPr lang="en-US"/>
        </a:p>
      </dgm:t>
    </dgm:pt>
    <dgm:pt modelId="{2FBFB93C-9669-4432-B09B-6FE9372CF4F6}">
      <dgm:prSet phldrT="[Text]" custT="1"/>
      <dgm:spPr/>
      <dgm:t>
        <a:bodyPr/>
        <a:lstStyle/>
        <a:p>
          <a:r>
            <a:rPr lang="en-US" sz="2800" b="1" smtClean="0"/>
            <a:t>Phụ huynh đánh giá</a:t>
          </a:r>
          <a:endParaRPr lang="en-US" sz="2800" b="1"/>
        </a:p>
      </dgm:t>
    </dgm:pt>
    <dgm:pt modelId="{42EC52FA-95B4-4582-A738-07D7A2038379}" type="parTrans" cxnId="{DE29379B-6DB5-448F-8E31-956487B77216}">
      <dgm:prSet/>
      <dgm:spPr/>
      <dgm:t>
        <a:bodyPr/>
        <a:lstStyle/>
        <a:p>
          <a:endParaRPr lang="en-US"/>
        </a:p>
      </dgm:t>
    </dgm:pt>
    <dgm:pt modelId="{ECB6B7F4-8512-4800-A952-9C5774B97D7E}" type="sibTrans" cxnId="{DE29379B-6DB5-448F-8E31-956487B77216}">
      <dgm:prSet/>
      <dgm:spPr/>
      <dgm:t>
        <a:bodyPr/>
        <a:lstStyle/>
        <a:p>
          <a:endParaRPr lang="en-US"/>
        </a:p>
      </dgm:t>
    </dgm:pt>
    <dgm:pt modelId="{259199C8-172C-4717-972F-9E702F7848FB}">
      <dgm:prSet phldrT="[Text]" custT="1"/>
      <dgm:spPr/>
      <dgm:t>
        <a:bodyPr/>
        <a:lstStyle/>
        <a:p>
          <a:r>
            <a:rPr lang="en-US" sz="2800" b="1" smtClean="0"/>
            <a:t>Đoàn thể cộng đồng đánh giá</a:t>
          </a:r>
          <a:endParaRPr lang="en-US" sz="2800" b="1"/>
        </a:p>
      </dgm:t>
    </dgm:pt>
    <dgm:pt modelId="{1D0FDB5D-6489-46E9-800C-70EA3EE1D3ED}" type="parTrans" cxnId="{3A34C4A6-BA65-4AA2-9F76-46454D40C089}">
      <dgm:prSet/>
      <dgm:spPr/>
      <dgm:t>
        <a:bodyPr/>
        <a:lstStyle/>
        <a:p>
          <a:endParaRPr lang="en-US"/>
        </a:p>
      </dgm:t>
    </dgm:pt>
    <dgm:pt modelId="{957FFB07-DE5A-4FFB-958C-C88C706DF260}" type="sibTrans" cxnId="{3A34C4A6-BA65-4AA2-9F76-46454D40C089}">
      <dgm:prSet/>
      <dgm:spPr/>
      <dgm:t>
        <a:bodyPr/>
        <a:lstStyle/>
        <a:p>
          <a:endParaRPr lang="en-US"/>
        </a:p>
      </dgm:t>
    </dgm:pt>
    <dgm:pt modelId="{477FF7C4-3E7B-47C8-8846-ADABF83704F8}" type="pres">
      <dgm:prSet presAssocID="{0D905E20-EA86-4FE0-BB42-42565C6E535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5AFAE5-D879-4C31-8AD1-97A445077F31}" type="pres">
      <dgm:prSet presAssocID="{0D905E20-EA86-4FE0-BB42-42565C6E5357}" presName="wedge1" presStyleLbl="node1" presStyleIdx="0" presStyleCnt="5"/>
      <dgm:spPr/>
      <dgm:t>
        <a:bodyPr/>
        <a:lstStyle/>
        <a:p>
          <a:endParaRPr lang="en-US"/>
        </a:p>
      </dgm:t>
    </dgm:pt>
    <dgm:pt modelId="{2788DBDE-A520-4451-8F61-D9A0920FA028}" type="pres">
      <dgm:prSet presAssocID="{0D905E20-EA86-4FE0-BB42-42565C6E5357}" presName="dummy1a" presStyleCnt="0"/>
      <dgm:spPr/>
    </dgm:pt>
    <dgm:pt modelId="{188B7435-7A8F-42F2-9BD0-C501F6B83788}" type="pres">
      <dgm:prSet presAssocID="{0D905E20-EA86-4FE0-BB42-42565C6E5357}" presName="dummy1b" presStyleCnt="0"/>
      <dgm:spPr/>
    </dgm:pt>
    <dgm:pt modelId="{821CECB7-12E2-48EE-98AE-C5510F66C140}" type="pres">
      <dgm:prSet presAssocID="{0D905E20-EA86-4FE0-BB42-42565C6E535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29EA77-AE67-45AE-AEDF-B6D2FDF21160}" type="pres">
      <dgm:prSet presAssocID="{0D905E20-EA86-4FE0-BB42-42565C6E5357}" presName="wedge2" presStyleLbl="node1" presStyleIdx="1" presStyleCnt="5"/>
      <dgm:spPr/>
      <dgm:t>
        <a:bodyPr/>
        <a:lstStyle/>
        <a:p>
          <a:endParaRPr lang="en-US"/>
        </a:p>
      </dgm:t>
    </dgm:pt>
    <dgm:pt modelId="{75353B3E-01A2-4FBD-8826-9E96814910FC}" type="pres">
      <dgm:prSet presAssocID="{0D905E20-EA86-4FE0-BB42-42565C6E5357}" presName="dummy2a" presStyleCnt="0"/>
      <dgm:spPr/>
    </dgm:pt>
    <dgm:pt modelId="{A6833163-6397-42A5-A08C-5EC0DC0D6920}" type="pres">
      <dgm:prSet presAssocID="{0D905E20-EA86-4FE0-BB42-42565C6E5357}" presName="dummy2b" presStyleCnt="0"/>
      <dgm:spPr/>
    </dgm:pt>
    <dgm:pt modelId="{20E4527E-2697-482D-83E4-B8C5FEE88E05}" type="pres">
      <dgm:prSet presAssocID="{0D905E20-EA86-4FE0-BB42-42565C6E535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590BE-6A08-4C13-A075-F4DFE113A785}" type="pres">
      <dgm:prSet presAssocID="{0D905E20-EA86-4FE0-BB42-42565C6E5357}" presName="wedge3" presStyleLbl="node1" presStyleIdx="2" presStyleCnt="5"/>
      <dgm:spPr/>
      <dgm:t>
        <a:bodyPr/>
        <a:lstStyle/>
        <a:p>
          <a:endParaRPr lang="en-US"/>
        </a:p>
      </dgm:t>
    </dgm:pt>
    <dgm:pt modelId="{3D1B299F-3574-47C3-8249-024979E8F17E}" type="pres">
      <dgm:prSet presAssocID="{0D905E20-EA86-4FE0-BB42-42565C6E5357}" presName="dummy3a" presStyleCnt="0"/>
      <dgm:spPr/>
    </dgm:pt>
    <dgm:pt modelId="{2974D2D5-71A7-4626-BE63-0F3A8693B051}" type="pres">
      <dgm:prSet presAssocID="{0D905E20-EA86-4FE0-BB42-42565C6E5357}" presName="dummy3b" presStyleCnt="0"/>
      <dgm:spPr/>
    </dgm:pt>
    <dgm:pt modelId="{39E0F7CC-95EE-432D-83D1-38FB8A9823DA}" type="pres">
      <dgm:prSet presAssocID="{0D905E20-EA86-4FE0-BB42-42565C6E535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E06DF-C21B-4A51-BDEF-3895719FCF37}" type="pres">
      <dgm:prSet presAssocID="{0D905E20-EA86-4FE0-BB42-42565C6E5357}" presName="wedge4" presStyleLbl="node1" presStyleIdx="3" presStyleCnt="5"/>
      <dgm:spPr/>
      <dgm:t>
        <a:bodyPr/>
        <a:lstStyle/>
        <a:p>
          <a:endParaRPr lang="en-US"/>
        </a:p>
      </dgm:t>
    </dgm:pt>
    <dgm:pt modelId="{664DBF85-D746-482F-B653-611C65737CD1}" type="pres">
      <dgm:prSet presAssocID="{0D905E20-EA86-4FE0-BB42-42565C6E5357}" presName="dummy4a" presStyleCnt="0"/>
      <dgm:spPr/>
    </dgm:pt>
    <dgm:pt modelId="{77FB5A7E-610E-4CF4-A82E-9583AE486D87}" type="pres">
      <dgm:prSet presAssocID="{0D905E20-EA86-4FE0-BB42-42565C6E5357}" presName="dummy4b" presStyleCnt="0"/>
      <dgm:spPr/>
    </dgm:pt>
    <dgm:pt modelId="{45EC69F0-1BBB-4035-8DE0-4A85EF8F0E5E}" type="pres">
      <dgm:prSet presAssocID="{0D905E20-EA86-4FE0-BB42-42565C6E535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F24F2-B58F-4572-A01C-E48EBD4F0878}" type="pres">
      <dgm:prSet presAssocID="{0D905E20-EA86-4FE0-BB42-42565C6E5357}" presName="wedge5" presStyleLbl="node1" presStyleIdx="4" presStyleCnt="5"/>
      <dgm:spPr/>
      <dgm:t>
        <a:bodyPr/>
        <a:lstStyle/>
        <a:p>
          <a:endParaRPr lang="en-US"/>
        </a:p>
      </dgm:t>
    </dgm:pt>
    <dgm:pt modelId="{45725C7E-7F0E-4FCF-BA99-C3C13F54F7F5}" type="pres">
      <dgm:prSet presAssocID="{0D905E20-EA86-4FE0-BB42-42565C6E5357}" presName="dummy5a" presStyleCnt="0"/>
      <dgm:spPr/>
    </dgm:pt>
    <dgm:pt modelId="{F0BA9DA2-9C1B-45CC-B9D1-5D0719E3E9F5}" type="pres">
      <dgm:prSet presAssocID="{0D905E20-EA86-4FE0-BB42-42565C6E5357}" presName="dummy5b" presStyleCnt="0"/>
      <dgm:spPr/>
    </dgm:pt>
    <dgm:pt modelId="{124A28F8-8683-4D17-96E0-D0AAF75A255A}" type="pres">
      <dgm:prSet presAssocID="{0D905E20-EA86-4FE0-BB42-42565C6E535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556BD-D876-4575-871E-639A0EC0BCB6}" type="pres">
      <dgm:prSet presAssocID="{0CBA454A-51BA-4A33-B8ED-65953073BEB5}" presName="arrowWedge1" presStyleLbl="fgSibTrans2D1" presStyleIdx="0" presStyleCnt="5"/>
      <dgm:spPr/>
    </dgm:pt>
    <dgm:pt modelId="{F4982489-B9E5-4B71-947F-DF5A56A6B10D}" type="pres">
      <dgm:prSet presAssocID="{55DF2ED9-F04A-4162-8AF3-836F4D772302}" presName="arrowWedge2" presStyleLbl="fgSibTrans2D1" presStyleIdx="1" presStyleCnt="5"/>
      <dgm:spPr/>
    </dgm:pt>
    <dgm:pt modelId="{A4E4B677-D267-49F8-8CF9-68A3C84E6A17}" type="pres">
      <dgm:prSet presAssocID="{F8C2A56F-C6A8-4408-845D-E9D2A1746DE8}" presName="arrowWedge3" presStyleLbl="fgSibTrans2D1" presStyleIdx="2" presStyleCnt="5"/>
      <dgm:spPr/>
    </dgm:pt>
    <dgm:pt modelId="{AB46B3B3-FFF2-4CF0-99A8-1AF55A993051}" type="pres">
      <dgm:prSet presAssocID="{ECB6B7F4-8512-4800-A952-9C5774B97D7E}" presName="arrowWedge4" presStyleLbl="fgSibTrans2D1" presStyleIdx="3" presStyleCnt="5"/>
      <dgm:spPr/>
    </dgm:pt>
    <dgm:pt modelId="{9D070B67-78E7-4261-A8F4-90014B4EB872}" type="pres">
      <dgm:prSet presAssocID="{957FFB07-DE5A-4FFB-958C-C88C706DF260}" presName="arrowWedge5" presStyleLbl="fgSibTrans2D1" presStyleIdx="4" presStyleCnt="5"/>
      <dgm:spPr/>
    </dgm:pt>
  </dgm:ptLst>
  <dgm:cxnLst>
    <dgm:cxn modelId="{A60F5E53-750D-4A72-8856-945A93AEFD01}" type="presOf" srcId="{F7050FA7-67B8-4E5C-B92C-C2E72F8EEC81}" destId="{6D29EA77-AE67-45AE-AEDF-B6D2FDF21160}" srcOrd="0" destOrd="0" presId="urn:microsoft.com/office/officeart/2005/8/layout/cycle8"/>
    <dgm:cxn modelId="{6D647497-3A1A-4522-BDE8-C1E4E0405D17}" type="presOf" srcId="{259199C8-172C-4717-972F-9E702F7848FB}" destId="{124A28F8-8683-4D17-96E0-D0AAF75A255A}" srcOrd="1" destOrd="0" presId="urn:microsoft.com/office/officeart/2005/8/layout/cycle8"/>
    <dgm:cxn modelId="{806233BD-5B7A-4724-B096-62E70EF9092C}" type="presOf" srcId="{259199C8-172C-4717-972F-9E702F7848FB}" destId="{D06F24F2-B58F-4572-A01C-E48EBD4F0878}" srcOrd="0" destOrd="0" presId="urn:microsoft.com/office/officeart/2005/8/layout/cycle8"/>
    <dgm:cxn modelId="{74F8EEA9-3436-4DFA-9DCE-AD6F25036FD9}" srcId="{0D905E20-EA86-4FE0-BB42-42565C6E5357}" destId="{F7050FA7-67B8-4E5C-B92C-C2E72F8EEC81}" srcOrd="1" destOrd="0" parTransId="{18DEFB0A-8320-46B8-8B00-83C093D34AF8}" sibTransId="{55DF2ED9-F04A-4162-8AF3-836F4D772302}"/>
    <dgm:cxn modelId="{F95127DA-AC72-40A3-944D-5D70BDE1FD9E}" type="presOf" srcId="{D9B83A69-5FB1-4B83-932E-FD7AA4893CDC}" destId="{D95AFAE5-D879-4C31-8AD1-97A445077F31}" srcOrd="0" destOrd="0" presId="urn:microsoft.com/office/officeart/2005/8/layout/cycle8"/>
    <dgm:cxn modelId="{DBB7BB26-FFD7-4AF8-A275-80B1B8969157}" type="presOf" srcId="{4A556CC1-1DB6-475F-9D12-32A4C2B57C57}" destId="{522590BE-6A08-4C13-A075-F4DFE113A785}" srcOrd="0" destOrd="0" presId="urn:microsoft.com/office/officeart/2005/8/layout/cycle8"/>
    <dgm:cxn modelId="{DE29379B-6DB5-448F-8E31-956487B77216}" srcId="{0D905E20-EA86-4FE0-BB42-42565C6E5357}" destId="{2FBFB93C-9669-4432-B09B-6FE9372CF4F6}" srcOrd="3" destOrd="0" parTransId="{42EC52FA-95B4-4582-A738-07D7A2038379}" sibTransId="{ECB6B7F4-8512-4800-A952-9C5774B97D7E}"/>
    <dgm:cxn modelId="{5C9AF1C5-9299-413B-9E06-5586C0D1C6E2}" type="presOf" srcId="{2FBFB93C-9669-4432-B09B-6FE9372CF4F6}" destId="{45EC69F0-1BBB-4035-8DE0-4A85EF8F0E5E}" srcOrd="1" destOrd="0" presId="urn:microsoft.com/office/officeart/2005/8/layout/cycle8"/>
    <dgm:cxn modelId="{FFBCCDAF-6CB4-42FE-AC56-83646121B19E}" type="presOf" srcId="{D9B83A69-5FB1-4B83-932E-FD7AA4893CDC}" destId="{821CECB7-12E2-48EE-98AE-C5510F66C140}" srcOrd="1" destOrd="0" presId="urn:microsoft.com/office/officeart/2005/8/layout/cycle8"/>
    <dgm:cxn modelId="{1172DDBE-5196-4847-B797-861B0DAFFCD8}" type="presOf" srcId="{2FBFB93C-9669-4432-B09B-6FE9372CF4F6}" destId="{65AE06DF-C21B-4A51-BDEF-3895719FCF37}" srcOrd="0" destOrd="0" presId="urn:microsoft.com/office/officeart/2005/8/layout/cycle8"/>
    <dgm:cxn modelId="{1A929F68-68B4-45FD-93B0-EC252E364642}" type="presOf" srcId="{4A556CC1-1DB6-475F-9D12-32A4C2B57C57}" destId="{39E0F7CC-95EE-432D-83D1-38FB8A9823DA}" srcOrd="1" destOrd="0" presId="urn:microsoft.com/office/officeart/2005/8/layout/cycle8"/>
    <dgm:cxn modelId="{3A34C4A6-BA65-4AA2-9F76-46454D40C089}" srcId="{0D905E20-EA86-4FE0-BB42-42565C6E5357}" destId="{259199C8-172C-4717-972F-9E702F7848FB}" srcOrd="4" destOrd="0" parTransId="{1D0FDB5D-6489-46E9-800C-70EA3EE1D3ED}" sibTransId="{957FFB07-DE5A-4FFB-958C-C88C706DF260}"/>
    <dgm:cxn modelId="{9D45663A-0BA4-466F-959C-FB3271BE202B}" type="presOf" srcId="{F7050FA7-67B8-4E5C-B92C-C2E72F8EEC81}" destId="{20E4527E-2697-482D-83E4-B8C5FEE88E05}" srcOrd="1" destOrd="0" presId="urn:microsoft.com/office/officeart/2005/8/layout/cycle8"/>
    <dgm:cxn modelId="{2D0A9D18-15F9-4C38-B2B3-E0C6810627E9}" srcId="{0D905E20-EA86-4FE0-BB42-42565C6E5357}" destId="{4A556CC1-1DB6-475F-9D12-32A4C2B57C57}" srcOrd="2" destOrd="0" parTransId="{612CAD2D-83C7-4007-9484-218BC51FC134}" sibTransId="{F8C2A56F-C6A8-4408-845D-E9D2A1746DE8}"/>
    <dgm:cxn modelId="{BB45410C-3168-4A36-9027-EED0BFCD777D}" type="presOf" srcId="{0D905E20-EA86-4FE0-BB42-42565C6E5357}" destId="{477FF7C4-3E7B-47C8-8846-ADABF83704F8}" srcOrd="0" destOrd="0" presId="urn:microsoft.com/office/officeart/2005/8/layout/cycle8"/>
    <dgm:cxn modelId="{ECB62397-E540-4FCD-8012-6C620D290BC1}" srcId="{0D905E20-EA86-4FE0-BB42-42565C6E5357}" destId="{D9B83A69-5FB1-4B83-932E-FD7AA4893CDC}" srcOrd="0" destOrd="0" parTransId="{5CF9CA91-D401-4378-A733-AA812164192B}" sibTransId="{0CBA454A-51BA-4A33-B8ED-65953073BEB5}"/>
    <dgm:cxn modelId="{1DB52DA2-9DD7-4516-A26B-19E7C9E1E656}" type="presParOf" srcId="{477FF7C4-3E7B-47C8-8846-ADABF83704F8}" destId="{D95AFAE5-D879-4C31-8AD1-97A445077F31}" srcOrd="0" destOrd="0" presId="urn:microsoft.com/office/officeart/2005/8/layout/cycle8"/>
    <dgm:cxn modelId="{CCC2B6D0-EF42-41BC-89DF-864F712F59D9}" type="presParOf" srcId="{477FF7C4-3E7B-47C8-8846-ADABF83704F8}" destId="{2788DBDE-A520-4451-8F61-D9A0920FA028}" srcOrd="1" destOrd="0" presId="urn:microsoft.com/office/officeart/2005/8/layout/cycle8"/>
    <dgm:cxn modelId="{A2004EB8-AA39-4A78-9784-541FCE800A2E}" type="presParOf" srcId="{477FF7C4-3E7B-47C8-8846-ADABF83704F8}" destId="{188B7435-7A8F-42F2-9BD0-C501F6B83788}" srcOrd="2" destOrd="0" presId="urn:microsoft.com/office/officeart/2005/8/layout/cycle8"/>
    <dgm:cxn modelId="{3F9DDAA2-2E32-46F0-BD4E-791CEBEFEDBB}" type="presParOf" srcId="{477FF7C4-3E7B-47C8-8846-ADABF83704F8}" destId="{821CECB7-12E2-48EE-98AE-C5510F66C140}" srcOrd="3" destOrd="0" presId="urn:microsoft.com/office/officeart/2005/8/layout/cycle8"/>
    <dgm:cxn modelId="{37076FC0-5030-48CC-9E31-49FC9C8481D3}" type="presParOf" srcId="{477FF7C4-3E7B-47C8-8846-ADABF83704F8}" destId="{6D29EA77-AE67-45AE-AEDF-B6D2FDF21160}" srcOrd="4" destOrd="0" presId="urn:microsoft.com/office/officeart/2005/8/layout/cycle8"/>
    <dgm:cxn modelId="{0D87FF9B-E00C-44E1-8D95-35BD9F779D5B}" type="presParOf" srcId="{477FF7C4-3E7B-47C8-8846-ADABF83704F8}" destId="{75353B3E-01A2-4FBD-8826-9E96814910FC}" srcOrd="5" destOrd="0" presId="urn:microsoft.com/office/officeart/2005/8/layout/cycle8"/>
    <dgm:cxn modelId="{02ABB3DA-A254-4DF6-B6EA-10E7B0948932}" type="presParOf" srcId="{477FF7C4-3E7B-47C8-8846-ADABF83704F8}" destId="{A6833163-6397-42A5-A08C-5EC0DC0D6920}" srcOrd="6" destOrd="0" presId="urn:microsoft.com/office/officeart/2005/8/layout/cycle8"/>
    <dgm:cxn modelId="{C4B8C644-6521-4F6B-A0AC-A3B7A9E8D0D7}" type="presParOf" srcId="{477FF7C4-3E7B-47C8-8846-ADABF83704F8}" destId="{20E4527E-2697-482D-83E4-B8C5FEE88E05}" srcOrd="7" destOrd="0" presId="urn:microsoft.com/office/officeart/2005/8/layout/cycle8"/>
    <dgm:cxn modelId="{B3398164-8EEC-4373-8B3F-9A5E1B0DAA5A}" type="presParOf" srcId="{477FF7C4-3E7B-47C8-8846-ADABF83704F8}" destId="{522590BE-6A08-4C13-A075-F4DFE113A785}" srcOrd="8" destOrd="0" presId="urn:microsoft.com/office/officeart/2005/8/layout/cycle8"/>
    <dgm:cxn modelId="{685891AC-8F4D-4411-8AB2-4CE73B6BE5EF}" type="presParOf" srcId="{477FF7C4-3E7B-47C8-8846-ADABF83704F8}" destId="{3D1B299F-3574-47C3-8249-024979E8F17E}" srcOrd="9" destOrd="0" presId="urn:microsoft.com/office/officeart/2005/8/layout/cycle8"/>
    <dgm:cxn modelId="{EE3B77AA-9803-48DF-891C-76A293448069}" type="presParOf" srcId="{477FF7C4-3E7B-47C8-8846-ADABF83704F8}" destId="{2974D2D5-71A7-4626-BE63-0F3A8693B051}" srcOrd="10" destOrd="0" presId="urn:microsoft.com/office/officeart/2005/8/layout/cycle8"/>
    <dgm:cxn modelId="{AE147BEF-78C9-47B0-ACD6-87537E61D79A}" type="presParOf" srcId="{477FF7C4-3E7B-47C8-8846-ADABF83704F8}" destId="{39E0F7CC-95EE-432D-83D1-38FB8A9823DA}" srcOrd="11" destOrd="0" presId="urn:microsoft.com/office/officeart/2005/8/layout/cycle8"/>
    <dgm:cxn modelId="{9FC04A1F-AA24-48ED-AB58-20FD73E02220}" type="presParOf" srcId="{477FF7C4-3E7B-47C8-8846-ADABF83704F8}" destId="{65AE06DF-C21B-4A51-BDEF-3895719FCF37}" srcOrd="12" destOrd="0" presId="urn:microsoft.com/office/officeart/2005/8/layout/cycle8"/>
    <dgm:cxn modelId="{91447B68-2AD4-44C2-B42D-6A9418DF0B0A}" type="presParOf" srcId="{477FF7C4-3E7B-47C8-8846-ADABF83704F8}" destId="{664DBF85-D746-482F-B653-611C65737CD1}" srcOrd="13" destOrd="0" presId="urn:microsoft.com/office/officeart/2005/8/layout/cycle8"/>
    <dgm:cxn modelId="{E758C184-11F2-4C34-B6C3-456F2EA8F228}" type="presParOf" srcId="{477FF7C4-3E7B-47C8-8846-ADABF83704F8}" destId="{77FB5A7E-610E-4CF4-A82E-9583AE486D87}" srcOrd="14" destOrd="0" presId="urn:microsoft.com/office/officeart/2005/8/layout/cycle8"/>
    <dgm:cxn modelId="{2CCFB9E9-AF5D-4EC2-93FF-1C23CB47C3AD}" type="presParOf" srcId="{477FF7C4-3E7B-47C8-8846-ADABF83704F8}" destId="{45EC69F0-1BBB-4035-8DE0-4A85EF8F0E5E}" srcOrd="15" destOrd="0" presId="urn:microsoft.com/office/officeart/2005/8/layout/cycle8"/>
    <dgm:cxn modelId="{8B10D5D1-4EC4-422B-88F1-91DFBE96F3E9}" type="presParOf" srcId="{477FF7C4-3E7B-47C8-8846-ADABF83704F8}" destId="{D06F24F2-B58F-4572-A01C-E48EBD4F0878}" srcOrd="16" destOrd="0" presId="urn:microsoft.com/office/officeart/2005/8/layout/cycle8"/>
    <dgm:cxn modelId="{4E700B43-0B6E-4235-A67A-0A64386CE21F}" type="presParOf" srcId="{477FF7C4-3E7B-47C8-8846-ADABF83704F8}" destId="{45725C7E-7F0E-4FCF-BA99-C3C13F54F7F5}" srcOrd="17" destOrd="0" presId="urn:microsoft.com/office/officeart/2005/8/layout/cycle8"/>
    <dgm:cxn modelId="{15CBE21A-91AD-4264-A5AD-37465D767E1C}" type="presParOf" srcId="{477FF7C4-3E7B-47C8-8846-ADABF83704F8}" destId="{F0BA9DA2-9C1B-45CC-B9D1-5D0719E3E9F5}" srcOrd="18" destOrd="0" presId="urn:microsoft.com/office/officeart/2005/8/layout/cycle8"/>
    <dgm:cxn modelId="{912DEC1A-4631-4E32-9009-C2C8E318E31F}" type="presParOf" srcId="{477FF7C4-3E7B-47C8-8846-ADABF83704F8}" destId="{124A28F8-8683-4D17-96E0-D0AAF75A255A}" srcOrd="19" destOrd="0" presId="urn:microsoft.com/office/officeart/2005/8/layout/cycle8"/>
    <dgm:cxn modelId="{0A456913-02D0-4631-BA92-DBEDE916C312}" type="presParOf" srcId="{477FF7C4-3E7B-47C8-8846-ADABF83704F8}" destId="{F9F556BD-D876-4575-871E-639A0EC0BCB6}" srcOrd="20" destOrd="0" presId="urn:microsoft.com/office/officeart/2005/8/layout/cycle8"/>
    <dgm:cxn modelId="{90D871B5-AB08-4DD2-B757-DF85058A1C2C}" type="presParOf" srcId="{477FF7C4-3E7B-47C8-8846-ADABF83704F8}" destId="{F4982489-B9E5-4B71-947F-DF5A56A6B10D}" srcOrd="21" destOrd="0" presId="urn:microsoft.com/office/officeart/2005/8/layout/cycle8"/>
    <dgm:cxn modelId="{2FA6FA90-2358-4ADE-A580-8AD22588F7DD}" type="presParOf" srcId="{477FF7C4-3E7B-47C8-8846-ADABF83704F8}" destId="{A4E4B677-D267-49F8-8CF9-68A3C84E6A17}" srcOrd="22" destOrd="0" presId="urn:microsoft.com/office/officeart/2005/8/layout/cycle8"/>
    <dgm:cxn modelId="{5609F29D-2843-4819-AA35-6D18B24EF2D0}" type="presParOf" srcId="{477FF7C4-3E7B-47C8-8846-ADABF83704F8}" destId="{AB46B3B3-FFF2-4CF0-99A8-1AF55A993051}" srcOrd="23" destOrd="0" presId="urn:microsoft.com/office/officeart/2005/8/layout/cycle8"/>
    <dgm:cxn modelId="{1A6803D3-1EB7-42EA-BF23-28B5AD67BE9B}" type="presParOf" srcId="{477FF7C4-3E7B-47C8-8846-ADABF83704F8}" destId="{9D070B67-78E7-4261-A8F4-90014B4EB872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51CE8C-CF7F-457C-A693-1D4712B7006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2AEA231-399D-47C3-96A2-36E727BEE63A}">
      <dgm:prSet phldrT="[Text]"/>
      <dgm:spPr/>
      <dgm:t>
        <a:bodyPr/>
        <a:lstStyle/>
        <a:p>
          <a:r>
            <a:rPr lang="en-US" dirty="0" err="1" smtClean="0"/>
            <a:t>Giúp</a:t>
          </a:r>
          <a:r>
            <a:rPr lang="en-US" dirty="0" smtClean="0"/>
            <a:t> con </a:t>
          </a:r>
          <a:r>
            <a:rPr lang="en-US" dirty="0" err="1" smtClean="0"/>
            <a:t>tìm</a:t>
          </a:r>
          <a:r>
            <a:rPr lang="en-US" dirty="0" smtClean="0"/>
            <a:t> </a:t>
          </a:r>
          <a:r>
            <a:rPr lang="en-US" dirty="0" err="1" smtClean="0"/>
            <a:t>ra</a:t>
          </a:r>
          <a:r>
            <a:rPr lang="en-US" dirty="0" smtClean="0"/>
            <a:t> </a:t>
          </a:r>
          <a:r>
            <a:rPr lang="en-US" dirty="0" err="1" smtClean="0"/>
            <a:t>phương</a:t>
          </a:r>
          <a:r>
            <a:rPr lang="en-US" dirty="0" smtClean="0"/>
            <a:t> </a:t>
          </a:r>
          <a:r>
            <a:rPr lang="en-US" dirty="0" err="1" smtClean="0"/>
            <a:t>pháp</a:t>
          </a:r>
          <a:r>
            <a:rPr lang="en-US" dirty="0" smtClean="0"/>
            <a:t> </a:t>
          </a:r>
          <a:r>
            <a:rPr lang="en-US" dirty="0" err="1" smtClean="0"/>
            <a:t>học</a:t>
          </a:r>
          <a:r>
            <a:rPr lang="en-US" dirty="0" smtClean="0"/>
            <a:t> </a:t>
          </a:r>
          <a:r>
            <a:rPr lang="en-US" dirty="0" err="1" smtClean="0"/>
            <a:t>tập</a:t>
          </a:r>
          <a:r>
            <a:rPr lang="en-US" dirty="0" smtClean="0"/>
            <a:t> </a:t>
          </a:r>
          <a:r>
            <a:rPr lang="en-US" dirty="0" err="1" smtClean="0"/>
            <a:t>tốt</a:t>
          </a:r>
          <a:r>
            <a:rPr lang="en-US" dirty="0" smtClean="0"/>
            <a:t> </a:t>
          </a:r>
          <a:r>
            <a:rPr lang="en-US" dirty="0" err="1" smtClean="0"/>
            <a:t>nhất</a:t>
          </a:r>
          <a:r>
            <a:rPr lang="en-US" dirty="0" smtClean="0"/>
            <a:t> </a:t>
          </a:r>
          <a:r>
            <a:rPr lang="en-US" dirty="0" err="1" smtClean="0"/>
            <a:t>của</a:t>
          </a:r>
          <a:r>
            <a:rPr lang="en-US" dirty="0" smtClean="0"/>
            <a:t> </a:t>
          </a:r>
          <a:r>
            <a:rPr lang="en-US" dirty="0" err="1" smtClean="0"/>
            <a:t>riêng</a:t>
          </a:r>
          <a:r>
            <a:rPr lang="en-US" dirty="0" smtClean="0"/>
            <a:t> </a:t>
          </a:r>
          <a:r>
            <a:rPr lang="en-US" dirty="0" err="1" smtClean="0"/>
            <a:t>mình</a:t>
          </a:r>
          <a:endParaRPr lang="en-US" dirty="0"/>
        </a:p>
      </dgm:t>
    </dgm:pt>
    <dgm:pt modelId="{6884DF82-D391-441F-8890-4EA9B9D44F73}" type="parTrans" cxnId="{EFB28223-3044-4E2E-91C0-92FD9B8CF368}">
      <dgm:prSet/>
      <dgm:spPr/>
      <dgm:t>
        <a:bodyPr/>
        <a:lstStyle/>
        <a:p>
          <a:endParaRPr lang="en-US"/>
        </a:p>
      </dgm:t>
    </dgm:pt>
    <dgm:pt modelId="{03D32735-361E-4F9C-88B1-45B937BCCD4F}" type="sibTrans" cxnId="{EFB28223-3044-4E2E-91C0-92FD9B8CF368}">
      <dgm:prSet/>
      <dgm:spPr/>
      <dgm:t>
        <a:bodyPr/>
        <a:lstStyle/>
        <a:p>
          <a:endParaRPr lang="en-US"/>
        </a:p>
      </dgm:t>
    </dgm:pt>
    <dgm:pt modelId="{E763896D-9AC0-4FC3-AD32-87419607B8C9}">
      <dgm:prSet phldrT="[Text]"/>
      <dgm:spPr/>
      <dgm:t>
        <a:bodyPr/>
        <a:lstStyle/>
        <a:p>
          <a:r>
            <a:rPr lang="en-US" smtClean="0"/>
            <a:t>Học một mình</a:t>
          </a:r>
          <a:endParaRPr lang="en-US"/>
        </a:p>
      </dgm:t>
    </dgm:pt>
    <dgm:pt modelId="{AF56DC8D-B750-4F93-9226-6B1AD2BFF948}" type="parTrans" cxnId="{47B03DF9-E0F5-4B3F-BBCC-96A3FD5AE7F3}">
      <dgm:prSet/>
      <dgm:spPr/>
      <dgm:t>
        <a:bodyPr/>
        <a:lstStyle/>
        <a:p>
          <a:endParaRPr lang="en-US"/>
        </a:p>
      </dgm:t>
    </dgm:pt>
    <dgm:pt modelId="{BCE429FB-BE5C-4649-B073-DD00D3B22703}" type="sibTrans" cxnId="{47B03DF9-E0F5-4B3F-BBCC-96A3FD5AE7F3}">
      <dgm:prSet/>
      <dgm:spPr/>
      <dgm:t>
        <a:bodyPr/>
        <a:lstStyle/>
        <a:p>
          <a:endParaRPr lang="en-US"/>
        </a:p>
      </dgm:t>
    </dgm:pt>
    <dgm:pt modelId="{265EACFA-89D5-4876-AB99-6C09C3CB25FC}">
      <dgm:prSet phldrT="[Text]"/>
      <dgm:spPr/>
      <dgm:t>
        <a:bodyPr/>
        <a:lstStyle/>
        <a:p>
          <a:r>
            <a:rPr lang="en-US" dirty="0" err="1" smtClean="0"/>
            <a:t>Học</a:t>
          </a:r>
          <a:r>
            <a:rPr lang="en-US" dirty="0" smtClean="0"/>
            <a:t> qua </a:t>
          </a:r>
          <a:r>
            <a:rPr lang="en-US" dirty="0" err="1" smtClean="0"/>
            <a:t>tài</a:t>
          </a:r>
          <a:r>
            <a:rPr lang="en-US" dirty="0" smtClean="0"/>
            <a:t> </a:t>
          </a:r>
          <a:r>
            <a:rPr lang="en-US" dirty="0" err="1" smtClean="0"/>
            <a:t>liệu</a:t>
          </a:r>
          <a:r>
            <a:rPr lang="en-US" dirty="0" smtClean="0"/>
            <a:t> </a:t>
          </a:r>
          <a:r>
            <a:rPr lang="en-US" dirty="0" err="1" smtClean="0"/>
            <a:t>tham</a:t>
          </a:r>
          <a:r>
            <a:rPr lang="en-US" dirty="0" smtClean="0"/>
            <a:t> </a:t>
          </a:r>
          <a:r>
            <a:rPr lang="en-US" dirty="0" err="1" smtClean="0"/>
            <a:t>khảo</a:t>
          </a:r>
          <a:endParaRPr lang="en-US" dirty="0"/>
        </a:p>
      </dgm:t>
    </dgm:pt>
    <dgm:pt modelId="{C84C7B9F-7A97-41A5-A120-48F0CA713A2A}" type="parTrans" cxnId="{20E33DEC-31CA-4770-BAA0-5483A09758E2}">
      <dgm:prSet/>
      <dgm:spPr/>
      <dgm:t>
        <a:bodyPr/>
        <a:lstStyle/>
        <a:p>
          <a:endParaRPr lang="en-US"/>
        </a:p>
      </dgm:t>
    </dgm:pt>
    <dgm:pt modelId="{D7E3663D-6EFE-40D6-B93C-DE5B513F922B}" type="sibTrans" cxnId="{20E33DEC-31CA-4770-BAA0-5483A09758E2}">
      <dgm:prSet/>
      <dgm:spPr/>
      <dgm:t>
        <a:bodyPr/>
        <a:lstStyle/>
        <a:p>
          <a:endParaRPr lang="en-US"/>
        </a:p>
      </dgm:t>
    </dgm:pt>
    <dgm:pt modelId="{9A00D9D2-B79F-4A69-B7B1-F09B16C5FFF8}">
      <dgm:prSet phldrT="[Text]"/>
      <dgm:spPr/>
      <dgm:t>
        <a:bodyPr/>
        <a:lstStyle/>
        <a:p>
          <a:r>
            <a:rPr lang="en-US" smtClean="0"/>
            <a:t>Học theo nhóm</a:t>
          </a:r>
          <a:endParaRPr lang="en-US"/>
        </a:p>
      </dgm:t>
    </dgm:pt>
    <dgm:pt modelId="{B9F75725-EF10-4F08-836F-6FB5A2F88414}" type="parTrans" cxnId="{9D2FF870-B3B2-410D-AC29-C7A0DE9CCDD9}">
      <dgm:prSet/>
      <dgm:spPr/>
      <dgm:t>
        <a:bodyPr/>
        <a:lstStyle/>
        <a:p>
          <a:endParaRPr lang="en-US"/>
        </a:p>
      </dgm:t>
    </dgm:pt>
    <dgm:pt modelId="{CE7977BF-724C-40EF-85FB-6B2AB143A4C0}" type="sibTrans" cxnId="{9D2FF870-B3B2-410D-AC29-C7A0DE9CCDD9}">
      <dgm:prSet/>
      <dgm:spPr/>
      <dgm:t>
        <a:bodyPr/>
        <a:lstStyle/>
        <a:p>
          <a:endParaRPr lang="en-US"/>
        </a:p>
      </dgm:t>
    </dgm:pt>
    <dgm:pt modelId="{5292D719-D59E-46A6-A90C-2DCEDAD155F9}">
      <dgm:prSet phldrT="[Text]"/>
      <dgm:spPr/>
      <dgm:t>
        <a:bodyPr/>
        <a:lstStyle/>
        <a:p>
          <a:r>
            <a:rPr lang="en-US" smtClean="0"/>
            <a:t>Học với cha mẹ</a:t>
          </a:r>
          <a:endParaRPr lang="en-US"/>
        </a:p>
      </dgm:t>
    </dgm:pt>
    <dgm:pt modelId="{C0894438-A44C-45D7-BE6D-FCD56C69CF0F}" type="parTrans" cxnId="{0E00FB25-2900-496D-B1B8-EA5508BFA0CF}">
      <dgm:prSet/>
      <dgm:spPr/>
      <dgm:t>
        <a:bodyPr/>
        <a:lstStyle/>
        <a:p>
          <a:endParaRPr lang="en-US"/>
        </a:p>
      </dgm:t>
    </dgm:pt>
    <dgm:pt modelId="{7552ED9B-999D-47D2-A456-927AFF730423}" type="sibTrans" cxnId="{0E00FB25-2900-496D-B1B8-EA5508BFA0CF}">
      <dgm:prSet/>
      <dgm:spPr/>
      <dgm:t>
        <a:bodyPr/>
        <a:lstStyle/>
        <a:p>
          <a:endParaRPr lang="en-US"/>
        </a:p>
      </dgm:t>
    </dgm:pt>
    <dgm:pt modelId="{BE30905A-2CE6-4987-A468-6FE30554CA2F}">
      <dgm:prSet phldrT="[Text]"/>
      <dgm:spPr/>
      <dgm:t>
        <a:bodyPr/>
        <a:lstStyle/>
        <a:p>
          <a:r>
            <a:rPr lang="en-US" dirty="0" err="1" smtClean="0"/>
            <a:t>Học</a:t>
          </a:r>
          <a:r>
            <a:rPr lang="en-US" dirty="0" smtClean="0"/>
            <a:t> qua </a:t>
          </a:r>
          <a:r>
            <a:rPr lang="en-US" dirty="0" err="1" smtClean="0"/>
            <a:t>kênh</a:t>
          </a:r>
          <a:r>
            <a:rPr lang="en-US" dirty="0" smtClean="0"/>
            <a:t> online </a:t>
          </a:r>
          <a:endParaRPr lang="en-US" dirty="0"/>
        </a:p>
      </dgm:t>
    </dgm:pt>
    <dgm:pt modelId="{11D51470-7E7C-4DB3-8EE5-9412CCB521CA}" type="parTrans" cxnId="{5A36AABA-8377-45DD-AEE2-E5C396FA38CE}">
      <dgm:prSet/>
      <dgm:spPr/>
      <dgm:t>
        <a:bodyPr/>
        <a:lstStyle/>
        <a:p>
          <a:endParaRPr lang="en-US"/>
        </a:p>
      </dgm:t>
    </dgm:pt>
    <dgm:pt modelId="{478988D6-161D-4FDC-81A4-7063403E7E43}" type="sibTrans" cxnId="{5A36AABA-8377-45DD-AEE2-E5C396FA38CE}">
      <dgm:prSet/>
      <dgm:spPr/>
      <dgm:t>
        <a:bodyPr/>
        <a:lstStyle/>
        <a:p>
          <a:endParaRPr lang="en-US"/>
        </a:p>
      </dgm:t>
    </dgm:pt>
    <dgm:pt modelId="{D0B7538B-9DBE-49F6-82AE-01D973F257F7}">
      <dgm:prSet phldrT="[Text]"/>
      <dgm:spPr/>
      <dgm:t>
        <a:bodyPr/>
        <a:lstStyle/>
        <a:p>
          <a:r>
            <a:rPr lang="en-US" smtClean="0"/>
            <a:t>Học qua thực hành</a:t>
          </a:r>
          <a:endParaRPr lang="en-US"/>
        </a:p>
      </dgm:t>
    </dgm:pt>
    <dgm:pt modelId="{979CF74E-524E-457E-AF53-AC18A79B4964}" type="parTrans" cxnId="{BAC057ED-7A83-4123-81FC-11ABDCB1C5CC}">
      <dgm:prSet/>
      <dgm:spPr/>
      <dgm:t>
        <a:bodyPr/>
        <a:lstStyle/>
        <a:p>
          <a:endParaRPr lang="en-US"/>
        </a:p>
      </dgm:t>
    </dgm:pt>
    <dgm:pt modelId="{CD51DA52-742B-4623-8FE7-43E212B3C478}" type="sibTrans" cxnId="{BAC057ED-7A83-4123-81FC-11ABDCB1C5CC}">
      <dgm:prSet/>
      <dgm:spPr/>
      <dgm:t>
        <a:bodyPr/>
        <a:lstStyle/>
        <a:p>
          <a:endParaRPr lang="en-US"/>
        </a:p>
      </dgm:t>
    </dgm:pt>
    <dgm:pt modelId="{EA449E4A-51DE-4A36-A2E5-6A5032E7A30B}" type="pres">
      <dgm:prSet presAssocID="{8651CE8C-CF7F-457C-A693-1D4712B7006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97CCC6-5D0C-4C73-A258-FB4F5270B3A7}" type="pres">
      <dgm:prSet presAssocID="{92AEA231-399D-47C3-96A2-36E727BEE63A}" presName="vertOne" presStyleCnt="0"/>
      <dgm:spPr/>
    </dgm:pt>
    <dgm:pt modelId="{75C2B16F-D0ED-42B9-9AEF-9559DFC5BAB8}" type="pres">
      <dgm:prSet presAssocID="{92AEA231-399D-47C3-96A2-36E727BEE63A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DF619-B4FC-4746-8C36-C2288BB5FEF4}" type="pres">
      <dgm:prSet presAssocID="{92AEA231-399D-47C3-96A2-36E727BEE63A}" presName="parTransOne" presStyleCnt="0"/>
      <dgm:spPr/>
    </dgm:pt>
    <dgm:pt modelId="{1C263736-7A1A-49DE-8F06-881F20F1FA74}" type="pres">
      <dgm:prSet presAssocID="{92AEA231-399D-47C3-96A2-36E727BEE63A}" presName="horzOne" presStyleCnt="0"/>
      <dgm:spPr/>
    </dgm:pt>
    <dgm:pt modelId="{C3628CA3-F381-4C95-AB8C-16A88A3EE10B}" type="pres">
      <dgm:prSet presAssocID="{E763896D-9AC0-4FC3-AD32-87419607B8C9}" presName="vertTwo" presStyleCnt="0"/>
      <dgm:spPr/>
    </dgm:pt>
    <dgm:pt modelId="{9E816A21-E018-47FB-A817-8C93622F02D5}" type="pres">
      <dgm:prSet presAssocID="{E763896D-9AC0-4FC3-AD32-87419607B8C9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52DA5B-2EDA-453B-9773-5E6230BD0256}" type="pres">
      <dgm:prSet presAssocID="{E763896D-9AC0-4FC3-AD32-87419607B8C9}" presName="parTransTwo" presStyleCnt="0"/>
      <dgm:spPr/>
    </dgm:pt>
    <dgm:pt modelId="{005633E1-9E27-41E0-9AC9-26D0050AEC51}" type="pres">
      <dgm:prSet presAssocID="{E763896D-9AC0-4FC3-AD32-87419607B8C9}" presName="horzTwo" presStyleCnt="0"/>
      <dgm:spPr/>
    </dgm:pt>
    <dgm:pt modelId="{017A7BA8-C1E4-4B06-A95E-C3BBD7706995}" type="pres">
      <dgm:prSet presAssocID="{9A00D9D2-B79F-4A69-B7B1-F09B16C5FFF8}" presName="vertThree" presStyleCnt="0"/>
      <dgm:spPr/>
    </dgm:pt>
    <dgm:pt modelId="{E54D8CE3-BF3A-42FE-AEE9-7CD3697F0CB4}" type="pres">
      <dgm:prSet presAssocID="{9A00D9D2-B79F-4A69-B7B1-F09B16C5FFF8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F6615F-2361-4A4D-B2F9-713DD662DCEF}" type="pres">
      <dgm:prSet presAssocID="{9A00D9D2-B79F-4A69-B7B1-F09B16C5FFF8}" presName="parTransThree" presStyleCnt="0"/>
      <dgm:spPr/>
    </dgm:pt>
    <dgm:pt modelId="{D4285A6C-E0B4-4DBD-81C0-29384390BD97}" type="pres">
      <dgm:prSet presAssocID="{9A00D9D2-B79F-4A69-B7B1-F09B16C5FFF8}" presName="horzThree" presStyleCnt="0"/>
      <dgm:spPr/>
    </dgm:pt>
    <dgm:pt modelId="{D086ACE6-6954-4C7C-9A5F-C23D2EE7EB4D}" type="pres">
      <dgm:prSet presAssocID="{5292D719-D59E-46A6-A90C-2DCEDAD155F9}" presName="vertFour" presStyleCnt="0">
        <dgm:presLayoutVars>
          <dgm:chPref val="3"/>
        </dgm:presLayoutVars>
      </dgm:prSet>
      <dgm:spPr/>
    </dgm:pt>
    <dgm:pt modelId="{DFC7E494-B1B2-481E-9ABC-06048E1B1676}" type="pres">
      <dgm:prSet presAssocID="{5292D719-D59E-46A6-A90C-2DCEDAD155F9}" presName="txFour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B08D62D-92F0-4A37-8D2B-89B01F512395}" type="pres">
      <dgm:prSet presAssocID="{5292D719-D59E-46A6-A90C-2DCEDAD155F9}" presName="horzFour" presStyleCnt="0"/>
      <dgm:spPr/>
    </dgm:pt>
    <dgm:pt modelId="{C1BAD81F-8EF6-461C-BE15-0FC283E1FDDA}" type="pres">
      <dgm:prSet presAssocID="{BCE429FB-BE5C-4649-B073-DD00D3B22703}" presName="sibSpaceTwo" presStyleCnt="0"/>
      <dgm:spPr/>
    </dgm:pt>
    <dgm:pt modelId="{5BE2A865-52F1-42EA-9199-6580519BCC94}" type="pres">
      <dgm:prSet presAssocID="{265EACFA-89D5-4876-AB99-6C09C3CB25FC}" presName="vertTwo" presStyleCnt="0"/>
      <dgm:spPr/>
    </dgm:pt>
    <dgm:pt modelId="{2C4531C7-844B-484A-A9B3-ECFCD3146288}" type="pres">
      <dgm:prSet presAssocID="{265EACFA-89D5-4876-AB99-6C09C3CB25F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83614E-E2D9-46CB-BFC0-94A7B3F4B629}" type="pres">
      <dgm:prSet presAssocID="{265EACFA-89D5-4876-AB99-6C09C3CB25FC}" presName="parTransTwo" presStyleCnt="0"/>
      <dgm:spPr/>
    </dgm:pt>
    <dgm:pt modelId="{4118A606-A937-479F-BF31-23E504FA1C44}" type="pres">
      <dgm:prSet presAssocID="{265EACFA-89D5-4876-AB99-6C09C3CB25FC}" presName="horzTwo" presStyleCnt="0"/>
      <dgm:spPr/>
    </dgm:pt>
    <dgm:pt modelId="{7D8C8948-5030-4AB7-A9CD-FDC082E06BB8}" type="pres">
      <dgm:prSet presAssocID="{BE30905A-2CE6-4987-A468-6FE30554CA2F}" presName="vertThree" presStyleCnt="0"/>
      <dgm:spPr/>
    </dgm:pt>
    <dgm:pt modelId="{17B2B28A-BB3C-47CA-B19D-A35C9213BEB9}" type="pres">
      <dgm:prSet presAssocID="{BE30905A-2CE6-4987-A468-6FE30554CA2F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4736E9-41F3-4B5E-975B-8E57757D2452}" type="pres">
      <dgm:prSet presAssocID="{BE30905A-2CE6-4987-A468-6FE30554CA2F}" presName="parTransThree" presStyleCnt="0"/>
      <dgm:spPr/>
    </dgm:pt>
    <dgm:pt modelId="{56105DBE-2BE5-48CA-A211-009635D97719}" type="pres">
      <dgm:prSet presAssocID="{BE30905A-2CE6-4987-A468-6FE30554CA2F}" presName="horzThree" presStyleCnt="0"/>
      <dgm:spPr/>
    </dgm:pt>
    <dgm:pt modelId="{2FED300E-89E3-4184-A0F4-C9477AA49715}" type="pres">
      <dgm:prSet presAssocID="{D0B7538B-9DBE-49F6-82AE-01D973F257F7}" presName="vertFour" presStyleCnt="0">
        <dgm:presLayoutVars>
          <dgm:chPref val="3"/>
        </dgm:presLayoutVars>
      </dgm:prSet>
      <dgm:spPr/>
    </dgm:pt>
    <dgm:pt modelId="{92AF8595-7D78-4419-90A7-2CC4879B2A73}" type="pres">
      <dgm:prSet presAssocID="{D0B7538B-9DBE-49F6-82AE-01D973F257F7}" presName="txFour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8808CC-E2EB-4CF6-887A-25FCBFF978E5}" type="pres">
      <dgm:prSet presAssocID="{D0B7538B-9DBE-49F6-82AE-01D973F257F7}" presName="horzFour" presStyleCnt="0"/>
      <dgm:spPr/>
    </dgm:pt>
  </dgm:ptLst>
  <dgm:cxnLst>
    <dgm:cxn modelId="{20E33DEC-31CA-4770-BAA0-5483A09758E2}" srcId="{92AEA231-399D-47C3-96A2-36E727BEE63A}" destId="{265EACFA-89D5-4876-AB99-6C09C3CB25FC}" srcOrd="1" destOrd="0" parTransId="{C84C7B9F-7A97-41A5-A120-48F0CA713A2A}" sibTransId="{D7E3663D-6EFE-40D6-B93C-DE5B513F922B}"/>
    <dgm:cxn modelId="{9D2FF870-B3B2-410D-AC29-C7A0DE9CCDD9}" srcId="{E763896D-9AC0-4FC3-AD32-87419607B8C9}" destId="{9A00D9D2-B79F-4A69-B7B1-F09B16C5FFF8}" srcOrd="0" destOrd="0" parTransId="{B9F75725-EF10-4F08-836F-6FB5A2F88414}" sibTransId="{CE7977BF-724C-40EF-85FB-6B2AB143A4C0}"/>
    <dgm:cxn modelId="{BAC057ED-7A83-4123-81FC-11ABDCB1C5CC}" srcId="{BE30905A-2CE6-4987-A468-6FE30554CA2F}" destId="{D0B7538B-9DBE-49F6-82AE-01D973F257F7}" srcOrd="0" destOrd="0" parTransId="{979CF74E-524E-457E-AF53-AC18A79B4964}" sibTransId="{CD51DA52-742B-4623-8FE7-43E212B3C478}"/>
    <dgm:cxn modelId="{862651DC-2EF4-4395-829E-2C1C850D603B}" type="presOf" srcId="{5292D719-D59E-46A6-A90C-2DCEDAD155F9}" destId="{DFC7E494-B1B2-481E-9ABC-06048E1B1676}" srcOrd="0" destOrd="0" presId="urn:microsoft.com/office/officeart/2005/8/layout/hierarchy4"/>
    <dgm:cxn modelId="{CFF3F6CD-C419-4993-9B19-12D7D4F0C775}" type="presOf" srcId="{9A00D9D2-B79F-4A69-B7B1-F09B16C5FFF8}" destId="{E54D8CE3-BF3A-42FE-AEE9-7CD3697F0CB4}" srcOrd="0" destOrd="0" presId="urn:microsoft.com/office/officeart/2005/8/layout/hierarchy4"/>
    <dgm:cxn modelId="{0F5CC60F-4D65-4556-BF12-B835A6E7C342}" type="presOf" srcId="{E763896D-9AC0-4FC3-AD32-87419607B8C9}" destId="{9E816A21-E018-47FB-A817-8C93622F02D5}" srcOrd="0" destOrd="0" presId="urn:microsoft.com/office/officeart/2005/8/layout/hierarchy4"/>
    <dgm:cxn modelId="{31438A41-F423-4821-B85A-5730EC95F777}" type="presOf" srcId="{8651CE8C-CF7F-457C-A693-1D4712B70062}" destId="{EA449E4A-51DE-4A36-A2E5-6A5032E7A30B}" srcOrd="0" destOrd="0" presId="urn:microsoft.com/office/officeart/2005/8/layout/hierarchy4"/>
    <dgm:cxn modelId="{5A36AABA-8377-45DD-AEE2-E5C396FA38CE}" srcId="{265EACFA-89D5-4876-AB99-6C09C3CB25FC}" destId="{BE30905A-2CE6-4987-A468-6FE30554CA2F}" srcOrd="0" destOrd="0" parTransId="{11D51470-7E7C-4DB3-8EE5-9412CCB521CA}" sibTransId="{478988D6-161D-4FDC-81A4-7063403E7E43}"/>
    <dgm:cxn modelId="{10FF021C-E97A-4F70-95C1-0693D8E2BFE8}" type="presOf" srcId="{BE30905A-2CE6-4987-A468-6FE30554CA2F}" destId="{17B2B28A-BB3C-47CA-B19D-A35C9213BEB9}" srcOrd="0" destOrd="0" presId="urn:microsoft.com/office/officeart/2005/8/layout/hierarchy4"/>
    <dgm:cxn modelId="{1CB65A35-D199-4A1F-8EE5-262E222487EA}" type="presOf" srcId="{265EACFA-89D5-4876-AB99-6C09C3CB25FC}" destId="{2C4531C7-844B-484A-A9B3-ECFCD3146288}" srcOrd="0" destOrd="0" presId="urn:microsoft.com/office/officeart/2005/8/layout/hierarchy4"/>
    <dgm:cxn modelId="{47B03DF9-E0F5-4B3F-BBCC-96A3FD5AE7F3}" srcId="{92AEA231-399D-47C3-96A2-36E727BEE63A}" destId="{E763896D-9AC0-4FC3-AD32-87419607B8C9}" srcOrd="0" destOrd="0" parTransId="{AF56DC8D-B750-4F93-9226-6B1AD2BFF948}" sibTransId="{BCE429FB-BE5C-4649-B073-DD00D3B22703}"/>
    <dgm:cxn modelId="{23963468-D0B8-4637-97BC-9F967A1E29D9}" type="presOf" srcId="{92AEA231-399D-47C3-96A2-36E727BEE63A}" destId="{75C2B16F-D0ED-42B9-9AEF-9559DFC5BAB8}" srcOrd="0" destOrd="0" presId="urn:microsoft.com/office/officeart/2005/8/layout/hierarchy4"/>
    <dgm:cxn modelId="{EA81F27E-CCC6-4751-B79E-ED8D864951A2}" type="presOf" srcId="{D0B7538B-9DBE-49F6-82AE-01D973F257F7}" destId="{92AF8595-7D78-4419-90A7-2CC4879B2A73}" srcOrd="0" destOrd="0" presId="urn:microsoft.com/office/officeart/2005/8/layout/hierarchy4"/>
    <dgm:cxn modelId="{0E00FB25-2900-496D-B1B8-EA5508BFA0CF}" srcId="{9A00D9D2-B79F-4A69-B7B1-F09B16C5FFF8}" destId="{5292D719-D59E-46A6-A90C-2DCEDAD155F9}" srcOrd="0" destOrd="0" parTransId="{C0894438-A44C-45D7-BE6D-FCD56C69CF0F}" sibTransId="{7552ED9B-999D-47D2-A456-927AFF730423}"/>
    <dgm:cxn modelId="{EFB28223-3044-4E2E-91C0-92FD9B8CF368}" srcId="{8651CE8C-CF7F-457C-A693-1D4712B70062}" destId="{92AEA231-399D-47C3-96A2-36E727BEE63A}" srcOrd="0" destOrd="0" parTransId="{6884DF82-D391-441F-8890-4EA9B9D44F73}" sibTransId="{03D32735-361E-4F9C-88B1-45B937BCCD4F}"/>
    <dgm:cxn modelId="{5249E8FC-B2FB-4A6A-9672-2637CA510A20}" type="presParOf" srcId="{EA449E4A-51DE-4A36-A2E5-6A5032E7A30B}" destId="{EC97CCC6-5D0C-4C73-A258-FB4F5270B3A7}" srcOrd="0" destOrd="0" presId="urn:microsoft.com/office/officeart/2005/8/layout/hierarchy4"/>
    <dgm:cxn modelId="{6B3CE2A6-A3CB-4E38-B287-A81698A230B6}" type="presParOf" srcId="{EC97CCC6-5D0C-4C73-A258-FB4F5270B3A7}" destId="{75C2B16F-D0ED-42B9-9AEF-9559DFC5BAB8}" srcOrd="0" destOrd="0" presId="urn:microsoft.com/office/officeart/2005/8/layout/hierarchy4"/>
    <dgm:cxn modelId="{DDC6C2D6-D6B0-4F76-A406-FC32D413CAC2}" type="presParOf" srcId="{EC97CCC6-5D0C-4C73-A258-FB4F5270B3A7}" destId="{0B8DF619-B4FC-4746-8C36-C2288BB5FEF4}" srcOrd="1" destOrd="0" presId="urn:microsoft.com/office/officeart/2005/8/layout/hierarchy4"/>
    <dgm:cxn modelId="{95D0A1AC-9B17-4BF2-8690-EDDD7AECA593}" type="presParOf" srcId="{EC97CCC6-5D0C-4C73-A258-FB4F5270B3A7}" destId="{1C263736-7A1A-49DE-8F06-881F20F1FA74}" srcOrd="2" destOrd="0" presId="urn:microsoft.com/office/officeart/2005/8/layout/hierarchy4"/>
    <dgm:cxn modelId="{7F55437F-EDFE-472F-A5EE-843018480EDF}" type="presParOf" srcId="{1C263736-7A1A-49DE-8F06-881F20F1FA74}" destId="{C3628CA3-F381-4C95-AB8C-16A88A3EE10B}" srcOrd="0" destOrd="0" presId="urn:microsoft.com/office/officeart/2005/8/layout/hierarchy4"/>
    <dgm:cxn modelId="{EB794B30-9969-4D1A-B9E7-8725FBB13AB2}" type="presParOf" srcId="{C3628CA3-F381-4C95-AB8C-16A88A3EE10B}" destId="{9E816A21-E018-47FB-A817-8C93622F02D5}" srcOrd="0" destOrd="0" presId="urn:microsoft.com/office/officeart/2005/8/layout/hierarchy4"/>
    <dgm:cxn modelId="{402765C4-1CED-4A3E-A75E-BB9B89247AD9}" type="presParOf" srcId="{C3628CA3-F381-4C95-AB8C-16A88A3EE10B}" destId="{8652DA5B-2EDA-453B-9773-5E6230BD0256}" srcOrd="1" destOrd="0" presId="urn:microsoft.com/office/officeart/2005/8/layout/hierarchy4"/>
    <dgm:cxn modelId="{56FD9EFC-2144-43BC-8E79-3FCBBF60DE8B}" type="presParOf" srcId="{C3628CA3-F381-4C95-AB8C-16A88A3EE10B}" destId="{005633E1-9E27-41E0-9AC9-26D0050AEC51}" srcOrd="2" destOrd="0" presId="urn:microsoft.com/office/officeart/2005/8/layout/hierarchy4"/>
    <dgm:cxn modelId="{2D90A362-5BE7-44CC-AE0E-83C75CFCE47E}" type="presParOf" srcId="{005633E1-9E27-41E0-9AC9-26D0050AEC51}" destId="{017A7BA8-C1E4-4B06-A95E-C3BBD7706995}" srcOrd="0" destOrd="0" presId="urn:microsoft.com/office/officeart/2005/8/layout/hierarchy4"/>
    <dgm:cxn modelId="{95539B9C-0655-494E-8938-5CB16491F20A}" type="presParOf" srcId="{017A7BA8-C1E4-4B06-A95E-C3BBD7706995}" destId="{E54D8CE3-BF3A-42FE-AEE9-7CD3697F0CB4}" srcOrd="0" destOrd="0" presId="urn:microsoft.com/office/officeart/2005/8/layout/hierarchy4"/>
    <dgm:cxn modelId="{9E9D49B0-A891-4E71-B8BC-42A2FD0FC3EF}" type="presParOf" srcId="{017A7BA8-C1E4-4B06-A95E-C3BBD7706995}" destId="{52F6615F-2361-4A4D-B2F9-713DD662DCEF}" srcOrd="1" destOrd="0" presId="urn:microsoft.com/office/officeart/2005/8/layout/hierarchy4"/>
    <dgm:cxn modelId="{4661D82F-5F29-465C-B5B7-AB786E365A3D}" type="presParOf" srcId="{017A7BA8-C1E4-4B06-A95E-C3BBD7706995}" destId="{D4285A6C-E0B4-4DBD-81C0-29384390BD97}" srcOrd="2" destOrd="0" presId="urn:microsoft.com/office/officeart/2005/8/layout/hierarchy4"/>
    <dgm:cxn modelId="{25297F7C-38F6-4BD0-BE9F-8081F337E84A}" type="presParOf" srcId="{D4285A6C-E0B4-4DBD-81C0-29384390BD97}" destId="{D086ACE6-6954-4C7C-9A5F-C23D2EE7EB4D}" srcOrd="0" destOrd="0" presId="urn:microsoft.com/office/officeart/2005/8/layout/hierarchy4"/>
    <dgm:cxn modelId="{93CC94EB-38CD-48D8-8589-DAA5556A698C}" type="presParOf" srcId="{D086ACE6-6954-4C7C-9A5F-C23D2EE7EB4D}" destId="{DFC7E494-B1B2-481E-9ABC-06048E1B1676}" srcOrd="0" destOrd="0" presId="urn:microsoft.com/office/officeart/2005/8/layout/hierarchy4"/>
    <dgm:cxn modelId="{661940B3-6FF9-4E32-8760-E094067C5889}" type="presParOf" srcId="{D086ACE6-6954-4C7C-9A5F-C23D2EE7EB4D}" destId="{9B08D62D-92F0-4A37-8D2B-89B01F512395}" srcOrd="1" destOrd="0" presId="urn:microsoft.com/office/officeart/2005/8/layout/hierarchy4"/>
    <dgm:cxn modelId="{FA3254F0-1418-4C06-BFAF-BA663D951208}" type="presParOf" srcId="{1C263736-7A1A-49DE-8F06-881F20F1FA74}" destId="{C1BAD81F-8EF6-461C-BE15-0FC283E1FDDA}" srcOrd="1" destOrd="0" presId="urn:microsoft.com/office/officeart/2005/8/layout/hierarchy4"/>
    <dgm:cxn modelId="{BEF2C1C2-DD72-4A14-B8F3-02C9295C98DB}" type="presParOf" srcId="{1C263736-7A1A-49DE-8F06-881F20F1FA74}" destId="{5BE2A865-52F1-42EA-9199-6580519BCC94}" srcOrd="2" destOrd="0" presId="urn:microsoft.com/office/officeart/2005/8/layout/hierarchy4"/>
    <dgm:cxn modelId="{89B2B72B-7412-45DD-B9FA-D93B0931A714}" type="presParOf" srcId="{5BE2A865-52F1-42EA-9199-6580519BCC94}" destId="{2C4531C7-844B-484A-A9B3-ECFCD3146288}" srcOrd="0" destOrd="0" presId="urn:microsoft.com/office/officeart/2005/8/layout/hierarchy4"/>
    <dgm:cxn modelId="{365EB9D0-24E3-4865-961C-9A8DFF391942}" type="presParOf" srcId="{5BE2A865-52F1-42EA-9199-6580519BCC94}" destId="{3283614E-E2D9-46CB-BFC0-94A7B3F4B629}" srcOrd="1" destOrd="0" presId="urn:microsoft.com/office/officeart/2005/8/layout/hierarchy4"/>
    <dgm:cxn modelId="{38E16999-A109-4125-99C8-19A292E81E77}" type="presParOf" srcId="{5BE2A865-52F1-42EA-9199-6580519BCC94}" destId="{4118A606-A937-479F-BF31-23E504FA1C44}" srcOrd="2" destOrd="0" presId="urn:microsoft.com/office/officeart/2005/8/layout/hierarchy4"/>
    <dgm:cxn modelId="{04A021BB-1216-4AFC-8B77-185360CEF202}" type="presParOf" srcId="{4118A606-A937-479F-BF31-23E504FA1C44}" destId="{7D8C8948-5030-4AB7-A9CD-FDC082E06BB8}" srcOrd="0" destOrd="0" presId="urn:microsoft.com/office/officeart/2005/8/layout/hierarchy4"/>
    <dgm:cxn modelId="{20A099BB-A855-4644-8376-1FF6495F12D0}" type="presParOf" srcId="{7D8C8948-5030-4AB7-A9CD-FDC082E06BB8}" destId="{17B2B28A-BB3C-47CA-B19D-A35C9213BEB9}" srcOrd="0" destOrd="0" presId="urn:microsoft.com/office/officeart/2005/8/layout/hierarchy4"/>
    <dgm:cxn modelId="{4434F3D4-8DB9-46B7-91FF-02B9366EEDC3}" type="presParOf" srcId="{7D8C8948-5030-4AB7-A9CD-FDC082E06BB8}" destId="{154736E9-41F3-4B5E-975B-8E57757D2452}" srcOrd="1" destOrd="0" presId="urn:microsoft.com/office/officeart/2005/8/layout/hierarchy4"/>
    <dgm:cxn modelId="{D87444E9-AD83-48B4-870F-3B60AE38EE31}" type="presParOf" srcId="{7D8C8948-5030-4AB7-A9CD-FDC082E06BB8}" destId="{56105DBE-2BE5-48CA-A211-009635D97719}" srcOrd="2" destOrd="0" presId="urn:microsoft.com/office/officeart/2005/8/layout/hierarchy4"/>
    <dgm:cxn modelId="{FC09FB39-093E-455A-B234-6BB899FA6E54}" type="presParOf" srcId="{56105DBE-2BE5-48CA-A211-009635D97719}" destId="{2FED300E-89E3-4184-A0F4-C9477AA49715}" srcOrd="0" destOrd="0" presId="urn:microsoft.com/office/officeart/2005/8/layout/hierarchy4"/>
    <dgm:cxn modelId="{57A41C48-499E-4E64-BA0F-02C77756ECEC}" type="presParOf" srcId="{2FED300E-89E3-4184-A0F4-C9477AA49715}" destId="{92AF8595-7D78-4419-90A7-2CC4879B2A73}" srcOrd="0" destOrd="0" presId="urn:microsoft.com/office/officeart/2005/8/layout/hierarchy4"/>
    <dgm:cxn modelId="{3C5C7213-C8A7-4CBA-B735-E69DF55E1911}" type="presParOf" srcId="{2FED300E-89E3-4184-A0F4-C9477AA49715}" destId="{918808CC-E2EB-4CF6-887A-25FCBFF978E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84F8F-FC19-4C8F-A085-A1905C0BB2A9}" type="doc">
      <dgm:prSet loTypeId="urn:microsoft.com/office/officeart/2011/layout/Tab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34BE77-F01A-4D2F-BB64-47CFBE4966EF}">
      <dgm:prSet phldrT="[Text]"/>
      <dgm:spPr/>
      <dgm:t>
        <a:bodyPr/>
        <a:lstStyle/>
        <a:p>
          <a:r>
            <a:rPr lang="en-US" smtClean="0"/>
            <a:t>1</a:t>
          </a:r>
          <a:endParaRPr lang="en-US"/>
        </a:p>
      </dgm:t>
    </dgm:pt>
    <dgm:pt modelId="{008BB265-AD56-4626-84CA-DD935FC249B3}" type="parTrans" cxnId="{71EB926D-9740-4E3B-B6E2-18AFCC504AD9}">
      <dgm:prSet/>
      <dgm:spPr/>
      <dgm:t>
        <a:bodyPr/>
        <a:lstStyle/>
        <a:p>
          <a:endParaRPr lang="en-US"/>
        </a:p>
      </dgm:t>
    </dgm:pt>
    <dgm:pt modelId="{F5AD4A4B-8625-44FE-BF73-05EB24531667}" type="sibTrans" cxnId="{71EB926D-9740-4E3B-B6E2-18AFCC504AD9}">
      <dgm:prSet/>
      <dgm:spPr/>
      <dgm:t>
        <a:bodyPr/>
        <a:lstStyle/>
        <a:p>
          <a:endParaRPr lang="en-US"/>
        </a:p>
      </dgm:t>
    </dgm:pt>
    <dgm:pt modelId="{FF07A7B9-9E35-4560-BA2E-4E11972B9617}">
      <dgm:prSet phldrT="[Text]"/>
      <dgm:spPr/>
      <dgm:t>
        <a:bodyPr/>
        <a:lstStyle/>
        <a:p>
          <a:r>
            <a:rPr lang="en-US" smtClean="0"/>
            <a:t>2</a:t>
          </a:r>
          <a:endParaRPr lang="en-US"/>
        </a:p>
      </dgm:t>
    </dgm:pt>
    <dgm:pt modelId="{791D30B9-0C42-4F9A-9C83-345F38EB6BD1}" type="parTrans" cxnId="{5C99D944-C382-4235-BD25-7B0559B7F307}">
      <dgm:prSet/>
      <dgm:spPr/>
      <dgm:t>
        <a:bodyPr/>
        <a:lstStyle/>
        <a:p>
          <a:endParaRPr lang="en-US"/>
        </a:p>
      </dgm:t>
    </dgm:pt>
    <dgm:pt modelId="{4067A4D0-0B0A-49AB-BEED-7E1F04978745}" type="sibTrans" cxnId="{5C99D944-C382-4235-BD25-7B0559B7F307}">
      <dgm:prSet/>
      <dgm:spPr/>
      <dgm:t>
        <a:bodyPr/>
        <a:lstStyle/>
        <a:p>
          <a:endParaRPr lang="en-US"/>
        </a:p>
      </dgm:t>
    </dgm:pt>
    <dgm:pt modelId="{316947B2-5A78-4DF2-995A-04C634E6B34E}">
      <dgm:prSet phldrT="[Text]"/>
      <dgm:spPr/>
      <dgm:t>
        <a:bodyPr/>
        <a:lstStyle/>
        <a:p>
          <a:r>
            <a:rPr lang="en-US" smtClean="0"/>
            <a:t>3</a:t>
          </a:r>
          <a:endParaRPr lang="en-US"/>
        </a:p>
      </dgm:t>
    </dgm:pt>
    <dgm:pt modelId="{C16E01C4-77C9-400B-AF73-C2A1647F8DBA}" type="parTrans" cxnId="{577140F9-58E2-4AB1-9DF0-C7B407A76ED9}">
      <dgm:prSet/>
      <dgm:spPr/>
      <dgm:t>
        <a:bodyPr/>
        <a:lstStyle/>
        <a:p>
          <a:endParaRPr lang="en-US"/>
        </a:p>
      </dgm:t>
    </dgm:pt>
    <dgm:pt modelId="{D015D2D1-22A4-461E-8CD5-7F6E1D45C173}" type="sibTrans" cxnId="{577140F9-58E2-4AB1-9DF0-C7B407A76ED9}">
      <dgm:prSet/>
      <dgm:spPr/>
      <dgm:t>
        <a:bodyPr/>
        <a:lstStyle/>
        <a:p>
          <a:endParaRPr lang="en-US"/>
        </a:p>
      </dgm:t>
    </dgm:pt>
    <dgm:pt modelId="{054DF41E-115C-49B1-A241-ADB0D5DECADC}">
      <dgm:prSet phldrT="[Text]"/>
      <dgm:spPr/>
      <dgm:t>
        <a:bodyPr/>
        <a:lstStyle/>
        <a:p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Cha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mẹ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rèn</a:t>
          </a:r>
          <a:r>
            <a:rPr lang="en-US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cho</a:t>
          </a:r>
          <a:r>
            <a:rPr lang="en-US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con </a:t>
          </a:r>
          <a:r>
            <a:rPr lang="en-US" b="1" i="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thói</a:t>
          </a:r>
          <a:r>
            <a:rPr lang="en-US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quen</a:t>
          </a:r>
          <a:r>
            <a:rPr lang="en-US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tự</a:t>
          </a:r>
          <a:r>
            <a:rPr lang="en-US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giác</a:t>
          </a:r>
          <a:r>
            <a:rPr lang="en-US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trong</a:t>
          </a:r>
          <a:r>
            <a:rPr lang="en-US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toán</a:t>
          </a:r>
          <a:r>
            <a:rPr lang="en-US" b="1" i="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từ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đó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sẽ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giúp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con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có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thần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tự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tự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ôn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luyện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kiến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thức</a:t>
          </a:r>
          <a:r>
            <a:rPr lang="en-US" b="1" i="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i="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ng</a:t>
          </a:r>
          <a:r>
            <a:rPr lang="en-US" b="1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ay</a:t>
          </a:r>
          <a:r>
            <a: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tại</a:t>
          </a:r>
          <a:r>
            <a:rPr lang="en-US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b="1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nhà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20A13B3-81E6-447D-A555-F76A092DF92D}" type="sibTrans" cxnId="{ED94AC83-982F-4195-AD7C-AF26E5090591}">
      <dgm:prSet/>
      <dgm:spPr/>
      <dgm:t>
        <a:bodyPr/>
        <a:lstStyle/>
        <a:p>
          <a:endParaRPr lang="en-US"/>
        </a:p>
      </dgm:t>
    </dgm:pt>
    <dgm:pt modelId="{6AC84752-AFF3-4B48-92AF-7FD4870E7569}" type="parTrans" cxnId="{ED94AC83-982F-4195-AD7C-AF26E5090591}">
      <dgm:prSet/>
      <dgm:spPr/>
      <dgm:t>
        <a:bodyPr/>
        <a:lstStyle/>
        <a:p>
          <a:endParaRPr lang="en-US"/>
        </a:p>
      </dgm:t>
    </dgm:pt>
    <dgm:pt modelId="{93A07485-0F0B-4BF0-BFC3-4D731ABFCDA8}">
      <dgm:prSet phldrT="[Text]" custT="1"/>
      <dgm:spPr/>
      <dgm:t>
        <a:bodyPr/>
        <a:lstStyle/>
        <a:p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Cha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mẹ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hướng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dẫn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con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biết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cách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tra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tìm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các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vấn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đề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thực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tế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thống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kê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chủ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đề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trên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mạng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XH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để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con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tìm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kiếm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dữ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liệu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làm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dự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án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thống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kê</a:t>
          </a:r>
          <a:r>
            <a:rPr lang="en-US" sz="2400" b="1" i="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…</a:t>
          </a:r>
          <a:endParaRPr lang="en-US" sz="2400" i="0" dirty="0"/>
        </a:p>
      </dgm:t>
    </dgm:pt>
    <dgm:pt modelId="{21966D1B-98A0-4A73-AAD5-41DBF7CC28C3}" type="parTrans" cxnId="{60C1828D-0940-4AB9-A37C-C9A3DDE6E17D}">
      <dgm:prSet/>
      <dgm:spPr/>
      <dgm:t>
        <a:bodyPr/>
        <a:lstStyle/>
        <a:p>
          <a:endParaRPr lang="en-US"/>
        </a:p>
      </dgm:t>
    </dgm:pt>
    <dgm:pt modelId="{FAE2DC47-EA42-428A-AC35-DC60EEEB773F}" type="sibTrans" cxnId="{60C1828D-0940-4AB9-A37C-C9A3DDE6E17D}">
      <dgm:prSet/>
      <dgm:spPr/>
      <dgm:t>
        <a:bodyPr/>
        <a:lstStyle/>
        <a:p>
          <a:endParaRPr lang="en-US"/>
        </a:p>
      </dgm:t>
    </dgm:pt>
    <dgm:pt modelId="{FD854A62-4DD5-49FE-8985-89A561AD3819}">
      <dgm:prSet phldrT="[Text]" custT="1"/>
      <dgm:spPr/>
      <dgm:t>
        <a:bodyPr/>
        <a:lstStyle/>
        <a:p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Kiểm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tra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đôn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đốc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nhắc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nhở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con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bài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cũ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xem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trước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bài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mới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chuẩn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bị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tập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vở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và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dụng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cụ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Toán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đầy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đủ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trước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khi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đến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lớp</a:t>
          </a:r>
          <a:r>
            <a:rPr lang="en-US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endParaRPr lang="en-US" sz="24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014DC8B1-38BB-4D95-A347-74FCA459B01E}" type="parTrans" cxnId="{F67E4C0B-9AB3-45F7-92BA-12C169A96C79}">
      <dgm:prSet/>
      <dgm:spPr/>
      <dgm:t>
        <a:bodyPr/>
        <a:lstStyle/>
        <a:p>
          <a:endParaRPr lang="en-US"/>
        </a:p>
      </dgm:t>
    </dgm:pt>
    <dgm:pt modelId="{A64DCD06-9A6F-4C3E-9AF6-3EC05CF9F808}" type="sibTrans" cxnId="{F67E4C0B-9AB3-45F7-92BA-12C169A96C79}">
      <dgm:prSet/>
      <dgm:spPr/>
      <dgm:t>
        <a:bodyPr/>
        <a:lstStyle/>
        <a:p>
          <a:endParaRPr lang="en-US"/>
        </a:p>
      </dgm:t>
    </dgm:pt>
    <dgm:pt modelId="{294D1FB8-EDB1-482B-BCD4-8E350010772C}" type="pres">
      <dgm:prSet presAssocID="{2D384F8F-FC19-4C8F-A085-A1905C0BB2A9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EEC13D5-FBC4-49E3-BE32-781A605344D8}" type="pres">
      <dgm:prSet presAssocID="{3F34BE77-F01A-4D2F-BB64-47CFBE4966EF}" presName="composite" presStyleCnt="0"/>
      <dgm:spPr/>
    </dgm:pt>
    <dgm:pt modelId="{3D72AEC4-B831-4A57-AFF8-913424602221}" type="pres">
      <dgm:prSet presAssocID="{3F34BE77-F01A-4D2F-BB64-47CFBE4966EF}" presName="First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1C929-E323-4468-9412-A001E58E8AE9}" type="pres">
      <dgm:prSet presAssocID="{3F34BE77-F01A-4D2F-BB64-47CFBE4966EF}" presName="Parent" presStyleLbl="alignNode1" presStyleIdx="0" presStyleCnt="3" custLinFactNeighborX="-94477" custLinFactNeighborY="-127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79554-9640-4920-9563-5C673805F972}" type="pres">
      <dgm:prSet presAssocID="{3F34BE77-F01A-4D2F-BB64-47CFBE4966EF}" presName="Accent" presStyleLbl="parChTrans1D1" presStyleIdx="0" presStyleCnt="3"/>
      <dgm:spPr/>
    </dgm:pt>
    <dgm:pt modelId="{3A431AE3-776C-4572-9C25-6CFCB1A0F240}" type="pres">
      <dgm:prSet presAssocID="{F5AD4A4B-8625-44FE-BF73-05EB24531667}" presName="sibTrans" presStyleCnt="0"/>
      <dgm:spPr/>
    </dgm:pt>
    <dgm:pt modelId="{C841DCB4-7F9D-402B-A6FB-673180802BE5}" type="pres">
      <dgm:prSet presAssocID="{FF07A7B9-9E35-4560-BA2E-4E11972B9617}" presName="composite" presStyleCnt="0"/>
      <dgm:spPr/>
    </dgm:pt>
    <dgm:pt modelId="{B54B7CDB-534D-4DC7-AB05-EB88771661DC}" type="pres">
      <dgm:prSet presAssocID="{FF07A7B9-9E35-4560-BA2E-4E11972B9617}" presName="FirstChild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3BEC3-0545-46DB-AAD2-58CD3E7A2054}" type="pres">
      <dgm:prSet presAssocID="{FF07A7B9-9E35-4560-BA2E-4E11972B9617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4B0E35-CD78-42E1-91F5-71308FBAD661}" type="pres">
      <dgm:prSet presAssocID="{FF07A7B9-9E35-4560-BA2E-4E11972B9617}" presName="Accent" presStyleLbl="parChTrans1D1" presStyleIdx="1" presStyleCnt="3"/>
      <dgm:spPr/>
    </dgm:pt>
    <dgm:pt modelId="{E0726ACF-9F2C-4150-89B2-41F64A866728}" type="pres">
      <dgm:prSet presAssocID="{4067A4D0-0B0A-49AB-BEED-7E1F04978745}" presName="sibTrans" presStyleCnt="0"/>
      <dgm:spPr/>
    </dgm:pt>
    <dgm:pt modelId="{9568C38A-82AA-4DC4-BA37-527A634FF5F8}" type="pres">
      <dgm:prSet presAssocID="{316947B2-5A78-4DF2-995A-04C634E6B34E}" presName="composite" presStyleCnt="0"/>
      <dgm:spPr/>
    </dgm:pt>
    <dgm:pt modelId="{4246BA9B-49FA-4400-8EA8-E835359C504F}" type="pres">
      <dgm:prSet presAssocID="{316947B2-5A78-4DF2-995A-04C634E6B34E}" presName="FirstChild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9AC418-BEB1-47A3-A16B-6E93A8A10035}" type="pres">
      <dgm:prSet presAssocID="{316947B2-5A78-4DF2-995A-04C634E6B34E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12C22D-05C3-4BA8-B3FE-DFB4DBCA9A53}" type="pres">
      <dgm:prSet presAssocID="{316947B2-5A78-4DF2-995A-04C634E6B34E}" presName="Accent" presStyleLbl="parChTrans1D1" presStyleIdx="2" presStyleCnt="3"/>
      <dgm:spPr/>
    </dgm:pt>
  </dgm:ptLst>
  <dgm:cxnLst>
    <dgm:cxn modelId="{8C9D0B57-8B27-49C6-A3F1-D3085008CE14}" type="presOf" srcId="{054DF41E-115C-49B1-A241-ADB0D5DECADC}" destId="{3D72AEC4-B831-4A57-AFF8-913424602221}" srcOrd="0" destOrd="0" presId="urn:microsoft.com/office/officeart/2011/layout/TabList"/>
    <dgm:cxn modelId="{7D9E43F9-CA8C-4732-BD2F-48FF61AF82DB}" type="presOf" srcId="{93A07485-0F0B-4BF0-BFC3-4D731ABFCDA8}" destId="{B54B7CDB-534D-4DC7-AB05-EB88771661DC}" srcOrd="0" destOrd="0" presId="urn:microsoft.com/office/officeart/2011/layout/TabList"/>
    <dgm:cxn modelId="{577140F9-58E2-4AB1-9DF0-C7B407A76ED9}" srcId="{2D384F8F-FC19-4C8F-A085-A1905C0BB2A9}" destId="{316947B2-5A78-4DF2-995A-04C634E6B34E}" srcOrd="2" destOrd="0" parTransId="{C16E01C4-77C9-400B-AF73-C2A1647F8DBA}" sibTransId="{D015D2D1-22A4-461E-8CD5-7F6E1D45C173}"/>
    <dgm:cxn modelId="{0C4FD453-75CC-4BC9-A176-0C5AF135A293}" type="presOf" srcId="{316947B2-5A78-4DF2-995A-04C634E6B34E}" destId="{1A9AC418-BEB1-47A3-A16B-6E93A8A10035}" srcOrd="0" destOrd="0" presId="urn:microsoft.com/office/officeart/2011/layout/TabList"/>
    <dgm:cxn modelId="{A47680A1-60BA-4D87-A8A1-D92792334E01}" type="presOf" srcId="{FF07A7B9-9E35-4560-BA2E-4E11972B9617}" destId="{3DF3BEC3-0545-46DB-AAD2-58CD3E7A2054}" srcOrd="0" destOrd="0" presId="urn:microsoft.com/office/officeart/2011/layout/TabList"/>
    <dgm:cxn modelId="{60C1828D-0940-4AB9-A37C-C9A3DDE6E17D}" srcId="{FF07A7B9-9E35-4560-BA2E-4E11972B9617}" destId="{93A07485-0F0B-4BF0-BFC3-4D731ABFCDA8}" srcOrd="0" destOrd="0" parTransId="{21966D1B-98A0-4A73-AAD5-41DBF7CC28C3}" sibTransId="{FAE2DC47-EA42-428A-AC35-DC60EEEB773F}"/>
    <dgm:cxn modelId="{672ED73E-670F-4D41-9DBC-C5F758329380}" type="presOf" srcId="{3F34BE77-F01A-4D2F-BB64-47CFBE4966EF}" destId="{FD01C929-E323-4468-9412-A001E58E8AE9}" srcOrd="0" destOrd="0" presId="urn:microsoft.com/office/officeart/2011/layout/TabList"/>
    <dgm:cxn modelId="{71EB926D-9740-4E3B-B6E2-18AFCC504AD9}" srcId="{2D384F8F-FC19-4C8F-A085-A1905C0BB2A9}" destId="{3F34BE77-F01A-4D2F-BB64-47CFBE4966EF}" srcOrd="0" destOrd="0" parTransId="{008BB265-AD56-4626-84CA-DD935FC249B3}" sibTransId="{F5AD4A4B-8625-44FE-BF73-05EB24531667}"/>
    <dgm:cxn modelId="{5C99D944-C382-4235-BD25-7B0559B7F307}" srcId="{2D384F8F-FC19-4C8F-A085-A1905C0BB2A9}" destId="{FF07A7B9-9E35-4560-BA2E-4E11972B9617}" srcOrd="1" destOrd="0" parTransId="{791D30B9-0C42-4F9A-9C83-345F38EB6BD1}" sibTransId="{4067A4D0-0B0A-49AB-BEED-7E1F04978745}"/>
    <dgm:cxn modelId="{F67E4C0B-9AB3-45F7-92BA-12C169A96C79}" srcId="{316947B2-5A78-4DF2-995A-04C634E6B34E}" destId="{FD854A62-4DD5-49FE-8985-89A561AD3819}" srcOrd="0" destOrd="0" parTransId="{014DC8B1-38BB-4D95-A347-74FCA459B01E}" sibTransId="{A64DCD06-9A6F-4C3E-9AF6-3EC05CF9F808}"/>
    <dgm:cxn modelId="{ED94AC83-982F-4195-AD7C-AF26E5090591}" srcId="{3F34BE77-F01A-4D2F-BB64-47CFBE4966EF}" destId="{054DF41E-115C-49B1-A241-ADB0D5DECADC}" srcOrd="0" destOrd="0" parTransId="{6AC84752-AFF3-4B48-92AF-7FD4870E7569}" sibTransId="{520A13B3-81E6-447D-A555-F76A092DF92D}"/>
    <dgm:cxn modelId="{F6B5E207-262C-4DA3-8EE4-2C45713D3681}" type="presOf" srcId="{FD854A62-4DD5-49FE-8985-89A561AD3819}" destId="{4246BA9B-49FA-4400-8EA8-E835359C504F}" srcOrd="0" destOrd="0" presId="urn:microsoft.com/office/officeart/2011/layout/TabList"/>
    <dgm:cxn modelId="{F7E3AA1D-8413-4882-824B-41211AE833A2}" type="presOf" srcId="{2D384F8F-FC19-4C8F-A085-A1905C0BB2A9}" destId="{294D1FB8-EDB1-482B-BCD4-8E350010772C}" srcOrd="0" destOrd="0" presId="urn:microsoft.com/office/officeart/2011/layout/TabList"/>
    <dgm:cxn modelId="{57E74C64-5E78-4430-9D52-EC50930B90EE}" type="presParOf" srcId="{294D1FB8-EDB1-482B-BCD4-8E350010772C}" destId="{AEEC13D5-FBC4-49E3-BE32-781A605344D8}" srcOrd="0" destOrd="0" presId="urn:microsoft.com/office/officeart/2011/layout/TabList"/>
    <dgm:cxn modelId="{3CF3CC63-E468-42B0-BA88-C19E3AB8CE30}" type="presParOf" srcId="{AEEC13D5-FBC4-49E3-BE32-781A605344D8}" destId="{3D72AEC4-B831-4A57-AFF8-913424602221}" srcOrd="0" destOrd="0" presId="urn:microsoft.com/office/officeart/2011/layout/TabList"/>
    <dgm:cxn modelId="{0A5E100E-FF69-481F-BCA2-898FDDDE7EEA}" type="presParOf" srcId="{AEEC13D5-FBC4-49E3-BE32-781A605344D8}" destId="{FD01C929-E323-4468-9412-A001E58E8AE9}" srcOrd="1" destOrd="0" presId="urn:microsoft.com/office/officeart/2011/layout/TabList"/>
    <dgm:cxn modelId="{ED84E602-07BA-448C-A07D-214D6CA6139A}" type="presParOf" srcId="{AEEC13D5-FBC4-49E3-BE32-781A605344D8}" destId="{58079554-9640-4920-9563-5C673805F972}" srcOrd="2" destOrd="0" presId="urn:microsoft.com/office/officeart/2011/layout/TabList"/>
    <dgm:cxn modelId="{D2E5446E-4D1C-4556-B2E7-36829A793481}" type="presParOf" srcId="{294D1FB8-EDB1-482B-BCD4-8E350010772C}" destId="{3A431AE3-776C-4572-9C25-6CFCB1A0F240}" srcOrd="1" destOrd="0" presId="urn:microsoft.com/office/officeart/2011/layout/TabList"/>
    <dgm:cxn modelId="{23F02928-40BA-426F-ACAF-57745367BD20}" type="presParOf" srcId="{294D1FB8-EDB1-482B-BCD4-8E350010772C}" destId="{C841DCB4-7F9D-402B-A6FB-673180802BE5}" srcOrd="2" destOrd="0" presId="urn:microsoft.com/office/officeart/2011/layout/TabList"/>
    <dgm:cxn modelId="{C06DA641-1C4F-4825-ACB2-02FC26E10BE9}" type="presParOf" srcId="{C841DCB4-7F9D-402B-A6FB-673180802BE5}" destId="{B54B7CDB-534D-4DC7-AB05-EB88771661DC}" srcOrd="0" destOrd="0" presId="urn:microsoft.com/office/officeart/2011/layout/TabList"/>
    <dgm:cxn modelId="{463E08D1-70CC-4289-B527-B1090D51BEC2}" type="presParOf" srcId="{C841DCB4-7F9D-402B-A6FB-673180802BE5}" destId="{3DF3BEC3-0545-46DB-AAD2-58CD3E7A2054}" srcOrd="1" destOrd="0" presId="urn:microsoft.com/office/officeart/2011/layout/TabList"/>
    <dgm:cxn modelId="{27DEBCDD-D1A9-4DED-A9ED-ABD342559321}" type="presParOf" srcId="{C841DCB4-7F9D-402B-A6FB-673180802BE5}" destId="{1F4B0E35-CD78-42E1-91F5-71308FBAD661}" srcOrd="2" destOrd="0" presId="urn:microsoft.com/office/officeart/2011/layout/TabList"/>
    <dgm:cxn modelId="{EE4A4B9A-D09E-4E98-BD2A-C127EAEF0C4E}" type="presParOf" srcId="{294D1FB8-EDB1-482B-BCD4-8E350010772C}" destId="{E0726ACF-9F2C-4150-89B2-41F64A866728}" srcOrd="3" destOrd="0" presId="urn:microsoft.com/office/officeart/2011/layout/TabList"/>
    <dgm:cxn modelId="{F23B59A9-4052-4CC8-82AD-114FF18405A1}" type="presParOf" srcId="{294D1FB8-EDB1-482B-BCD4-8E350010772C}" destId="{9568C38A-82AA-4DC4-BA37-527A634FF5F8}" srcOrd="4" destOrd="0" presId="urn:microsoft.com/office/officeart/2011/layout/TabList"/>
    <dgm:cxn modelId="{4AB5403C-0413-4477-A99C-7A2D32A071E3}" type="presParOf" srcId="{9568C38A-82AA-4DC4-BA37-527A634FF5F8}" destId="{4246BA9B-49FA-4400-8EA8-E835359C504F}" srcOrd="0" destOrd="0" presId="urn:microsoft.com/office/officeart/2011/layout/TabList"/>
    <dgm:cxn modelId="{729FF3AC-E8E3-4907-B382-AD091BF07095}" type="presParOf" srcId="{9568C38A-82AA-4DC4-BA37-527A634FF5F8}" destId="{1A9AC418-BEB1-47A3-A16B-6E93A8A10035}" srcOrd="1" destOrd="0" presId="urn:microsoft.com/office/officeart/2011/layout/TabList"/>
    <dgm:cxn modelId="{D43319F5-ACB5-4C61-9A8B-84BE64B80EA4}" type="presParOf" srcId="{9568C38A-82AA-4DC4-BA37-527A634FF5F8}" destId="{4812C22D-05C3-4BA8-B3FE-DFB4DBCA9A53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69823-0BE0-4C5B-AEF3-09A9333CD440}">
      <dsp:nvSpPr>
        <dsp:cNvPr id="0" name=""/>
        <dsp:cNvSpPr/>
      </dsp:nvSpPr>
      <dsp:spPr>
        <a:xfrm rot="5400000">
          <a:off x="-167351" y="170210"/>
          <a:ext cx="1115677" cy="78097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-5400000">
        <a:off x="1" y="393345"/>
        <a:ext cx="780974" cy="334703"/>
      </dsp:txXfrm>
    </dsp:sp>
    <dsp:sp modelId="{EF1ACB9E-EF6A-45C2-B2D9-DA7C9715F9DE}">
      <dsp:nvSpPr>
        <dsp:cNvPr id="0" name=""/>
        <dsp:cNvSpPr/>
      </dsp:nvSpPr>
      <dsp:spPr>
        <a:xfrm rot="5400000">
          <a:off x="4888023" y="-4104190"/>
          <a:ext cx="725190" cy="8939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err="1" smtClean="0"/>
            <a:t>Phương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pháp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dạy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học</a:t>
          </a:r>
          <a:r>
            <a:rPr lang="en-US" sz="4200" kern="1200" dirty="0" smtClean="0"/>
            <a:t>  </a:t>
          </a:r>
          <a:r>
            <a:rPr lang="en-US" sz="4200" kern="1200" dirty="0" err="1" smtClean="0"/>
            <a:t>môn</a:t>
          </a:r>
          <a:r>
            <a:rPr lang="en-US" sz="4200" kern="1200" dirty="0" smtClean="0"/>
            <a:t> TOÁN</a:t>
          </a:r>
          <a:endParaRPr lang="en-US" sz="4200" kern="1200" dirty="0"/>
        </a:p>
      </dsp:txBody>
      <dsp:txXfrm rot="-5400000">
        <a:off x="780975" y="38259"/>
        <a:ext cx="8903887" cy="654388"/>
      </dsp:txXfrm>
    </dsp:sp>
    <dsp:sp modelId="{BA4C9647-2889-4DAC-AB5C-39D1FD660724}">
      <dsp:nvSpPr>
        <dsp:cNvPr id="0" name=""/>
        <dsp:cNvSpPr/>
      </dsp:nvSpPr>
      <dsp:spPr>
        <a:xfrm rot="5400000">
          <a:off x="-167351" y="1137320"/>
          <a:ext cx="1115677" cy="780974"/>
        </a:xfrm>
        <a:prstGeom prst="chevron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shade val="51000"/>
                <a:satMod val="130000"/>
              </a:schemeClr>
            </a:gs>
            <a:gs pos="80000">
              <a:schemeClr val="accent4">
                <a:hueOff val="-1488257"/>
                <a:satOff val="8966"/>
                <a:lumOff val="719"/>
                <a:alphaOff val="0"/>
                <a:shade val="93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-5400000">
        <a:off x="1" y="1360455"/>
        <a:ext cx="780974" cy="334703"/>
      </dsp:txXfrm>
    </dsp:sp>
    <dsp:sp modelId="{86ADD092-054C-4FA4-9E63-58B4E59F0742}">
      <dsp:nvSpPr>
        <dsp:cNvPr id="0" name=""/>
        <dsp:cNvSpPr/>
      </dsp:nvSpPr>
      <dsp:spPr>
        <a:xfrm rot="5400000">
          <a:off x="4888023" y="-3137080"/>
          <a:ext cx="725190" cy="8939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smtClean="0"/>
            <a:t>Hình thức kiểm tra, đánh giá</a:t>
          </a:r>
          <a:endParaRPr lang="en-US" sz="4200" kern="1200"/>
        </a:p>
      </dsp:txBody>
      <dsp:txXfrm rot="-5400000">
        <a:off x="780975" y="1005369"/>
        <a:ext cx="8903887" cy="654388"/>
      </dsp:txXfrm>
    </dsp:sp>
    <dsp:sp modelId="{950F2BBB-7B9C-44A0-B922-A1915A0E6320}">
      <dsp:nvSpPr>
        <dsp:cNvPr id="0" name=""/>
        <dsp:cNvSpPr/>
      </dsp:nvSpPr>
      <dsp:spPr>
        <a:xfrm rot="5400000">
          <a:off x="-167351" y="2104430"/>
          <a:ext cx="1115677" cy="780974"/>
        </a:xfrm>
        <a:prstGeom prst="chevron">
          <a:avLst/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shade val="51000"/>
                <a:satMod val="130000"/>
              </a:schemeClr>
            </a:gs>
            <a:gs pos="80000">
              <a:schemeClr val="accent4">
                <a:hueOff val="-2976513"/>
                <a:satOff val="17933"/>
                <a:lumOff val="1437"/>
                <a:alphaOff val="0"/>
                <a:shade val="93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-5400000">
        <a:off x="1" y="2327565"/>
        <a:ext cx="780974" cy="334703"/>
      </dsp:txXfrm>
    </dsp:sp>
    <dsp:sp modelId="{D719AAD2-AD05-4289-8841-EE8278A73503}">
      <dsp:nvSpPr>
        <dsp:cNvPr id="0" name=""/>
        <dsp:cNvSpPr/>
      </dsp:nvSpPr>
      <dsp:spPr>
        <a:xfrm rot="5400000">
          <a:off x="4888023" y="-2169970"/>
          <a:ext cx="725190" cy="8939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err="1" smtClean="0"/>
            <a:t>Phương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pháp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học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tập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môn</a:t>
          </a:r>
          <a:r>
            <a:rPr lang="en-US" sz="4200" kern="1200" dirty="0" smtClean="0"/>
            <a:t> TOÁN </a:t>
          </a:r>
          <a:endParaRPr lang="en-US" sz="4200" kern="1200" dirty="0"/>
        </a:p>
      </dsp:txBody>
      <dsp:txXfrm rot="-5400000">
        <a:off x="780975" y="1972479"/>
        <a:ext cx="8903887" cy="654388"/>
      </dsp:txXfrm>
    </dsp:sp>
    <dsp:sp modelId="{025E2766-31D2-40B1-AE30-438C27493056}">
      <dsp:nvSpPr>
        <dsp:cNvPr id="0" name=""/>
        <dsp:cNvSpPr/>
      </dsp:nvSpPr>
      <dsp:spPr>
        <a:xfrm rot="5400000">
          <a:off x="-167351" y="3071540"/>
          <a:ext cx="1115677" cy="780974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 rot="-5400000">
        <a:off x="1" y="3294675"/>
        <a:ext cx="780974" cy="334703"/>
      </dsp:txXfrm>
    </dsp:sp>
    <dsp:sp modelId="{9508017C-2DFB-456D-BC83-C14B91239749}">
      <dsp:nvSpPr>
        <dsp:cNvPr id="0" name=""/>
        <dsp:cNvSpPr/>
      </dsp:nvSpPr>
      <dsp:spPr>
        <a:xfrm rot="5400000">
          <a:off x="4888023" y="-1202860"/>
          <a:ext cx="725190" cy="89392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8704" tIns="26670" rIns="26670" bIns="2667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200" kern="1200" dirty="0" smtClean="0"/>
            <a:t>Cha </a:t>
          </a:r>
          <a:r>
            <a:rPr lang="en-US" sz="4200" kern="1200" dirty="0" err="1" smtClean="0"/>
            <a:t>mẹ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đồng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hành</a:t>
          </a:r>
          <a:r>
            <a:rPr lang="en-US" sz="4200" kern="1200" dirty="0" smtClean="0"/>
            <a:t> </a:t>
          </a:r>
          <a:r>
            <a:rPr lang="en-US" sz="4200" kern="1200" dirty="0" err="1" smtClean="0"/>
            <a:t>cùng</a:t>
          </a:r>
          <a:r>
            <a:rPr lang="en-US" sz="4200" kern="1200" dirty="0" smtClean="0"/>
            <a:t> con</a:t>
          </a:r>
          <a:endParaRPr lang="en-US" sz="4200" kern="1200" dirty="0"/>
        </a:p>
      </dsp:txBody>
      <dsp:txXfrm rot="-5400000">
        <a:off x="780975" y="2939589"/>
        <a:ext cx="8903887" cy="654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70B3F-8726-4B97-B14B-E55F0D4D8AEE}">
      <dsp:nvSpPr>
        <dsp:cNvPr id="0" name=""/>
        <dsp:cNvSpPr/>
      </dsp:nvSpPr>
      <dsp:spPr>
        <a:xfrm>
          <a:off x="4047" y="2540"/>
          <a:ext cx="11254989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3 LOẠI KIỂM TRA ĐÁNH GIÁ </a:t>
          </a:r>
          <a:br>
            <a:rPr lang="en-US" sz="3800" b="1" kern="1200" dirty="0" smtClean="0"/>
          </a:br>
          <a:r>
            <a:rPr lang="en-US" sz="3800" b="1" kern="1200" dirty="0" smtClean="0"/>
            <a:t>TRONG MÔN TOÁN CẤP THCS</a:t>
          </a:r>
          <a:endParaRPr lang="en-US" sz="3800" b="1" kern="1200" dirty="0"/>
        </a:p>
      </dsp:txBody>
      <dsp:txXfrm>
        <a:off x="46439" y="44932"/>
        <a:ext cx="11170205" cy="1362585"/>
      </dsp:txXfrm>
    </dsp:sp>
    <dsp:sp modelId="{E574824F-6C16-46AF-8D4D-29FFBBAC3575}">
      <dsp:nvSpPr>
        <dsp:cNvPr id="0" name=""/>
        <dsp:cNvSpPr/>
      </dsp:nvSpPr>
      <dsp:spPr>
        <a:xfrm>
          <a:off x="4047" y="1596352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KTĐG</a:t>
          </a:r>
          <a:br>
            <a:rPr lang="en-US" sz="3800" b="1" kern="1200" smtClean="0"/>
          </a:br>
          <a:r>
            <a:rPr lang="en-US" sz="3800" b="1" kern="1200" smtClean="0"/>
            <a:t>thường xuyên</a:t>
          </a:r>
          <a:endParaRPr lang="en-US" sz="3800" b="1" kern="1200"/>
        </a:p>
      </dsp:txBody>
      <dsp:txXfrm>
        <a:off x="46439" y="1638744"/>
        <a:ext cx="3467927" cy="1362585"/>
      </dsp:txXfrm>
    </dsp:sp>
    <dsp:sp modelId="{39F20CD3-C040-4ED1-ABA8-0EFA07CF5DA2}">
      <dsp:nvSpPr>
        <dsp:cNvPr id="0" name=""/>
        <dsp:cNvSpPr/>
      </dsp:nvSpPr>
      <dsp:spPr>
        <a:xfrm>
          <a:off x="4047" y="3190163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Hệ số1</a:t>
          </a:r>
          <a:endParaRPr lang="en-US" sz="3800" b="1" kern="1200"/>
        </a:p>
      </dsp:txBody>
      <dsp:txXfrm>
        <a:off x="46439" y="3232555"/>
        <a:ext cx="3467927" cy="1362585"/>
      </dsp:txXfrm>
    </dsp:sp>
    <dsp:sp modelId="{4139850C-4F95-4278-A0C4-B4A8EEC9F5E5}">
      <dsp:nvSpPr>
        <dsp:cNvPr id="0" name=""/>
        <dsp:cNvSpPr/>
      </dsp:nvSpPr>
      <dsp:spPr>
        <a:xfrm>
          <a:off x="4047" y="4783974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4 cột điểm</a:t>
          </a:r>
          <a:endParaRPr lang="en-US" sz="3800" b="1" kern="1200"/>
        </a:p>
      </dsp:txBody>
      <dsp:txXfrm>
        <a:off x="46439" y="4826366"/>
        <a:ext cx="3467927" cy="1362585"/>
      </dsp:txXfrm>
    </dsp:sp>
    <dsp:sp modelId="{D7B99502-10C2-4654-AF78-0A3219D5691C}">
      <dsp:nvSpPr>
        <dsp:cNvPr id="0" name=""/>
        <dsp:cNvSpPr/>
      </dsp:nvSpPr>
      <dsp:spPr>
        <a:xfrm>
          <a:off x="3855186" y="1596352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KTĐG</a:t>
          </a:r>
          <a:br>
            <a:rPr lang="en-US" sz="3800" b="1" kern="1200" smtClean="0"/>
          </a:br>
          <a:r>
            <a:rPr lang="en-US" sz="3800" b="1" kern="1200" smtClean="0"/>
            <a:t>giữa kì</a:t>
          </a:r>
          <a:endParaRPr lang="en-US" sz="3800" b="1" kern="1200"/>
        </a:p>
      </dsp:txBody>
      <dsp:txXfrm>
        <a:off x="3897578" y="1638744"/>
        <a:ext cx="3467927" cy="1362585"/>
      </dsp:txXfrm>
    </dsp:sp>
    <dsp:sp modelId="{6234FF0C-F051-4711-B9EF-1D6A8ADF0A00}">
      <dsp:nvSpPr>
        <dsp:cNvPr id="0" name=""/>
        <dsp:cNvSpPr/>
      </dsp:nvSpPr>
      <dsp:spPr>
        <a:xfrm>
          <a:off x="3855186" y="3190163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Hệ số 2</a:t>
          </a:r>
          <a:endParaRPr lang="en-US" sz="3800" b="1" kern="1200"/>
        </a:p>
      </dsp:txBody>
      <dsp:txXfrm>
        <a:off x="3897578" y="3232555"/>
        <a:ext cx="3467927" cy="1362585"/>
      </dsp:txXfrm>
    </dsp:sp>
    <dsp:sp modelId="{326A8167-F8BC-4540-8EA4-35E8CE462BE3}">
      <dsp:nvSpPr>
        <dsp:cNvPr id="0" name=""/>
        <dsp:cNvSpPr/>
      </dsp:nvSpPr>
      <dsp:spPr>
        <a:xfrm>
          <a:off x="3855186" y="4783974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1 cột điểm</a:t>
          </a:r>
          <a:endParaRPr lang="en-US" sz="3800" b="1" kern="1200"/>
        </a:p>
      </dsp:txBody>
      <dsp:txXfrm>
        <a:off x="3897578" y="4826366"/>
        <a:ext cx="3467927" cy="1362585"/>
      </dsp:txXfrm>
    </dsp:sp>
    <dsp:sp modelId="{70655AE7-6F9C-4273-80A3-DDE8F6B38043}">
      <dsp:nvSpPr>
        <dsp:cNvPr id="0" name=""/>
        <dsp:cNvSpPr/>
      </dsp:nvSpPr>
      <dsp:spPr>
        <a:xfrm>
          <a:off x="7706325" y="1596352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KTĐG</a:t>
          </a:r>
          <a:br>
            <a:rPr lang="en-US" sz="3800" b="1" kern="1200" smtClean="0"/>
          </a:br>
          <a:r>
            <a:rPr lang="en-US" sz="3800" b="1" kern="1200" smtClean="0"/>
            <a:t>cuối kì</a:t>
          </a:r>
          <a:endParaRPr lang="en-US" sz="3800" b="1" kern="1200"/>
        </a:p>
      </dsp:txBody>
      <dsp:txXfrm>
        <a:off x="7748717" y="1638744"/>
        <a:ext cx="3467927" cy="1362585"/>
      </dsp:txXfrm>
    </dsp:sp>
    <dsp:sp modelId="{892CFF9B-5BE2-4482-AE4B-E467B79A33F2}">
      <dsp:nvSpPr>
        <dsp:cNvPr id="0" name=""/>
        <dsp:cNvSpPr/>
      </dsp:nvSpPr>
      <dsp:spPr>
        <a:xfrm>
          <a:off x="7706325" y="3190163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Hệ số 3</a:t>
          </a:r>
          <a:endParaRPr lang="en-US" sz="3800" b="1" kern="1200"/>
        </a:p>
      </dsp:txBody>
      <dsp:txXfrm>
        <a:off x="7748717" y="3232555"/>
        <a:ext cx="3467927" cy="1362585"/>
      </dsp:txXfrm>
    </dsp:sp>
    <dsp:sp modelId="{ECF19B23-EFB6-4DA0-86A2-E0E86449066C}">
      <dsp:nvSpPr>
        <dsp:cNvPr id="0" name=""/>
        <dsp:cNvSpPr/>
      </dsp:nvSpPr>
      <dsp:spPr>
        <a:xfrm>
          <a:off x="7706325" y="4783974"/>
          <a:ext cx="3552711" cy="14473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smtClean="0"/>
            <a:t>1 cột điểm</a:t>
          </a:r>
          <a:endParaRPr lang="en-US" sz="3800" b="1" kern="1200"/>
        </a:p>
      </dsp:txBody>
      <dsp:txXfrm>
        <a:off x="7748717" y="4826366"/>
        <a:ext cx="3467927" cy="1362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AFAE5-D879-4C31-8AD1-97A445077F31}">
      <dsp:nvSpPr>
        <dsp:cNvPr id="0" name=""/>
        <dsp:cNvSpPr/>
      </dsp:nvSpPr>
      <dsp:spPr>
        <a:xfrm>
          <a:off x="5108830" y="395311"/>
          <a:ext cx="5364480" cy="5364480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GV đánh giá</a:t>
          </a:r>
          <a:endParaRPr lang="en-US" sz="2800" b="1" kern="1200"/>
        </a:p>
      </dsp:txBody>
      <dsp:txXfrm>
        <a:off x="7907300" y="1297054"/>
        <a:ext cx="1724297" cy="1149531"/>
      </dsp:txXfrm>
    </dsp:sp>
    <dsp:sp modelId="{6D29EA77-AE67-45AE-AEDF-B6D2FDF21160}">
      <dsp:nvSpPr>
        <dsp:cNvPr id="0" name=""/>
        <dsp:cNvSpPr/>
      </dsp:nvSpPr>
      <dsp:spPr>
        <a:xfrm>
          <a:off x="5154811" y="538363"/>
          <a:ext cx="5364480" cy="5364480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HS tự đánh giá</a:t>
          </a:r>
          <a:endParaRPr lang="en-US" sz="2800" b="1" kern="1200"/>
        </a:p>
      </dsp:txBody>
      <dsp:txXfrm>
        <a:off x="8609792" y="2989420"/>
        <a:ext cx="1596571" cy="1277257"/>
      </dsp:txXfrm>
    </dsp:sp>
    <dsp:sp modelId="{522590BE-6A08-4C13-A075-F4DFE113A785}">
      <dsp:nvSpPr>
        <dsp:cNvPr id="0" name=""/>
        <dsp:cNvSpPr/>
      </dsp:nvSpPr>
      <dsp:spPr>
        <a:xfrm>
          <a:off x="5033471" y="626494"/>
          <a:ext cx="5364480" cy="5364480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HS đánh giá chéo</a:t>
          </a:r>
          <a:endParaRPr lang="en-US" sz="2800" b="1" kern="1200"/>
        </a:p>
      </dsp:txBody>
      <dsp:txXfrm>
        <a:off x="6949357" y="4394403"/>
        <a:ext cx="1532708" cy="1404982"/>
      </dsp:txXfrm>
    </dsp:sp>
    <dsp:sp modelId="{65AE06DF-C21B-4A51-BDEF-3895719FCF37}">
      <dsp:nvSpPr>
        <dsp:cNvPr id="0" name=""/>
        <dsp:cNvSpPr/>
      </dsp:nvSpPr>
      <dsp:spPr>
        <a:xfrm>
          <a:off x="4912132" y="538363"/>
          <a:ext cx="5364480" cy="5364480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Phụ huynh đánh giá</a:t>
          </a:r>
          <a:endParaRPr lang="en-US" sz="2800" b="1" kern="1200"/>
        </a:p>
      </dsp:txBody>
      <dsp:txXfrm>
        <a:off x="5225060" y="2989420"/>
        <a:ext cx="1596571" cy="1277257"/>
      </dsp:txXfrm>
    </dsp:sp>
    <dsp:sp modelId="{D06F24F2-B58F-4572-A01C-E48EBD4F0878}">
      <dsp:nvSpPr>
        <dsp:cNvPr id="0" name=""/>
        <dsp:cNvSpPr/>
      </dsp:nvSpPr>
      <dsp:spPr>
        <a:xfrm>
          <a:off x="4958113" y="395311"/>
          <a:ext cx="5364480" cy="5364480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smtClean="0"/>
            <a:t>Đoàn thể cộng đồng đánh giá</a:t>
          </a:r>
          <a:endParaRPr lang="en-US" sz="2800" b="1" kern="1200"/>
        </a:p>
      </dsp:txBody>
      <dsp:txXfrm>
        <a:off x="5799826" y="1297054"/>
        <a:ext cx="1724297" cy="1149531"/>
      </dsp:txXfrm>
    </dsp:sp>
    <dsp:sp modelId="{F9F556BD-D876-4575-871E-639A0EC0BCB6}">
      <dsp:nvSpPr>
        <dsp:cNvPr id="0" name=""/>
        <dsp:cNvSpPr/>
      </dsp:nvSpPr>
      <dsp:spPr>
        <a:xfrm>
          <a:off x="4776490" y="63224"/>
          <a:ext cx="6028653" cy="602865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82489-B9E5-4B71-947F-DF5A56A6B10D}">
      <dsp:nvSpPr>
        <dsp:cNvPr id="0" name=""/>
        <dsp:cNvSpPr/>
      </dsp:nvSpPr>
      <dsp:spPr>
        <a:xfrm>
          <a:off x="4823095" y="206229"/>
          <a:ext cx="6028653" cy="602865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4B677-D267-49F8-8CF9-68A3C84E6A17}">
      <dsp:nvSpPr>
        <dsp:cNvPr id="0" name=""/>
        <dsp:cNvSpPr/>
      </dsp:nvSpPr>
      <dsp:spPr>
        <a:xfrm>
          <a:off x="4701385" y="294630"/>
          <a:ext cx="6028653" cy="602865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46B3B3-FFF2-4CF0-99A8-1AF55A993051}">
      <dsp:nvSpPr>
        <dsp:cNvPr id="0" name=""/>
        <dsp:cNvSpPr/>
      </dsp:nvSpPr>
      <dsp:spPr>
        <a:xfrm>
          <a:off x="4579674" y="206229"/>
          <a:ext cx="6028653" cy="602865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070B67-78E7-4261-A8F4-90014B4EB872}">
      <dsp:nvSpPr>
        <dsp:cNvPr id="0" name=""/>
        <dsp:cNvSpPr/>
      </dsp:nvSpPr>
      <dsp:spPr>
        <a:xfrm>
          <a:off x="4626279" y="63224"/>
          <a:ext cx="6028653" cy="602865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C2B16F-D0ED-42B9-9AEF-9559DFC5BAB8}">
      <dsp:nvSpPr>
        <dsp:cNvPr id="0" name=""/>
        <dsp:cNvSpPr/>
      </dsp:nvSpPr>
      <dsp:spPr>
        <a:xfrm>
          <a:off x="3588" y="1412"/>
          <a:ext cx="9713086" cy="9123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Giúp</a:t>
          </a:r>
          <a:r>
            <a:rPr lang="en-US" sz="2900" kern="1200" dirty="0" smtClean="0"/>
            <a:t> con </a:t>
          </a:r>
          <a:r>
            <a:rPr lang="en-US" sz="2900" kern="1200" dirty="0" err="1" smtClean="0"/>
            <a:t>tìm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ra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phương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pháp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học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tập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tốt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nhất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của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riêng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mình</a:t>
          </a:r>
          <a:endParaRPr lang="en-US" sz="2900" kern="1200" dirty="0"/>
        </a:p>
      </dsp:txBody>
      <dsp:txXfrm>
        <a:off x="30311" y="28135"/>
        <a:ext cx="9659640" cy="858934"/>
      </dsp:txXfrm>
    </dsp:sp>
    <dsp:sp modelId="{9E816A21-E018-47FB-A817-8C93622F02D5}">
      <dsp:nvSpPr>
        <dsp:cNvPr id="0" name=""/>
        <dsp:cNvSpPr/>
      </dsp:nvSpPr>
      <dsp:spPr>
        <a:xfrm>
          <a:off x="3588" y="1037252"/>
          <a:ext cx="4660790" cy="9123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Học một mình</a:t>
          </a:r>
          <a:endParaRPr lang="en-US" sz="2900" kern="1200"/>
        </a:p>
      </dsp:txBody>
      <dsp:txXfrm>
        <a:off x="30311" y="1063975"/>
        <a:ext cx="4607344" cy="858934"/>
      </dsp:txXfrm>
    </dsp:sp>
    <dsp:sp modelId="{E54D8CE3-BF3A-42FE-AEE9-7CD3697F0CB4}">
      <dsp:nvSpPr>
        <dsp:cNvPr id="0" name=""/>
        <dsp:cNvSpPr/>
      </dsp:nvSpPr>
      <dsp:spPr>
        <a:xfrm>
          <a:off x="3588" y="2073091"/>
          <a:ext cx="4660790" cy="9123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Học theo nhóm</a:t>
          </a:r>
          <a:endParaRPr lang="en-US" sz="2900" kern="1200"/>
        </a:p>
      </dsp:txBody>
      <dsp:txXfrm>
        <a:off x="30311" y="2099814"/>
        <a:ext cx="4607344" cy="858934"/>
      </dsp:txXfrm>
    </dsp:sp>
    <dsp:sp modelId="{DFC7E494-B1B2-481E-9ABC-06048E1B1676}">
      <dsp:nvSpPr>
        <dsp:cNvPr id="0" name=""/>
        <dsp:cNvSpPr/>
      </dsp:nvSpPr>
      <dsp:spPr>
        <a:xfrm>
          <a:off x="3588" y="3108931"/>
          <a:ext cx="4660790" cy="9123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Học với cha mẹ</a:t>
          </a:r>
          <a:endParaRPr lang="en-US" sz="2900" kern="1200"/>
        </a:p>
      </dsp:txBody>
      <dsp:txXfrm>
        <a:off x="30311" y="3135654"/>
        <a:ext cx="4607344" cy="858934"/>
      </dsp:txXfrm>
    </dsp:sp>
    <dsp:sp modelId="{2C4531C7-844B-484A-A9B3-ECFCD3146288}">
      <dsp:nvSpPr>
        <dsp:cNvPr id="0" name=""/>
        <dsp:cNvSpPr/>
      </dsp:nvSpPr>
      <dsp:spPr>
        <a:xfrm>
          <a:off x="5055884" y="1037252"/>
          <a:ext cx="4660790" cy="9123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Học</a:t>
          </a:r>
          <a:r>
            <a:rPr lang="en-US" sz="2900" kern="1200" dirty="0" smtClean="0"/>
            <a:t> qua </a:t>
          </a:r>
          <a:r>
            <a:rPr lang="en-US" sz="2900" kern="1200" dirty="0" err="1" smtClean="0"/>
            <a:t>tài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liệu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tham</a:t>
          </a:r>
          <a:r>
            <a:rPr lang="en-US" sz="2900" kern="1200" dirty="0" smtClean="0"/>
            <a:t> </a:t>
          </a:r>
          <a:r>
            <a:rPr lang="en-US" sz="2900" kern="1200" dirty="0" err="1" smtClean="0"/>
            <a:t>khảo</a:t>
          </a:r>
          <a:endParaRPr lang="en-US" sz="2900" kern="1200" dirty="0"/>
        </a:p>
      </dsp:txBody>
      <dsp:txXfrm>
        <a:off x="5082607" y="1063975"/>
        <a:ext cx="4607344" cy="858934"/>
      </dsp:txXfrm>
    </dsp:sp>
    <dsp:sp modelId="{17B2B28A-BB3C-47CA-B19D-A35C9213BEB9}">
      <dsp:nvSpPr>
        <dsp:cNvPr id="0" name=""/>
        <dsp:cNvSpPr/>
      </dsp:nvSpPr>
      <dsp:spPr>
        <a:xfrm>
          <a:off x="5055884" y="2073091"/>
          <a:ext cx="4660790" cy="9123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Học</a:t>
          </a:r>
          <a:r>
            <a:rPr lang="en-US" sz="2900" kern="1200" dirty="0" smtClean="0"/>
            <a:t> qua </a:t>
          </a:r>
          <a:r>
            <a:rPr lang="en-US" sz="2900" kern="1200" dirty="0" err="1" smtClean="0"/>
            <a:t>kênh</a:t>
          </a:r>
          <a:r>
            <a:rPr lang="en-US" sz="2900" kern="1200" dirty="0" smtClean="0"/>
            <a:t> online </a:t>
          </a:r>
          <a:endParaRPr lang="en-US" sz="2900" kern="1200" dirty="0"/>
        </a:p>
      </dsp:txBody>
      <dsp:txXfrm>
        <a:off x="5082607" y="2099814"/>
        <a:ext cx="4607344" cy="858934"/>
      </dsp:txXfrm>
    </dsp:sp>
    <dsp:sp modelId="{92AF8595-7D78-4419-90A7-2CC4879B2A73}">
      <dsp:nvSpPr>
        <dsp:cNvPr id="0" name=""/>
        <dsp:cNvSpPr/>
      </dsp:nvSpPr>
      <dsp:spPr>
        <a:xfrm>
          <a:off x="5055884" y="3108931"/>
          <a:ext cx="4660790" cy="9123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Học qua thực hành</a:t>
          </a:r>
          <a:endParaRPr lang="en-US" sz="2900" kern="1200"/>
        </a:p>
      </dsp:txBody>
      <dsp:txXfrm>
        <a:off x="5082607" y="3135654"/>
        <a:ext cx="4607344" cy="858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12C22D-05C3-4BA8-B3FE-DFB4DBCA9A53}">
      <dsp:nvSpPr>
        <dsp:cNvPr id="0" name=""/>
        <dsp:cNvSpPr/>
      </dsp:nvSpPr>
      <dsp:spPr>
        <a:xfrm>
          <a:off x="0" y="5167452"/>
          <a:ext cx="6778823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B0E35-CD78-42E1-91F5-71308FBAD661}">
      <dsp:nvSpPr>
        <dsp:cNvPr id="0" name=""/>
        <dsp:cNvSpPr/>
      </dsp:nvSpPr>
      <dsp:spPr>
        <a:xfrm>
          <a:off x="0" y="3417245"/>
          <a:ext cx="6778823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79554-9640-4920-9563-5C673805F972}">
      <dsp:nvSpPr>
        <dsp:cNvPr id="0" name=""/>
        <dsp:cNvSpPr/>
      </dsp:nvSpPr>
      <dsp:spPr>
        <a:xfrm>
          <a:off x="0" y="1667038"/>
          <a:ext cx="6778823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2AEC4-B831-4A57-AFF8-913424602221}">
      <dsp:nvSpPr>
        <dsp:cNvPr id="0" name=""/>
        <dsp:cNvSpPr/>
      </dsp:nvSpPr>
      <dsp:spPr>
        <a:xfrm>
          <a:off x="1762493" y="174"/>
          <a:ext cx="5016329" cy="166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b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Cha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mẹ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rèn</a:t>
          </a:r>
          <a:r>
            <a:rPr lang="en-US" sz="2500" b="1" i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cho</a:t>
          </a:r>
          <a:r>
            <a:rPr lang="en-US" sz="2500" b="1" i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con </a:t>
          </a:r>
          <a:r>
            <a:rPr lang="en-US" sz="2500" b="1" i="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thói</a:t>
          </a:r>
          <a:r>
            <a:rPr lang="en-US" sz="2500" b="1" i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quen</a:t>
          </a:r>
          <a:r>
            <a:rPr lang="en-US" sz="2500" b="1" i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tự</a:t>
          </a:r>
          <a:r>
            <a:rPr lang="en-US" sz="2500" b="1" i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giác</a:t>
          </a:r>
          <a:r>
            <a:rPr lang="en-US" sz="2500" b="1" i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trong</a:t>
          </a:r>
          <a:r>
            <a:rPr lang="en-US" sz="2500" b="1" i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500" b="1" i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toán</a:t>
          </a:r>
          <a:r>
            <a:rPr lang="en-US" sz="2500" b="1" i="0" kern="12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từ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đó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sẽ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giúp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con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có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tinh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thần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tự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tự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ôn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luyện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kiến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thức</a:t>
          </a:r>
          <a:r>
            <a:rPr lang="en-US" sz="2500" b="1" i="0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i="0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ng</a:t>
          </a:r>
          <a:r>
            <a:rPr lang="en-US" sz="2500" b="1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ay</a:t>
          </a:r>
          <a:r>
            <a:rPr lang="en-US" sz="25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tại</a:t>
          </a:r>
          <a:r>
            <a:rPr lang="en-US" sz="2500" b="1" kern="12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500" b="1" kern="1200" dirty="0" err="1" smtClean="0">
              <a:solidFill>
                <a:srgbClr val="00B050"/>
              </a:solidFill>
              <a:latin typeface="Arial" pitchFamily="34" charset="0"/>
              <a:cs typeface="Arial" pitchFamily="34" charset="0"/>
            </a:rPr>
            <a:t>nhà</a:t>
          </a:r>
          <a:endParaRPr lang="en-US" sz="2500" kern="1200" dirty="0">
            <a:latin typeface="Arial" pitchFamily="34" charset="0"/>
            <a:cs typeface="Arial" pitchFamily="34" charset="0"/>
          </a:endParaRPr>
        </a:p>
      </dsp:txBody>
      <dsp:txXfrm>
        <a:off x="1762493" y="174"/>
        <a:ext cx="5016329" cy="1666864"/>
      </dsp:txXfrm>
    </dsp:sp>
    <dsp:sp modelId="{FD01C929-E323-4468-9412-A001E58E8AE9}">
      <dsp:nvSpPr>
        <dsp:cNvPr id="0" name=""/>
        <dsp:cNvSpPr/>
      </dsp:nvSpPr>
      <dsp:spPr>
        <a:xfrm>
          <a:off x="0" y="0"/>
          <a:ext cx="1762493" cy="16668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1</a:t>
          </a:r>
          <a:endParaRPr lang="en-US" sz="6500" kern="1200"/>
        </a:p>
      </dsp:txBody>
      <dsp:txXfrm>
        <a:off x="81384" y="81384"/>
        <a:ext cx="1599725" cy="1585480"/>
      </dsp:txXfrm>
    </dsp:sp>
    <dsp:sp modelId="{B54B7CDB-534D-4DC7-AB05-EB88771661DC}">
      <dsp:nvSpPr>
        <dsp:cNvPr id="0" name=""/>
        <dsp:cNvSpPr/>
      </dsp:nvSpPr>
      <dsp:spPr>
        <a:xfrm>
          <a:off x="1762493" y="1750381"/>
          <a:ext cx="5016329" cy="166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Cha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mẹ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hướng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dẫn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con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biết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cách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tra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tìm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các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vấn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đề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thực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tế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thống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kê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chủ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đề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trên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mạng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XH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để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con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tìm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kiếm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dữ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liệu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làm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dự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án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thống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i="0" kern="1200" dirty="0" err="1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kê</a:t>
          </a:r>
          <a:r>
            <a:rPr lang="en-US" sz="2400" b="1" i="0" kern="12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rPr>
            <a:t> …</a:t>
          </a:r>
          <a:endParaRPr lang="en-US" sz="2400" i="0" kern="1200" dirty="0"/>
        </a:p>
      </dsp:txBody>
      <dsp:txXfrm>
        <a:off x="1762493" y="1750381"/>
        <a:ext cx="5016329" cy="1666864"/>
      </dsp:txXfrm>
    </dsp:sp>
    <dsp:sp modelId="{3DF3BEC3-0545-46DB-AAD2-58CD3E7A2054}">
      <dsp:nvSpPr>
        <dsp:cNvPr id="0" name=""/>
        <dsp:cNvSpPr/>
      </dsp:nvSpPr>
      <dsp:spPr>
        <a:xfrm>
          <a:off x="0" y="1750381"/>
          <a:ext cx="1762493" cy="16668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2</a:t>
          </a:r>
          <a:endParaRPr lang="en-US" sz="6500" kern="1200"/>
        </a:p>
      </dsp:txBody>
      <dsp:txXfrm>
        <a:off x="81384" y="1831765"/>
        <a:ext cx="1599725" cy="1585480"/>
      </dsp:txXfrm>
    </dsp:sp>
    <dsp:sp modelId="{4246BA9B-49FA-4400-8EA8-E835359C504F}">
      <dsp:nvSpPr>
        <dsp:cNvPr id="0" name=""/>
        <dsp:cNvSpPr/>
      </dsp:nvSpPr>
      <dsp:spPr>
        <a:xfrm>
          <a:off x="1762493" y="3500588"/>
          <a:ext cx="5016329" cy="1666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Kiểm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tra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đôn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đốc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nhắc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nhở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con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bài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cũ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xem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trước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bài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mới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chuẩn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bị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tập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vở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và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dụng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cụ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học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Toán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đầy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đủ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trước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khi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đến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lớp</a:t>
          </a:r>
          <a:r>
            <a:rPr lang="en-US" sz="24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endParaRPr lang="en-US" sz="24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sp:txBody>
      <dsp:txXfrm>
        <a:off x="1762493" y="3500588"/>
        <a:ext cx="5016329" cy="1666864"/>
      </dsp:txXfrm>
    </dsp:sp>
    <dsp:sp modelId="{1A9AC418-BEB1-47A3-A16B-6E93A8A10035}">
      <dsp:nvSpPr>
        <dsp:cNvPr id="0" name=""/>
        <dsp:cNvSpPr/>
      </dsp:nvSpPr>
      <dsp:spPr>
        <a:xfrm>
          <a:off x="0" y="3500588"/>
          <a:ext cx="1762493" cy="1666864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smtClean="0"/>
            <a:t>3</a:t>
          </a:r>
          <a:endParaRPr lang="en-US" sz="6500" kern="1200"/>
        </a:p>
      </dsp:txBody>
      <dsp:txXfrm>
        <a:off x="81384" y="3581972"/>
        <a:ext cx="1599725" cy="1585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1262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2711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8855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08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265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3827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162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Google Shape;16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07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4036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81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44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03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3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43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8940800" y="624840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4165600" y="6248408"/>
            <a:ext cx="325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0" y="109696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051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051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051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051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051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051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051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051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051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25"/>
              </a:spcBef>
              <a:spcAft>
                <a:spcPts val="0"/>
              </a:spcAft>
              <a:buSzPts val="1440"/>
              <a:buNone/>
              <a:defRPr sz="2400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8610" algn="l">
              <a:spcBef>
                <a:spcPts val="413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375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3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3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4551" y="0"/>
            <a:ext cx="10257055" cy="10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  <a:defRPr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29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7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80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011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2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7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69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/>
        </p:nvSpPr>
        <p:spPr>
          <a:xfrm>
            <a:off x="1676400" y="2286000"/>
            <a:ext cx="95250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GIỚI THIỆU </a:t>
            </a:r>
            <a:endParaRPr sz="32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99"/>
              </a:buClr>
              <a:buSzPts val="2700"/>
              <a:buFont typeface="Times New Roman"/>
              <a:buNone/>
            </a:pPr>
            <a:r>
              <a:rPr lang="en-US" sz="3200" b="1" i="0" u="none" strike="noStrike" cap="none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CHƯƠNG TRÌNH GIÁO DỤC PHỔ THÔNG 2018</a:t>
            </a:r>
            <a:endParaRPr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2514600" y="3669664"/>
            <a:ext cx="8393113" cy="78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500"/>
              <a:buFont typeface="Times New Roman"/>
              <a:buNone/>
            </a:pPr>
            <a:r>
              <a:rPr lang="en-US" sz="4500" b="1" i="0" u="none" strike="noStrike" cap="none" dirty="0">
                <a:solidFill>
                  <a:srgbClr val="E74917"/>
                </a:solidFill>
                <a:latin typeface="+mj-lt"/>
                <a:ea typeface="Times New Roman"/>
                <a:cs typeface="Times New Roman"/>
                <a:sym typeface="Times New Roman"/>
              </a:rPr>
              <a:t>MÔN</a:t>
            </a:r>
            <a:r>
              <a:rPr lang="en-US" sz="4500" b="1" i="0" u="none" strike="noStrike" cap="none" dirty="0">
                <a:solidFill>
                  <a:srgbClr val="E749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500" b="1" dirty="0" smtClean="0">
                <a:solidFill>
                  <a:srgbClr val="E74917"/>
                </a:solidFill>
                <a:latin typeface="+mj-lt"/>
                <a:ea typeface="Times New Roman"/>
                <a:cs typeface="Times New Roman"/>
                <a:sym typeface="Times New Roman"/>
              </a:rPr>
              <a:t>TOÁN LỚP 6</a:t>
            </a:r>
            <a:endParaRPr dirty="0">
              <a:solidFill>
                <a:srgbClr val="E74917"/>
              </a:solidFill>
              <a:latin typeface="+mj-lt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3709989" y="755651"/>
            <a:ext cx="504507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ỦY BAN NHÂN DÂN QUẬN 1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PHÒNG GIÁO DỤC VÀ ĐÀO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TẠO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/>
          <p:cNvSpPr/>
          <p:nvPr/>
        </p:nvSpPr>
        <p:spPr>
          <a:xfrm>
            <a:off x="224272" y="698323"/>
            <a:ext cx="5586691" cy="64647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CÁC HÌNH THỨC ĐÁNH GIÁ ĐỊNH KÌ</a:t>
            </a:r>
            <a:endParaRPr sz="2400" b="1" dirty="0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8" name="Google Shape;308;p16"/>
          <p:cNvSpPr txBox="1"/>
          <p:nvPr/>
        </p:nvSpPr>
        <p:spPr>
          <a:xfrm>
            <a:off x="558798" y="4613826"/>
            <a:ext cx="26154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ĐÁNH GIÁ QUA BÀI KIỂM TRA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9" name="Google Shape;309;p16"/>
          <p:cNvSpPr txBox="1"/>
          <p:nvPr/>
        </p:nvSpPr>
        <p:spPr>
          <a:xfrm>
            <a:off x="8526448" y="4568013"/>
            <a:ext cx="26154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ĐÁNH GIÁ QUA DỰ ÁN HỌC TẬP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310" name="Google Shape;3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812" y="1693694"/>
            <a:ext cx="3190063" cy="2725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8704" y="1765559"/>
            <a:ext cx="3841752" cy="265403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16"/>
          <p:cNvSpPr txBox="1"/>
          <p:nvPr/>
        </p:nvSpPr>
        <p:spPr>
          <a:xfrm>
            <a:off x="4679948" y="4613827"/>
            <a:ext cx="26154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ĐÁNH GIÁ QUA BÀI THỰC HÀNH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" name="Picture 2" descr="https://lh3.googleusercontent.com/wnC4ritkp3Wcm5ROMSVWyMr6qJkQKsxvFkSbgA4H6WDxdZlhaK2pompEXf9C0hq6Nrha_VHIWVE7pvltfAJ-DaLxJ-8Hy6ldN7dPn3WetdRetGtPwovecEuT3DItMRJg1K8W-Ai5U8f6tIYSnj0aFS-UevxKnxGc6JGYjn_Y35y2ZBdHsKMjKNikb31lfnVyRo1DHkCACZRVDUiWOte8NAf-yCfcPGxii36GqycBaTk0246j9GuwWLwOLkL495ruxmYqYS8XX7XqkyNyn93wV95lvsGoC2H7MUbGkDstx8x2FXEJwe1Sfdt1Wai_dpbsLTWmdlq7ZBTixxrvIPACVfljCNvZJYmTXFhwFj3nhXB5-MUG_wZtLELg_TcFwyKtFFKLYQh4WEyGB4C3mOU1OdVDyOV_aAHjsjZuooutTIxOSPc4LMjB3j4pBsxzp1lzdreUvF_ijBYx9mTd7gedGTGJhQ3OJ3u9EG6asQu52nqgvGNFtRjvVyPEVgCk34b6ZipXPgoiJdBaGdKU4aFrR03Wm6l0jsNnSj9W2W5YVACNHhM7YuswyzWvaUctqBdDWj4PDlPIrISfL3oUNxt7Zkr2mgsoTguT1jVl-zQrQo-QHO0AtsjGYcmy-Cjk4QgZCTvqsQ5WdUvRoFr3AIfLeRP1bNsCHvVL9COTCuRcNcz6vqBX4gU1ErVU25x5YB4UBX1vn-NvvGXT7AyV0oeSY8Q=w470-h623-no?authuser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22386"/>
            <a:ext cx="2760170" cy="27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0249308"/>
              </p:ext>
            </p:extLst>
          </p:nvPr>
        </p:nvGraphicFramePr>
        <p:xfrm>
          <a:off x="449944" y="210457"/>
          <a:ext cx="11263085" cy="6233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78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9199941"/>
              </p:ext>
            </p:extLst>
          </p:nvPr>
        </p:nvGraphicFramePr>
        <p:xfrm>
          <a:off x="742441" y="261257"/>
          <a:ext cx="15431424" cy="6386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2441" y="2058127"/>
            <a:ext cx="42381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ĐỐI TƯỢNG</a:t>
            </a:r>
            <a:b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THAM GIA</a:t>
            </a:r>
          </a:p>
          <a:p>
            <a:pPr algn="ctr"/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ĐÁNH GIÁ</a:t>
            </a:r>
          </a:p>
          <a:p>
            <a:pPr algn="ctr"/>
            <a:r>
              <a:rPr 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 DẠNG</a:t>
            </a:r>
            <a:endParaRPr lang="en-US" sz="4000" b="1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19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6"/>
          <p:cNvSpPr txBox="1">
            <a:spLocks noGrp="1"/>
          </p:cNvSpPr>
          <p:nvPr>
            <p:ph type="title"/>
          </p:nvPr>
        </p:nvSpPr>
        <p:spPr>
          <a:xfrm>
            <a:off x="4551" y="0"/>
            <a:ext cx="10257055" cy="10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endParaRPr/>
          </a:p>
        </p:txBody>
      </p:sp>
      <p:sp>
        <p:nvSpPr>
          <p:cNvPr id="483" name="Google Shape;483;p46"/>
          <p:cNvSpPr/>
          <p:nvPr/>
        </p:nvSpPr>
        <p:spPr>
          <a:xfrm>
            <a:off x="1965326" y="201305"/>
            <a:ext cx="8321675" cy="838200"/>
          </a:xfrm>
          <a:prstGeom prst="verticalScroll">
            <a:avLst>
              <a:gd name="adj" fmla="val 12500"/>
            </a:avLst>
          </a:prstGeom>
          <a:solidFill>
            <a:srgbClr val="CCFFCC"/>
          </a:solidFill>
          <a:ln w="400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</a:pPr>
            <a:r>
              <a:rPr lang="en-US" sz="3200" b="1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Phương</a:t>
            </a:r>
            <a:r>
              <a:rPr lang="en-US" sz="32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pháp</a:t>
            </a:r>
            <a:r>
              <a:rPr lang="en-US" sz="32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học</a:t>
            </a:r>
            <a:r>
              <a:rPr lang="en-US" sz="32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bộ</a:t>
            </a:r>
            <a:r>
              <a:rPr lang="en-US" sz="32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32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môn</a:t>
            </a:r>
            <a:r>
              <a:rPr lang="en-US" sz="32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TOÁN </a:t>
            </a:r>
            <a:endParaRPr sz="3200" b="1" dirty="0">
              <a:solidFill>
                <a:schemeClr val="dk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cxnSp>
        <p:nvCxnSpPr>
          <p:cNvPr id="484" name="Google Shape;484;p46"/>
          <p:cNvCxnSpPr>
            <a:endCxn id="485" idx="0"/>
          </p:cNvCxnSpPr>
          <p:nvPr/>
        </p:nvCxnSpPr>
        <p:spPr>
          <a:xfrm>
            <a:off x="2537222" y="1014754"/>
            <a:ext cx="0" cy="37200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87" name="Google Shape;487;p46"/>
          <p:cNvCxnSpPr/>
          <p:nvPr/>
        </p:nvCxnSpPr>
        <p:spPr>
          <a:xfrm>
            <a:off x="6125585" y="935184"/>
            <a:ext cx="0" cy="441325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85" name="Google Shape;485;p46"/>
          <p:cNvSpPr/>
          <p:nvPr/>
        </p:nvSpPr>
        <p:spPr>
          <a:xfrm>
            <a:off x="1530747" y="1386756"/>
            <a:ext cx="2012950" cy="1090540"/>
          </a:xfrm>
          <a:prstGeom prst="roundRect">
            <a:avLst>
              <a:gd name="adj" fmla="val 16667"/>
            </a:avLst>
          </a:prstGeom>
          <a:noFill/>
          <a:ln w="400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Ở LỚP, Ở TRƯỜNG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6"/>
          <p:cNvSpPr/>
          <p:nvPr/>
        </p:nvSpPr>
        <p:spPr>
          <a:xfrm>
            <a:off x="5181600" y="2442298"/>
            <a:ext cx="3124200" cy="4380704"/>
          </a:xfrm>
          <a:prstGeom prst="roundRect">
            <a:avLst>
              <a:gd name="adj" fmla="val 16667"/>
            </a:avLst>
          </a:prstGeom>
          <a:noFill/>
          <a:ln w="400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Học</a:t>
            </a:r>
            <a:r>
              <a:rPr lang="en-US" sz="2400" b="1" dirty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ngay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kiến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thức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của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bài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học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và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làm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ngay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bài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tập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về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nhà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ngày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hôm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đó</a:t>
            </a:r>
            <a:endParaRPr lang="en-US" sz="2400" b="1" dirty="0" smtClean="0">
              <a:solidFill>
                <a:schemeClr val="dk1"/>
              </a:solidFill>
              <a:latin typeface="Arial" pitchFamily="34" charset="0"/>
              <a:cs typeface="Arial" pitchFamily="34" charset="0"/>
              <a:sym typeface="Calibri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Soạn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bài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học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mới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theo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hướng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dẫn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SGK 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9" name="Google Shape;489;p46"/>
          <p:cNvCxnSpPr/>
          <p:nvPr/>
        </p:nvCxnSpPr>
        <p:spPr>
          <a:xfrm>
            <a:off x="9707563" y="950723"/>
            <a:ext cx="0" cy="500063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490" name="Google Shape;490;p46"/>
          <p:cNvCxnSpPr/>
          <p:nvPr/>
        </p:nvCxnSpPr>
        <p:spPr>
          <a:xfrm>
            <a:off x="9753600" y="2340734"/>
            <a:ext cx="0" cy="34571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91" name="Google Shape;491;p46"/>
          <p:cNvSpPr/>
          <p:nvPr/>
        </p:nvSpPr>
        <p:spPr>
          <a:xfrm>
            <a:off x="34637" y="2936784"/>
            <a:ext cx="4689764" cy="3768816"/>
          </a:xfrm>
          <a:prstGeom prst="roundRect">
            <a:avLst>
              <a:gd name="adj" fmla="val 16667"/>
            </a:avLst>
          </a:prstGeom>
          <a:noFill/>
          <a:ln w="400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Lắng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nghe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lời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thầy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cô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giảng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bài</a:t>
            </a:r>
            <a:endParaRPr sz="2400" b="1" dirty="0">
              <a:solidFill>
                <a:schemeClr val="dk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Tham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gia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một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cách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tích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cực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các</a:t>
            </a:r>
            <a:r>
              <a:rPr lang="en-US" sz="2400" b="1" dirty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hoạt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động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trong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giờ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học</a:t>
            </a:r>
            <a:endParaRPr sz="2400" b="1" dirty="0">
              <a:solidFill>
                <a:schemeClr val="dk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Làm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bài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tập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vận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dụng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nếu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chưa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biết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áp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dụng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thì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mạnh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dạn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hỏi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bạn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hỏi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thầy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ea typeface="Calibri"/>
                <a:cs typeface="Arial" pitchFamily="34" charset="0"/>
                <a:sym typeface="Calibri"/>
              </a:rPr>
              <a:t>cô</a:t>
            </a:r>
            <a:endParaRPr sz="2400" b="1" dirty="0">
              <a:solidFill>
                <a:schemeClr val="dk1"/>
              </a:solidFill>
              <a:latin typeface="Arial" pitchFamily="34" charset="0"/>
              <a:ea typeface="Calibri"/>
              <a:cs typeface="Arial" pitchFamily="34" charset="0"/>
              <a:sym typeface="Calibri"/>
            </a:endParaRPr>
          </a:p>
        </p:txBody>
      </p:sp>
      <p:sp>
        <p:nvSpPr>
          <p:cNvPr id="492" name="Google Shape;492;p46"/>
          <p:cNvSpPr/>
          <p:nvPr/>
        </p:nvSpPr>
        <p:spPr>
          <a:xfrm>
            <a:off x="9059863" y="1412446"/>
            <a:ext cx="1295400" cy="892969"/>
          </a:xfrm>
          <a:prstGeom prst="roundRect">
            <a:avLst>
              <a:gd name="adj" fmla="val 16667"/>
            </a:avLst>
          </a:prstGeom>
          <a:noFill/>
          <a:ln w="400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Ở BẠN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6" name="Google Shape;496;p46"/>
          <p:cNvCxnSpPr/>
          <p:nvPr/>
        </p:nvCxnSpPr>
        <p:spPr>
          <a:xfrm>
            <a:off x="2525208" y="2477296"/>
            <a:ext cx="0" cy="41830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501" name="Google Shape;501;p46"/>
          <p:cNvCxnSpPr/>
          <p:nvPr/>
        </p:nvCxnSpPr>
        <p:spPr>
          <a:xfrm>
            <a:off x="6248400" y="2204173"/>
            <a:ext cx="0" cy="273122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9" name="Google Shape;488;p46"/>
          <p:cNvSpPr/>
          <p:nvPr/>
        </p:nvSpPr>
        <p:spPr>
          <a:xfrm>
            <a:off x="5502130" y="1386756"/>
            <a:ext cx="1295400" cy="817417"/>
          </a:xfrm>
          <a:prstGeom prst="roundRect">
            <a:avLst>
              <a:gd name="adj" fmla="val 16667"/>
            </a:avLst>
          </a:prstGeom>
          <a:noFill/>
          <a:ln w="400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Ở NHÀ</a:t>
            </a:r>
            <a:endParaRPr dirty="0"/>
          </a:p>
        </p:txBody>
      </p:sp>
      <p:sp>
        <p:nvSpPr>
          <p:cNvPr id="33" name="Google Shape;488;p46"/>
          <p:cNvSpPr/>
          <p:nvPr/>
        </p:nvSpPr>
        <p:spPr>
          <a:xfrm>
            <a:off x="8763000" y="2686448"/>
            <a:ext cx="2141537" cy="3790552"/>
          </a:xfrm>
          <a:prstGeom prst="roundRect">
            <a:avLst>
              <a:gd name="adj" fmla="val 16667"/>
            </a:avLst>
          </a:prstGeom>
          <a:noFill/>
          <a:ln w="400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Trao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đổi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với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nhau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cách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giải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một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bài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toán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nhằm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rút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kinh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nghiệm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,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tìm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ra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cách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</a:t>
            </a:r>
            <a:r>
              <a:rPr lang="en-US" sz="2400" b="1" dirty="0" err="1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giải</a:t>
            </a:r>
            <a:r>
              <a:rPr lang="en-US" sz="2400" b="1" dirty="0" smtClean="0">
                <a:solidFill>
                  <a:schemeClr val="dk1"/>
                </a:solidFill>
                <a:latin typeface="Arial" pitchFamily="34" charset="0"/>
                <a:cs typeface="Arial" pitchFamily="34" charset="0"/>
                <a:sym typeface="Calibri"/>
              </a:rPr>
              <a:t> hay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59"/>
          <p:cNvSpPr txBox="1">
            <a:spLocks noGrp="1"/>
          </p:cNvSpPr>
          <p:nvPr>
            <p:ph type="sldNum" idx="12"/>
          </p:nvPr>
        </p:nvSpPr>
        <p:spPr>
          <a:xfrm>
            <a:off x="0" y="109696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649" name="Google Shape;649;p59"/>
          <p:cNvSpPr txBox="1">
            <a:spLocks noGrp="1"/>
          </p:cNvSpPr>
          <p:nvPr>
            <p:ph type="title"/>
          </p:nvPr>
        </p:nvSpPr>
        <p:spPr>
          <a:xfrm>
            <a:off x="805035" y="0"/>
            <a:ext cx="10257055" cy="103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en-US" sz="3600" b="1" dirty="0" smtClean="0"/>
              <a:t>CHUẨN BỊ ĐỂ HỌC TỐT BỘ MÔN TOÁN 6</a:t>
            </a:r>
            <a:endParaRPr b="1" dirty="0"/>
          </a:p>
        </p:txBody>
      </p:sp>
      <p:grpSp>
        <p:nvGrpSpPr>
          <p:cNvPr id="650" name="Google Shape;650;p59"/>
          <p:cNvGrpSpPr/>
          <p:nvPr/>
        </p:nvGrpSpPr>
        <p:grpSpPr>
          <a:xfrm>
            <a:off x="304800" y="838200"/>
            <a:ext cx="11658599" cy="5714999"/>
            <a:chOff x="1328" y="-1"/>
            <a:chExt cx="10868544" cy="4495800"/>
          </a:xfrm>
        </p:grpSpPr>
        <p:sp>
          <p:nvSpPr>
            <p:cNvPr id="651" name="Google Shape;651;p59"/>
            <p:cNvSpPr/>
            <p:nvPr/>
          </p:nvSpPr>
          <p:spPr>
            <a:xfrm rot="-5400000">
              <a:off x="-521406" y="522733"/>
              <a:ext cx="4495800" cy="3450332"/>
            </a:xfrm>
            <a:prstGeom prst="flowChartManualOperation">
              <a:avLst/>
            </a:prstGeom>
            <a:solidFill>
              <a:srgbClr val="2F5496"/>
            </a:solidFill>
            <a:ln>
              <a:noFill/>
            </a:ln>
            <a:effectLst>
              <a:outerShdw blurRad="39000" dist="25400" dir="5400000" rotWithShape="0">
                <a:srgbClr val="355D80">
                  <a:alpha val="8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9"/>
            <p:cNvSpPr txBox="1"/>
            <p:nvPr/>
          </p:nvSpPr>
          <p:spPr>
            <a:xfrm>
              <a:off x="8255" y="899159"/>
              <a:ext cx="3450332" cy="2697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850" tIns="0" rIns="197875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Arial"/>
                <a:buNone/>
              </a:pPr>
              <a:r>
                <a:rPr lang="en-US" sz="2800" b="1" dirty="0" smtClean="0">
                  <a:solidFill>
                    <a:schemeClr val="lt1"/>
                  </a:solidFill>
                  <a:sym typeface="Arial"/>
                </a:rPr>
                <a:t>DỤNG CỤ HỌC TẬP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Arial"/>
                <a:buNone/>
              </a:pPr>
              <a:endParaRPr sz="2800" b="1"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1085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SGK TOÁN 6 (2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) </a:t>
              </a:r>
              <a:endParaRPr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Bút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thước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đo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độ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dài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thước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đo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góc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compa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máy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cầm</a:t>
              </a: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400" b="0" i="0" u="none" strike="noStrike" cap="none" dirty="0" err="1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tay</a:t>
              </a:r>
              <a:r>
                <a:rPr lang="en-US" sz="2400" dirty="0" smtClean="0">
                  <a:solidFill>
                    <a:schemeClr val="lt1"/>
                  </a:solidFill>
                </a:rPr>
                <a:t>,…</a:t>
              </a:r>
              <a:endParaRPr dirty="0"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Smart phone </a:t>
              </a:r>
              <a:endParaRPr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 dirty="0"/>
            </a:p>
          </p:txBody>
        </p:sp>
        <p:sp>
          <p:nvSpPr>
            <p:cNvPr id="653" name="Google Shape;653;p59"/>
            <p:cNvSpPr/>
            <p:nvPr/>
          </p:nvSpPr>
          <p:spPr>
            <a:xfrm rot="-5400000">
              <a:off x="3187700" y="522733"/>
              <a:ext cx="4495800" cy="3450332"/>
            </a:xfrm>
            <a:prstGeom prst="flowChartManualOperation">
              <a:avLst/>
            </a:prstGeom>
            <a:solidFill>
              <a:srgbClr val="2F5496"/>
            </a:solidFill>
            <a:ln>
              <a:noFill/>
            </a:ln>
            <a:effectLst>
              <a:outerShdw blurRad="39000" dist="25400" dir="5400000" rotWithShape="0">
                <a:srgbClr val="355D80">
                  <a:alpha val="8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9"/>
            <p:cNvSpPr txBox="1"/>
            <p:nvPr/>
          </p:nvSpPr>
          <p:spPr>
            <a:xfrm>
              <a:off x="3622898" y="899159"/>
              <a:ext cx="3625403" cy="3063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850" tIns="0" rIns="197875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Arial"/>
                <a:buNone/>
              </a:pPr>
              <a:r>
                <a:rPr lang="en-US" sz="2800" b="1" dirty="0" smtClean="0">
                  <a:solidFill>
                    <a:schemeClr val="lt1"/>
                  </a:solidFill>
                </a:rPr>
                <a:t>THỰC HIỆN HỒ SƠ HỌC TẬP 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Arial"/>
                <a:buNone/>
              </a:pPr>
              <a:endParaRPr sz="2800" b="1" dirty="0"/>
            </a:p>
            <a:p>
              <a:pPr lvl="0"/>
              <a:r>
                <a:rPr lang="en-US" sz="2400" dirty="0" err="1" smtClean="0">
                  <a:solidFill>
                    <a:schemeClr val="bg1"/>
                  </a:solidFill>
                </a:rPr>
                <a:t>Là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tập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tài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liệu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về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sản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phẩm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được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lựa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chọn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cách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chủ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đích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smtClean="0">
                  <a:solidFill>
                    <a:schemeClr val="bg1"/>
                  </a:solidFill>
                </a:rPr>
                <a:t>HS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trong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quá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trình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họcTOÁN</a:t>
              </a:r>
              <a:r>
                <a:rPr lang="en-US" sz="2400" dirty="0" smtClean="0">
                  <a:solidFill>
                    <a:schemeClr val="bg1"/>
                  </a:solidFill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</a:rPr>
                <a:t>được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sắp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xếp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có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hệ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thống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và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theo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một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trình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tự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nhất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định</a:t>
              </a:r>
              <a:r>
                <a:rPr lang="en-US" sz="2400" dirty="0">
                  <a:solidFill>
                    <a:schemeClr val="bg1"/>
                  </a:solidFill>
                </a:rPr>
                <a:t>. </a:t>
              </a:r>
            </a:p>
          </p:txBody>
        </p:sp>
        <p:sp>
          <p:nvSpPr>
            <p:cNvPr id="655" name="Google Shape;655;p59"/>
            <p:cNvSpPr/>
            <p:nvPr/>
          </p:nvSpPr>
          <p:spPr>
            <a:xfrm rot="-5400000">
              <a:off x="6896806" y="522733"/>
              <a:ext cx="4495800" cy="3450332"/>
            </a:xfrm>
            <a:prstGeom prst="flowChartManualOperation">
              <a:avLst/>
            </a:prstGeom>
            <a:solidFill>
              <a:srgbClr val="2F5496"/>
            </a:solidFill>
            <a:ln>
              <a:noFill/>
            </a:ln>
            <a:effectLst>
              <a:outerShdw blurRad="39000" dist="25400" dir="5400000" rotWithShape="0">
                <a:srgbClr val="355D80">
                  <a:alpha val="8274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59"/>
            <p:cNvSpPr txBox="1"/>
            <p:nvPr/>
          </p:nvSpPr>
          <p:spPr>
            <a:xfrm>
              <a:off x="7398320" y="779271"/>
              <a:ext cx="3450332" cy="2229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6850" tIns="0" rIns="197875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Arial"/>
                <a:buNone/>
              </a:pPr>
              <a:r>
                <a:rPr lang="en-US" sz="2800" b="1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SẢN PHẨM THỰC </a:t>
              </a:r>
              <a:r>
                <a:rPr lang="en-US" sz="2800" b="1" dirty="0" smtClean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HÀNH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Arial"/>
                <a:buNone/>
              </a:pPr>
              <a:endParaRPr lang="en-US" sz="28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Arial"/>
                <a:buNone/>
              </a:pPr>
              <a:r>
                <a:rPr lang="en-US" sz="2400" dirty="0" err="1" smtClean="0">
                  <a:solidFill>
                    <a:schemeClr val="lt1"/>
                  </a:solidFill>
                </a:rPr>
                <a:t>Luôn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lắng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nghe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dặn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dò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của</a:t>
              </a:r>
              <a:r>
                <a:rPr lang="en-US" sz="2400" dirty="0" smtClean="0">
                  <a:solidFill>
                    <a:schemeClr val="lt1"/>
                  </a:solidFill>
                </a:rPr>
                <a:t> GV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chuẩn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bị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tốt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các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sản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phẩm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thực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hành</a:t>
              </a:r>
              <a:r>
                <a:rPr lang="en-US" sz="2400" dirty="0" smtClean="0">
                  <a:solidFill>
                    <a:schemeClr val="lt1"/>
                  </a:solidFill>
                </a:rPr>
                <a:t>,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trải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nghiệm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đúng</a:t>
              </a:r>
              <a:r>
                <a:rPr lang="en-US" sz="2400" dirty="0" smtClean="0">
                  <a:solidFill>
                    <a:schemeClr val="lt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lt1"/>
                  </a:solidFill>
                </a:rPr>
                <a:t>hạn</a:t>
              </a:r>
              <a:r>
                <a:rPr lang="en-US" sz="3100" dirty="0" smtClean="0">
                  <a:solidFill>
                    <a:schemeClr val="lt1"/>
                  </a:solidFill>
                </a:rPr>
                <a:t>. 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5647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>
            <a:spLocks noGrp="1"/>
          </p:cNvSpPr>
          <p:nvPr>
            <p:ph type="title"/>
          </p:nvPr>
        </p:nvSpPr>
        <p:spPr>
          <a:xfrm>
            <a:off x="533400" y="1143000"/>
            <a:ext cx="9966960" cy="88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ctr">
              <a:lnSpc>
                <a:spcPct val="85000"/>
              </a:lnSpc>
              <a:spcBef>
                <a:spcPts val="0"/>
              </a:spcBef>
              <a:buClr>
                <a:schemeClr val="accent1"/>
              </a:buClr>
              <a:buSzPct val="100000"/>
            </a:pPr>
            <a:r>
              <a:rPr lang="en-US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 </a:t>
            </a:r>
            <a:r>
              <a:rPr lang="en-US" sz="4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mẹ</a:t>
            </a:r>
            <a:r>
              <a:rPr lang="en-US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đồng</a:t>
            </a:r>
            <a:r>
              <a:rPr lang="en-US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hành</a:t>
            </a:r>
            <a:r>
              <a:rPr lang="en-US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cùng</a:t>
            </a:r>
            <a:r>
              <a:rPr lang="en-US" sz="48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HỌC TỐT MÔN TOÁN LỚP 6</a:t>
            </a:r>
            <a:endParaRPr sz="4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43" b="100000" l="0" r="100000">
                        <a14:foregroundMark x1="12780" y1="87474" x2="83067" y2="88090"/>
                        <a14:foregroundMark x1="13259" y1="87474" x2="31310" y2="89322"/>
                        <a14:foregroundMark x1="11342" y1="87885" x2="31310" y2="90760"/>
                        <a14:foregroundMark x1="9744" y1="88501" x2="14058" y2="88501"/>
                        <a14:foregroundMark x1="84505" y1="87474" x2="78435" y2="87474"/>
                        <a14:foregroundMark x1="85783" y1="87474" x2="80990" y2="87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2" y="1808018"/>
            <a:ext cx="5671884" cy="4412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mẹ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hỗ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trợ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thầy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giáo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giúp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con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thành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năng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lực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tự</a:t>
            </a: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học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128768"/>
              </p:ext>
            </p:extLst>
          </p:nvPr>
        </p:nvGraphicFramePr>
        <p:xfrm>
          <a:off x="1023939" y="2286000"/>
          <a:ext cx="972026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37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81200"/>
            <a:ext cx="4572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28632502"/>
              </p:ext>
            </p:extLst>
          </p:nvPr>
        </p:nvGraphicFramePr>
        <p:xfrm>
          <a:off x="5190266" y="1164937"/>
          <a:ext cx="6778823" cy="5167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672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11658600" cy="882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imes New Roman"/>
              <a:buNone/>
            </a:pP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Hướng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dẫn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PHỤ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HUYNH TRONG VIỆC HỖ TRỢ HỌC SINH TỰ HỌC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</a:b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môn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toán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LỚP 6 TẠI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NHÀ</a:t>
            </a:r>
            <a:endParaRPr sz="2400" b="1" dirty="0">
              <a:solidFill>
                <a:srgbClr val="C00000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6729"/>
              </p:ext>
            </p:extLst>
          </p:nvPr>
        </p:nvGraphicFramePr>
        <p:xfrm>
          <a:off x="152400" y="838200"/>
          <a:ext cx="11887200" cy="556668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962400"/>
                <a:gridCol w="3962400"/>
                <a:gridCol w="3962400"/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GÓC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HỌC TẬP HIỆU QUẢ</a:t>
                      </a:r>
                      <a:endParaRPr lang="en-US" sz="20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KHÔNG LÀM BÀI HỘ CON </a:t>
                      </a:r>
                      <a:endParaRPr lang="en-US" sz="2000" b="1" kern="1200" dirty="0">
                        <a:solidFill>
                          <a:srgbClr val="FFFF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KHUYẾN</a:t>
                      </a:r>
                      <a:r>
                        <a:rPr lang="en-US" sz="2000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KHÍCH CON TỰ TIN  TRÌNH BÀI Ý KIẾN </a:t>
                      </a:r>
                      <a:endParaRPr lang="en-US" sz="20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865648"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Góc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cần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đủ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ánh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sáng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thoáng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đãng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hạn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chế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tối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tiếng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ồn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cùng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cha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vào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góc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cố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định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vừa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nhà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vừa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cho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ngồi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nơi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bàn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phòng</a:t>
                      </a:r>
                      <a:r>
                        <a:rPr lang="en-US" sz="2400" b="1" baseline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khách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vì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hai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trung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ảnh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hưởng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sự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tiếp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thu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</a:t>
                      </a:r>
                      <a:endParaRPr lang="en-US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Khuyến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khích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cố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gắng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nên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để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giải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quyết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được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cha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hướng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dẫn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sơ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qua.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cha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mẹ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thay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con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sẽ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không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hiểu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kiến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thức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mà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giáo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viên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đang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cố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gắng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truyền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đạt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Nó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còn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khiến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thụ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động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, ỷ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lại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coi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thường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việc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học</a:t>
                      </a:r>
                      <a:r>
                        <a:rPr lang="en-US" sz="2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Trướ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giúp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giải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Toán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hãy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hỏi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hiểu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bài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tập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như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thế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nào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thử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phương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pháp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sao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và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cùng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thảo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luận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cách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làm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mới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sợ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sệt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khi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phát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biểu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quan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điểm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bạn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nên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khuyến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khích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con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tự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tin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trình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bày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dù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có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thể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đúng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hoặc</a:t>
                      </a:r>
                      <a:r>
                        <a:rPr lang="en-US" sz="2400" b="1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sai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09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33373" y="912422"/>
            <a:ext cx="93822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sz="4800" b="1" dirty="0" err="1" smtClean="0"/>
              <a:t>Chúc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các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em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sinh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lớp</a:t>
            </a:r>
            <a:r>
              <a:rPr lang="en-US" sz="4800" b="1" dirty="0" smtClean="0"/>
              <a:t> 6 </a:t>
            </a:r>
            <a:r>
              <a:rPr lang="en-US" sz="4800" b="1" dirty="0" err="1" smtClean="0"/>
              <a:t>gặt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hái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được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nhiều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thành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công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trong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tập</a:t>
            </a:r>
            <a:r>
              <a:rPr lang="en-US" sz="4800" b="1" dirty="0"/>
              <a:t> </a:t>
            </a:r>
            <a:r>
              <a:rPr lang="en-US" sz="4800" b="1" dirty="0" err="1" smtClean="0"/>
              <a:t>môn</a:t>
            </a:r>
            <a:r>
              <a:rPr lang="en-US" sz="4800" b="1" dirty="0" smtClean="0"/>
              <a:t> TOÁN ở </a:t>
            </a:r>
            <a:r>
              <a:rPr lang="en-US" sz="4800" b="1" dirty="0" err="1" smtClean="0"/>
              <a:t>ngôi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trường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mới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và</a:t>
            </a:r>
            <a:r>
              <a:rPr lang="en-US" sz="4800" b="1" dirty="0" smtClean="0"/>
              <a:t> cha </a:t>
            </a:r>
            <a:r>
              <a:rPr lang="en-US" sz="4800" b="1" dirty="0" err="1" smtClean="0"/>
              <a:t>mẹ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học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sinh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đồng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hành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cùng</a:t>
            </a:r>
            <a:r>
              <a:rPr lang="en-US" sz="4800" b="1" dirty="0" smtClean="0"/>
              <a:t> con </a:t>
            </a:r>
            <a:r>
              <a:rPr lang="en-US" sz="4800" b="1" dirty="0" err="1" smtClean="0"/>
              <a:t>thật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hiệu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quả</a:t>
            </a:r>
            <a:r>
              <a:rPr lang="en-US" sz="4800" b="1" dirty="0" smtClean="0"/>
              <a:t>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5259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10414093650 wm shs toan 6 tap 2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2673"/>
            <a:ext cx="3789045" cy="531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637311"/>
            <a:ext cx="3829051" cy="537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6"/>
          <p:cNvPicPr preferRelativeResize="0"/>
          <p:nvPr/>
        </p:nvPicPr>
        <p:blipFill rotWithShape="1">
          <a:blip r:embed="rId3">
            <a:alphaModFix/>
          </a:blip>
          <a:srcRect t="34387"/>
          <a:stretch/>
        </p:blipFill>
        <p:spPr>
          <a:xfrm>
            <a:off x="8932865" y="-6350"/>
            <a:ext cx="1744663" cy="1949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6"/>
          <p:cNvGrpSpPr/>
          <p:nvPr/>
        </p:nvGrpSpPr>
        <p:grpSpPr>
          <a:xfrm>
            <a:off x="1738314" y="2356423"/>
            <a:ext cx="8939211" cy="2836419"/>
            <a:chOff x="213594" y="937959"/>
            <a:chExt cx="8939848" cy="2836181"/>
          </a:xfrm>
        </p:grpSpPr>
        <p:sp>
          <p:nvSpPr>
            <p:cNvPr id="191" name="Google Shape;191;p6"/>
            <p:cNvSpPr txBox="1"/>
            <p:nvPr/>
          </p:nvSpPr>
          <p:spPr>
            <a:xfrm>
              <a:off x="213594" y="937959"/>
              <a:ext cx="6110960" cy="953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-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Thời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lượng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: 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140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tiết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/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lớp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/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năm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học</a:t>
              </a:r>
              <a:r>
                <a:rPr lang="en-US" sz="2800" b="0" i="0" u="none" strike="noStrike" cap="none" dirty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.</a:t>
              </a:r>
              <a:endParaRPr sz="2800" dirty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b="0" i="0" u="none" strike="noStrike" cap="none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213594" y="1527600"/>
              <a:ext cx="8939848" cy="22465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-457200" algn="just" rtl="0"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Nội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dung: </a:t>
              </a:r>
              <a:endParaRPr lang="en-US" sz="2800" b="1" i="0" u="none" strike="noStrike" cap="none" dirty="0" smtClean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endParaRPr>
            </a:p>
            <a:p>
              <a:pPr marR="0" lvl="0"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+  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Số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học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và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Đại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số</a:t>
              </a:r>
              <a:r>
                <a:rPr lang="en-US" sz="2800" b="1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: 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68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tiết</a:t>
              </a:r>
              <a:endParaRPr lang="en-US" sz="2800" b="1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endParaRPr>
            </a:p>
            <a:p>
              <a:pPr marR="0" lvl="0"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+ 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Hình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học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và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đo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lường</a:t>
              </a:r>
              <a:r>
                <a:rPr lang="en-US" sz="2800" b="1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: 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40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tiết</a:t>
              </a:r>
              <a:endParaRPr lang="en-US" sz="2800" b="1" i="0" u="none" strike="noStrike" cap="none" dirty="0" smtClean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endParaRPr>
            </a:p>
            <a:p>
              <a:pPr marR="0" lvl="0"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+ 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Thống</a:t>
              </a:r>
              <a:r>
                <a:rPr lang="en-US" sz="2800" b="1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kê</a:t>
              </a:r>
              <a:r>
                <a:rPr lang="en-US" sz="2800" b="1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,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xác</a:t>
              </a:r>
              <a:r>
                <a:rPr lang="en-US" sz="2800" b="1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suất</a:t>
              </a:r>
              <a:r>
                <a:rPr lang="en-US" sz="2800" b="1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: </a:t>
              </a:r>
              <a:r>
                <a:rPr lang="en-US" sz="2800" b="1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22 </a:t>
              </a:r>
              <a:r>
                <a:rPr lang="en-US" sz="2800" b="1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tiết</a:t>
              </a:r>
              <a:endParaRPr lang="en-US" sz="2800" b="1" dirty="0" smtClean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endParaRPr>
            </a:p>
            <a:p>
              <a:pPr marR="0" lvl="0" algn="just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+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Hoạt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động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thực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hành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và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trải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nghiệm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: 10 </a:t>
              </a:r>
              <a:r>
                <a:rPr lang="en-US" sz="2800" b="1" i="0" u="none" strike="noStrike" cap="none" dirty="0" err="1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tiết</a:t>
              </a:r>
              <a:r>
                <a:rPr lang="en-US" sz="2800" b="1" i="0" u="none" strike="noStrike" cap="none" dirty="0" smtClean="0">
                  <a:solidFill>
                    <a:schemeClr val="dk1"/>
                  </a:solidFill>
                  <a:latin typeface="Arial" pitchFamily="34" charset="0"/>
                  <a:ea typeface="Times New Roman"/>
                  <a:cs typeface="Arial" pitchFamily="34" charset="0"/>
                  <a:sym typeface="Times New Roman"/>
                </a:rPr>
                <a:t>   </a:t>
              </a:r>
              <a:endParaRPr sz="2800" b="1" i="0" u="none" strike="noStrike" cap="none" dirty="0">
                <a:solidFill>
                  <a:schemeClr val="dk1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endParaRPr>
            </a:p>
          </p:txBody>
        </p:sp>
      </p:grpSp>
      <p:sp>
        <p:nvSpPr>
          <p:cNvPr id="193" name="Google Shape;193;p6"/>
          <p:cNvSpPr txBox="1"/>
          <p:nvPr/>
        </p:nvSpPr>
        <p:spPr>
          <a:xfrm>
            <a:off x="762000" y="1066802"/>
            <a:ext cx="876300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THỜI LƯỢNG VÀ NỘI DUNG MÔN </a:t>
            </a:r>
            <a:r>
              <a:rPr lang="en-US" sz="3600" b="1" i="0" u="none" strike="noStrike" cap="none" dirty="0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HỌC TOÁN </a:t>
            </a:r>
            <a:r>
              <a:rPr lang="en-US" sz="3600" b="1" dirty="0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LỚP </a:t>
            </a:r>
            <a:r>
              <a:rPr lang="en-US" sz="3600" b="1" i="0" u="none" strike="noStrike" cap="none" dirty="0" smtClean="0">
                <a:solidFill>
                  <a:srgbClr val="000099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6</a:t>
            </a:r>
            <a:endParaRPr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328" y="152403"/>
            <a:ext cx="963613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5"/>
          <p:cNvSpPr txBox="1"/>
          <p:nvPr/>
        </p:nvSpPr>
        <p:spPr>
          <a:xfrm>
            <a:off x="1292228" y="3062290"/>
            <a:ext cx="256381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NĂNG LỰC </a:t>
            </a:r>
            <a:endParaRPr lang="en-US"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TOÁN HỌC </a:t>
            </a:r>
            <a:endParaRPr dirty="0"/>
          </a:p>
        </p:txBody>
      </p:sp>
      <p:sp>
        <p:nvSpPr>
          <p:cNvPr id="15" name="Google Shape;177;p5"/>
          <p:cNvSpPr/>
          <p:nvPr/>
        </p:nvSpPr>
        <p:spPr>
          <a:xfrm>
            <a:off x="3245039" y="750635"/>
            <a:ext cx="1016000" cy="1016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A4B7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7;p5"/>
          <p:cNvSpPr/>
          <p:nvPr/>
        </p:nvSpPr>
        <p:spPr>
          <a:xfrm>
            <a:off x="2944399" y="5410200"/>
            <a:ext cx="1016000" cy="1016000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A4B7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75;p5"/>
          <p:cNvSpPr/>
          <p:nvPr/>
        </p:nvSpPr>
        <p:spPr>
          <a:xfrm>
            <a:off x="3950534" y="5566223"/>
            <a:ext cx="6618644" cy="8128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Sử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dụng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công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cụ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phương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tiện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toán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học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19" name="Google Shape;173;p5"/>
          <p:cNvGrpSpPr/>
          <p:nvPr/>
        </p:nvGrpSpPr>
        <p:grpSpPr>
          <a:xfrm>
            <a:off x="-1172493" y="840895"/>
            <a:ext cx="11777959" cy="5472816"/>
            <a:chOff x="-4594335" y="-704407"/>
            <a:chExt cx="11777958" cy="5472816"/>
          </a:xfrm>
        </p:grpSpPr>
        <p:sp>
          <p:nvSpPr>
            <p:cNvPr id="20" name="Google Shape;174;p5"/>
            <p:cNvSpPr/>
            <p:nvPr/>
          </p:nvSpPr>
          <p:spPr>
            <a:xfrm>
              <a:off x="-4594335" y="-704407"/>
              <a:ext cx="5472816" cy="5472816"/>
            </a:xfrm>
            <a:prstGeom prst="blockArc">
              <a:avLst>
                <a:gd name="adj1" fmla="val 18900000"/>
                <a:gd name="adj2" fmla="val 2700000"/>
                <a:gd name="adj3" fmla="val 395"/>
              </a:avLst>
            </a:prstGeom>
            <a:noFill/>
            <a:ln w="19050" cap="flat" cmpd="sng">
              <a:solidFill>
                <a:srgbClr val="8191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5;p5"/>
            <p:cNvSpPr/>
            <p:nvPr/>
          </p:nvSpPr>
          <p:spPr>
            <a:xfrm>
              <a:off x="564979" y="406400"/>
              <a:ext cx="6618644" cy="812800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smtClean="0"/>
                <a:t>        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Mô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hình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hóa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toán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học</a:t>
              </a:r>
              <a:endParaRPr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Google Shape;177;p5"/>
            <p:cNvSpPr/>
            <p:nvPr/>
          </p:nvSpPr>
          <p:spPr>
            <a:xfrm>
              <a:off x="56979" y="304800"/>
              <a:ext cx="1016000" cy="10160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A4B7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8;p5"/>
            <p:cNvSpPr/>
            <p:nvPr/>
          </p:nvSpPr>
          <p:spPr>
            <a:xfrm>
              <a:off x="860432" y="1625599"/>
              <a:ext cx="6323191" cy="812800"/>
            </a:xfrm>
            <a:prstGeom prst="rect">
              <a:avLst/>
            </a:prstGeom>
            <a:solidFill>
              <a:srgbClr val="CC163D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9;p5"/>
            <p:cNvSpPr txBox="1"/>
            <p:nvPr/>
          </p:nvSpPr>
          <p:spPr>
            <a:xfrm>
              <a:off x="860432" y="1625599"/>
              <a:ext cx="6323191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81275" rIns="81275" bIns="81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 err="1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Giải</a:t>
              </a: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quyết</a:t>
              </a: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vấn</a:t>
              </a: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đề</a:t>
              </a: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toán</a:t>
              </a: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học</a:t>
              </a:r>
              <a:endParaRPr sz="2800" b="1" i="0" u="none" strike="noStrike" cap="none" dirty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" name="Google Shape;180;p5"/>
            <p:cNvSpPr/>
            <p:nvPr/>
          </p:nvSpPr>
          <p:spPr>
            <a:xfrm>
              <a:off x="352432" y="1523999"/>
              <a:ext cx="1016000" cy="10160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A4B7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1;p5"/>
            <p:cNvSpPr/>
            <p:nvPr/>
          </p:nvSpPr>
          <p:spPr>
            <a:xfrm>
              <a:off x="564979" y="2844800"/>
              <a:ext cx="6618644" cy="812800"/>
            </a:xfrm>
            <a:prstGeom prst="rect">
              <a:avLst/>
            </a:prstGeom>
            <a:solidFill>
              <a:srgbClr val="6A379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2;p5"/>
            <p:cNvSpPr txBox="1"/>
            <p:nvPr/>
          </p:nvSpPr>
          <p:spPr>
            <a:xfrm>
              <a:off x="564979" y="2844800"/>
              <a:ext cx="6618644" cy="812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5150" tIns="81275" rIns="81275" bIns="812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i="0" u="none" strike="noStrike" cap="none" dirty="0" err="1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Giao</a:t>
              </a: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tiếp</a:t>
              </a: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toán</a:t>
              </a: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2800" b="1" i="0" u="none" strike="noStrike" cap="none" dirty="0" err="1" smtClean="0">
                  <a:solidFill>
                    <a:srgbClr val="FFFFFF"/>
                  </a:solidFill>
                  <a:latin typeface="+mj-lt"/>
                  <a:ea typeface="Times New Roman"/>
                  <a:cs typeface="Times New Roman"/>
                  <a:sym typeface="Times New Roman"/>
                </a:rPr>
                <a:t>học</a:t>
              </a:r>
              <a:endParaRPr sz="2800" b="1" i="0" u="none" strike="noStrike" cap="none" dirty="0">
                <a:solidFill>
                  <a:srgbClr val="FFFFFF"/>
                </a:solidFill>
                <a:latin typeface="+mj-lt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8" name="Google Shape;183;p5"/>
            <p:cNvSpPr/>
            <p:nvPr/>
          </p:nvSpPr>
          <p:spPr>
            <a:xfrm>
              <a:off x="56979" y="2743200"/>
              <a:ext cx="1016000" cy="10160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A4B7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79;p5"/>
          <p:cNvSpPr txBox="1"/>
          <p:nvPr/>
        </p:nvSpPr>
        <p:spPr>
          <a:xfrm>
            <a:off x="4134549" y="852235"/>
            <a:ext cx="6323191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5150" tIns="81275" rIns="81275" bIns="81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địa</a:t>
            </a:r>
            <a:r>
              <a:rPr lang="en-US" sz="3200" b="0" i="0" u="none" strike="noStrike" cap="none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0" i="0" u="none" strike="noStrike" cap="none" dirty="0" err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lí</a:t>
            </a:r>
            <a:endParaRPr sz="3200" b="0" i="0" u="none" strike="noStrike" cap="none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175;p5"/>
          <p:cNvSpPr/>
          <p:nvPr/>
        </p:nvSpPr>
        <p:spPr>
          <a:xfrm>
            <a:off x="4145434" y="840895"/>
            <a:ext cx="6618644" cy="812800"/>
          </a:xfrm>
          <a:prstGeom prst="rect">
            <a:avLst/>
          </a:prstGeom>
          <a:solidFill>
            <a:srgbClr val="DB53AE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/>
              <a:t>        </a:t>
            </a:r>
            <a:r>
              <a:rPr lang="en-US" sz="2800" b="1" dirty="0" err="1" smtClean="0">
                <a:solidFill>
                  <a:schemeClr val="bg1"/>
                </a:solidFill>
              </a:rPr>
              <a:t>Tư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duy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và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lập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luận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toán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học</a:t>
            </a:r>
            <a:endParaRPr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TỪNG BƯỚC ĐẾN VỚI </a:t>
            </a:r>
            <a:b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NHỮNG GIỜ HỌC TOÁN LỚP 6 BỔ ÍCH</a:t>
            </a:r>
            <a:endParaRPr 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362518"/>
              </p:ext>
            </p:extLst>
          </p:nvPr>
        </p:nvGraphicFramePr>
        <p:xfrm>
          <a:off x="1023939" y="2468884"/>
          <a:ext cx="9720263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766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5181600"/>
            <a:ext cx="66294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3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 PHÁP DẠY HỌC BỘ MÔN</a:t>
            </a:r>
            <a:endParaRPr lang="en-US" sz="33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7467600" y="4953000"/>
            <a:ext cx="3200400" cy="1600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LÀM QUEN VỚI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MÔN TOÁN LỚP 6 </a:t>
            </a:r>
          </a:p>
          <a:p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CẤP THCS</a:t>
            </a:r>
            <a:endParaRPr lang="en-US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9" y="762002"/>
            <a:ext cx="5828397" cy="388353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1055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/>
          <p:nvPr/>
        </p:nvSpPr>
        <p:spPr>
          <a:xfrm>
            <a:off x="235298" y="990600"/>
            <a:ext cx="6165282" cy="64647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PHƯƠNG PHÁP DẠY </a:t>
            </a:r>
            <a:r>
              <a:rPr lang="en-US" sz="2400" b="1" i="0" u="none" strike="noStrike" cap="none" dirty="0" smtClean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HỌC MÔN TOÁN </a:t>
            </a:r>
            <a:endParaRPr sz="2400" b="1" i="0" u="none" strike="noStrike" cap="none" dirty="0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title"/>
          </p:nvPr>
        </p:nvSpPr>
        <p:spPr>
          <a:xfrm>
            <a:off x="235299" y="-98371"/>
            <a:ext cx="11721405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imes New Roman"/>
              <a:buNone/>
            </a:pP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CÁC PHƯƠNG </a:t>
            </a:r>
            <a:r>
              <a:rPr lang="en-US" sz="4400" dirty="0" smtClean="0">
                <a:latin typeface="Times New Roman"/>
                <a:ea typeface="Times New Roman"/>
                <a:cs typeface="Times New Roman"/>
                <a:sym typeface="Times New Roman"/>
              </a:rPr>
              <a:t>PHÁP </a:t>
            </a:r>
            <a:r>
              <a:rPr 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VÀ KĨ THUẬT DẠY HỌC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7648" y="1834210"/>
            <a:ext cx="2215799" cy="182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37688" y="1895099"/>
            <a:ext cx="2765760" cy="160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35153" y="1896084"/>
            <a:ext cx="2915443" cy="187421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 txBox="1"/>
          <p:nvPr/>
        </p:nvSpPr>
        <p:spPr>
          <a:xfrm>
            <a:off x="3785174" y="3874740"/>
            <a:ext cx="26154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DẠY HỌC </a:t>
            </a:r>
            <a:r>
              <a:rPr lang="en-US" sz="1800" b="1" i="0" u="none" strike="noStrike" cap="none" dirty="0" smtClean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BẰNG MÔ HÌNH HÓA TOÁN HỌC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727650" y="3690073"/>
            <a:ext cx="261540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DẠY HỌC GIẢI QUYẾT VẤN ĐỀ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6591648" y="3825843"/>
            <a:ext cx="261540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DẠY HỌC </a:t>
            </a:r>
            <a:r>
              <a:rPr lang="en-US" sz="1800" b="1" dirty="0" smtClean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MÔ HÌNH HÓA TOÁN HỌC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9403450" y="3828593"/>
            <a:ext cx="261540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DẠY HỌC </a:t>
            </a:r>
            <a:r>
              <a:rPr lang="en-US" sz="1800" b="1" dirty="0" smtClean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TRẢI NGHIỆM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3685161" y="6469565"/>
            <a:ext cx="271541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8" name="Google Shape;218;p8"/>
          <p:cNvSpPr txBox="1"/>
          <p:nvPr/>
        </p:nvSpPr>
        <p:spPr>
          <a:xfrm>
            <a:off x="727648" y="4500648"/>
            <a:ext cx="221579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được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đặt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vào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trong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một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tình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huống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có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vấn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đề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và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cần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phải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nỗ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lực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tư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duy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để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giải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quyết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vấn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đề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đặt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ra.</a:t>
            </a: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p8"/>
          <p:cNvSpPr txBox="1"/>
          <p:nvPr/>
        </p:nvSpPr>
        <p:spPr>
          <a:xfrm>
            <a:off x="6580541" y="4527215"/>
            <a:ext cx="221579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0" name="Google Shape;220;p8"/>
          <p:cNvSpPr txBox="1"/>
          <p:nvPr/>
        </p:nvSpPr>
        <p:spPr>
          <a:xfrm>
            <a:off x="9509255" y="4527213"/>
            <a:ext cx="2215799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tự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tìm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tòi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khám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phá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phát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hiện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tri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thức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mới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thông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qua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hoạt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động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định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hướng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của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giáo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viên</a:t>
            </a: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21" name="Google Shape;22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07055" y="1951672"/>
            <a:ext cx="2629295" cy="147732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218;p8"/>
          <p:cNvSpPr txBox="1"/>
          <p:nvPr/>
        </p:nvSpPr>
        <p:spPr>
          <a:xfrm>
            <a:off x="3635153" y="4521029"/>
            <a:ext cx="2915443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được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đặt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vào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trong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một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tình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huống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có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vấn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đề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ngoài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toán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xây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dựng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mô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hình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toán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giải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bài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toán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đó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để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trả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lời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cho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vấn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đề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ngoài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toán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và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giáo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viên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thể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chế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hóa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tri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thức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cần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dạy</a:t>
            </a: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Google Shape;218;p8"/>
          <p:cNvSpPr txBox="1"/>
          <p:nvPr/>
        </p:nvSpPr>
        <p:spPr>
          <a:xfrm>
            <a:off x="6788045" y="4472133"/>
            <a:ext cx="221579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được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giới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thiệu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khái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niệm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tính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chất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…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từ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đó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nêu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vấn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đề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toán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xây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dựng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mô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hình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trung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gian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và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tìm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câu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trả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lời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cho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vấn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đề</a:t>
            </a:r>
            <a:r>
              <a:rPr lang="en-US" sz="1800" dirty="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đó</a:t>
            </a: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5556" y="1655692"/>
            <a:ext cx="2841888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1795" y="1655692"/>
            <a:ext cx="2841888" cy="177330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9"/>
          <p:cNvSpPr/>
          <p:nvPr/>
        </p:nvSpPr>
        <p:spPr>
          <a:xfrm>
            <a:off x="224271" y="698323"/>
            <a:ext cx="4213185" cy="64647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KĨ THUẬT DẠY HỌC</a:t>
            </a:r>
            <a:endParaRPr sz="2400" b="1" dirty="0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30" name="Google Shape;23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65455" y="1655692"/>
            <a:ext cx="2636020" cy="1773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4046" y="1655692"/>
            <a:ext cx="2466975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9"/>
          <p:cNvSpPr txBox="1"/>
          <p:nvPr/>
        </p:nvSpPr>
        <p:spPr>
          <a:xfrm>
            <a:off x="529829" y="3692263"/>
            <a:ext cx="26154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KHĂN TRẢI BÀN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3" name="Google Shape;233;p9"/>
          <p:cNvSpPr txBox="1"/>
          <p:nvPr/>
        </p:nvSpPr>
        <p:spPr>
          <a:xfrm>
            <a:off x="6345037" y="3733340"/>
            <a:ext cx="26154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KWL/KWLH</a:t>
            </a:r>
            <a:endParaRPr sz="1800" b="1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4" name="Google Shape;234;p9"/>
          <p:cNvSpPr txBox="1"/>
          <p:nvPr/>
        </p:nvSpPr>
        <p:spPr>
          <a:xfrm>
            <a:off x="3195558" y="3692263"/>
            <a:ext cx="26154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SƠ ĐỒ TƯ DUY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5" name="Google Shape;235;p9"/>
          <p:cNvSpPr txBox="1"/>
          <p:nvPr/>
        </p:nvSpPr>
        <p:spPr>
          <a:xfrm>
            <a:off x="9544839" y="3692263"/>
            <a:ext cx="261540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PHÒNG  TRANH</a:t>
            </a:r>
            <a:endParaRPr sz="1800" b="1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6" name="Google Shape;236;p9"/>
          <p:cNvSpPr txBox="1"/>
          <p:nvPr/>
        </p:nvSpPr>
        <p:spPr>
          <a:xfrm>
            <a:off x="760809" y="4118770"/>
            <a:ext cx="215344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sử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dụng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giấy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khổ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lớn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để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ghi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nhận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ý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kiến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cá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nhân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và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ý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kiến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chung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của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nhóm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vào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các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phần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được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bố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trí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như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khăn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trải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bàn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7" name="Google Shape;237;p9"/>
          <p:cNvSpPr txBox="1"/>
          <p:nvPr/>
        </p:nvSpPr>
        <p:spPr>
          <a:xfrm>
            <a:off x="3376215" y="4145910"/>
            <a:ext cx="215344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Các thông tin học tập được trình bày trực quan và sắp theo thứ tự ưu tiên và biển diễn bằng hình ảnh, từ khóa….</a:t>
            </a:r>
            <a:endParaRPr sz="18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8" name="Google Shape;238;p9"/>
          <p:cNvSpPr txBox="1"/>
          <p:nvPr/>
        </p:nvSpPr>
        <p:spPr>
          <a:xfrm>
            <a:off x="6576016" y="4118770"/>
            <a:ext cx="215344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sử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dụng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bảng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KWL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để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viết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tất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cả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những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điều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đã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biết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và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muốn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biết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liên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quan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đến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chủ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đề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tập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9" name="Google Shape;239;p9"/>
          <p:cNvSpPr txBox="1"/>
          <p:nvPr/>
        </p:nvSpPr>
        <p:spPr>
          <a:xfrm>
            <a:off x="9406742" y="3944102"/>
            <a:ext cx="2153445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Lớp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được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trưng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bày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như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một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phòng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tranh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chuyển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quan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sát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sản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phẩm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của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học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sinh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khác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đặt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câu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hỏi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và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nêu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nhận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xét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ý </a:t>
            </a:r>
            <a:r>
              <a:rPr lang="en-US" sz="1800" dirty="0" err="1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kiến</a:t>
            </a: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.</a:t>
            </a:r>
            <a:endParaRPr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5"/>
          <p:cNvSpPr/>
          <p:nvPr/>
        </p:nvSpPr>
        <p:spPr>
          <a:xfrm>
            <a:off x="248897" y="288206"/>
            <a:ext cx="7071083" cy="64647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Corbel"/>
                <a:ea typeface="Corbel"/>
                <a:cs typeface="Corbel"/>
                <a:sym typeface="Corbel"/>
              </a:rPr>
              <a:t>CÁC HÌNH THỨC ĐÁNH GIÁ THƯỜNG XUYÊN</a:t>
            </a:r>
            <a:endParaRPr sz="2400" b="1" dirty="0">
              <a:solidFill>
                <a:schemeClr val="bg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248897" y="3170187"/>
            <a:ext cx="3365616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ĐÁNH GIÁ QUA HỎI - ĐÁP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89" name="Google Shape;289;p15"/>
          <p:cNvSpPr txBox="1"/>
          <p:nvPr/>
        </p:nvSpPr>
        <p:spPr>
          <a:xfrm>
            <a:off x="4015274" y="5453521"/>
            <a:ext cx="229908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ĐÁNH GIÁ QUA BÀI VIẾT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0" name="Google Shape;29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3648" y="3755955"/>
            <a:ext cx="2350061" cy="1563859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5"/>
          <p:cNvSpPr txBox="1"/>
          <p:nvPr/>
        </p:nvSpPr>
        <p:spPr>
          <a:xfrm>
            <a:off x="8115304" y="3111767"/>
            <a:ext cx="2350061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ĐÁNH GIÁ QUA SẢN PHẨM HỌC TẬP</a:t>
            </a:r>
            <a:endParaRPr sz="1800" b="1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92" name="Google Shape;29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896" y="934677"/>
            <a:ext cx="2143125" cy="2143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15"/>
          <p:cNvGrpSpPr/>
          <p:nvPr/>
        </p:nvGrpSpPr>
        <p:grpSpPr>
          <a:xfrm>
            <a:off x="3802240" y="6099852"/>
            <a:ext cx="8115299" cy="522045"/>
            <a:chOff x="6350" y="0"/>
            <a:chExt cx="8115299" cy="522045"/>
          </a:xfrm>
        </p:grpSpPr>
        <p:sp>
          <p:nvSpPr>
            <p:cNvPr id="294" name="Google Shape;294;p15"/>
            <p:cNvSpPr/>
            <p:nvPr/>
          </p:nvSpPr>
          <p:spPr>
            <a:xfrm>
              <a:off x="6350" y="0"/>
              <a:ext cx="4508499" cy="522045"/>
            </a:xfrm>
            <a:prstGeom prst="homePlate">
              <a:avLst>
                <a:gd name="adj" fmla="val 50000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6350" y="0"/>
              <a:ext cx="4377988" cy="522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9350" tIns="74675" rIns="37325" bIns="7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TRỰC TIẾP</a:t>
              </a:r>
              <a:endParaRPr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3613150" y="0"/>
              <a:ext cx="4508499" cy="522045"/>
            </a:xfrm>
            <a:prstGeom prst="chevron">
              <a:avLst>
                <a:gd name="adj" fmla="val 50000"/>
              </a:avLst>
            </a:prstGeom>
            <a:solidFill>
              <a:srgbClr val="A4B72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5"/>
            <p:cNvSpPr txBox="1"/>
            <p:nvPr/>
          </p:nvSpPr>
          <p:spPr>
            <a:xfrm>
              <a:off x="3874173" y="0"/>
              <a:ext cx="3986454" cy="5220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000" tIns="74675" rIns="37325" bIns="74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TRỰC TUYẾN</a:t>
              </a:r>
              <a:endParaRPr sz="2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</p:grpSp>
      <p:pic>
        <p:nvPicPr>
          <p:cNvPr id="298" name="Google Shape;29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63650" y="1194515"/>
            <a:ext cx="2580028" cy="171583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5"/>
          <p:cNvSpPr txBox="1"/>
          <p:nvPr/>
        </p:nvSpPr>
        <p:spPr>
          <a:xfrm>
            <a:off x="3954364" y="3170186"/>
            <a:ext cx="33656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ĐÁNH GIÁ QUA THUYẾT TRÌNH</a:t>
            </a:r>
            <a:endParaRPr sz="1800" b="1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302" name="Google Shape;302;p15"/>
          <p:cNvSpPr txBox="1"/>
          <p:nvPr/>
        </p:nvSpPr>
        <p:spPr>
          <a:xfrm>
            <a:off x="680241" y="6037708"/>
            <a:ext cx="293427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ĐÁNH GIÁ QUA </a:t>
            </a:r>
            <a:r>
              <a:rPr lang="en-US" sz="1800" b="1" dirty="0" smtClean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HỒ SƠ  TOÁN HỌC 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296" y="620023"/>
            <a:ext cx="1868809" cy="249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6882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21"/>
          <p:cNvSpPr/>
          <p:nvPr/>
        </p:nvSpPr>
        <p:spPr>
          <a:xfrm>
            <a:off x="8331519" y="3725250"/>
            <a:ext cx="2112464" cy="1569655"/>
          </a:xfrm>
          <a:prstGeom prst="ellipse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Google Shape;289;p15"/>
          <p:cNvSpPr txBox="1"/>
          <p:nvPr/>
        </p:nvSpPr>
        <p:spPr>
          <a:xfrm>
            <a:off x="8280483" y="5466710"/>
            <a:ext cx="3225719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ĐÁNH GIÁ QUA </a:t>
            </a:r>
            <a:r>
              <a:rPr lang="en-US" sz="1800" b="1" dirty="0" smtClean="0">
                <a:solidFill>
                  <a:srgbClr val="586115"/>
                </a:solidFill>
                <a:latin typeface="Corbel"/>
                <a:ea typeface="Corbel"/>
                <a:cs typeface="Corbel"/>
                <a:sym typeface="Corbel"/>
              </a:rPr>
              <a:t>QUAN SÁT HÀNH ĐỘNG, THÁI ĐỘ HS</a:t>
            </a:r>
            <a:endParaRPr sz="1800" b="1" dirty="0">
              <a:solidFill>
                <a:srgbClr val="586115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1194</Words>
  <Application>Microsoft Office PowerPoint</Application>
  <PresentationFormat>Widescreen</PresentationFormat>
  <Paragraphs>127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Times New Roman</vt:lpstr>
      <vt:lpstr>Corbel</vt:lpstr>
      <vt:lpstr>Twentieth Century</vt:lpstr>
      <vt:lpstr>Arial</vt:lpstr>
      <vt:lpstr>Noto Sans Symbols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TỪNG BƯỚC ĐẾN VỚI  NHỮNG GIỜ HỌC TOÁN LỚP 6 BỔ ÍCH</vt:lpstr>
      <vt:lpstr>PHƯƠNG PHÁP DẠY HỌC BỘ MÔN</vt:lpstr>
      <vt:lpstr>CÁC PHƯƠNG PHÁP VÀ KĨ THUẬT DẠY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CHUẨN BỊ ĐỂ HỌC TỐT BỘ MÔN TOÁN 6</vt:lpstr>
      <vt:lpstr>Cha mẹ đồng hành cùng con HỌC TỐT MÔN TOÁN LỚP 6</vt:lpstr>
      <vt:lpstr>Cha mẹ hỗ trợ thầy cô giáo giúp con hình thành năng lực tự học</vt:lpstr>
      <vt:lpstr>PowerPoint Presentation</vt:lpstr>
      <vt:lpstr>Hướng dẫn PHỤ HUYNH TRONG VIỆC HỖ TRỢ HỌC SINH TỰ HỌC  môn toán LỚP 6 TẠI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Nhóm LS-DL Q1</dc:creator>
  <cp:lastModifiedBy>Windows User</cp:lastModifiedBy>
  <cp:revision>39</cp:revision>
  <dcterms:created xsi:type="dcterms:W3CDTF">2021-05-18T00:26:31Z</dcterms:created>
  <dcterms:modified xsi:type="dcterms:W3CDTF">2021-06-22T03:00:03Z</dcterms:modified>
</cp:coreProperties>
</file>