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58" r:id="rId3"/>
    <p:sldId id="282" r:id="rId4"/>
    <p:sldId id="259" r:id="rId5"/>
    <p:sldId id="283" r:id="rId6"/>
    <p:sldId id="260" r:id="rId7"/>
    <p:sldId id="284" r:id="rId8"/>
    <p:sldId id="285" r:id="rId9"/>
    <p:sldId id="261" r:id="rId10"/>
    <p:sldId id="262" r:id="rId11"/>
    <p:sldId id="265" r:id="rId12"/>
    <p:sldId id="290" r:id="rId13"/>
    <p:sldId id="291" r:id="rId14"/>
    <p:sldId id="292" r:id="rId15"/>
    <p:sldId id="268" r:id="rId16"/>
    <p:sldId id="269" r:id="rId17"/>
    <p:sldId id="298" r:id="rId18"/>
    <p:sldId id="300" r:id="rId19"/>
    <p:sldId id="301" r:id="rId20"/>
    <p:sldId id="302" r:id="rId21"/>
    <p:sldId id="303" r:id="rId22"/>
    <p:sldId id="304" r:id="rId23"/>
    <p:sldId id="297" r:id="rId24"/>
    <p:sldId id="295" r:id="rId25"/>
    <p:sldId id="296" r:id="rId26"/>
    <p:sldId id="299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F407-C82E-4CC1-B280-320966DF57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A83A-3E8E-41BE-A2C7-AE7D81068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62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15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04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37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33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66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2"/>
          <p:cNvGrpSpPr/>
          <p:nvPr/>
        </p:nvGrpSpPr>
        <p:grpSpPr>
          <a:xfrm>
            <a:off x="251885" y="280988"/>
            <a:ext cx="850900" cy="855662"/>
            <a:chOff x="264522" y="267788"/>
            <a:chExt cx="850718" cy="855618"/>
          </a:xfrm>
        </p:grpSpPr>
        <p:sp>
          <p:nvSpPr>
            <p:cNvPr id="18" name="Google Shape;18;p22"/>
            <p:cNvSpPr/>
            <p:nvPr/>
          </p:nvSpPr>
          <p:spPr>
            <a:xfrm>
              <a:off x="264522" y="274138"/>
              <a:ext cx="510007" cy="639729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768181" y="267788"/>
              <a:ext cx="347059" cy="404791"/>
            </a:xfrm>
            <a:prstGeom prst="star4">
              <a:avLst>
                <a:gd name="adj" fmla="val 12500"/>
              </a:avLst>
            </a:prstGeom>
            <a:solidFill>
              <a:srgbClr val="FF3399"/>
            </a:solidFill>
            <a:ln w="1905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596767" y="718615"/>
              <a:ext cx="344944" cy="404791"/>
            </a:xfrm>
            <a:prstGeom prst="star4">
              <a:avLst>
                <a:gd name="adj" fmla="val 12500"/>
              </a:avLst>
            </a:prstGeom>
            <a:solidFill>
              <a:srgbClr val="FF99CC"/>
            </a:solidFill>
            <a:ln w="190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" name="Google Shape;21;p22"/>
          <p:cNvGrpSpPr/>
          <p:nvPr/>
        </p:nvGrpSpPr>
        <p:grpSpPr>
          <a:xfrm rot="10800000">
            <a:off x="10972800" y="5702301"/>
            <a:ext cx="853017" cy="855663"/>
            <a:chOff x="264522" y="267788"/>
            <a:chExt cx="854961" cy="855618"/>
          </a:xfrm>
        </p:grpSpPr>
        <p:sp>
          <p:nvSpPr>
            <p:cNvPr id="22" name="Google Shape;22;p22"/>
            <p:cNvSpPr/>
            <p:nvPr/>
          </p:nvSpPr>
          <p:spPr>
            <a:xfrm>
              <a:off x="264522" y="274138"/>
              <a:ext cx="509158" cy="639729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773680" y="267788"/>
              <a:ext cx="345803" cy="404792"/>
            </a:xfrm>
            <a:prstGeom prst="star4">
              <a:avLst>
                <a:gd name="adj" fmla="val 12500"/>
              </a:avLst>
            </a:prstGeom>
            <a:solidFill>
              <a:srgbClr val="FF3399"/>
            </a:solidFill>
            <a:ln w="1905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599717" y="718614"/>
              <a:ext cx="345803" cy="404792"/>
            </a:xfrm>
            <a:prstGeom prst="star4">
              <a:avLst>
                <a:gd name="adj" fmla="val 12500"/>
              </a:avLst>
            </a:prstGeom>
            <a:solidFill>
              <a:srgbClr val="FF99CC"/>
            </a:solidFill>
            <a:ln w="190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25" name="Google Shape;25;p22"/>
          <p:cNvCxnSpPr/>
          <p:nvPr/>
        </p:nvCxnSpPr>
        <p:spPr>
          <a:xfrm>
            <a:off x="1384301" y="608013"/>
            <a:ext cx="10096500" cy="0"/>
          </a:xfrm>
          <a:prstGeom prst="straightConnector1">
            <a:avLst/>
          </a:prstGeom>
          <a:noFill/>
          <a:ln w="127000" cap="flat" cmpd="tri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2"/>
          <p:cNvCxnSpPr/>
          <p:nvPr/>
        </p:nvCxnSpPr>
        <p:spPr>
          <a:xfrm>
            <a:off x="582085" y="6140450"/>
            <a:ext cx="10096500" cy="0"/>
          </a:xfrm>
          <a:prstGeom prst="straightConnector1">
            <a:avLst/>
          </a:prstGeom>
          <a:noFill/>
          <a:ln w="127000" cap="flat" cmpd="tri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793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0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666DDE-23B3-467F-AB8E-FE34A4ABCC9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C09BB3-2CF1-4693-98A5-690D5369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2286001" y="2350375"/>
            <a:ext cx="7891463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27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GIỚI THIỆU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27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CHƯƠNG TRÌNH GIÁO DỤC PHỔ THÔNG 2018</a:t>
            </a:r>
            <a:endParaRPr dirty="0"/>
          </a:p>
        </p:txBody>
      </p:sp>
      <p:sp>
        <p:nvSpPr>
          <p:cNvPr id="107" name="Google Shape;107;p1"/>
          <p:cNvSpPr txBox="1"/>
          <p:nvPr/>
        </p:nvSpPr>
        <p:spPr>
          <a:xfrm>
            <a:off x="1898651" y="3588406"/>
            <a:ext cx="839311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Times New Roman"/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</a:t>
            </a:r>
            <a:r>
              <a:rPr lang="en-US" sz="6600" b="1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</a:t>
            </a:r>
            <a:r>
              <a:rPr lang="en-US" sz="6600" b="1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LỚP 6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3709989" y="908051"/>
            <a:ext cx="50450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BAN NHÂN DÂN QUẬN 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935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2"/>
          <a:stretch/>
        </p:blipFill>
        <p:spPr>
          <a:xfrm>
            <a:off x="135802" y="162962"/>
            <a:ext cx="11878147" cy="6527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8503" r="43004" b="89489"/>
          <a:stretch/>
        </p:blipFill>
        <p:spPr>
          <a:xfrm>
            <a:off x="2974108" y="1293090"/>
            <a:ext cx="6714837" cy="94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16" r="22560" b="93003"/>
          <a:stretch/>
        </p:blipFill>
        <p:spPr>
          <a:xfrm>
            <a:off x="358321" y="1"/>
            <a:ext cx="11453760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488" r="87251" b="85519"/>
          <a:stretch/>
        </p:blipFill>
        <p:spPr>
          <a:xfrm>
            <a:off x="127412" y="1406670"/>
            <a:ext cx="1498188" cy="187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13078" r="5156" b="80530"/>
          <a:stretch/>
        </p:blipFill>
        <p:spPr>
          <a:xfrm>
            <a:off x="1727199" y="2342789"/>
            <a:ext cx="10206181" cy="2989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4" r="1718" b="61584"/>
          <a:stretch/>
        </p:blipFill>
        <p:spPr>
          <a:xfrm>
            <a:off x="136675" y="1204111"/>
            <a:ext cx="11895380" cy="534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16" r="22560" b="93003"/>
          <a:stretch/>
        </p:blipFill>
        <p:spPr>
          <a:xfrm>
            <a:off x="358321" y="1"/>
            <a:ext cx="11453760" cy="10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2" b="45245"/>
          <a:stretch/>
        </p:blipFill>
        <p:spPr>
          <a:xfrm>
            <a:off x="79270" y="1167255"/>
            <a:ext cx="12043319" cy="559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16" r="22560" b="93003"/>
          <a:stretch/>
        </p:blipFill>
        <p:spPr>
          <a:xfrm>
            <a:off x="358321" y="1"/>
            <a:ext cx="11453760" cy="10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0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5159" r="2580" b="29480"/>
          <a:stretch/>
        </p:blipFill>
        <p:spPr>
          <a:xfrm>
            <a:off x="358322" y="1117602"/>
            <a:ext cx="11700894" cy="552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16" r="22560" b="93003"/>
          <a:stretch/>
        </p:blipFill>
        <p:spPr>
          <a:xfrm>
            <a:off x="358321" y="1"/>
            <a:ext cx="11453760" cy="10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" y="0"/>
            <a:ext cx="1084605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1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133" y="349612"/>
            <a:ext cx="10852749" cy="6042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1505138" y="754456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BÀI KIỂM TRA TRONG MỘT HỌC KÌ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2" name="Google Shape;282;p14"/>
          <p:cNvGraphicFramePr/>
          <p:nvPr>
            <p:extLst>
              <p:ext uri="{D42A27DB-BD31-4B8C-83A1-F6EECF244321}">
                <p14:modId xmlns:p14="http://schemas.microsoft.com/office/powerpoint/2010/main" val="3758267491"/>
              </p:ext>
            </p:extLst>
          </p:nvPr>
        </p:nvGraphicFramePr>
        <p:xfrm>
          <a:off x="342661" y="2133599"/>
          <a:ext cx="11516830" cy="4142510"/>
        </p:xfrm>
        <a:graphic>
          <a:graphicData uri="http://schemas.openxmlformats.org/drawingml/2006/table">
            <a:tbl>
              <a:tblPr firstRow="1" bandRow="1">
                <a:solidFill>
                  <a:srgbClr val="D7E1AD"/>
                </a:solidFill>
              </a:tblPr>
              <a:tblGrid>
                <a:gridCol w="2566161"/>
                <a:gridCol w="2217148"/>
                <a:gridCol w="3223056"/>
                <a:gridCol w="3510465"/>
              </a:tblGrid>
              <a:tr h="85881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HỌC KÌ 1</a:t>
                      </a:r>
                      <a:endParaRPr sz="2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HỌC KÌ 2</a:t>
                      </a:r>
                      <a:endParaRPr sz="2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56606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ĐÁNH GIÁ THƯỜNG XUYÊN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58816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ĐÁNH GIÁ ĐỊNH KÌ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GIỮA KÌ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58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CUỐI KÌ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sz="2800" b="1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/>
          <p:nvPr/>
        </p:nvSpPr>
        <p:spPr>
          <a:xfrm>
            <a:off x="248897" y="288206"/>
            <a:ext cx="7071082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CÁC HÌNH THỨC ĐÁNH GIÁ THƯỜNG XUYÊN</a:t>
            </a:r>
            <a:endParaRPr sz="2400" b="1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248897" y="3170186"/>
            <a:ext cx="33656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HỎI - ĐÁP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8495009" y="4939501"/>
            <a:ext cx="22990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BÀI VIẾT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948" y="4015622"/>
            <a:ext cx="2350061" cy="156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8211874" y="7662627"/>
            <a:ext cx="39801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SẢN PHẨM HỌC TẬP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97" y="980868"/>
            <a:ext cx="2143125" cy="214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5"/>
          <p:cNvGrpSpPr/>
          <p:nvPr/>
        </p:nvGrpSpPr>
        <p:grpSpPr>
          <a:xfrm>
            <a:off x="3802238" y="6099848"/>
            <a:ext cx="8115299" cy="522045"/>
            <a:chOff x="6350" y="0"/>
            <a:chExt cx="8115299" cy="522045"/>
          </a:xfrm>
        </p:grpSpPr>
        <p:sp>
          <p:nvSpPr>
            <p:cNvPr id="294" name="Google Shape;294;p15"/>
            <p:cNvSpPr/>
            <p:nvPr/>
          </p:nvSpPr>
          <p:spPr>
            <a:xfrm>
              <a:off x="6350" y="0"/>
              <a:ext cx="4508499" cy="522045"/>
            </a:xfrm>
            <a:prstGeom prst="homePlate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6350" y="0"/>
              <a:ext cx="4377988" cy="522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74675" rIns="37325" bIns="7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/>
                  </a:solidFill>
                  <a:latin typeface="Corbel"/>
                  <a:ea typeface="Corbel"/>
                  <a:cs typeface="Corbel"/>
                  <a:sym typeface="Corbel"/>
                </a:rPr>
                <a:t>TRỰC TIẾP</a:t>
              </a:r>
              <a:endParaRPr sz="280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613150" y="0"/>
              <a:ext cx="4508499" cy="522045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3874173" y="0"/>
              <a:ext cx="3986454" cy="522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74675" rIns="37325" bIns="7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TRỰC TUYẾN</a:t>
              </a:r>
              <a:endParaRPr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98" name="Google Shape;29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3648" y="1194515"/>
            <a:ext cx="2580028" cy="171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3954364" y="3170186"/>
            <a:ext cx="33656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THUYẾT TRÌNH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155138" y="5451862"/>
            <a:ext cx="49057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THỰC HÀNH </a:t>
            </a:r>
            <a:r>
              <a:rPr lang="en-US" sz="1800" b="1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CÔNG NGHỆ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6" name="Picture 2" descr="May túi đựng viết ( có thể cuộn lại) - - The Gioi Thu C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26" y="1086576"/>
            <a:ext cx="2716556" cy="20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ực hành trang 27 SGK Công nghệ 6 | Công nghệ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566" r="-440" b="15605"/>
          <a:stretch/>
        </p:blipFill>
        <p:spPr bwMode="auto">
          <a:xfrm>
            <a:off x="248897" y="4018081"/>
            <a:ext cx="4114800" cy="1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7921"/>
          <a:stretch/>
        </p:blipFill>
        <p:spPr>
          <a:xfrm>
            <a:off x="113877" y="0"/>
            <a:ext cx="1196650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224271" y="698323"/>
            <a:ext cx="5586691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CÁC HÌNH THỨC ĐÁNH GIÁ ĐỊNH KÌ</a:t>
            </a:r>
            <a:endParaRPr sz="2400" b="1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558796" y="3967492"/>
            <a:ext cx="3406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BÀI KIỂM TRA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7796885" y="3977501"/>
            <a:ext cx="36053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DỰ ÁN HỌC TẬP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13" y="1693691"/>
            <a:ext cx="3190062" cy="212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704" y="1554537"/>
            <a:ext cx="3841752" cy="241295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/>
          <p:nvPr/>
        </p:nvSpPr>
        <p:spPr>
          <a:xfrm>
            <a:off x="3874188" y="3967492"/>
            <a:ext cx="37216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ĐÁNH GIÁ QUA BÀI THỰC HÀNH</a:t>
            </a:r>
            <a:endParaRPr sz="18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0" name="Picture 2" descr="Làm túi đựng bút vải nỉ không cần may vá | Handmade bằng vải nỉ | Đồ Dùng  Học Tập - NGOC VANG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3540"/>
          <a:stretch/>
        </p:blipFill>
        <p:spPr bwMode="auto">
          <a:xfrm>
            <a:off x="4024675" y="1554537"/>
            <a:ext cx="3127968" cy="23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63" y="0"/>
            <a:ext cx="8534400" cy="150706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cụ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nghệ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ộ Dụng Cụ, Vật Liệu Cắt, Khâu, Thêu Lớp 4 &amp;amp; Lớp 5 - Nhỏ | Ti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18289"/>
          <a:stretch/>
        </p:blipFill>
        <p:spPr bwMode="auto">
          <a:xfrm>
            <a:off x="8048075" y="1194133"/>
            <a:ext cx="3160975" cy="21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hững đồ dùng học tập cần thiết cho học sinh lớp 9 mẹ nên biết - Shope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37" y="1755447"/>
            <a:ext cx="4068245" cy="28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ách giáo khoa mới lớp 6 Công ngh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2916"/>
          <a:stretch/>
        </p:blipFill>
        <p:spPr bwMode="auto">
          <a:xfrm>
            <a:off x="368931" y="1642397"/>
            <a:ext cx="2446698" cy="31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10 tờ vải nỉ các màu khổ 30*30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ải dạ nỉ dùng... - Nguyên liệu trang trí Mầm non _ Handmad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74" y="3770829"/>
            <a:ext cx="3160975" cy="23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19;p17"/>
          <p:cNvSpPr txBox="1"/>
          <p:nvPr/>
        </p:nvSpPr>
        <p:spPr>
          <a:xfrm>
            <a:off x="155575" y="4890876"/>
            <a:ext cx="29699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SÁCH GIÁO KHOA  CÔNG NGHỆ 6</a:t>
            </a:r>
            <a:endParaRPr sz="20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319;p17"/>
          <p:cNvSpPr txBox="1"/>
          <p:nvPr/>
        </p:nvSpPr>
        <p:spPr>
          <a:xfrm>
            <a:off x="3671922" y="4755546"/>
            <a:ext cx="35198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TẬP VỞ, BÚT, THƯỚC KẺ ...</a:t>
            </a:r>
            <a:endParaRPr sz="20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319;p17"/>
          <p:cNvSpPr txBox="1"/>
          <p:nvPr/>
        </p:nvSpPr>
        <p:spPr>
          <a:xfrm>
            <a:off x="8048075" y="3334163"/>
            <a:ext cx="29699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BỘ DỤNG CỤ KHÂU</a:t>
            </a:r>
            <a:endParaRPr sz="20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319;p17"/>
          <p:cNvSpPr txBox="1"/>
          <p:nvPr/>
        </p:nvSpPr>
        <p:spPr>
          <a:xfrm>
            <a:off x="8239073" y="6264908"/>
            <a:ext cx="29699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BỘ  MẪU VẢI</a:t>
            </a:r>
            <a:endParaRPr sz="2000" b="1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03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4" y="7937"/>
            <a:ext cx="11222528" cy="1507067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CẦN LÀM GÌ ĐỂ HỌC TỐT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nghệ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10 tờ vải nỉ các màu khổ 30*30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Google Shape;319;p17"/>
          <p:cNvSpPr txBox="1"/>
          <p:nvPr/>
        </p:nvSpPr>
        <p:spPr>
          <a:xfrm>
            <a:off x="307975" y="1766760"/>
            <a:ext cx="58518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C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huẩn bị dụng cụ học tập đầy đủ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;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sp>
        <p:nvSpPr>
          <p:cNvPr id="11" name="Google Shape;319;p17"/>
          <p:cNvSpPr txBox="1"/>
          <p:nvPr/>
        </p:nvSpPr>
        <p:spPr>
          <a:xfrm>
            <a:off x="307975" y="4443981"/>
            <a:ext cx="64205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R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èn luyện kỹ năng thực hành theo hướng dẫn của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giáo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;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sp>
        <p:nvSpPr>
          <p:cNvPr id="12" name="Google Shape;319;p17"/>
          <p:cNvSpPr txBox="1"/>
          <p:nvPr/>
        </p:nvSpPr>
        <p:spPr>
          <a:xfrm>
            <a:off x="314175" y="3122638"/>
            <a:ext cx="72585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Đ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ọc kỹ những nội dung lý thuyết trong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SGK;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sp>
        <p:nvSpPr>
          <p:cNvPr id="13" name="Google Shape;319;p17"/>
          <p:cNvSpPr txBox="1"/>
          <p:nvPr/>
        </p:nvSpPr>
        <p:spPr>
          <a:xfrm>
            <a:off x="314175" y="5578524"/>
            <a:ext cx="67324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ận dụng sáng tạo trong quá trình thực hành để có được sản phẩm hoàn chỉnh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.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pic>
        <p:nvPicPr>
          <p:cNvPr id="14" name="Picture 2" descr="Bộ Dụng Cụ, Vật Liệu Cắt, Khâu, Thêu Lớp 4 &amp;amp; Lớp 5 - Nhỏ | Ti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18289"/>
          <a:stretch/>
        </p:blipFill>
        <p:spPr bwMode="auto">
          <a:xfrm>
            <a:off x="9864175" y="1507067"/>
            <a:ext cx="1403998" cy="7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hững đồ dùng học tập cần thiết cho học sinh lớp 9 mẹ nên biết - Shopee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37" y="1345853"/>
            <a:ext cx="1391655" cy="9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ách giáo khoa mới lớp 6 Công nghệ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2916"/>
          <a:stretch/>
        </p:blipFill>
        <p:spPr bwMode="auto">
          <a:xfrm>
            <a:off x="7016396" y="1280413"/>
            <a:ext cx="935443" cy="11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ợi ích của việc đọc sách cho trẻ nhỏ - Văn Học Sài Gò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62" y="2503558"/>
            <a:ext cx="2874378" cy="14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bản tin - kheotay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91" y="4096514"/>
            <a:ext cx="2888875" cy="13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ẾT THỰC HÀNH MÔN CÔNG NGHỆ LỚP 6 - Trường THCS Mỗ La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41" y="5615071"/>
            <a:ext cx="2519176" cy="10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18"/>
          <p:cNvSpPr txBox="1">
            <a:spLocks/>
          </p:cNvSpPr>
          <p:nvPr/>
        </p:nvSpPr>
        <p:spPr>
          <a:xfrm>
            <a:off x="880643" y="46686"/>
            <a:ext cx="10293790" cy="130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VAI TRÒ CỦA PHỤ HUYNH TRONG VIỆC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HỖ TRỢ HỌC SINH TỰ HỌC TẠI NHÀ</a:t>
            </a:r>
            <a:endParaRPr lang="en-US" sz="4000" cap="none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  <p:sp>
        <p:nvSpPr>
          <p:cNvPr id="6" name="Google Shape;319;p17"/>
          <p:cNvSpPr txBox="1"/>
          <p:nvPr/>
        </p:nvSpPr>
        <p:spPr>
          <a:xfrm>
            <a:off x="3016244" y="6112511"/>
            <a:ext cx="6695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lang="vi-VN" sz="24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huẩn bị đầy đủ đồ dùng học tập bộ môn</a:t>
            </a:r>
            <a:endParaRPr lang="vi-VN" sz="24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 descr="Những đồ dùng học tập cần thiết cho học sinh lớp 9 mẹ nên biết - Shope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18" y="1384633"/>
            <a:ext cx="6373640" cy="45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1;p18"/>
          <p:cNvSpPr txBox="1"/>
          <p:nvPr/>
        </p:nvSpPr>
        <p:spPr>
          <a:xfrm>
            <a:off x="1129693" y="5646109"/>
            <a:ext cx="1015841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K</a:t>
            </a:r>
            <a:r>
              <a:rPr lang="vi-VN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iểm tra đôn đốc nhắc nhở học sinh học bài cũ và chuẩn bị tập vở đầy đủ khi đến lớp</a:t>
            </a:r>
            <a:r>
              <a:rPr lang="en-US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vi-VN" sz="28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Google Shape;3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43" y="1348964"/>
            <a:ext cx="3921893" cy="4092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0;p18"/>
          <p:cNvSpPr txBox="1">
            <a:spLocks/>
          </p:cNvSpPr>
          <p:nvPr/>
        </p:nvSpPr>
        <p:spPr>
          <a:xfrm>
            <a:off x="880643" y="46686"/>
            <a:ext cx="10293790" cy="130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VAI TRÒ CỦA PHỤ HUYNH TRONG VIỆC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HỖ TRỢ HỌC SINH TỰ HỌC TẠI NHÀ</a:t>
            </a:r>
            <a:endParaRPr lang="en-US" sz="4000" cap="none" dirty="0">
              <a:ln w="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  <p:pic>
        <p:nvPicPr>
          <p:cNvPr id="7" name="Picture 2" descr="Sách giáo khoa mới lớp 6 Công ngh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2916"/>
          <a:stretch/>
        </p:blipFill>
        <p:spPr bwMode="auto">
          <a:xfrm>
            <a:off x="7420070" y="1348963"/>
            <a:ext cx="3216243" cy="4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19"/>
          <p:cNvSpPr txBox="1"/>
          <p:nvPr/>
        </p:nvSpPr>
        <p:spPr>
          <a:xfrm>
            <a:off x="283114" y="5605741"/>
            <a:ext cx="114888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lang="vi-VN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ạo điều kiện cho học sinh quan sát cuộc sống xung quanh qua các chuyến th</a:t>
            </a:r>
            <a:r>
              <a:rPr lang="en-US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lang="vi-VN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m quan của gia đình, nhà trường</a:t>
            </a:r>
            <a:r>
              <a:rPr lang="en-US" sz="28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vi-VN" sz="28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Google Shape;3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757" y="1543974"/>
            <a:ext cx="4210864" cy="379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650" y="1535577"/>
            <a:ext cx="3919538" cy="37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0;p18"/>
          <p:cNvSpPr txBox="1">
            <a:spLocks/>
          </p:cNvSpPr>
          <p:nvPr/>
        </p:nvSpPr>
        <p:spPr>
          <a:xfrm>
            <a:off x="880643" y="46686"/>
            <a:ext cx="10293790" cy="130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VAI TRÒ CỦA PHỤ HUYNH TRONG VIỆC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4000" cap="none" dirty="0" smtClean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HỖ TRỢ HỌC SINH TỰ HỌC TẠI NHÀ</a:t>
            </a:r>
            <a:endParaRPr lang="en-US" sz="4000" cap="none" dirty="0">
              <a:ln w="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9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0263" y="3427412"/>
            <a:ext cx="3741737" cy="343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48;p20"/>
          <p:cNvPicPr preferRelativeResize="0"/>
          <p:nvPr/>
        </p:nvPicPr>
        <p:blipFill rotWithShape="1">
          <a:blip r:embed="rId3">
            <a:alphaModFix/>
          </a:blip>
          <a:srcRect l="34387"/>
          <a:stretch/>
        </p:blipFill>
        <p:spPr>
          <a:xfrm>
            <a:off x="0" y="0"/>
            <a:ext cx="4006850" cy="3294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49;p20"/>
          <p:cNvSpPr/>
          <p:nvPr/>
        </p:nvSpPr>
        <p:spPr>
          <a:xfrm>
            <a:off x="2340200" y="2523715"/>
            <a:ext cx="898568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ơn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sự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quan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tâm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dõi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quý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vị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.</a:t>
            </a:r>
            <a:endParaRPr sz="6000" cap="none" dirty="0">
              <a:solidFill>
                <a:srgbClr val="FF0000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65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3" b="4555"/>
          <a:stretch/>
        </p:blipFill>
        <p:spPr>
          <a:xfrm>
            <a:off x="512230" y="0"/>
            <a:ext cx="11293489" cy="686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-106" r="24496" b="94292"/>
          <a:stretch/>
        </p:blipFill>
        <p:spPr>
          <a:xfrm>
            <a:off x="1539089" y="35649"/>
            <a:ext cx="9134947" cy="99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9888" b="76538"/>
          <a:stretch/>
        </p:blipFill>
        <p:spPr>
          <a:xfrm>
            <a:off x="300044" y="1163453"/>
            <a:ext cx="11822545" cy="28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24768" b="60528"/>
          <a:stretch/>
        </p:blipFill>
        <p:spPr>
          <a:xfrm>
            <a:off x="552262" y="4123371"/>
            <a:ext cx="11570328" cy="252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8" r="-170" b="17624"/>
          <a:stretch/>
        </p:blipFill>
        <p:spPr>
          <a:xfrm>
            <a:off x="-1" y="21322"/>
            <a:ext cx="12192001" cy="6836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4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3"/>
          <a:stretch/>
        </p:blipFill>
        <p:spPr>
          <a:xfrm>
            <a:off x="177251" y="0"/>
            <a:ext cx="11769458" cy="679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27855" r="35054" b="63644"/>
          <a:stretch/>
        </p:blipFill>
        <p:spPr>
          <a:xfrm>
            <a:off x="534156" y="341315"/>
            <a:ext cx="5232904" cy="606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0" t="43235" r="34115" b="3893"/>
          <a:stretch/>
        </p:blipFill>
        <p:spPr>
          <a:xfrm>
            <a:off x="6228786" y="81479"/>
            <a:ext cx="4997512" cy="677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5"/>
          <a:stretch/>
        </p:blipFill>
        <p:spPr>
          <a:xfrm>
            <a:off x="778598" y="0"/>
            <a:ext cx="1079173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9" b="3894"/>
          <a:stretch/>
        </p:blipFill>
        <p:spPr>
          <a:xfrm>
            <a:off x="231570" y="162960"/>
            <a:ext cx="11520533" cy="638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8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331</Words>
  <Application>Microsoft Office PowerPoint</Application>
  <PresentationFormat>Widescreen</PresentationFormat>
  <Paragraphs>51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BÀI KIỂM TRA TRONG MỘT HỌC KÌ</vt:lpstr>
      <vt:lpstr>PowerPoint Presentation</vt:lpstr>
      <vt:lpstr>PowerPoint Presentation</vt:lpstr>
      <vt:lpstr>Dụng cụ học tập của học sinh môn công nghệ 6</vt:lpstr>
      <vt:lpstr>học sinh CẦN LÀM GÌ ĐỂ HỌC TỐT môn công nghệ lớp 6?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 Khanh</dc:creator>
  <cp:lastModifiedBy>Windows User</cp:lastModifiedBy>
  <cp:revision>24</cp:revision>
  <dcterms:created xsi:type="dcterms:W3CDTF">2021-05-17T13:03:01Z</dcterms:created>
  <dcterms:modified xsi:type="dcterms:W3CDTF">2021-06-22T02:45:07Z</dcterms:modified>
</cp:coreProperties>
</file>