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5" r:id="rId1"/>
  </p:sldMasterIdLst>
  <p:notesMasterIdLst>
    <p:notesMasterId r:id="rId36"/>
  </p:notesMasterIdLst>
  <p:sldIdLst>
    <p:sldId id="259" r:id="rId2"/>
    <p:sldId id="309" r:id="rId3"/>
    <p:sldId id="258" r:id="rId4"/>
    <p:sldId id="296" r:id="rId5"/>
    <p:sldId id="297" r:id="rId6"/>
    <p:sldId id="298" r:id="rId7"/>
    <p:sldId id="285" r:id="rId8"/>
    <p:sldId id="299" r:id="rId9"/>
    <p:sldId id="290" r:id="rId10"/>
    <p:sldId id="280" r:id="rId11"/>
    <p:sldId id="301" r:id="rId12"/>
    <p:sldId id="284" r:id="rId13"/>
    <p:sldId id="302" r:id="rId14"/>
    <p:sldId id="307" r:id="rId15"/>
    <p:sldId id="265" r:id="rId16"/>
    <p:sldId id="270" r:id="rId17"/>
    <p:sldId id="308" r:id="rId18"/>
    <p:sldId id="266" r:id="rId19"/>
    <p:sldId id="267" r:id="rId20"/>
    <p:sldId id="268" r:id="rId21"/>
    <p:sldId id="313" r:id="rId22"/>
    <p:sldId id="314" r:id="rId23"/>
    <p:sldId id="315" r:id="rId24"/>
    <p:sldId id="317" r:id="rId25"/>
    <p:sldId id="316" r:id="rId26"/>
    <p:sldId id="318" r:id="rId27"/>
    <p:sldId id="320" r:id="rId28"/>
    <p:sldId id="260" r:id="rId29"/>
    <p:sldId id="321" r:id="rId30"/>
    <p:sldId id="310" r:id="rId31"/>
    <p:sldId id="261" r:id="rId32"/>
    <p:sldId id="262" r:id="rId33"/>
    <p:sldId id="264" r:id="rId34"/>
    <p:sldId id="27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7F9E5"/>
    <a:srgbClr val="632B8D"/>
    <a:srgbClr val="00FDFF"/>
    <a:srgbClr val="0CF839"/>
    <a:srgbClr val="FF2F92"/>
    <a:srgbClr val="000000"/>
    <a:srgbClr val="8ABAD4"/>
    <a:srgbClr val="7CF80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1" autoAdjust="0"/>
    <p:restoredTop sz="94678"/>
  </p:normalViewPr>
  <p:slideViewPr>
    <p:cSldViewPr snapToGrid="0">
      <p:cViewPr varScale="1">
        <p:scale>
          <a:sx n="87" d="100"/>
          <a:sy n="87" d="100"/>
        </p:scale>
        <p:origin x="61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image" Target="../media/image13.jpeg"/></Relationships>
</file>

<file path=ppt/diagrams/_rels/data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F3E3C-1C66-489F-ABE1-A159E5107665}" type="doc">
      <dgm:prSet loTypeId="urn:microsoft.com/office/officeart/2005/8/layout/chevron2" loCatId="list" qsTypeId="urn:microsoft.com/office/officeart/2005/8/quickstyle/3d1" qsCatId="3D" csTypeId="urn:microsoft.com/office/officeart/2005/8/colors/colorful4" csCatId="colorful" phldr="1"/>
      <dgm:spPr/>
      <dgm:t>
        <a:bodyPr/>
        <a:lstStyle/>
        <a:p>
          <a:endParaRPr lang="en-US"/>
        </a:p>
      </dgm:t>
    </dgm:pt>
    <dgm:pt modelId="{4F4F5028-2959-478B-AF81-A764168EDDB0}">
      <dgm:prSet phldrT="[Text]"/>
      <dgm:spPr>
        <a:solidFill>
          <a:srgbClr val="009900"/>
        </a:solidFill>
      </dgm:spPr>
      <dgm:t>
        <a:bodyPr/>
        <a:lstStyle/>
        <a:p>
          <a:endParaRPr lang="en-US" dirty="0"/>
        </a:p>
      </dgm:t>
    </dgm:pt>
    <dgm:pt modelId="{7969E933-B6A2-4BD9-8CBD-9CB5EE2EB7E4}" type="parTrans" cxnId="{302DBE67-0DE7-4E10-9D06-4AC6E108FBF4}">
      <dgm:prSet/>
      <dgm:spPr/>
      <dgm:t>
        <a:bodyPr/>
        <a:lstStyle/>
        <a:p>
          <a:endParaRPr lang="en-US"/>
        </a:p>
      </dgm:t>
    </dgm:pt>
    <dgm:pt modelId="{0307DDB7-FF39-4C8A-AFBE-56178AB3D05C}" type="sibTrans" cxnId="{302DBE67-0DE7-4E10-9D06-4AC6E108FBF4}">
      <dgm:prSet/>
      <dgm:spPr/>
      <dgm:t>
        <a:bodyPr/>
        <a:lstStyle/>
        <a:p>
          <a:endParaRPr lang="en-US"/>
        </a:p>
      </dgm:t>
    </dgm:pt>
    <dgm:pt modelId="{C7652A81-87A2-4C88-86A4-1FB9A5D7DE2D}">
      <dgm:prSet phldrT="[Text]" custT="1"/>
      <dgm:spPr/>
      <dgm:t>
        <a:bodyPr/>
        <a:lstStyle/>
        <a:p>
          <a:pPr>
            <a:buFont typeface="+mj-lt"/>
            <a:buNone/>
          </a:pPr>
          <a:r>
            <a:rPr lang="en-US" sz="2800" b="1" dirty="0">
              <a:solidFill>
                <a:srgbClr val="00B050"/>
              </a:solidFill>
              <a:latin typeface="Arial" panose="020B0604020202020204" pitchFamily="34" charset="0"/>
              <a:cs typeface="Arial" panose="020B0604020202020204" pitchFamily="34" charset="0"/>
            </a:rPr>
            <a:t>1. </a:t>
          </a:r>
          <a:r>
            <a:rPr lang="en-US" sz="2800" b="1" dirty="0" err="1">
              <a:solidFill>
                <a:srgbClr val="00B050"/>
              </a:solidFill>
              <a:latin typeface="Arial" panose="020B0604020202020204" pitchFamily="34" charset="0"/>
              <a:cs typeface="Arial" panose="020B0604020202020204" pitchFamily="34" charset="0"/>
            </a:rPr>
            <a:t>Nội</a:t>
          </a:r>
          <a:r>
            <a:rPr lang="en-US" sz="2800" b="1" dirty="0">
              <a:solidFill>
                <a:srgbClr val="00B050"/>
              </a:solidFill>
              <a:latin typeface="Arial" panose="020B0604020202020204" pitchFamily="34" charset="0"/>
              <a:cs typeface="Arial" panose="020B0604020202020204" pitchFamily="34" charset="0"/>
            </a:rPr>
            <a:t> dung </a:t>
          </a:r>
          <a:r>
            <a:rPr lang="en-US" sz="2800" b="1" dirty="0" err="1">
              <a:solidFill>
                <a:srgbClr val="00B050"/>
              </a:solidFill>
              <a:latin typeface="Arial" panose="020B0604020202020204" pitchFamily="34" charset="0"/>
              <a:cs typeface="Arial" panose="020B0604020202020204" pitchFamily="34" charset="0"/>
            </a:rPr>
            <a:t>chương</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trình</a:t>
          </a:r>
          <a:endParaRPr lang="en-US" sz="2800" b="1" dirty="0">
            <a:solidFill>
              <a:srgbClr val="00B050"/>
            </a:solidFill>
            <a:latin typeface="Arial" panose="020B0604020202020204" pitchFamily="34" charset="0"/>
            <a:cs typeface="Arial" panose="020B0604020202020204" pitchFamily="34" charset="0"/>
          </a:endParaRPr>
        </a:p>
      </dgm:t>
    </dgm:pt>
    <dgm:pt modelId="{1872FDD2-029C-4C43-B91A-2BD75A961E2C}" type="parTrans" cxnId="{0E6CDAD5-BDD2-4495-90D4-4E9B4C402DE7}">
      <dgm:prSet/>
      <dgm:spPr/>
      <dgm:t>
        <a:bodyPr/>
        <a:lstStyle/>
        <a:p>
          <a:endParaRPr lang="en-US"/>
        </a:p>
      </dgm:t>
    </dgm:pt>
    <dgm:pt modelId="{E0ABE76A-EF50-4F7A-9E60-C9591582B8B2}" type="sibTrans" cxnId="{0E6CDAD5-BDD2-4495-90D4-4E9B4C402DE7}">
      <dgm:prSet/>
      <dgm:spPr/>
      <dgm:t>
        <a:bodyPr/>
        <a:lstStyle/>
        <a:p>
          <a:endParaRPr lang="en-US"/>
        </a:p>
      </dgm:t>
    </dgm:pt>
    <dgm:pt modelId="{AFB624DC-AB2B-4281-B1D7-1BA7BA32BBE4}">
      <dgm:prSet phldrT="[Text]"/>
      <dgm:spPr>
        <a:solidFill>
          <a:srgbClr val="FF0000"/>
        </a:solidFill>
      </dgm:spPr>
      <dgm:t>
        <a:bodyPr/>
        <a:lstStyle/>
        <a:p>
          <a:endParaRPr lang="en-US"/>
        </a:p>
      </dgm:t>
    </dgm:pt>
    <dgm:pt modelId="{FBC83A8D-7249-47AF-9B99-FB615235687D}" type="parTrans" cxnId="{836DDBC1-C1F0-414C-AF21-6A074E679684}">
      <dgm:prSet/>
      <dgm:spPr/>
      <dgm:t>
        <a:bodyPr/>
        <a:lstStyle/>
        <a:p>
          <a:endParaRPr lang="en-US"/>
        </a:p>
      </dgm:t>
    </dgm:pt>
    <dgm:pt modelId="{BA1AF6F6-C8A3-4B18-8C2C-0EF5A5BC738D}" type="sibTrans" cxnId="{836DDBC1-C1F0-414C-AF21-6A074E679684}">
      <dgm:prSet/>
      <dgm:spPr/>
      <dgm:t>
        <a:bodyPr/>
        <a:lstStyle/>
        <a:p>
          <a:endParaRPr lang="en-US"/>
        </a:p>
      </dgm:t>
    </dgm:pt>
    <dgm:pt modelId="{BF27E9F2-11E0-45B4-94AE-6FDBDA3F49AC}">
      <dgm:prSet phldrT="[Text]" custT="1"/>
      <dgm:spPr/>
      <dgm:t>
        <a:bodyPr/>
        <a:lstStyle/>
        <a:p>
          <a:pPr>
            <a:buFont typeface="+mj-lt"/>
            <a:buNone/>
          </a:pPr>
          <a:r>
            <a:rPr lang="en-US" sz="2800" dirty="0">
              <a:solidFill>
                <a:srgbClr val="FF0000"/>
              </a:solidFill>
              <a:latin typeface="Arial" panose="020B0604020202020204" pitchFamily="34" charset="0"/>
              <a:cs typeface="Arial" panose="020B0604020202020204" pitchFamily="34" charset="0"/>
            </a:rPr>
            <a:t>2.</a:t>
          </a:r>
          <a:r>
            <a:rPr lang="en-US" sz="2800" b="1" dirty="0">
              <a:solidFill>
                <a:srgbClr val="FF0000"/>
              </a:solidFill>
              <a:latin typeface="Arial" panose="020B0604020202020204" pitchFamily="34" charset="0"/>
              <a:cs typeface="Arial" panose="020B0604020202020204" pitchFamily="34" charset="0"/>
            </a:rPr>
            <a:t>Hình </a:t>
          </a:r>
          <a:r>
            <a:rPr lang="en-US" sz="2800" b="1" dirty="0" err="1">
              <a:solidFill>
                <a:srgbClr val="FF0000"/>
              </a:solidFill>
              <a:latin typeface="Arial" panose="020B0604020202020204" pitchFamily="34" charset="0"/>
              <a:cs typeface="Arial" panose="020B0604020202020204" pitchFamily="34" charset="0"/>
            </a:rPr>
            <a:t>thức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kiểm</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đánh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giá</a:t>
          </a:r>
          <a:endParaRPr lang="en-US" sz="2800" b="1" dirty="0">
            <a:solidFill>
              <a:srgbClr val="FF0000"/>
            </a:solidFill>
            <a:latin typeface="Arial" panose="020B0604020202020204" pitchFamily="34" charset="0"/>
            <a:cs typeface="Arial" panose="020B0604020202020204" pitchFamily="34" charset="0"/>
          </a:endParaRPr>
        </a:p>
      </dgm:t>
    </dgm:pt>
    <dgm:pt modelId="{1C5F1226-41A8-4E06-A230-B38771D8D5C7}" type="parTrans" cxnId="{563B1A11-BE07-43C4-B5FD-89EB5C69A451}">
      <dgm:prSet/>
      <dgm:spPr/>
      <dgm:t>
        <a:bodyPr/>
        <a:lstStyle/>
        <a:p>
          <a:endParaRPr lang="en-US"/>
        </a:p>
      </dgm:t>
    </dgm:pt>
    <dgm:pt modelId="{D097226B-666D-4BBC-99FF-A79FDBE4A316}" type="sibTrans" cxnId="{563B1A11-BE07-43C4-B5FD-89EB5C69A451}">
      <dgm:prSet/>
      <dgm:spPr/>
      <dgm:t>
        <a:bodyPr/>
        <a:lstStyle/>
        <a:p>
          <a:endParaRPr lang="en-US"/>
        </a:p>
      </dgm:t>
    </dgm:pt>
    <dgm:pt modelId="{FA4E9CE5-5B40-4406-9F12-D704CEC47683}">
      <dgm:prSet phldrT="[Text]"/>
      <dgm:spPr>
        <a:solidFill>
          <a:srgbClr val="0432FF"/>
        </a:solidFill>
      </dgm:spPr>
      <dgm:t>
        <a:bodyPr/>
        <a:lstStyle/>
        <a:p>
          <a:endParaRPr lang="en-US">
            <a:solidFill>
              <a:srgbClr val="7030A0"/>
            </a:solidFill>
          </a:endParaRPr>
        </a:p>
      </dgm:t>
    </dgm:pt>
    <dgm:pt modelId="{152B4B9C-C4B7-446D-92AF-7D9A6BEA7F1E}" type="parTrans" cxnId="{89BB534F-B975-405E-B8BB-7025E4789C40}">
      <dgm:prSet/>
      <dgm:spPr/>
      <dgm:t>
        <a:bodyPr/>
        <a:lstStyle/>
        <a:p>
          <a:endParaRPr lang="en-US"/>
        </a:p>
      </dgm:t>
    </dgm:pt>
    <dgm:pt modelId="{194F559C-36EC-4750-AB60-41188B29148F}" type="sibTrans" cxnId="{89BB534F-B975-405E-B8BB-7025E4789C40}">
      <dgm:prSet/>
      <dgm:spPr/>
      <dgm:t>
        <a:bodyPr/>
        <a:lstStyle/>
        <a:p>
          <a:endParaRPr lang="en-US"/>
        </a:p>
      </dgm:t>
    </dgm:pt>
    <dgm:pt modelId="{182FD1B8-C554-4028-9EA8-C9CEA71E00CB}">
      <dgm:prSet phldrT="[Text]" custT="1"/>
      <dgm:spPr/>
      <dgm:t>
        <a:bodyPr/>
        <a:lstStyle/>
        <a:p>
          <a:pPr>
            <a:buFont typeface="+mj-lt"/>
            <a:buNone/>
          </a:pPr>
          <a:r>
            <a:rPr lang="en-US" sz="2800" dirty="0" smtClean="0">
              <a:solidFill>
                <a:srgbClr val="0432FF"/>
              </a:solidFill>
              <a:latin typeface="Arial" panose="020B0604020202020204" pitchFamily="34" charset="0"/>
              <a:cs typeface="Arial" panose="020B0604020202020204" pitchFamily="34" charset="0"/>
            </a:rPr>
            <a:t>3.</a:t>
          </a:r>
          <a:r>
            <a:rPr lang="en-US" sz="2800" b="1" dirty="0" smtClean="0">
              <a:solidFill>
                <a:srgbClr val="0432FF"/>
              </a:solidFill>
              <a:latin typeface="Arial" panose="020B0604020202020204" pitchFamily="34" charset="0"/>
              <a:cs typeface="Arial" panose="020B0604020202020204" pitchFamily="34" charset="0"/>
            </a:rPr>
            <a:t>Phương </a:t>
          </a:r>
          <a:r>
            <a:rPr lang="en-US" sz="2800" b="1" dirty="0" err="1" smtClean="0">
              <a:solidFill>
                <a:srgbClr val="0432FF"/>
              </a:solidFill>
              <a:latin typeface="Arial" panose="020B0604020202020204" pitchFamily="34" charset="0"/>
              <a:cs typeface="Arial" panose="020B0604020202020204" pitchFamily="34" charset="0"/>
            </a:rPr>
            <a:t>pháp</a:t>
          </a:r>
          <a:r>
            <a:rPr lang="en-US" sz="2800" b="1" dirty="0" smtClean="0">
              <a:solidFill>
                <a:srgbClr val="0432FF"/>
              </a:solidFill>
              <a:latin typeface="Arial" panose="020B0604020202020204" pitchFamily="34" charset="0"/>
              <a:cs typeface="Arial" panose="020B0604020202020204" pitchFamily="34" charset="0"/>
            </a:rPr>
            <a:t> </a:t>
          </a:r>
          <a:r>
            <a:rPr lang="en-US" sz="2800" b="1" dirty="0" err="1" smtClean="0">
              <a:solidFill>
                <a:srgbClr val="0432FF"/>
              </a:solidFill>
              <a:latin typeface="Arial" panose="020B0604020202020204" pitchFamily="34" charset="0"/>
              <a:cs typeface="Arial" panose="020B0604020202020204" pitchFamily="34" charset="0"/>
            </a:rPr>
            <a:t>học</a:t>
          </a:r>
          <a:r>
            <a:rPr lang="en-US" sz="2800" b="1" dirty="0" smtClean="0">
              <a:solidFill>
                <a:srgbClr val="0432FF"/>
              </a:solidFill>
              <a:latin typeface="Arial" panose="020B0604020202020204" pitchFamily="34" charset="0"/>
              <a:cs typeface="Arial" panose="020B0604020202020204" pitchFamily="34" charset="0"/>
            </a:rPr>
            <a:t> </a:t>
          </a:r>
          <a:r>
            <a:rPr lang="en-US" sz="2800" b="1" dirty="0" err="1" smtClean="0">
              <a:solidFill>
                <a:srgbClr val="0432FF"/>
              </a:solidFill>
              <a:latin typeface="Arial" panose="020B0604020202020204" pitchFamily="34" charset="0"/>
              <a:cs typeface="Arial" panose="020B0604020202020204" pitchFamily="34" charset="0"/>
            </a:rPr>
            <a:t>tập</a:t>
          </a:r>
          <a:r>
            <a:rPr lang="en-US" sz="2800" b="1" dirty="0" smtClean="0">
              <a:solidFill>
                <a:srgbClr val="0432FF"/>
              </a:solidFill>
              <a:latin typeface="Arial" panose="020B0604020202020204" pitchFamily="34" charset="0"/>
              <a:cs typeface="Arial" panose="020B0604020202020204" pitchFamily="34" charset="0"/>
            </a:rPr>
            <a:t> </a:t>
          </a:r>
          <a:r>
            <a:rPr lang="en-US" sz="2800" b="1" dirty="0" err="1" smtClean="0">
              <a:solidFill>
                <a:srgbClr val="0432FF"/>
              </a:solidFill>
              <a:latin typeface="Arial" panose="020B0604020202020204" pitchFamily="34" charset="0"/>
              <a:cs typeface="Arial" panose="020B0604020202020204" pitchFamily="34" charset="0"/>
            </a:rPr>
            <a:t>bộ</a:t>
          </a:r>
          <a:r>
            <a:rPr lang="en-US" sz="2800" b="1" dirty="0" smtClean="0">
              <a:solidFill>
                <a:srgbClr val="0432FF"/>
              </a:solidFill>
              <a:latin typeface="Arial" panose="020B0604020202020204" pitchFamily="34" charset="0"/>
              <a:cs typeface="Arial" panose="020B0604020202020204" pitchFamily="34" charset="0"/>
            </a:rPr>
            <a:t> </a:t>
          </a:r>
          <a:r>
            <a:rPr lang="en-US" sz="2800" b="1" dirty="0" err="1" smtClean="0">
              <a:solidFill>
                <a:srgbClr val="0432FF"/>
              </a:solidFill>
              <a:latin typeface="Arial" panose="020B0604020202020204" pitchFamily="34" charset="0"/>
              <a:cs typeface="Arial" panose="020B0604020202020204" pitchFamily="34" charset="0"/>
            </a:rPr>
            <a:t>môn</a:t>
          </a:r>
          <a:endParaRPr lang="en-US" sz="2800" b="1" dirty="0">
            <a:solidFill>
              <a:srgbClr val="0432FF"/>
            </a:solidFill>
            <a:latin typeface="Arial" panose="020B0604020202020204" pitchFamily="34" charset="0"/>
            <a:cs typeface="Arial" panose="020B0604020202020204" pitchFamily="34" charset="0"/>
          </a:endParaRPr>
        </a:p>
      </dgm:t>
    </dgm:pt>
    <dgm:pt modelId="{DC6DE53C-0CEF-43EB-80FB-9E42FB94C5CE}" type="parTrans" cxnId="{142ADC7F-589F-4673-BA99-F7565C88D6E0}">
      <dgm:prSet/>
      <dgm:spPr/>
      <dgm:t>
        <a:bodyPr/>
        <a:lstStyle/>
        <a:p>
          <a:endParaRPr lang="en-US"/>
        </a:p>
      </dgm:t>
    </dgm:pt>
    <dgm:pt modelId="{15B31CE6-3F40-4EEC-8B92-82EA6BA92C4B}" type="sibTrans" cxnId="{142ADC7F-589F-4673-BA99-F7565C88D6E0}">
      <dgm:prSet/>
      <dgm:spPr/>
      <dgm:t>
        <a:bodyPr/>
        <a:lstStyle/>
        <a:p>
          <a:endParaRPr lang="en-US"/>
        </a:p>
      </dgm:t>
    </dgm:pt>
    <dgm:pt modelId="{7B685BFE-6D2C-46B0-8A42-B047111923EE}" type="pres">
      <dgm:prSet presAssocID="{242F3E3C-1C66-489F-ABE1-A159E5107665}" presName="linearFlow" presStyleCnt="0">
        <dgm:presLayoutVars>
          <dgm:dir/>
          <dgm:animLvl val="lvl"/>
          <dgm:resizeHandles val="exact"/>
        </dgm:presLayoutVars>
      </dgm:prSet>
      <dgm:spPr/>
      <dgm:t>
        <a:bodyPr/>
        <a:lstStyle/>
        <a:p>
          <a:endParaRPr lang="en-US"/>
        </a:p>
      </dgm:t>
    </dgm:pt>
    <dgm:pt modelId="{510A2621-94F0-43FE-A99D-43468FF417C8}" type="pres">
      <dgm:prSet presAssocID="{4F4F5028-2959-478B-AF81-A764168EDDB0}" presName="composite" presStyleCnt="0"/>
      <dgm:spPr/>
    </dgm:pt>
    <dgm:pt modelId="{4D769823-0BE0-4C5B-AEF3-09A9333CD440}" type="pres">
      <dgm:prSet presAssocID="{4F4F5028-2959-478B-AF81-A764168EDDB0}" presName="parentText" presStyleLbl="alignNode1" presStyleIdx="0" presStyleCnt="3" custLinFactNeighborY="-851">
        <dgm:presLayoutVars>
          <dgm:chMax val="1"/>
          <dgm:bulletEnabled val="1"/>
        </dgm:presLayoutVars>
      </dgm:prSet>
      <dgm:spPr/>
      <dgm:t>
        <a:bodyPr/>
        <a:lstStyle/>
        <a:p>
          <a:endParaRPr lang="en-US"/>
        </a:p>
      </dgm:t>
    </dgm:pt>
    <dgm:pt modelId="{EF1ACB9E-EF6A-45C2-B2D9-DA7C9715F9DE}" type="pres">
      <dgm:prSet presAssocID="{4F4F5028-2959-478B-AF81-A764168EDDB0}" presName="descendantText" presStyleLbl="alignAcc1" presStyleIdx="0" presStyleCnt="3">
        <dgm:presLayoutVars>
          <dgm:bulletEnabled val="1"/>
        </dgm:presLayoutVars>
      </dgm:prSet>
      <dgm:spPr/>
      <dgm:t>
        <a:bodyPr/>
        <a:lstStyle/>
        <a:p>
          <a:endParaRPr lang="en-US"/>
        </a:p>
      </dgm:t>
    </dgm:pt>
    <dgm:pt modelId="{32D1AA00-6F34-4BEE-8EE9-623EE5A951BA}" type="pres">
      <dgm:prSet presAssocID="{0307DDB7-FF39-4C8A-AFBE-56178AB3D05C}" presName="sp" presStyleCnt="0"/>
      <dgm:spPr/>
    </dgm:pt>
    <dgm:pt modelId="{F63B52BC-EC9A-4DEF-BF55-3D4C71E7B2B7}" type="pres">
      <dgm:prSet presAssocID="{AFB624DC-AB2B-4281-B1D7-1BA7BA32BBE4}" presName="composite" presStyleCnt="0"/>
      <dgm:spPr/>
    </dgm:pt>
    <dgm:pt modelId="{950F2BBB-7B9C-44A0-B922-A1915A0E6320}" type="pres">
      <dgm:prSet presAssocID="{AFB624DC-AB2B-4281-B1D7-1BA7BA32BBE4}" presName="parentText" presStyleLbl="alignNode1" presStyleIdx="1" presStyleCnt="3" custLinFactNeighborY="-11914">
        <dgm:presLayoutVars>
          <dgm:chMax val="1"/>
          <dgm:bulletEnabled val="1"/>
        </dgm:presLayoutVars>
      </dgm:prSet>
      <dgm:spPr/>
      <dgm:t>
        <a:bodyPr/>
        <a:lstStyle/>
        <a:p>
          <a:endParaRPr lang="en-US"/>
        </a:p>
      </dgm:t>
    </dgm:pt>
    <dgm:pt modelId="{D719AAD2-AD05-4289-8841-EE8278A73503}" type="pres">
      <dgm:prSet presAssocID="{AFB624DC-AB2B-4281-B1D7-1BA7BA32BBE4}" presName="descendantText" presStyleLbl="alignAcc1" presStyleIdx="1" presStyleCnt="3" custLinFactNeighborY="-17030">
        <dgm:presLayoutVars>
          <dgm:bulletEnabled val="1"/>
        </dgm:presLayoutVars>
      </dgm:prSet>
      <dgm:spPr/>
      <dgm:t>
        <a:bodyPr/>
        <a:lstStyle/>
        <a:p>
          <a:endParaRPr lang="en-US"/>
        </a:p>
      </dgm:t>
    </dgm:pt>
    <dgm:pt modelId="{F45C094D-711A-40D8-9A9B-6B1E1B479563}" type="pres">
      <dgm:prSet presAssocID="{BA1AF6F6-C8A3-4B18-8C2C-0EF5A5BC738D}" presName="sp" presStyleCnt="0"/>
      <dgm:spPr/>
    </dgm:pt>
    <dgm:pt modelId="{6CA2F0AE-CD8A-4DD0-9B94-45395B5F2633}" type="pres">
      <dgm:prSet presAssocID="{FA4E9CE5-5B40-4406-9F12-D704CEC47683}" presName="composite" presStyleCnt="0"/>
      <dgm:spPr/>
    </dgm:pt>
    <dgm:pt modelId="{025E2766-31D2-40B1-AE30-438C27493056}" type="pres">
      <dgm:prSet presAssocID="{FA4E9CE5-5B40-4406-9F12-D704CEC47683}" presName="parentText" presStyleLbl="alignNode1" presStyleIdx="2" presStyleCnt="3" custLinFactNeighborY="-25530">
        <dgm:presLayoutVars>
          <dgm:chMax val="1"/>
          <dgm:bulletEnabled val="1"/>
        </dgm:presLayoutVars>
      </dgm:prSet>
      <dgm:spPr/>
      <dgm:t>
        <a:bodyPr/>
        <a:lstStyle/>
        <a:p>
          <a:endParaRPr lang="en-US"/>
        </a:p>
      </dgm:t>
    </dgm:pt>
    <dgm:pt modelId="{9508017C-2DFB-456D-BC83-C14B91239749}" type="pres">
      <dgm:prSet presAssocID="{FA4E9CE5-5B40-4406-9F12-D704CEC47683}" presName="descendantText" presStyleLbl="alignAcc1" presStyleIdx="2" presStyleCnt="3" custLinFactNeighborY="-36680">
        <dgm:presLayoutVars>
          <dgm:bulletEnabled val="1"/>
        </dgm:presLayoutVars>
      </dgm:prSet>
      <dgm:spPr/>
      <dgm:t>
        <a:bodyPr/>
        <a:lstStyle/>
        <a:p>
          <a:endParaRPr lang="en-US"/>
        </a:p>
      </dgm:t>
    </dgm:pt>
  </dgm:ptLst>
  <dgm:cxnLst>
    <dgm:cxn modelId="{836DDBC1-C1F0-414C-AF21-6A074E679684}" srcId="{242F3E3C-1C66-489F-ABE1-A159E5107665}" destId="{AFB624DC-AB2B-4281-B1D7-1BA7BA32BBE4}" srcOrd="1" destOrd="0" parTransId="{FBC83A8D-7249-47AF-9B99-FB615235687D}" sibTransId="{BA1AF6F6-C8A3-4B18-8C2C-0EF5A5BC738D}"/>
    <dgm:cxn modelId="{7C313B3C-B0CC-4563-B288-C3FC8029CEC4}" type="presOf" srcId="{AFB624DC-AB2B-4281-B1D7-1BA7BA32BBE4}" destId="{950F2BBB-7B9C-44A0-B922-A1915A0E6320}" srcOrd="0" destOrd="0" presId="urn:microsoft.com/office/officeart/2005/8/layout/chevron2"/>
    <dgm:cxn modelId="{DF8FFF36-6674-46EC-A548-76661CD74A23}" type="presOf" srcId="{242F3E3C-1C66-489F-ABE1-A159E5107665}" destId="{7B685BFE-6D2C-46B0-8A42-B047111923EE}" srcOrd="0" destOrd="0" presId="urn:microsoft.com/office/officeart/2005/8/layout/chevron2"/>
    <dgm:cxn modelId="{0E6CDAD5-BDD2-4495-90D4-4E9B4C402DE7}" srcId="{4F4F5028-2959-478B-AF81-A764168EDDB0}" destId="{C7652A81-87A2-4C88-86A4-1FB9A5D7DE2D}" srcOrd="0" destOrd="0" parTransId="{1872FDD2-029C-4C43-B91A-2BD75A961E2C}" sibTransId="{E0ABE76A-EF50-4F7A-9E60-C9591582B8B2}"/>
    <dgm:cxn modelId="{5001CA6D-58AE-4CB1-A1C1-1643E590DAED}" type="presOf" srcId="{FA4E9CE5-5B40-4406-9F12-D704CEC47683}" destId="{025E2766-31D2-40B1-AE30-438C27493056}" srcOrd="0" destOrd="0" presId="urn:microsoft.com/office/officeart/2005/8/layout/chevron2"/>
    <dgm:cxn modelId="{07B0CB24-9713-433B-93CD-4D2B5BAB12EE}" type="presOf" srcId="{C7652A81-87A2-4C88-86A4-1FB9A5D7DE2D}" destId="{EF1ACB9E-EF6A-45C2-B2D9-DA7C9715F9DE}" srcOrd="0" destOrd="0" presId="urn:microsoft.com/office/officeart/2005/8/layout/chevron2"/>
    <dgm:cxn modelId="{B5155A42-6022-4896-81AF-AAA179B57FEA}" type="presOf" srcId="{4F4F5028-2959-478B-AF81-A764168EDDB0}" destId="{4D769823-0BE0-4C5B-AEF3-09A9333CD440}" srcOrd="0" destOrd="0" presId="urn:microsoft.com/office/officeart/2005/8/layout/chevron2"/>
    <dgm:cxn modelId="{0EC365A5-CEC0-4A96-8372-16E9A2669382}" type="presOf" srcId="{BF27E9F2-11E0-45B4-94AE-6FDBDA3F49AC}" destId="{D719AAD2-AD05-4289-8841-EE8278A73503}" srcOrd="0" destOrd="0" presId="urn:microsoft.com/office/officeart/2005/8/layout/chevron2"/>
    <dgm:cxn modelId="{563B1A11-BE07-43C4-B5FD-89EB5C69A451}" srcId="{AFB624DC-AB2B-4281-B1D7-1BA7BA32BBE4}" destId="{BF27E9F2-11E0-45B4-94AE-6FDBDA3F49AC}" srcOrd="0" destOrd="0" parTransId="{1C5F1226-41A8-4E06-A230-B38771D8D5C7}" sibTransId="{D097226B-666D-4BBC-99FF-A79FDBE4A316}"/>
    <dgm:cxn modelId="{302DBE67-0DE7-4E10-9D06-4AC6E108FBF4}" srcId="{242F3E3C-1C66-489F-ABE1-A159E5107665}" destId="{4F4F5028-2959-478B-AF81-A764168EDDB0}" srcOrd="0" destOrd="0" parTransId="{7969E933-B6A2-4BD9-8CBD-9CB5EE2EB7E4}" sibTransId="{0307DDB7-FF39-4C8A-AFBE-56178AB3D05C}"/>
    <dgm:cxn modelId="{89BB534F-B975-405E-B8BB-7025E4789C40}" srcId="{242F3E3C-1C66-489F-ABE1-A159E5107665}" destId="{FA4E9CE5-5B40-4406-9F12-D704CEC47683}" srcOrd="2" destOrd="0" parTransId="{152B4B9C-C4B7-446D-92AF-7D9A6BEA7F1E}" sibTransId="{194F559C-36EC-4750-AB60-41188B29148F}"/>
    <dgm:cxn modelId="{A795A145-5BE4-4EFC-ACDA-1E0C04CB0BE8}" type="presOf" srcId="{182FD1B8-C554-4028-9EA8-C9CEA71E00CB}" destId="{9508017C-2DFB-456D-BC83-C14B91239749}" srcOrd="0" destOrd="0" presId="urn:microsoft.com/office/officeart/2005/8/layout/chevron2"/>
    <dgm:cxn modelId="{142ADC7F-589F-4673-BA99-F7565C88D6E0}" srcId="{FA4E9CE5-5B40-4406-9F12-D704CEC47683}" destId="{182FD1B8-C554-4028-9EA8-C9CEA71E00CB}" srcOrd="0" destOrd="0" parTransId="{DC6DE53C-0CEF-43EB-80FB-9E42FB94C5CE}" sibTransId="{15B31CE6-3F40-4EEC-8B92-82EA6BA92C4B}"/>
    <dgm:cxn modelId="{358A7061-D055-490D-8AAF-845CB3D71BB6}" type="presParOf" srcId="{7B685BFE-6D2C-46B0-8A42-B047111923EE}" destId="{510A2621-94F0-43FE-A99D-43468FF417C8}" srcOrd="0" destOrd="0" presId="urn:microsoft.com/office/officeart/2005/8/layout/chevron2"/>
    <dgm:cxn modelId="{6F315A98-3BA7-4CEB-AB94-0A06ED77AF6A}" type="presParOf" srcId="{510A2621-94F0-43FE-A99D-43468FF417C8}" destId="{4D769823-0BE0-4C5B-AEF3-09A9333CD440}" srcOrd="0" destOrd="0" presId="urn:microsoft.com/office/officeart/2005/8/layout/chevron2"/>
    <dgm:cxn modelId="{365897B0-4B66-4482-9DD5-B9B62CECB02B}" type="presParOf" srcId="{510A2621-94F0-43FE-A99D-43468FF417C8}" destId="{EF1ACB9E-EF6A-45C2-B2D9-DA7C9715F9DE}" srcOrd="1" destOrd="0" presId="urn:microsoft.com/office/officeart/2005/8/layout/chevron2"/>
    <dgm:cxn modelId="{73C6CF90-2A0F-4EB0-A695-F16E2826B8F2}" type="presParOf" srcId="{7B685BFE-6D2C-46B0-8A42-B047111923EE}" destId="{32D1AA00-6F34-4BEE-8EE9-623EE5A951BA}" srcOrd="1" destOrd="0" presId="urn:microsoft.com/office/officeart/2005/8/layout/chevron2"/>
    <dgm:cxn modelId="{E196305D-D8B5-4337-9E01-077DD9D69602}" type="presParOf" srcId="{7B685BFE-6D2C-46B0-8A42-B047111923EE}" destId="{F63B52BC-EC9A-4DEF-BF55-3D4C71E7B2B7}" srcOrd="2" destOrd="0" presId="urn:microsoft.com/office/officeart/2005/8/layout/chevron2"/>
    <dgm:cxn modelId="{CC61B835-7CCE-4CF1-9E02-8995573298AE}" type="presParOf" srcId="{F63B52BC-EC9A-4DEF-BF55-3D4C71E7B2B7}" destId="{950F2BBB-7B9C-44A0-B922-A1915A0E6320}" srcOrd="0" destOrd="0" presId="urn:microsoft.com/office/officeart/2005/8/layout/chevron2"/>
    <dgm:cxn modelId="{09D0D8E4-9D31-4660-A347-28FD87FBFB84}" type="presParOf" srcId="{F63B52BC-EC9A-4DEF-BF55-3D4C71E7B2B7}" destId="{D719AAD2-AD05-4289-8841-EE8278A73503}" srcOrd="1" destOrd="0" presId="urn:microsoft.com/office/officeart/2005/8/layout/chevron2"/>
    <dgm:cxn modelId="{C9C6B4FC-4064-45D7-89D1-FCA123AC401A}" type="presParOf" srcId="{7B685BFE-6D2C-46B0-8A42-B047111923EE}" destId="{F45C094D-711A-40D8-9A9B-6B1E1B479563}" srcOrd="3" destOrd="0" presId="urn:microsoft.com/office/officeart/2005/8/layout/chevron2"/>
    <dgm:cxn modelId="{6F5F7AD0-454D-4817-AB6B-D1DF65BB80BB}" type="presParOf" srcId="{7B685BFE-6D2C-46B0-8A42-B047111923EE}" destId="{6CA2F0AE-CD8A-4DD0-9B94-45395B5F2633}" srcOrd="4" destOrd="0" presId="urn:microsoft.com/office/officeart/2005/8/layout/chevron2"/>
    <dgm:cxn modelId="{464014B0-D5FC-487F-A74E-1859DF79B684}" type="presParOf" srcId="{6CA2F0AE-CD8A-4DD0-9B94-45395B5F2633}" destId="{025E2766-31D2-40B1-AE30-438C27493056}" srcOrd="0" destOrd="0" presId="urn:microsoft.com/office/officeart/2005/8/layout/chevron2"/>
    <dgm:cxn modelId="{FBAB7EAE-2938-4527-9BF9-ACC371F823C8}" type="presParOf" srcId="{6CA2F0AE-CD8A-4DD0-9B94-45395B5F2633}" destId="{9508017C-2DFB-456D-BC83-C14B9123974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384F8F-FC19-4C8F-A085-A1905C0BB2A9}"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3F34BE77-F01A-4D2F-BB64-47CFBE4966EF}">
      <dgm:prSet phldrT="[Text]"/>
      <dgm:spPr>
        <a:solidFill>
          <a:schemeClr val="accent3"/>
        </a:solidFill>
      </dgm:spPr>
      <dgm:t>
        <a:bodyPr/>
        <a:lstStyle/>
        <a:p>
          <a:r>
            <a:rPr lang="en-US" dirty="0"/>
            <a:t>1</a:t>
          </a:r>
        </a:p>
      </dgm:t>
    </dgm:pt>
    <dgm:pt modelId="{008BB265-AD56-4626-84CA-DD935FC249B3}" type="parTrans" cxnId="{71EB926D-9740-4E3B-B6E2-18AFCC504AD9}">
      <dgm:prSet/>
      <dgm:spPr/>
      <dgm:t>
        <a:bodyPr/>
        <a:lstStyle/>
        <a:p>
          <a:endParaRPr lang="en-US"/>
        </a:p>
      </dgm:t>
    </dgm:pt>
    <dgm:pt modelId="{F5AD4A4B-8625-44FE-BF73-05EB24531667}" type="sibTrans" cxnId="{71EB926D-9740-4E3B-B6E2-18AFCC504AD9}">
      <dgm:prSet/>
      <dgm:spPr/>
      <dgm:t>
        <a:bodyPr/>
        <a:lstStyle/>
        <a:p>
          <a:endParaRPr lang="en-US"/>
        </a:p>
      </dgm:t>
    </dgm:pt>
    <dgm:pt modelId="{FF07A7B9-9E35-4560-BA2E-4E11972B9617}">
      <dgm:prSet phldrT="[Text]"/>
      <dgm:spPr>
        <a:solidFill>
          <a:schemeClr val="accent1"/>
        </a:solidFill>
      </dgm:spPr>
      <dgm:t>
        <a:bodyPr/>
        <a:lstStyle/>
        <a:p>
          <a:r>
            <a:rPr lang="en-US" dirty="0"/>
            <a:t>2</a:t>
          </a:r>
        </a:p>
      </dgm:t>
    </dgm:pt>
    <dgm:pt modelId="{791D30B9-0C42-4F9A-9C83-345F38EB6BD1}" type="parTrans" cxnId="{5C99D944-C382-4235-BD25-7B0559B7F307}">
      <dgm:prSet/>
      <dgm:spPr/>
      <dgm:t>
        <a:bodyPr/>
        <a:lstStyle/>
        <a:p>
          <a:endParaRPr lang="en-US"/>
        </a:p>
      </dgm:t>
    </dgm:pt>
    <dgm:pt modelId="{4067A4D0-0B0A-49AB-BEED-7E1F04978745}" type="sibTrans" cxnId="{5C99D944-C382-4235-BD25-7B0559B7F307}">
      <dgm:prSet/>
      <dgm:spPr/>
      <dgm:t>
        <a:bodyPr/>
        <a:lstStyle/>
        <a:p>
          <a:endParaRPr lang="en-US"/>
        </a:p>
      </dgm:t>
    </dgm:pt>
    <dgm:pt modelId="{316947B2-5A78-4DF2-995A-04C634E6B34E}">
      <dgm:prSet phldrT="[Text]"/>
      <dgm:spPr>
        <a:solidFill>
          <a:schemeClr val="accent2"/>
        </a:solidFill>
      </dgm:spPr>
      <dgm:t>
        <a:bodyPr/>
        <a:lstStyle/>
        <a:p>
          <a:r>
            <a:rPr lang="en-US" dirty="0"/>
            <a:t>3</a:t>
          </a:r>
        </a:p>
      </dgm:t>
    </dgm:pt>
    <dgm:pt modelId="{C16E01C4-77C9-400B-AF73-C2A1647F8DBA}" type="parTrans" cxnId="{577140F9-58E2-4AB1-9DF0-C7B407A76ED9}">
      <dgm:prSet/>
      <dgm:spPr/>
      <dgm:t>
        <a:bodyPr/>
        <a:lstStyle/>
        <a:p>
          <a:endParaRPr lang="en-US"/>
        </a:p>
      </dgm:t>
    </dgm:pt>
    <dgm:pt modelId="{D015D2D1-22A4-461E-8CD5-7F6E1D45C173}" type="sibTrans" cxnId="{577140F9-58E2-4AB1-9DF0-C7B407A76ED9}">
      <dgm:prSet/>
      <dgm:spPr/>
      <dgm:t>
        <a:bodyPr/>
        <a:lstStyle/>
        <a:p>
          <a:endParaRPr lang="en-US"/>
        </a:p>
      </dgm:t>
    </dgm:pt>
    <dgm:pt modelId="{054DF41E-115C-49B1-A241-ADB0D5DECADC}">
      <dgm:prSet phldrT="[Text]" custT="1"/>
      <dgm:spPr/>
      <dgm:t>
        <a:bodyPr/>
        <a:lstStyle/>
        <a:p>
          <a:r>
            <a:rPr lang="en-US" sz="2800" dirty="0" err="1">
              <a:solidFill>
                <a:schemeClr val="tx1"/>
              </a:solidFill>
              <a:latin typeface="Arial" panose="020B0604020202020204" pitchFamily="34" charset="0"/>
              <a:cs typeface="Arial" panose="020B0604020202020204" pitchFamily="34" charset="0"/>
            </a:rPr>
            <a:t>Động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viên</a:t>
          </a:r>
          <a:r>
            <a:rPr lang="en-US" sz="2800" dirty="0">
              <a:solidFill>
                <a:schemeClr val="tx1"/>
              </a:solidFill>
              <a:latin typeface="Arial" panose="020B0604020202020204" pitchFamily="34" charset="0"/>
              <a:cs typeface="Arial" panose="020B0604020202020204" pitchFamily="34" charset="0"/>
            </a:rPr>
            <a:t> con </a:t>
          </a:r>
          <a:r>
            <a:rPr lang="en-US" sz="2800" dirty="0" err="1">
              <a:solidFill>
                <a:schemeClr val="tx1"/>
              </a:solidFill>
              <a:latin typeface="Arial" panose="020B0604020202020204" pitchFamily="34" charset="0"/>
              <a:cs typeface="Arial" panose="020B0604020202020204" pitchFamily="34" charset="0"/>
            </a:rPr>
            <a:t>tương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tác</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với</a:t>
          </a:r>
          <a:r>
            <a:rPr lang="en-US" sz="2800" dirty="0">
              <a:solidFill>
                <a:schemeClr val="tx1"/>
              </a:solidFill>
              <a:latin typeface="Arial" panose="020B0604020202020204" pitchFamily="34" charset="0"/>
              <a:cs typeface="Arial" panose="020B0604020202020204" pitchFamily="34" charset="0"/>
            </a:rPr>
            <a:t> GV </a:t>
          </a:r>
          <a:r>
            <a:rPr lang="en-US" sz="2800" dirty="0" err="1">
              <a:solidFill>
                <a:schemeClr val="tx1"/>
              </a:solidFill>
              <a:latin typeface="Arial" panose="020B0604020202020204" pitchFamily="34" charset="0"/>
              <a:cs typeface="Arial" panose="020B0604020202020204" pitchFamily="34" charset="0"/>
            </a:rPr>
            <a:t>và</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bạn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bè</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cùng</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lứa</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tuổi</a:t>
          </a:r>
          <a:endParaRPr lang="en-US" sz="2800" dirty="0">
            <a:solidFill>
              <a:schemeClr val="tx1"/>
            </a:solidFill>
            <a:latin typeface="Arial" panose="020B0604020202020204" pitchFamily="34" charset="0"/>
            <a:cs typeface="Arial" panose="020B0604020202020204" pitchFamily="34" charset="0"/>
          </a:endParaRPr>
        </a:p>
      </dgm:t>
    </dgm:pt>
    <dgm:pt modelId="{520A13B3-81E6-447D-A555-F76A092DF92D}" type="sibTrans" cxnId="{ED94AC83-982F-4195-AD7C-AF26E5090591}">
      <dgm:prSet/>
      <dgm:spPr/>
      <dgm:t>
        <a:bodyPr/>
        <a:lstStyle/>
        <a:p>
          <a:endParaRPr lang="en-US"/>
        </a:p>
      </dgm:t>
    </dgm:pt>
    <dgm:pt modelId="{6AC84752-AFF3-4B48-92AF-7FD4870E7569}" type="parTrans" cxnId="{ED94AC83-982F-4195-AD7C-AF26E5090591}">
      <dgm:prSet/>
      <dgm:spPr/>
      <dgm:t>
        <a:bodyPr/>
        <a:lstStyle/>
        <a:p>
          <a:endParaRPr lang="en-US"/>
        </a:p>
      </dgm:t>
    </dgm:pt>
    <dgm:pt modelId="{93A07485-0F0B-4BF0-BFC3-4D731ABFCDA8}">
      <dgm:prSet phldrT="[Text]" custT="1"/>
      <dgm:spPr/>
      <dgm:t>
        <a:bodyPr/>
        <a:lstStyle/>
        <a:p>
          <a:r>
            <a:rPr lang="en-US" sz="2800" dirty="0" err="1">
              <a:solidFill>
                <a:srgbClr val="7030A0"/>
              </a:solidFill>
              <a:latin typeface="Arial" panose="020B0604020202020204" pitchFamily="34" charset="0"/>
              <a:cs typeface="Arial" panose="020B0604020202020204" pitchFamily="34" charset="0"/>
            </a:rPr>
            <a:t>Cùng</a:t>
          </a:r>
          <a:r>
            <a:rPr lang="en-US" sz="2800" dirty="0">
              <a:solidFill>
                <a:srgbClr val="7030A0"/>
              </a:solidFill>
              <a:latin typeface="Arial" panose="020B0604020202020204" pitchFamily="34" charset="0"/>
              <a:cs typeface="Arial" panose="020B0604020202020204" pitchFamily="34" charset="0"/>
            </a:rPr>
            <a:t> con </a:t>
          </a:r>
          <a:r>
            <a:rPr lang="en-US" sz="2800" dirty="0" err="1">
              <a:solidFill>
                <a:srgbClr val="7030A0"/>
              </a:solidFill>
              <a:latin typeface="Arial" panose="020B0604020202020204" pitchFamily="34" charset="0"/>
              <a:cs typeface="Arial" panose="020B0604020202020204" pitchFamily="34" charset="0"/>
            </a:rPr>
            <a:t>giải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quyết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một</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vài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bài</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tập</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khó</a:t>
          </a:r>
          <a:r>
            <a:rPr lang="en-US" sz="2800" dirty="0">
              <a:solidFill>
                <a:srgbClr val="7030A0"/>
              </a:solidFill>
              <a:latin typeface="Arial" panose="020B0604020202020204" pitchFamily="34" charset="0"/>
              <a:cs typeface="Arial" panose="020B0604020202020204" pitchFamily="34" charset="0"/>
            </a:rPr>
            <a:t>.</a:t>
          </a:r>
        </a:p>
      </dgm:t>
    </dgm:pt>
    <dgm:pt modelId="{21966D1B-98A0-4A73-AAD5-41DBF7CC28C3}" type="parTrans" cxnId="{60C1828D-0940-4AB9-A37C-C9A3DDE6E17D}">
      <dgm:prSet/>
      <dgm:spPr/>
      <dgm:t>
        <a:bodyPr/>
        <a:lstStyle/>
        <a:p>
          <a:endParaRPr lang="en-US"/>
        </a:p>
      </dgm:t>
    </dgm:pt>
    <dgm:pt modelId="{FAE2DC47-EA42-428A-AC35-DC60EEEB773F}" type="sibTrans" cxnId="{60C1828D-0940-4AB9-A37C-C9A3DDE6E17D}">
      <dgm:prSet/>
      <dgm:spPr/>
      <dgm:t>
        <a:bodyPr/>
        <a:lstStyle/>
        <a:p>
          <a:endParaRPr lang="en-US"/>
        </a:p>
      </dgm:t>
    </dgm:pt>
    <dgm:pt modelId="{FD854A62-4DD5-49FE-8985-89A561AD3819}">
      <dgm:prSet phldrT="[Text]" custT="1"/>
      <dgm:spPr/>
      <dgm:t>
        <a:bodyPr/>
        <a:lstStyle/>
        <a:p>
          <a:r>
            <a:rPr lang="en-US" sz="2800" dirty="0" err="1">
              <a:solidFill>
                <a:srgbClr val="7030A0"/>
              </a:solidFill>
              <a:latin typeface="Arial" panose="020B0604020202020204" pitchFamily="34" charset="0"/>
              <a:cs typeface="Arial" panose="020B0604020202020204" pitchFamily="34" charset="0"/>
            </a:rPr>
            <a:t>Tránh</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rầy</a:t>
          </a:r>
          <a:r>
            <a:rPr lang="en-US" sz="2800" dirty="0">
              <a:solidFill>
                <a:srgbClr val="7030A0"/>
              </a:solidFill>
              <a:latin typeface="Arial" panose="020B0604020202020204" pitchFamily="34" charset="0"/>
              <a:cs typeface="Arial" panose="020B0604020202020204" pitchFamily="34" charset="0"/>
            </a:rPr>
            <a:t> la, </a:t>
          </a:r>
          <a:r>
            <a:rPr lang="en-US" sz="2800" dirty="0" err="1">
              <a:solidFill>
                <a:srgbClr val="7030A0"/>
              </a:solidFill>
              <a:latin typeface="Arial" panose="020B0604020202020204" pitchFamily="34" charset="0"/>
              <a:cs typeface="Arial" panose="020B0604020202020204" pitchFamily="34" charset="0"/>
            </a:rPr>
            <a:t>khiển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trách</a:t>
          </a:r>
          <a:r>
            <a:rPr lang="en-US" sz="2800" dirty="0">
              <a:solidFill>
                <a:srgbClr val="7030A0"/>
              </a:solidFill>
              <a:latin typeface="Arial" panose="020B0604020202020204" pitchFamily="34" charset="0"/>
              <a:cs typeface="Arial" panose="020B0604020202020204" pitchFamily="34" charset="0"/>
            </a:rPr>
            <a:t> con </a:t>
          </a:r>
          <a:r>
            <a:rPr lang="en-US" sz="2800" dirty="0" err="1">
              <a:solidFill>
                <a:srgbClr val="7030A0"/>
              </a:solidFill>
              <a:latin typeface="Arial" panose="020B0604020202020204" pitchFamily="34" charset="0"/>
              <a:cs typeface="Arial" panose="020B0604020202020204" pitchFamily="34" charset="0"/>
            </a:rPr>
            <a:t>lớn</a:t>
          </a:r>
          <a:r>
            <a:rPr lang="en-US" sz="2800" dirty="0">
              <a:solidFill>
                <a:srgbClr val="7030A0"/>
              </a:solidFill>
              <a:latin typeface="Arial" panose="020B0604020202020204" pitchFamily="34" charset="0"/>
              <a:cs typeface="Arial" panose="020B0604020202020204" pitchFamily="34" charset="0"/>
            </a:rPr>
            <a:t> </a:t>
          </a:r>
          <a:r>
            <a:rPr lang="en-US" sz="2800" dirty="0" err="1">
              <a:solidFill>
                <a:srgbClr val="7030A0"/>
              </a:solidFill>
              <a:latin typeface="Arial" panose="020B0604020202020204" pitchFamily="34" charset="0"/>
              <a:cs typeface="Arial" panose="020B0604020202020204" pitchFamily="34" charset="0"/>
            </a:rPr>
            <a:t>tiếng</a:t>
          </a:r>
          <a:r>
            <a:rPr lang="en-US" sz="2800" dirty="0">
              <a:solidFill>
                <a:srgbClr val="7030A0"/>
              </a:solidFill>
              <a:latin typeface="Arial" panose="020B0604020202020204" pitchFamily="34" charset="0"/>
              <a:cs typeface="Arial" panose="020B0604020202020204" pitchFamily="34" charset="0"/>
            </a:rPr>
            <a:t>.</a:t>
          </a:r>
        </a:p>
      </dgm:t>
    </dgm:pt>
    <dgm:pt modelId="{014DC8B1-38BB-4D95-A347-74FCA459B01E}" type="parTrans" cxnId="{F67E4C0B-9AB3-45F7-92BA-12C169A96C79}">
      <dgm:prSet/>
      <dgm:spPr/>
      <dgm:t>
        <a:bodyPr/>
        <a:lstStyle/>
        <a:p>
          <a:endParaRPr lang="en-US"/>
        </a:p>
      </dgm:t>
    </dgm:pt>
    <dgm:pt modelId="{A64DCD06-9A6F-4C3E-9AF6-3EC05CF9F808}" type="sibTrans" cxnId="{F67E4C0B-9AB3-45F7-92BA-12C169A96C79}">
      <dgm:prSet/>
      <dgm:spPr/>
      <dgm:t>
        <a:bodyPr/>
        <a:lstStyle/>
        <a:p>
          <a:endParaRPr lang="en-US"/>
        </a:p>
      </dgm:t>
    </dgm:pt>
    <dgm:pt modelId="{294D1FB8-EDB1-482B-BCD4-8E350010772C}" type="pres">
      <dgm:prSet presAssocID="{2D384F8F-FC19-4C8F-A085-A1905C0BB2A9}" presName="Name0" presStyleCnt="0">
        <dgm:presLayoutVars>
          <dgm:chMax/>
          <dgm:chPref val="3"/>
          <dgm:dir/>
          <dgm:animOne val="branch"/>
          <dgm:animLvl val="lvl"/>
        </dgm:presLayoutVars>
      </dgm:prSet>
      <dgm:spPr/>
      <dgm:t>
        <a:bodyPr/>
        <a:lstStyle/>
        <a:p>
          <a:endParaRPr lang="en-US"/>
        </a:p>
      </dgm:t>
    </dgm:pt>
    <dgm:pt modelId="{AEEC13D5-FBC4-49E3-BE32-781A605344D8}" type="pres">
      <dgm:prSet presAssocID="{3F34BE77-F01A-4D2F-BB64-47CFBE4966EF}" presName="composite" presStyleCnt="0"/>
      <dgm:spPr/>
    </dgm:pt>
    <dgm:pt modelId="{3D72AEC4-B831-4A57-AFF8-913424602221}" type="pres">
      <dgm:prSet presAssocID="{3F34BE77-F01A-4D2F-BB64-47CFBE4966EF}" presName="FirstChild" presStyleLbl="revTx" presStyleIdx="0" presStyleCnt="3">
        <dgm:presLayoutVars>
          <dgm:chMax val="0"/>
          <dgm:chPref val="0"/>
          <dgm:bulletEnabled val="1"/>
        </dgm:presLayoutVars>
      </dgm:prSet>
      <dgm:spPr/>
      <dgm:t>
        <a:bodyPr/>
        <a:lstStyle/>
        <a:p>
          <a:endParaRPr lang="en-US"/>
        </a:p>
      </dgm:t>
    </dgm:pt>
    <dgm:pt modelId="{FD01C929-E323-4468-9412-A001E58E8AE9}" type="pres">
      <dgm:prSet presAssocID="{3F34BE77-F01A-4D2F-BB64-47CFBE4966EF}" presName="Parent" presStyleLbl="alignNode1" presStyleIdx="0" presStyleCnt="3">
        <dgm:presLayoutVars>
          <dgm:chMax val="3"/>
          <dgm:chPref val="3"/>
          <dgm:bulletEnabled val="1"/>
        </dgm:presLayoutVars>
      </dgm:prSet>
      <dgm:spPr/>
      <dgm:t>
        <a:bodyPr/>
        <a:lstStyle/>
        <a:p>
          <a:endParaRPr lang="en-US"/>
        </a:p>
      </dgm:t>
    </dgm:pt>
    <dgm:pt modelId="{58079554-9640-4920-9563-5C673805F972}" type="pres">
      <dgm:prSet presAssocID="{3F34BE77-F01A-4D2F-BB64-47CFBE4966EF}" presName="Accent" presStyleLbl="parChTrans1D1" presStyleIdx="0" presStyleCnt="3"/>
      <dgm:spPr/>
    </dgm:pt>
    <dgm:pt modelId="{3A431AE3-776C-4572-9C25-6CFCB1A0F240}" type="pres">
      <dgm:prSet presAssocID="{F5AD4A4B-8625-44FE-BF73-05EB24531667}" presName="sibTrans" presStyleCnt="0"/>
      <dgm:spPr/>
    </dgm:pt>
    <dgm:pt modelId="{C841DCB4-7F9D-402B-A6FB-673180802BE5}" type="pres">
      <dgm:prSet presAssocID="{FF07A7B9-9E35-4560-BA2E-4E11972B9617}" presName="composite" presStyleCnt="0"/>
      <dgm:spPr/>
    </dgm:pt>
    <dgm:pt modelId="{B54B7CDB-534D-4DC7-AB05-EB88771661DC}" type="pres">
      <dgm:prSet presAssocID="{FF07A7B9-9E35-4560-BA2E-4E11972B9617}" presName="FirstChild" presStyleLbl="revTx" presStyleIdx="1" presStyleCnt="3">
        <dgm:presLayoutVars>
          <dgm:chMax val="0"/>
          <dgm:chPref val="0"/>
          <dgm:bulletEnabled val="1"/>
        </dgm:presLayoutVars>
      </dgm:prSet>
      <dgm:spPr/>
      <dgm:t>
        <a:bodyPr/>
        <a:lstStyle/>
        <a:p>
          <a:endParaRPr lang="en-US"/>
        </a:p>
      </dgm:t>
    </dgm:pt>
    <dgm:pt modelId="{3DF3BEC3-0545-46DB-AAD2-58CD3E7A2054}" type="pres">
      <dgm:prSet presAssocID="{FF07A7B9-9E35-4560-BA2E-4E11972B9617}" presName="Parent" presStyleLbl="alignNode1" presStyleIdx="1" presStyleCnt="3">
        <dgm:presLayoutVars>
          <dgm:chMax val="3"/>
          <dgm:chPref val="3"/>
          <dgm:bulletEnabled val="1"/>
        </dgm:presLayoutVars>
      </dgm:prSet>
      <dgm:spPr/>
      <dgm:t>
        <a:bodyPr/>
        <a:lstStyle/>
        <a:p>
          <a:endParaRPr lang="en-US"/>
        </a:p>
      </dgm:t>
    </dgm:pt>
    <dgm:pt modelId="{1F4B0E35-CD78-42E1-91F5-71308FBAD661}" type="pres">
      <dgm:prSet presAssocID="{FF07A7B9-9E35-4560-BA2E-4E11972B9617}" presName="Accent" presStyleLbl="parChTrans1D1" presStyleIdx="1" presStyleCnt="3"/>
      <dgm:spPr/>
    </dgm:pt>
    <dgm:pt modelId="{E0726ACF-9F2C-4150-89B2-41F64A866728}" type="pres">
      <dgm:prSet presAssocID="{4067A4D0-0B0A-49AB-BEED-7E1F04978745}" presName="sibTrans" presStyleCnt="0"/>
      <dgm:spPr/>
    </dgm:pt>
    <dgm:pt modelId="{9568C38A-82AA-4DC4-BA37-527A634FF5F8}" type="pres">
      <dgm:prSet presAssocID="{316947B2-5A78-4DF2-995A-04C634E6B34E}" presName="composite" presStyleCnt="0"/>
      <dgm:spPr/>
    </dgm:pt>
    <dgm:pt modelId="{4246BA9B-49FA-4400-8EA8-E835359C504F}" type="pres">
      <dgm:prSet presAssocID="{316947B2-5A78-4DF2-995A-04C634E6B34E}" presName="FirstChild" presStyleLbl="revTx" presStyleIdx="2" presStyleCnt="3">
        <dgm:presLayoutVars>
          <dgm:chMax val="0"/>
          <dgm:chPref val="0"/>
          <dgm:bulletEnabled val="1"/>
        </dgm:presLayoutVars>
      </dgm:prSet>
      <dgm:spPr/>
      <dgm:t>
        <a:bodyPr/>
        <a:lstStyle/>
        <a:p>
          <a:endParaRPr lang="en-US"/>
        </a:p>
      </dgm:t>
    </dgm:pt>
    <dgm:pt modelId="{1A9AC418-BEB1-47A3-A16B-6E93A8A10035}" type="pres">
      <dgm:prSet presAssocID="{316947B2-5A78-4DF2-995A-04C634E6B34E}" presName="Parent" presStyleLbl="alignNode1" presStyleIdx="2" presStyleCnt="3" custLinFactNeighborX="-6307" custLinFactNeighborY="-859">
        <dgm:presLayoutVars>
          <dgm:chMax val="3"/>
          <dgm:chPref val="3"/>
          <dgm:bulletEnabled val="1"/>
        </dgm:presLayoutVars>
      </dgm:prSet>
      <dgm:spPr/>
      <dgm:t>
        <a:bodyPr/>
        <a:lstStyle/>
        <a:p>
          <a:endParaRPr lang="en-US"/>
        </a:p>
      </dgm:t>
    </dgm:pt>
    <dgm:pt modelId="{4812C22D-05C3-4BA8-B3FE-DFB4DBCA9A53}" type="pres">
      <dgm:prSet presAssocID="{316947B2-5A78-4DF2-995A-04C634E6B34E}" presName="Accent" presStyleLbl="parChTrans1D1" presStyleIdx="2" presStyleCnt="3"/>
      <dgm:spPr/>
    </dgm:pt>
  </dgm:ptLst>
  <dgm:cxnLst>
    <dgm:cxn modelId="{CA4A5621-5DA1-418F-A6FD-7515D9B7CAF4}" type="presOf" srcId="{2D384F8F-FC19-4C8F-A085-A1905C0BB2A9}" destId="{294D1FB8-EDB1-482B-BCD4-8E350010772C}" srcOrd="0" destOrd="0" presId="urn:microsoft.com/office/officeart/2011/layout/TabList"/>
    <dgm:cxn modelId="{BB00B48D-4D77-40F6-9249-38A3437EBBF9}" type="presOf" srcId="{FD854A62-4DD5-49FE-8985-89A561AD3819}" destId="{4246BA9B-49FA-4400-8EA8-E835359C504F}" srcOrd="0" destOrd="0" presId="urn:microsoft.com/office/officeart/2011/layout/TabList"/>
    <dgm:cxn modelId="{577140F9-58E2-4AB1-9DF0-C7B407A76ED9}" srcId="{2D384F8F-FC19-4C8F-A085-A1905C0BB2A9}" destId="{316947B2-5A78-4DF2-995A-04C634E6B34E}" srcOrd="2" destOrd="0" parTransId="{C16E01C4-77C9-400B-AF73-C2A1647F8DBA}" sibTransId="{D015D2D1-22A4-461E-8CD5-7F6E1D45C173}"/>
    <dgm:cxn modelId="{60C1828D-0940-4AB9-A37C-C9A3DDE6E17D}" srcId="{FF07A7B9-9E35-4560-BA2E-4E11972B9617}" destId="{93A07485-0F0B-4BF0-BFC3-4D731ABFCDA8}" srcOrd="0" destOrd="0" parTransId="{21966D1B-98A0-4A73-AAD5-41DBF7CC28C3}" sibTransId="{FAE2DC47-EA42-428A-AC35-DC60EEEB773F}"/>
    <dgm:cxn modelId="{5C492008-E3E2-4768-880F-46AF2A643CDA}" type="presOf" srcId="{FF07A7B9-9E35-4560-BA2E-4E11972B9617}" destId="{3DF3BEC3-0545-46DB-AAD2-58CD3E7A2054}" srcOrd="0" destOrd="0" presId="urn:microsoft.com/office/officeart/2011/layout/TabList"/>
    <dgm:cxn modelId="{6C1831C2-7678-421D-B7A6-0F1F8F3EC211}" type="presOf" srcId="{054DF41E-115C-49B1-A241-ADB0D5DECADC}" destId="{3D72AEC4-B831-4A57-AFF8-913424602221}" srcOrd="0" destOrd="0" presId="urn:microsoft.com/office/officeart/2011/layout/TabList"/>
    <dgm:cxn modelId="{98BAB752-C0A0-432A-98A8-42CC9C4E42E4}" type="presOf" srcId="{3F34BE77-F01A-4D2F-BB64-47CFBE4966EF}" destId="{FD01C929-E323-4468-9412-A001E58E8AE9}" srcOrd="0" destOrd="0" presId="urn:microsoft.com/office/officeart/2011/layout/TabList"/>
    <dgm:cxn modelId="{72CB02A7-1199-472C-A386-3212E785AF31}" type="presOf" srcId="{93A07485-0F0B-4BF0-BFC3-4D731ABFCDA8}" destId="{B54B7CDB-534D-4DC7-AB05-EB88771661DC}" srcOrd="0" destOrd="0" presId="urn:microsoft.com/office/officeart/2011/layout/TabList"/>
    <dgm:cxn modelId="{ACD62B1C-F342-41DC-886B-930644B6E91B}" type="presOf" srcId="{316947B2-5A78-4DF2-995A-04C634E6B34E}" destId="{1A9AC418-BEB1-47A3-A16B-6E93A8A10035}" srcOrd="0" destOrd="0" presId="urn:microsoft.com/office/officeart/2011/layout/TabList"/>
    <dgm:cxn modelId="{71EB926D-9740-4E3B-B6E2-18AFCC504AD9}" srcId="{2D384F8F-FC19-4C8F-A085-A1905C0BB2A9}" destId="{3F34BE77-F01A-4D2F-BB64-47CFBE4966EF}" srcOrd="0" destOrd="0" parTransId="{008BB265-AD56-4626-84CA-DD935FC249B3}" sibTransId="{F5AD4A4B-8625-44FE-BF73-05EB24531667}"/>
    <dgm:cxn modelId="{5C99D944-C382-4235-BD25-7B0559B7F307}" srcId="{2D384F8F-FC19-4C8F-A085-A1905C0BB2A9}" destId="{FF07A7B9-9E35-4560-BA2E-4E11972B9617}" srcOrd="1" destOrd="0" parTransId="{791D30B9-0C42-4F9A-9C83-345F38EB6BD1}" sibTransId="{4067A4D0-0B0A-49AB-BEED-7E1F04978745}"/>
    <dgm:cxn modelId="{F67E4C0B-9AB3-45F7-92BA-12C169A96C79}" srcId="{316947B2-5A78-4DF2-995A-04C634E6B34E}" destId="{FD854A62-4DD5-49FE-8985-89A561AD3819}" srcOrd="0" destOrd="0" parTransId="{014DC8B1-38BB-4D95-A347-74FCA459B01E}" sibTransId="{A64DCD06-9A6F-4C3E-9AF6-3EC05CF9F808}"/>
    <dgm:cxn modelId="{ED94AC83-982F-4195-AD7C-AF26E5090591}" srcId="{3F34BE77-F01A-4D2F-BB64-47CFBE4966EF}" destId="{054DF41E-115C-49B1-A241-ADB0D5DECADC}" srcOrd="0" destOrd="0" parTransId="{6AC84752-AFF3-4B48-92AF-7FD4870E7569}" sibTransId="{520A13B3-81E6-447D-A555-F76A092DF92D}"/>
    <dgm:cxn modelId="{0F5AB9C2-C441-4CBA-88FE-04FDF9206C52}" type="presParOf" srcId="{294D1FB8-EDB1-482B-BCD4-8E350010772C}" destId="{AEEC13D5-FBC4-49E3-BE32-781A605344D8}" srcOrd="0" destOrd="0" presId="urn:microsoft.com/office/officeart/2011/layout/TabList"/>
    <dgm:cxn modelId="{93BC5863-73A6-4287-B902-7BFE60D05D17}" type="presParOf" srcId="{AEEC13D5-FBC4-49E3-BE32-781A605344D8}" destId="{3D72AEC4-B831-4A57-AFF8-913424602221}" srcOrd="0" destOrd="0" presId="urn:microsoft.com/office/officeart/2011/layout/TabList"/>
    <dgm:cxn modelId="{68BED5C9-2F17-4EAA-B0DD-D2981C9AEE97}" type="presParOf" srcId="{AEEC13D5-FBC4-49E3-BE32-781A605344D8}" destId="{FD01C929-E323-4468-9412-A001E58E8AE9}" srcOrd="1" destOrd="0" presId="urn:microsoft.com/office/officeart/2011/layout/TabList"/>
    <dgm:cxn modelId="{1BBAF37D-0D81-428F-A50D-61984E6847F2}" type="presParOf" srcId="{AEEC13D5-FBC4-49E3-BE32-781A605344D8}" destId="{58079554-9640-4920-9563-5C673805F972}" srcOrd="2" destOrd="0" presId="urn:microsoft.com/office/officeart/2011/layout/TabList"/>
    <dgm:cxn modelId="{D55772AD-0D88-4585-A163-A8C3927046B9}" type="presParOf" srcId="{294D1FB8-EDB1-482B-BCD4-8E350010772C}" destId="{3A431AE3-776C-4572-9C25-6CFCB1A0F240}" srcOrd="1" destOrd="0" presId="urn:microsoft.com/office/officeart/2011/layout/TabList"/>
    <dgm:cxn modelId="{B4335475-9F07-4B4F-826B-305A3278AA11}" type="presParOf" srcId="{294D1FB8-EDB1-482B-BCD4-8E350010772C}" destId="{C841DCB4-7F9D-402B-A6FB-673180802BE5}" srcOrd="2" destOrd="0" presId="urn:microsoft.com/office/officeart/2011/layout/TabList"/>
    <dgm:cxn modelId="{BF520CC7-7561-4602-8AEC-94416CDAFF7F}" type="presParOf" srcId="{C841DCB4-7F9D-402B-A6FB-673180802BE5}" destId="{B54B7CDB-534D-4DC7-AB05-EB88771661DC}" srcOrd="0" destOrd="0" presId="urn:microsoft.com/office/officeart/2011/layout/TabList"/>
    <dgm:cxn modelId="{68CC4C58-8484-4B6F-B733-F37ACB50D124}" type="presParOf" srcId="{C841DCB4-7F9D-402B-A6FB-673180802BE5}" destId="{3DF3BEC3-0545-46DB-AAD2-58CD3E7A2054}" srcOrd="1" destOrd="0" presId="urn:microsoft.com/office/officeart/2011/layout/TabList"/>
    <dgm:cxn modelId="{C82F8CE5-DFB5-4192-A4D2-32969E7C6046}" type="presParOf" srcId="{C841DCB4-7F9D-402B-A6FB-673180802BE5}" destId="{1F4B0E35-CD78-42E1-91F5-71308FBAD661}" srcOrd="2" destOrd="0" presId="urn:microsoft.com/office/officeart/2011/layout/TabList"/>
    <dgm:cxn modelId="{3338A7CD-6A0B-4D02-A140-E82C4C26BE16}" type="presParOf" srcId="{294D1FB8-EDB1-482B-BCD4-8E350010772C}" destId="{E0726ACF-9F2C-4150-89B2-41F64A866728}" srcOrd="3" destOrd="0" presId="urn:microsoft.com/office/officeart/2011/layout/TabList"/>
    <dgm:cxn modelId="{2068C63F-E60F-411C-AF34-97346414601E}" type="presParOf" srcId="{294D1FB8-EDB1-482B-BCD4-8E350010772C}" destId="{9568C38A-82AA-4DC4-BA37-527A634FF5F8}" srcOrd="4" destOrd="0" presId="urn:microsoft.com/office/officeart/2011/layout/TabList"/>
    <dgm:cxn modelId="{089627CF-7BDB-411E-BAD0-1BBA1B9CA29F}" type="presParOf" srcId="{9568C38A-82AA-4DC4-BA37-527A634FF5F8}" destId="{4246BA9B-49FA-4400-8EA8-E835359C504F}" srcOrd="0" destOrd="0" presId="urn:microsoft.com/office/officeart/2011/layout/TabList"/>
    <dgm:cxn modelId="{B147DE36-DB05-4A35-915E-EFEA915D2662}" type="presParOf" srcId="{9568C38A-82AA-4DC4-BA37-527A634FF5F8}" destId="{1A9AC418-BEB1-47A3-A16B-6E93A8A10035}" srcOrd="1" destOrd="0" presId="urn:microsoft.com/office/officeart/2011/layout/TabList"/>
    <dgm:cxn modelId="{6523B297-DD99-4E28-9EDF-A6F59B6E2D7A}" type="presParOf" srcId="{9568C38A-82AA-4DC4-BA37-527A634FF5F8}" destId="{4812C22D-05C3-4BA8-B3FE-DFB4DBCA9A53}"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26F199-E7A8-4346-822B-DB7D0C3EF6B1}"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0E46C4C6-1EEA-46F1-A819-3B13B95D4376}">
      <dgm:prSet phldrT="[Text]" custT="1"/>
      <dgm:spPr>
        <a:gradFill rotWithShape="0">
          <a:gsLst>
            <a:gs pos="36000">
              <a:srgbClr val="ECF1C2">
                <a:lumMod val="32000"/>
                <a:lumOff val="68000"/>
              </a:srgbClr>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Giai</a:t>
          </a:r>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đoạn</a:t>
          </a:r>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giáo</a:t>
          </a:r>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dục</a:t>
          </a:r>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cơ</a:t>
          </a:r>
          <a:r>
            <a:rPr lang="en-US" sz="2000" b="0" i="1"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1"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bản</a:t>
          </a:r>
          <a:endPar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Môn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Giáo</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dục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chất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giúp</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biết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chăm</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sóc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khoẻ</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và</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vệ</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thân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hình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thành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thói</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quen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nâng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cao</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sức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khoẻ</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thông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qua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trò</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chơi</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vận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và</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tập</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luyện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dục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thao</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hình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thành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kĩ</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vận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cơ</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bản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triển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tố</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chất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lực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làm</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cơ</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sở</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phát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triển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toàn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diện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Học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sinh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được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lựa</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chọn</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nội</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dung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hoạt</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động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dục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thao</a:t>
          </a:r>
          <a:r>
            <a:rPr lang="en-US" sz="20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phù</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hợp</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với</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thể</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lực</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của</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mình</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và</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khả</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năng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đáp</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ứng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của</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nhà</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2000" b="0" i="0" cap="none" spc="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trường</a:t>
          </a:r>
          <a:r>
            <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p>
      </dgm:t>
    </dgm:pt>
    <dgm:pt modelId="{841AC4D5-F87B-44A1-831D-277583481518}" type="parTrans" cxnId="{DAA080C5-D67F-463B-B6CE-17C4B784C77B}">
      <dgm:prSet/>
      <dgm:spPr/>
      <dgm:t>
        <a:bodyPr/>
        <a:lstStyle/>
        <a:p>
          <a:endParaRPr lang="en-US"/>
        </a:p>
      </dgm:t>
    </dgm:pt>
    <dgm:pt modelId="{B5553311-303B-4C44-BABD-8D2ADC669FB5}" type="sibTrans" cxnId="{DAA080C5-D67F-463B-B6CE-17C4B784C77B}">
      <dgm:prSet/>
      <dgm:spPr/>
      <dgm:t>
        <a:bodyPr/>
        <a:lstStyle/>
        <a:p>
          <a:endParaRPr lang="en-US"/>
        </a:p>
      </dgm:t>
    </dgm:pt>
    <dgm:pt modelId="{4087DEAF-F6D1-417F-AF02-000C68BAA5A8}">
      <dgm:prSet phldrT="[Text]" custT="1"/>
      <dgm:spPr>
        <a:gradFill rotWithShape="0">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Giai</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đoạn</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giáo</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dục</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định</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hướng</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nghề</a:t>
          </a:r>
          <a:r>
            <a:rPr lang="en-US" sz="2000" b="0" i="1" cap="none" spc="0" dirty="0">
              <a:ln w="0"/>
              <a:solidFill>
                <a:schemeClr val="tx1"/>
              </a:solidFill>
              <a:effectLst>
                <a:outerShdw blurRad="38100" dist="19050" dir="2700000" algn="tl" rotWithShape="0">
                  <a:schemeClr val="dk1">
                    <a:alpha val="40000"/>
                  </a:schemeClr>
                </a:outerShdw>
              </a:effectLst>
            </a:rPr>
            <a:t> </a:t>
          </a:r>
          <a:r>
            <a:rPr lang="en-US" sz="2000" b="0" i="1" cap="none" spc="0" dirty="0" err="1">
              <a:ln w="0"/>
              <a:solidFill>
                <a:schemeClr val="tx1"/>
              </a:solidFill>
              <a:effectLst>
                <a:outerShdw blurRad="38100" dist="19050" dir="2700000" algn="tl" rotWithShape="0">
                  <a:schemeClr val="dk1">
                    <a:alpha val="40000"/>
                  </a:schemeClr>
                </a:outerShdw>
              </a:effectLst>
            </a:rPr>
            <a:t>nghiệp</a:t>
          </a:r>
          <a:endParaRPr lang="en-US" sz="2000" b="0" cap="none" spc="0" dirty="0">
            <a:ln w="0"/>
            <a:solidFill>
              <a:schemeClr val="tx1"/>
            </a:solidFill>
            <a:effectLst>
              <a:outerShdw blurRad="38100" dist="19050" dir="2700000" algn="tl" rotWithShape="0">
                <a:schemeClr val="dk1">
                  <a:alpha val="40000"/>
                </a:schemeClr>
              </a:outerShdw>
            </a:effectLst>
          </a:endParaRPr>
        </a:p>
        <a:p>
          <a:r>
            <a:rPr lang="en-US" sz="2000" b="0" i="0" cap="none" spc="0" dirty="0" err="1">
              <a:ln w="0"/>
              <a:solidFill>
                <a:schemeClr val="tx1"/>
              </a:solidFill>
              <a:effectLst>
                <a:outerShdw blurRad="38100" dist="19050" dir="2700000" algn="tl" rotWithShape="0">
                  <a:schemeClr val="dk1">
                    <a:alpha val="40000"/>
                  </a:schemeClr>
                </a:outerShdw>
              </a:effectLst>
            </a:rPr>
            <a:t>Môn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Giáo</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dục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chất</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được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thực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hiện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thông</a:t>
          </a:r>
          <a:r>
            <a:rPr lang="en-US" sz="2000" b="0" i="0" cap="none" spc="0" dirty="0">
              <a:ln w="0"/>
              <a:solidFill>
                <a:schemeClr val="tx1"/>
              </a:solidFill>
              <a:effectLst>
                <a:outerShdw blurRad="38100" dist="19050" dir="2700000" algn="tl" rotWithShape="0">
                  <a:schemeClr val="dk1">
                    <a:alpha val="40000"/>
                  </a:schemeClr>
                </a:outerShdw>
              </a:effectLst>
            </a:rPr>
            <a:t> qua </a:t>
          </a:r>
          <a:r>
            <a:rPr lang="en-US" sz="2000" b="0" i="0" cap="none" spc="0" dirty="0" err="1">
              <a:ln w="0"/>
              <a:solidFill>
                <a:schemeClr val="tx1"/>
              </a:solidFill>
              <a:effectLst>
                <a:outerShdw blurRad="38100" dist="19050" dir="2700000" algn="tl" rotWithShape="0">
                  <a:schemeClr val="dk1">
                    <a:alpha val="40000"/>
                  </a:schemeClr>
                </a:outerShdw>
              </a:effectLst>
            </a:rPr>
            <a:t>hình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thức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câu</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lạc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bộ</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dục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thao</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Học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sinh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được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chọn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nội</a:t>
          </a:r>
          <a:r>
            <a:rPr lang="en-US" sz="2000" b="0" i="0" cap="none" spc="0" dirty="0">
              <a:ln w="0"/>
              <a:solidFill>
                <a:schemeClr val="tx1"/>
              </a:solidFill>
              <a:effectLst>
                <a:outerShdw blurRad="38100" dist="19050" dir="2700000" algn="tl" rotWithShape="0">
                  <a:schemeClr val="dk1">
                    <a:alpha val="40000"/>
                  </a:schemeClr>
                </a:outerShdw>
              </a:effectLst>
            </a:rPr>
            <a:t> dung</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hoạt</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động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thao</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phù</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hợp</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với</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nguyện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vọng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của</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mình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và</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khả</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năng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đáp</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ứng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của</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nhà</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trường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tiếp</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tục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phát</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triển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kỹ</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năng</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chăm</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sóc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sức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khoẻ</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và</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vệ</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sinh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thân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phát</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triển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về</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nhận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thức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và</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năng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khiếu</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thao</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đồng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thời</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giúp</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những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học</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sinh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có</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năng</a:t>
          </a:r>
          <a:r>
            <a:rPr lang="en-US" sz="2000" b="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khiếu</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thể</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thao</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tự</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chọn</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định</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hướng</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nghề</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nghiệp</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phù</a:t>
          </a:r>
          <a:r>
            <a:rPr lang="en-US" sz="2000" b="0" i="0" cap="none" spc="0" dirty="0">
              <a:ln w="0"/>
              <a:solidFill>
                <a:schemeClr val="tx1"/>
              </a:solidFill>
              <a:effectLst>
                <a:outerShdw blurRad="38100" dist="19050" dir="2700000" algn="tl" rotWithShape="0">
                  <a:schemeClr val="dk1">
                    <a:alpha val="40000"/>
                  </a:schemeClr>
                </a:outerShdw>
              </a:effectLst>
            </a:rPr>
            <a:t> </a:t>
          </a:r>
          <a:r>
            <a:rPr lang="en-US" sz="2000" b="0" i="0" cap="none" spc="0" dirty="0" err="1">
              <a:ln w="0"/>
              <a:solidFill>
                <a:schemeClr val="tx1"/>
              </a:solidFill>
              <a:effectLst>
                <a:outerShdw blurRad="38100" dist="19050" dir="2700000" algn="tl" rotWithShape="0">
                  <a:schemeClr val="dk1">
                    <a:alpha val="40000"/>
                  </a:schemeClr>
                </a:outerShdw>
              </a:effectLst>
            </a:rPr>
            <a:t>hợp</a:t>
          </a:r>
          <a:r>
            <a:rPr lang="en-US" sz="2000" b="0" i="0" cap="none" spc="0" dirty="0">
              <a:ln w="0"/>
              <a:solidFill>
                <a:schemeClr val="tx1"/>
              </a:solidFill>
              <a:effectLst>
                <a:outerShdw blurRad="38100" dist="19050" dir="2700000" algn="tl" rotWithShape="0">
                  <a:schemeClr val="dk1">
                    <a:alpha val="40000"/>
                  </a:schemeClr>
                </a:outerShdw>
              </a:effectLst>
            </a:rPr>
            <a:t>.</a:t>
          </a:r>
          <a:endParaRPr lang="en-US" sz="2000" b="0" i="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dgm:t>
    </dgm:pt>
    <dgm:pt modelId="{9DB2DDC5-4005-4433-9FBB-8BEC7B13C762}" type="parTrans" cxnId="{F5253E0E-345E-46A8-9352-B3860136062C}">
      <dgm:prSet/>
      <dgm:spPr/>
      <dgm:t>
        <a:bodyPr/>
        <a:lstStyle/>
        <a:p>
          <a:endParaRPr lang="en-US"/>
        </a:p>
      </dgm:t>
    </dgm:pt>
    <dgm:pt modelId="{3F7F599E-C7F6-40A4-A67A-03D90BD832B6}" type="sibTrans" cxnId="{F5253E0E-345E-46A8-9352-B3860136062C}">
      <dgm:prSet/>
      <dgm:spPr/>
      <dgm:t>
        <a:bodyPr/>
        <a:lstStyle/>
        <a:p>
          <a:endParaRPr lang="en-US"/>
        </a:p>
      </dgm:t>
    </dgm:pt>
    <dgm:pt modelId="{DF2C07BF-5B0C-4C30-824C-844B7B26575A}" type="pres">
      <dgm:prSet presAssocID="{0C26F199-E7A8-4346-822B-DB7D0C3EF6B1}" presName="Name0" presStyleCnt="0">
        <dgm:presLayoutVars>
          <dgm:chMax val="7"/>
          <dgm:chPref val="7"/>
          <dgm:dir/>
        </dgm:presLayoutVars>
      </dgm:prSet>
      <dgm:spPr/>
      <dgm:t>
        <a:bodyPr/>
        <a:lstStyle/>
        <a:p>
          <a:endParaRPr lang="en-US"/>
        </a:p>
      </dgm:t>
    </dgm:pt>
    <dgm:pt modelId="{61E3C9E0-92EC-4A5D-A406-94BABBD1A03E}" type="pres">
      <dgm:prSet presAssocID="{0C26F199-E7A8-4346-822B-DB7D0C3EF6B1}" presName="Name1" presStyleCnt="0"/>
      <dgm:spPr/>
    </dgm:pt>
    <dgm:pt modelId="{C5CDABD1-1F05-442C-82DC-3AA962440A4F}" type="pres">
      <dgm:prSet presAssocID="{0C26F199-E7A8-4346-822B-DB7D0C3EF6B1}" presName="cycle" presStyleCnt="0"/>
      <dgm:spPr/>
    </dgm:pt>
    <dgm:pt modelId="{CC52E89E-D811-47FB-A034-A9DAE9D80B5B}" type="pres">
      <dgm:prSet presAssocID="{0C26F199-E7A8-4346-822B-DB7D0C3EF6B1}" presName="srcNode" presStyleLbl="node1" presStyleIdx="0" presStyleCnt="2"/>
      <dgm:spPr/>
    </dgm:pt>
    <dgm:pt modelId="{45F6E308-EF28-4F9A-944C-7A559613AFF8}" type="pres">
      <dgm:prSet presAssocID="{0C26F199-E7A8-4346-822B-DB7D0C3EF6B1}" presName="conn" presStyleLbl="parChTrans1D2" presStyleIdx="0" presStyleCnt="1"/>
      <dgm:spPr/>
      <dgm:t>
        <a:bodyPr/>
        <a:lstStyle/>
        <a:p>
          <a:endParaRPr lang="en-US"/>
        </a:p>
      </dgm:t>
    </dgm:pt>
    <dgm:pt modelId="{D9959840-18E9-4DCF-80D8-6FFE11C387E3}" type="pres">
      <dgm:prSet presAssocID="{0C26F199-E7A8-4346-822B-DB7D0C3EF6B1}" presName="extraNode" presStyleLbl="node1" presStyleIdx="0" presStyleCnt="2"/>
      <dgm:spPr/>
    </dgm:pt>
    <dgm:pt modelId="{BF443D75-52B5-4743-93B7-FC507AAE660A}" type="pres">
      <dgm:prSet presAssocID="{0C26F199-E7A8-4346-822B-DB7D0C3EF6B1}" presName="dstNode" presStyleLbl="node1" presStyleIdx="0" presStyleCnt="2"/>
      <dgm:spPr/>
    </dgm:pt>
    <dgm:pt modelId="{F090DA0E-62B2-4F2C-A52F-E082CE735CF1}" type="pres">
      <dgm:prSet presAssocID="{0E46C4C6-1EEA-46F1-A819-3B13B95D4376}" presName="text_1" presStyleLbl="node1" presStyleIdx="0" presStyleCnt="2" custScaleY="136935">
        <dgm:presLayoutVars>
          <dgm:bulletEnabled val="1"/>
        </dgm:presLayoutVars>
      </dgm:prSet>
      <dgm:spPr>
        <a:prstGeom prst="roundRect">
          <a:avLst/>
        </a:prstGeom>
      </dgm:spPr>
      <dgm:t>
        <a:bodyPr/>
        <a:lstStyle/>
        <a:p>
          <a:endParaRPr lang="en-US"/>
        </a:p>
      </dgm:t>
    </dgm:pt>
    <dgm:pt modelId="{AAD6473F-937F-4A38-9A2C-CEA7D1094568}" type="pres">
      <dgm:prSet presAssocID="{0E46C4C6-1EEA-46F1-A819-3B13B95D4376}" presName="accent_1" presStyleCnt="0"/>
      <dgm:spPr/>
    </dgm:pt>
    <dgm:pt modelId="{5A0C810D-B92A-4F3E-B71D-D1D1110B119D}" type="pres">
      <dgm:prSet presAssocID="{0E46C4C6-1EEA-46F1-A819-3B13B95D4376}" presName="accentRepeatNode" presStyleLbl="solidFgAcc1" presStyleIdx="0" presStyleCnt="2"/>
      <dgm:spPr>
        <a:prstGeom prst="flowChartConnector">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pt>
    <dgm:pt modelId="{527FD462-1CA2-48E6-807E-6F43F6361F1D}" type="pres">
      <dgm:prSet presAssocID="{4087DEAF-F6D1-417F-AF02-000C68BAA5A8}" presName="text_2" presStyleLbl="node1" presStyleIdx="1" presStyleCnt="2" custScaleY="153548">
        <dgm:presLayoutVars>
          <dgm:bulletEnabled val="1"/>
        </dgm:presLayoutVars>
      </dgm:prSet>
      <dgm:spPr>
        <a:prstGeom prst="flowChartAlternateProcess">
          <a:avLst/>
        </a:prstGeom>
      </dgm:spPr>
      <dgm:t>
        <a:bodyPr/>
        <a:lstStyle/>
        <a:p>
          <a:endParaRPr lang="en-US"/>
        </a:p>
      </dgm:t>
    </dgm:pt>
    <dgm:pt modelId="{0C75E3C4-3316-4328-A5A8-A49B8E0B66D2}" type="pres">
      <dgm:prSet presAssocID="{4087DEAF-F6D1-417F-AF02-000C68BAA5A8}" presName="accent_2" presStyleCnt="0"/>
      <dgm:spPr/>
    </dgm:pt>
    <dgm:pt modelId="{F9613D8D-D47E-4603-8309-AC59151EFA76}" type="pres">
      <dgm:prSet presAssocID="{4087DEAF-F6D1-417F-AF02-000C68BAA5A8}" presName="accentRepeatNode" presStyleLbl="solidFgAcc1" presStyleIdx="1" presStyleCnt="2"/>
      <dgm:spPr>
        <a:prstGeom prst="flowChartConnector">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pt>
  </dgm:ptLst>
  <dgm:cxnLst>
    <dgm:cxn modelId="{84FA05A0-6CDB-4C10-A457-8FD8276EAB03}" type="presOf" srcId="{0E46C4C6-1EEA-46F1-A819-3B13B95D4376}" destId="{F090DA0E-62B2-4F2C-A52F-E082CE735CF1}" srcOrd="0" destOrd="0" presId="urn:microsoft.com/office/officeart/2008/layout/VerticalCurvedList"/>
    <dgm:cxn modelId="{F5253E0E-345E-46A8-9352-B3860136062C}" srcId="{0C26F199-E7A8-4346-822B-DB7D0C3EF6B1}" destId="{4087DEAF-F6D1-417F-AF02-000C68BAA5A8}" srcOrd="1" destOrd="0" parTransId="{9DB2DDC5-4005-4433-9FBB-8BEC7B13C762}" sibTransId="{3F7F599E-C7F6-40A4-A67A-03D90BD832B6}"/>
    <dgm:cxn modelId="{2CC979BF-69F6-442E-B928-D57AE3409C09}" type="presOf" srcId="{B5553311-303B-4C44-BABD-8D2ADC669FB5}" destId="{45F6E308-EF28-4F9A-944C-7A559613AFF8}" srcOrd="0" destOrd="0" presId="urn:microsoft.com/office/officeart/2008/layout/VerticalCurvedList"/>
    <dgm:cxn modelId="{056377CB-5A99-49BE-98A3-5F353F942B89}" type="presOf" srcId="{0C26F199-E7A8-4346-822B-DB7D0C3EF6B1}" destId="{DF2C07BF-5B0C-4C30-824C-844B7B26575A}" srcOrd="0" destOrd="0" presId="urn:microsoft.com/office/officeart/2008/layout/VerticalCurvedList"/>
    <dgm:cxn modelId="{259E11F4-3856-4862-9B3A-0C90D764C1C6}" type="presOf" srcId="{4087DEAF-F6D1-417F-AF02-000C68BAA5A8}" destId="{527FD462-1CA2-48E6-807E-6F43F6361F1D}" srcOrd="0" destOrd="0" presId="urn:microsoft.com/office/officeart/2008/layout/VerticalCurvedList"/>
    <dgm:cxn modelId="{DAA080C5-D67F-463B-B6CE-17C4B784C77B}" srcId="{0C26F199-E7A8-4346-822B-DB7D0C3EF6B1}" destId="{0E46C4C6-1EEA-46F1-A819-3B13B95D4376}" srcOrd="0" destOrd="0" parTransId="{841AC4D5-F87B-44A1-831D-277583481518}" sibTransId="{B5553311-303B-4C44-BABD-8D2ADC669FB5}"/>
    <dgm:cxn modelId="{FF65E3D2-2773-4CC0-A209-3BB5DBF692B7}" type="presParOf" srcId="{DF2C07BF-5B0C-4C30-824C-844B7B26575A}" destId="{61E3C9E0-92EC-4A5D-A406-94BABBD1A03E}" srcOrd="0" destOrd="0" presId="urn:microsoft.com/office/officeart/2008/layout/VerticalCurvedList"/>
    <dgm:cxn modelId="{61B265AB-02A9-4CC4-9BBE-85283569CAFB}" type="presParOf" srcId="{61E3C9E0-92EC-4A5D-A406-94BABBD1A03E}" destId="{C5CDABD1-1F05-442C-82DC-3AA962440A4F}" srcOrd="0" destOrd="0" presId="urn:microsoft.com/office/officeart/2008/layout/VerticalCurvedList"/>
    <dgm:cxn modelId="{2B67D0B5-6115-416E-803E-41B98F7D1603}" type="presParOf" srcId="{C5CDABD1-1F05-442C-82DC-3AA962440A4F}" destId="{CC52E89E-D811-47FB-A034-A9DAE9D80B5B}" srcOrd="0" destOrd="0" presId="urn:microsoft.com/office/officeart/2008/layout/VerticalCurvedList"/>
    <dgm:cxn modelId="{D575E1CB-6316-4DFA-A43D-D39E0FD71136}" type="presParOf" srcId="{C5CDABD1-1F05-442C-82DC-3AA962440A4F}" destId="{45F6E308-EF28-4F9A-944C-7A559613AFF8}" srcOrd="1" destOrd="0" presId="urn:microsoft.com/office/officeart/2008/layout/VerticalCurvedList"/>
    <dgm:cxn modelId="{55D23EE7-195E-44F4-B054-E41B21A6A312}" type="presParOf" srcId="{C5CDABD1-1F05-442C-82DC-3AA962440A4F}" destId="{D9959840-18E9-4DCF-80D8-6FFE11C387E3}" srcOrd="2" destOrd="0" presId="urn:microsoft.com/office/officeart/2008/layout/VerticalCurvedList"/>
    <dgm:cxn modelId="{29A9FA9D-8CC6-48A8-9916-A44D9A05C902}" type="presParOf" srcId="{C5CDABD1-1F05-442C-82DC-3AA962440A4F}" destId="{BF443D75-52B5-4743-93B7-FC507AAE660A}" srcOrd="3" destOrd="0" presId="urn:microsoft.com/office/officeart/2008/layout/VerticalCurvedList"/>
    <dgm:cxn modelId="{F27BDE62-4722-4CC2-BC1E-836624B5AC69}" type="presParOf" srcId="{61E3C9E0-92EC-4A5D-A406-94BABBD1A03E}" destId="{F090DA0E-62B2-4F2C-A52F-E082CE735CF1}" srcOrd="1" destOrd="0" presId="urn:microsoft.com/office/officeart/2008/layout/VerticalCurvedList"/>
    <dgm:cxn modelId="{B7F9C9C6-0FB7-4EED-B276-848DF03212B7}" type="presParOf" srcId="{61E3C9E0-92EC-4A5D-A406-94BABBD1A03E}" destId="{AAD6473F-937F-4A38-9A2C-CEA7D1094568}" srcOrd="2" destOrd="0" presId="urn:microsoft.com/office/officeart/2008/layout/VerticalCurvedList"/>
    <dgm:cxn modelId="{4181C880-055C-408D-8C06-A4CF10776DC4}" type="presParOf" srcId="{AAD6473F-937F-4A38-9A2C-CEA7D1094568}" destId="{5A0C810D-B92A-4F3E-B71D-D1D1110B119D}" srcOrd="0" destOrd="0" presId="urn:microsoft.com/office/officeart/2008/layout/VerticalCurvedList"/>
    <dgm:cxn modelId="{EC05900B-20D6-45D6-9378-FD66B67F07B0}" type="presParOf" srcId="{61E3C9E0-92EC-4A5D-A406-94BABBD1A03E}" destId="{527FD462-1CA2-48E6-807E-6F43F6361F1D}" srcOrd="3" destOrd="0" presId="urn:microsoft.com/office/officeart/2008/layout/VerticalCurvedList"/>
    <dgm:cxn modelId="{BB809C95-3EE0-45D0-9525-731289E7A3AA}" type="presParOf" srcId="{61E3C9E0-92EC-4A5D-A406-94BABBD1A03E}" destId="{0C75E3C4-3316-4328-A5A8-A49B8E0B66D2}" srcOrd="4" destOrd="0" presId="urn:microsoft.com/office/officeart/2008/layout/VerticalCurvedList"/>
    <dgm:cxn modelId="{74D55DAC-4399-4FE1-A3B5-14D3CFF79159}" type="presParOf" srcId="{0C75E3C4-3316-4328-A5A8-A49B8E0B66D2}" destId="{F9613D8D-D47E-4603-8309-AC59151EFA76}"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25A4F3-4CCA-45D1-9571-612D24F8AA39}"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9C1C6E8B-9450-4F2F-BB3E-BCAA4F436686}">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1" dirty="0" err="1">
              <a:solidFill>
                <a:srgbClr val="FF0000"/>
              </a:solidFill>
              <a:latin typeface="Arial" panose="020B0604020202020204" pitchFamily="34" charset="0"/>
              <a:cs typeface="Arial" panose="020B0604020202020204" pitchFamily="34" charset="0"/>
            </a:rPr>
            <a:t>Đánh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giá</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vì</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học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tập</a:t>
          </a:r>
          <a:endParaRPr lang="en-US" sz="2800" b="1" dirty="0">
            <a:solidFill>
              <a:srgbClr val="FF0000"/>
            </a:solidFill>
            <a:latin typeface="Arial" panose="020B0604020202020204" pitchFamily="34" charset="0"/>
            <a:cs typeface="Arial" panose="020B0604020202020204" pitchFamily="34" charset="0"/>
          </a:endParaRPr>
        </a:p>
      </dgm:t>
    </dgm:pt>
    <dgm:pt modelId="{21D33E06-154D-4722-90B5-827775D07C41}" type="parTrans" cxnId="{589A4014-B000-4B1F-A006-085FD23A0527}">
      <dgm:prSet/>
      <dgm:spPr/>
      <dgm:t>
        <a:bodyPr/>
        <a:lstStyle/>
        <a:p>
          <a:endParaRPr lang="en-US"/>
        </a:p>
      </dgm:t>
    </dgm:pt>
    <dgm:pt modelId="{0DA1AD84-EDE1-4E3D-AF12-DE5A03CFE3A1}" type="sibTrans" cxnId="{589A4014-B000-4B1F-A006-085FD23A0527}">
      <dgm:prSet/>
      <dgm:spPr/>
      <dgm:t>
        <a:bodyPr/>
        <a:lstStyle/>
        <a:p>
          <a:endParaRPr lang="en-US"/>
        </a:p>
      </dgm:t>
    </dgm:pt>
    <dgm:pt modelId="{39FA1BAF-134E-48E3-8461-0BDF380F17C5}">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1" dirty="0" err="1">
              <a:solidFill>
                <a:srgbClr val="FF0000"/>
              </a:solidFill>
              <a:latin typeface="Arial" panose="020B0604020202020204" pitchFamily="34" charset="0"/>
              <a:cs typeface="Arial" panose="020B0604020202020204" pitchFamily="34" charset="0"/>
            </a:rPr>
            <a:t>Đánh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giá</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là</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học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tập</a:t>
          </a:r>
          <a:endParaRPr lang="en-US" sz="2800" b="1" dirty="0">
            <a:solidFill>
              <a:srgbClr val="FF0000"/>
            </a:solidFill>
            <a:latin typeface="Arial" panose="020B0604020202020204" pitchFamily="34" charset="0"/>
            <a:cs typeface="Arial" panose="020B0604020202020204" pitchFamily="34" charset="0"/>
          </a:endParaRPr>
        </a:p>
      </dgm:t>
    </dgm:pt>
    <dgm:pt modelId="{D7D58BC9-0A05-48A1-A2EA-B8C94D6F97BB}" type="parTrans" cxnId="{A37D5145-7A9B-4C3A-B00E-D3DE780CD9A7}">
      <dgm:prSet/>
      <dgm:spPr/>
      <dgm:t>
        <a:bodyPr/>
        <a:lstStyle/>
        <a:p>
          <a:endParaRPr lang="en-US"/>
        </a:p>
      </dgm:t>
    </dgm:pt>
    <dgm:pt modelId="{347A23E8-9B69-4F95-9F17-586FDC2795C6}" type="sibTrans" cxnId="{A37D5145-7A9B-4C3A-B00E-D3DE780CD9A7}">
      <dgm:prSet/>
      <dgm:spPr/>
      <dgm:t>
        <a:bodyPr/>
        <a:lstStyle/>
        <a:p>
          <a:endParaRPr lang="en-US"/>
        </a:p>
      </dgm:t>
    </dgm:pt>
    <dgm:pt modelId="{8B993327-C086-4649-871E-79D316002CD4}">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1" dirty="0" err="1">
              <a:solidFill>
                <a:srgbClr val="FF0000"/>
              </a:solidFill>
              <a:latin typeface="Arial" panose="020B0604020202020204" pitchFamily="34" charset="0"/>
              <a:cs typeface="Arial" panose="020B0604020202020204" pitchFamily="34" charset="0"/>
            </a:rPr>
            <a:t>Đánh</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giá</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kết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quả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học</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tập</a:t>
          </a:r>
          <a:endParaRPr lang="en-US" sz="2800" b="1" dirty="0">
            <a:solidFill>
              <a:srgbClr val="FF0000"/>
            </a:solidFill>
            <a:latin typeface="Arial" panose="020B0604020202020204" pitchFamily="34" charset="0"/>
            <a:cs typeface="Arial" panose="020B0604020202020204" pitchFamily="34" charset="0"/>
          </a:endParaRPr>
        </a:p>
      </dgm:t>
    </dgm:pt>
    <dgm:pt modelId="{7193830A-AFDB-4C4E-A1A4-1EE336256432}" type="parTrans" cxnId="{C4DCF0F1-845B-44FA-A4F8-51ED33B86FB0}">
      <dgm:prSet/>
      <dgm:spPr/>
      <dgm:t>
        <a:bodyPr/>
        <a:lstStyle/>
        <a:p>
          <a:endParaRPr lang="en-US"/>
        </a:p>
      </dgm:t>
    </dgm:pt>
    <dgm:pt modelId="{DF6063B6-37EC-4EC7-973F-E5C4A912FB0E}" type="sibTrans" cxnId="{C4DCF0F1-845B-44FA-A4F8-51ED33B86FB0}">
      <dgm:prSet/>
      <dgm:spPr/>
      <dgm:t>
        <a:bodyPr/>
        <a:lstStyle/>
        <a:p>
          <a:endParaRPr lang="en-US"/>
        </a:p>
      </dgm:t>
    </dgm:pt>
    <dgm:pt modelId="{17393AE7-6F20-42AA-8592-72F122EC918E}">
      <dgm:prSet phldrT="[Text]" custT="1"/>
      <dgm:spPr/>
      <dgm:t>
        <a:bodyPr/>
        <a:lstStyle/>
        <a:p>
          <a:r>
            <a:rPr lang="en-US" sz="2400" b="1" dirty="0">
              <a:solidFill>
                <a:srgbClr val="0432FF"/>
              </a:solidFill>
              <a:latin typeface="Arial" panose="020B0604020202020204" pitchFamily="34" charset="0"/>
              <a:cs typeface="Arial" panose="020B0604020202020204" pitchFamily="34" charset="0"/>
            </a:rPr>
            <a:t>Theo </a:t>
          </a:r>
          <a:r>
            <a:rPr lang="en-US" sz="2400" b="1" dirty="0" err="1">
              <a:solidFill>
                <a:srgbClr val="0432FF"/>
              </a:solidFill>
              <a:latin typeface="Arial" panose="020B0604020202020204" pitchFamily="34" charset="0"/>
              <a:cs typeface="Arial" panose="020B0604020202020204" pitchFamily="34" charset="0"/>
            </a:rPr>
            <a:t>dõi</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sự</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tiến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bộ</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của</a:t>
          </a:r>
          <a:r>
            <a:rPr lang="en-US" sz="2400" b="1" dirty="0">
              <a:solidFill>
                <a:srgbClr val="0432FF"/>
              </a:solidFill>
              <a:latin typeface="Arial" panose="020B0604020202020204" pitchFamily="34" charset="0"/>
              <a:cs typeface="Arial" panose="020B0604020202020204" pitchFamily="34" charset="0"/>
            </a:rPr>
            <a:t> HS, </a:t>
          </a:r>
          <a:r>
            <a:rPr lang="en-US" sz="2400" b="1" dirty="0" err="1">
              <a:solidFill>
                <a:srgbClr val="0432FF"/>
              </a:solidFill>
              <a:latin typeface="Arial" panose="020B0604020202020204" pitchFamily="34" charset="0"/>
              <a:cs typeface="Arial" panose="020B0604020202020204" pitchFamily="34" charset="0"/>
            </a:rPr>
            <a:t>nâng</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cao</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chất</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lượng</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học</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tập</a:t>
          </a:r>
          <a:r>
            <a:rPr lang="en-US" sz="2400" b="1" dirty="0">
              <a:solidFill>
                <a:srgbClr val="0432FF"/>
              </a:solidFill>
              <a:latin typeface="Arial" panose="020B0604020202020204" pitchFamily="34" charset="0"/>
              <a:cs typeface="Arial" panose="020B0604020202020204" pitchFamily="34" charset="0"/>
            </a:rPr>
            <a:t> qua </a:t>
          </a:r>
          <a:r>
            <a:rPr lang="en-US" sz="2400" b="1" dirty="0" err="1">
              <a:solidFill>
                <a:srgbClr val="0432FF"/>
              </a:solidFill>
              <a:latin typeface="Arial" panose="020B0604020202020204" pitchFamily="34" charset="0"/>
              <a:cs typeface="Arial" panose="020B0604020202020204" pitchFamily="34" charset="0"/>
            </a:rPr>
            <a:t>quá</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trình</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tập</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luyện</a:t>
          </a:r>
          <a:r>
            <a:rPr lang="en-US" sz="2400" b="1" dirty="0">
              <a:solidFill>
                <a:srgbClr val="0432FF"/>
              </a:solidFill>
              <a:latin typeface="Arial" panose="020B0604020202020204" pitchFamily="34" charset="0"/>
              <a:cs typeface="Arial" panose="020B0604020202020204" pitchFamily="34" charset="0"/>
            </a:rPr>
            <a:t>.</a:t>
          </a:r>
        </a:p>
      </dgm:t>
    </dgm:pt>
    <dgm:pt modelId="{DFAEE7A0-C5E5-4D7B-905E-64CE1E48D21A}" type="parTrans" cxnId="{1D1FE734-7B80-424D-A532-6E4AA487216D}">
      <dgm:prSet/>
      <dgm:spPr/>
      <dgm:t>
        <a:bodyPr/>
        <a:lstStyle/>
        <a:p>
          <a:endParaRPr lang="en-US"/>
        </a:p>
      </dgm:t>
    </dgm:pt>
    <dgm:pt modelId="{306D006F-8781-4C3A-B1DB-9399C33D875A}" type="sibTrans" cxnId="{1D1FE734-7B80-424D-A532-6E4AA487216D}">
      <dgm:prSet/>
      <dgm:spPr/>
      <dgm:t>
        <a:bodyPr/>
        <a:lstStyle/>
        <a:p>
          <a:endParaRPr lang="en-US"/>
        </a:p>
      </dgm:t>
    </dgm:pt>
    <dgm:pt modelId="{98FC6E05-E928-4B3C-B9DA-09CEC9316201}">
      <dgm:prSet phldrT="[Text]" custT="1"/>
      <dgm:spPr/>
      <dgm:t>
        <a:bodyPr/>
        <a:lstStyle/>
        <a:p>
          <a:r>
            <a:rPr lang="en-US" sz="2400" b="1" dirty="0">
              <a:solidFill>
                <a:srgbClr val="0432FF"/>
              </a:solidFill>
              <a:latin typeface="Arial" panose="020B0604020202020204" pitchFamily="34" charset="0"/>
              <a:cs typeface="Arial" panose="020B0604020202020204" pitchFamily="34" charset="0"/>
            </a:rPr>
            <a:t>HS </a:t>
          </a:r>
          <a:r>
            <a:rPr lang="en-US" sz="2400" b="1" dirty="0" err="1">
              <a:solidFill>
                <a:srgbClr val="0432FF"/>
              </a:solidFill>
              <a:latin typeface="Arial" panose="020B0604020202020204" pitchFamily="34" charset="0"/>
              <a:cs typeface="Arial" panose="020B0604020202020204" pitchFamily="34" charset="0"/>
            </a:rPr>
            <a:t>tự</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giám</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sát</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tự</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đánh</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giá</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để</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rút</a:t>
          </a:r>
          <a:r>
            <a:rPr lang="en-US" sz="2400" b="1" dirty="0">
              <a:solidFill>
                <a:srgbClr val="0432FF"/>
              </a:solidFill>
              <a:latin typeface="Arial" panose="020B0604020202020204" pitchFamily="34" charset="0"/>
              <a:cs typeface="Arial" panose="020B0604020202020204" pitchFamily="34" charset="0"/>
            </a:rPr>
            <a:t> ra </a:t>
          </a:r>
          <a:r>
            <a:rPr lang="en-US" sz="2400" b="1" dirty="0" err="1">
              <a:solidFill>
                <a:srgbClr val="0432FF"/>
              </a:solidFill>
              <a:latin typeface="Arial" panose="020B0604020202020204" pitchFamily="34" charset="0"/>
              <a:cs typeface="Arial" panose="020B0604020202020204" pitchFamily="34" charset="0"/>
            </a:rPr>
            <a:t>bài</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học</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cho</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bản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thân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thông</a:t>
          </a:r>
          <a:r>
            <a:rPr lang="en-US" sz="2400" b="1" dirty="0">
              <a:solidFill>
                <a:srgbClr val="0432FF"/>
              </a:solidFill>
              <a:latin typeface="Arial" panose="020B0604020202020204" pitchFamily="34" charset="0"/>
              <a:cs typeface="Arial" panose="020B0604020202020204" pitchFamily="34" charset="0"/>
            </a:rPr>
            <a:t> qua </a:t>
          </a:r>
          <a:r>
            <a:rPr lang="en-US" sz="2400" b="1" dirty="0" err="1">
              <a:solidFill>
                <a:srgbClr val="0432FF"/>
              </a:solidFill>
              <a:latin typeface="Arial" panose="020B0604020202020204" pitchFamily="34" charset="0"/>
              <a:cs typeface="Arial" panose="020B0604020202020204" pitchFamily="34" charset="0"/>
            </a:rPr>
            <a:t>quá</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trình</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thực</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hiện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kỹ</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năng</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động</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tác</a:t>
          </a:r>
          <a:r>
            <a:rPr lang="en-US" sz="2400" b="1" dirty="0">
              <a:solidFill>
                <a:srgbClr val="0432FF"/>
              </a:solidFill>
              <a:latin typeface="Arial" panose="020B0604020202020204" pitchFamily="34" charset="0"/>
              <a:cs typeface="Arial" panose="020B0604020202020204" pitchFamily="34" charset="0"/>
            </a:rPr>
            <a:t>.</a:t>
          </a:r>
        </a:p>
      </dgm:t>
    </dgm:pt>
    <dgm:pt modelId="{E7D1C43A-FEAB-4876-AEDD-11CC59CE9AFD}" type="parTrans" cxnId="{9951B072-121E-49EA-9A25-B2DCF0692C34}">
      <dgm:prSet/>
      <dgm:spPr/>
      <dgm:t>
        <a:bodyPr/>
        <a:lstStyle/>
        <a:p>
          <a:endParaRPr lang="en-US"/>
        </a:p>
      </dgm:t>
    </dgm:pt>
    <dgm:pt modelId="{756ED138-B095-4A33-8F31-50C1D702E43C}" type="sibTrans" cxnId="{9951B072-121E-49EA-9A25-B2DCF0692C34}">
      <dgm:prSet/>
      <dgm:spPr/>
      <dgm:t>
        <a:bodyPr/>
        <a:lstStyle/>
        <a:p>
          <a:endParaRPr lang="en-US"/>
        </a:p>
      </dgm:t>
    </dgm:pt>
    <dgm:pt modelId="{7D41C1FE-9ABE-41DB-9150-A71B479A64BA}">
      <dgm:prSet phldrT="[Text]" custT="1"/>
      <dgm:spPr/>
      <dgm:t>
        <a:bodyPr/>
        <a:lstStyle/>
        <a:p>
          <a:r>
            <a:rPr lang="en-US" sz="2400" b="1" dirty="0" err="1">
              <a:solidFill>
                <a:srgbClr val="0432FF"/>
              </a:solidFill>
              <a:latin typeface="Arial" panose="020B0604020202020204" pitchFamily="34" charset="0"/>
              <a:cs typeface="Arial" panose="020B0604020202020204" pitchFamily="34" charset="0"/>
            </a:rPr>
            <a:t>Đánh</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giá</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để</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ghi</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nhận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những</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gì</a:t>
          </a:r>
          <a:r>
            <a:rPr lang="en-US" sz="2400" b="1" dirty="0">
              <a:solidFill>
                <a:srgbClr val="0432FF"/>
              </a:solidFill>
              <a:latin typeface="Arial" panose="020B0604020202020204" pitchFamily="34" charset="0"/>
              <a:cs typeface="Arial" panose="020B0604020202020204" pitchFamily="34" charset="0"/>
            </a:rPr>
            <a:t> HS </a:t>
          </a:r>
          <a:r>
            <a:rPr lang="en-US" sz="2400" b="1" dirty="0" err="1">
              <a:solidFill>
                <a:srgbClr val="0432FF"/>
              </a:solidFill>
              <a:latin typeface="Arial" panose="020B0604020202020204" pitchFamily="34" charset="0"/>
              <a:cs typeface="Arial" panose="020B0604020202020204" pitchFamily="34" charset="0"/>
            </a:rPr>
            <a:t>đạt</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được</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vào</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cuối</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giai</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đoạn</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học</a:t>
          </a:r>
          <a:r>
            <a:rPr lang="en-US" sz="2400" b="1" dirty="0">
              <a:solidFill>
                <a:srgbClr val="0432FF"/>
              </a:solidFill>
              <a:latin typeface="Arial" panose="020B0604020202020204" pitchFamily="34" charset="0"/>
              <a:cs typeface="Arial" panose="020B0604020202020204" pitchFamily="34" charset="0"/>
            </a:rPr>
            <a:t> </a:t>
          </a:r>
          <a:r>
            <a:rPr lang="en-US" sz="2400" b="1" dirty="0" err="1">
              <a:solidFill>
                <a:srgbClr val="0432FF"/>
              </a:solidFill>
              <a:latin typeface="Arial" panose="020B0604020202020204" pitchFamily="34" charset="0"/>
              <a:cs typeface="Arial" panose="020B0604020202020204" pitchFamily="34" charset="0"/>
            </a:rPr>
            <a:t>tập</a:t>
          </a:r>
          <a:r>
            <a:rPr lang="en-US" sz="2400" b="1" dirty="0">
              <a:solidFill>
                <a:srgbClr val="0432FF"/>
              </a:solidFill>
              <a:latin typeface="Arial" panose="020B0604020202020204" pitchFamily="34" charset="0"/>
              <a:cs typeface="Arial" panose="020B0604020202020204" pitchFamily="34" charset="0"/>
            </a:rPr>
            <a:t>.</a:t>
          </a:r>
        </a:p>
      </dgm:t>
    </dgm:pt>
    <dgm:pt modelId="{00379AD0-E19C-4F61-963C-2BBF77155520}" type="parTrans" cxnId="{D066DD30-20AD-483A-BFCB-B3011D317901}">
      <dgm:prSet/>
      <dgm:spPr/>
      <dgm:t>
        <a:bodyPr/>
        <a:lstStyle/>
        <a:p>
          <a:endParaRPr lang="en-US"/>
        </a:p>
      </dgm:t>
    </dgm:pt>
    <dgm:pt modelId="{2DE1D4C1-3F34-4EED-BCE8-2BA99806DD6D}" type="sibTrans" cxnId="{D066DD30-20AD-483A-BFCB-B3011D317901}">
      <dgm:prSet/>
      <dgm:spPr/>
      <dgm:t>
        <a:bodyPr/>
        <a:lstStyle/>
        <a:p>
          <a:endParaRPr lang="en-US"/>
        </a:p>
      </dgm:t>
    </dgm:pt>
    <dgm:pt modelId="{E5F0635A-EE74-464F-AD65-07BFA9DE0590}" type="pres">
      <dgm:prSet presAssocID="{D125A4F3-4CCA-45D1-9571-612D24F8AA39}" presName="linear" presStyleCnt="0">
        <dgm:presLayoutVars>
          <dgm:dir/>
          <dgm:animLvl val="lvl"/>
          <dgm:resizeHandles val="exact"/>
        </dgm:presLayoutVars>
      </dgm:prSet>
      <dgm:spPr/>
      <dgm:t>
        <a:bodyPr/>
        <a:lstStyle/>
        <a:p>
          <a:endParaRPr lang="en-US"/>
        </a:p>
      </dgm:t>
    </dgm:pt>
    <dgm:pt modelId="{2C7E17ED-4162-4BEA-9879-9F02BC65ED4F}" type="pres">
      <dgm:prSet presAssocID="{9C1C6E8B-9450-4F2F-BB3E-BCAA4F436686}" presName="parentLin" presStyleCnt="0"/>
      <dgm:spPr/>
    </dgm:pt>
    <dgm:pt modelId="{9A3598C3-2C13-40BD-AEBB-EDA68D6FD66A}" type="pres">
      <dgm:prSet presAssocID="{9C1C6E8B-9450-4F2F-BB3E-BCAA4F436686}" presName="parentLeftMargin" presStyleLbl="node1" presStyleIdx="0" presStyleCnt="3"/>
      <dgm:spPr/>
      <dgm:t>
        <a:bodyPr/>
        <a:lstStyle/>
        <a:p>
          <a:endParaRPr lang="en-US"/>
        </a:p>
      </dgm:t>
    </dgm:pt>
    <dgm:pt modelId="{276C3BC5-829A-4CF0-8FEA-F896F1684E79}" type="pres">
      <dgm:prSet presAssocID="{9C1C6E8B-9450-4F2F-BB3E-BCAA4F436686}" presName="parentText" presStyleLbl="node1" presStyleIdx="0" presStyleCnt="3">
        <dgm:presLayoutVars>
          <dgm:chMax val="0"/>
          <dgm:bulletEnabled val="1"/>
        </dgm:presLayoutVars>
      </dgm:prSet>
      <dgm:spPr/>
      <dgm:t>
        <a:bodyPr/>
        <a:lstStyle/>
        <a:p>
          <a:endParaRPr lang="en-US"/>
        </a:p>
      </dgm:t>
    </dgm:pt>
    <dgm:pt modelId="{A53F3C79-33DA-4DC7-8027-C3FBDED0544C}" type="pres">
      <dgm:prSet presAssocID="{9C1C6E8B-9450-4F2F-BB3E-BCAA4F436686}" presName="negativeSpace" presStyleCnt="0"/>
      <dgm:spPr/>
    </dgm:pt>
    <dgm:pt modelId="{56A35676-6465-47F4-A3E3-C981F255BAB6}" type="pres">
      <dgm:prSet presAssocID="{9C1C6E8B-9450-4F2F-BB3E-BCAA4F436686}" presName="childText" presStyleLbl="conFgAcc1" presStyleIdx="0" presStyleCnt="3">
        <dgm:presLayoutVars>
          <dgm:bulletEnabled val="1"/>
        </dgm:presLayoutVars>
      </dgm:prSet>
      <dgm:spPr>
        <a:prstGeom prst="flowChartAlternateProcess">
          <a:avLst/>
        </a:prstGeom>
      </dgm:spPr>
      <dgm:t>
        <a:bodyPr/>
        <a:lstStyle/>
        <a:p>
          <a:endParaRPr lang="en-US"/>
        </a:p>
      </dgm:t>
    </dgm:pt>
    <dgm:pt modelId="{AB1A6DC2-5EDE-497F-B2A0-B08E4AE4EB30}" type="pres">
      <dgm:prSet presAssocID="{0DA1AD84-EDE1-4E3D-AF12-DE5A03CFE3A1}" presName="spaceBetweenRectangles" presStyleCnt="0"/>
      <dgm:spPr/>
    </dgm:pt>
    <dgm:pt modelId="{3DE00E34-DA54-4028-A575-2575EB353613}" type="pres">
      <dgm:prSet presAssocID="{39FA1BAF-134E-48E3-8461-0BDF380F17C5}" presName="parentLin" presStyleCnt="0"/>
      <dgm:spPr/>
    </dgm:pt>
    <dgm:pt modelId="{B94A279B-57C2-434E-89D7-42214B65180C}" type="pres">
      <dgm:prSet presAssocID="{39FA1BAF-134E-48E3-8461-0BDF380F17C5}" presName="parentLeftMargin" presStyleLbl="node1" presStyleIdx="0" presStyleCnt="3"/>
      <dgm:spPr/>
      <dgm:t>
        <a:bodyPr/>
        <a:lstStyle/>
        <a:p>
          <a:endParaRPr lang="en-US"/>
        </a:p>
      </dgm:t>
    </dgm:pt>
    <dgm:pt modelId="{3D688F12-F8C4-4F8B-9DF3-D055D473291D}" type="pres">
      <dgm:prSet presAssocID="{39FA1BAF-134E-48E3-8461-0BDF380F17C5}" presName="parentText" presStyleLbl="node1" presStyleIdx="1" presStyleCnt="3" custScaleX="62878" custLinFactNeighborX="5224" custLinFactNeighborY="-2379">
        <dgm:presLayoutVars>
          <dgm:chMax val="0"/>
          <dgm:bulletEnabled val="1"/>
        </dgm:presLayoutVars>
      </dgm:prSet>
      <dgm:spPr/>
      <dgm:t>
        <a:bodyPr/>
        <a:lstStyle/>
        <a:p>
          <a:endParaRPr lang="en-US"/>
        </a:p>
      </dgm:t>
    </dgm:pt>
    <dgm:pt modelId="{73B27602-4573-4F43-B2F8-179697B4B2BA}" type="pres">
      <dgm:prSet presAssocID="{39FA1BAF-134E-48E3-8461-0BDF380F17C5}" presName="negativeSpace" presStyleCnt="0"/>
      <dgm:spPr/>
    </dgm:pt>
    <dgm:pt modelId="{D0AC08D5-E932-4910-9F0F-E60FB555E187}" type="pres">
      <dgm:prSet presAssocID="{39FA1BAF-134E-48E3-8461-0BDF380F17C5}" presName="childText" presStyleLbl="conFgAcc1" presStyleIdx="1" presStyleCnt="3">
        <dgm:presLayoutVars>
          <dgm:bulletEnabled val="1"/>
        </dgm:presLayoutVars>
      </dgm:prSet>
      <dgm:spPr>
        <a:prstGeom prst="flowChartAlternateProcess">
          <a:avLst/>
        </a:prstGeom>
      </dgm:spPr>
      <dgm:t>
        <a:bodyPr/>
        <a:lstStyle/>
        <a:p>
          <a:endParaRPr lang="en-US"/>
        </a:p>
      </dgm:t>
    </dgm:pt>
    <dgm:pt modelId="{68D1C198-7D10-4A68-BED6-3DB7FEE6B13B}" type="pres">
      <dgm:prSet presAssocID="{347A23E8-9B69-4F95-9F17-586FDC2795C6}" presName="spaceBetweenRectangles" presStyleCnt="0"/>
      <dgm:spPr/>
    </dgm:pt>
    <dgm:pt modelId="{C7BD40D1-F68C-41A4-AC9C-6C4C8E501898}" type="pres">
      <dgm:prSet presAssocID="{8B993327-C086-4649-871E-79D316002CD4}" presName="parentLin" presStyleCnt="0"/>
      <dgm:spPr/>
    </dgm:pt>
    <dgm:pt modelId="{5E6467C3-148E-4D1B-9BDE-FBEAFBD4E30F}" type="pres">
      <dgm:prSet presAssocID="{8B993327-C086-4649-871E-79D316002CD4}" presName="parentLeftMargin" presStyleLbl="node1" presStyleIdx="1" presStyleCnt="3"/>
      <dgm:spPr/>
      <dgm:t>
        <a:bodyPr/>
        <a:lstStyle/>
        <a:p>
          <a:endParaRPr lang="en-US"/>
        </a:p>
      </dgm:t>
    </dgm:pt>
    <dgm:pt modelId="{C2E1956E-52A9-4788-91D4-0F63B21769DE}" type="pres">
      <dgm:prSet presAssocID="{8B993327-C086-4649-871E-79D316002CD4}" presName="parentText" presStyleLbl="node1" presStyleIdx="2" presStyleCnt="3">
        <dgm:presLayoutVars>
          <dgm:chMax val="0"/>
          <dgm:bulletEnabled val="1"/>
        </dgm:presLayoutVars>
      </dgm:prSet>
      <dgm:spPr/>
      <dgm:t>
        <a:bodyPr/>
        <a:lstStyle/>
        <a:p>
          <a:endParaRPr lang="en-US"/>
        </a:p>
      </dgm:t>
    </dgm:pt>
    <dgm:pt modelId="{1286275B-C70D-4D9D-A72F-9101BDA1191B}" type="pres">
      <dgm:prSet presAssocID="{8B993327-C086-4649-871E-79D316002CD4}" presName="negativeSpace" presStyleCnt="0"/>
      <dgm:spPr/>
    </dgm:pt>
    <dgm:pt modelId="{B50BA8C9-89B1-4CBB-813C-DD06E5B6F942}" type="pres">
      <dgm:prSet presAssocID="{8B993327-C086-4649-871E-79D316002CD4}" presName="childText" presStyleLbl="conFgAcc1" presStyleIdx="2" presStyleCnt="3">
        <dgm:presLayoutVars>
          <dgm:bulletEnabled val="1"/>
        </dgm:presLayoutVars>
      </dgm:prSet>
      <dgm:spPr>
        <a:prstGeom prst="flowChartAlternateProcess">
          <a:avLst/>
        </a:prstGeom>
      </dgm:spPr>
      <dgm:t>
        <a:bodyPr/>
        <a:lstStyle/>
        <a:p>
          <a:endParaRPr lang="en-US"/>
        </a:p>
      </dgm:t>
    </dgm:pt>
  </dgm:ptLst>
  <dgm:cxnLst>
    <dgm:cxn modelId="{74DA1F4E-803C-4210-8960-A3D9F50FC198}" type="presOf" srcId="{17393AE7-6F20-42AA-8592-72F122EC918E}" destId="{56A35676-6465-47F4-A3E3-C981F255BAB6}" srcOrd="0" destOrd="0" presId="urn:microsoft.com/office/officeart/2005/8/layout/list1"/>
    <dgm:cxn modelId="{70ACCC69-388B-4A3E-9F47-458434A1F7F8}" type="presOf" srcId="{39FA1BAF-134E-48E3-8461-0BDF380F17C5}" destId="{3D688F12-F8C4-4F8B-9DF3-D055D473291D}" srcOrd="1" destOrd="0" presId="urn:microsoft.com/office/officeart/2005/8/layout/list1"/>
    <dgm:cxn modelId="{A37D5145-7A9B-4C3A-B00E-D3DE780CD9A7}" srcId="{D125A4F3-4CCA-45D1-9571-612D24F8AA39}" destId="{39FA1BAF-134E-48E3-8461-0BDF380F17C5}" srcOrd="1" destOrd="0" parTransId="{D7D58BC9-0A05-48A1-A2EA-B8C94D6F97BB}" sibTransId="{347A23E8-9B69-4F95-9F17-586FDC2795C6}"/>
    <dgm:cxn modelId="{8EA1B608-948A-4F7F-A3A4-6B96DDC4C662}" type="presOf" srcId="{8B993327-C086-4649-871E-79D316002CD4}" destId="{5E6467C3-148E-4D1B-9BDE-FBEAFBD4E30F}" srcOrd="0" destOrd="0" presId="urn:microsoft.com/office/officeart/2005/8/layout/list1"/>
    <dgm:cxn modelId="{589A4014-B000-4B1F-A006-085FD23A0527}" srcId="{D125A4F3-4CCA-45D1-9571-612D24F8AA39}" destId="{9C1C6E8B-9450-4F2F-BB3E-BCAA4F436686}" srcOrd="0" destOrd="0" parTransId="{21D33E06-154D-4722-90B5-827775D07C41}" sibTransId="{0DA1AD84-EDE1-4E3D-AF12-DE5A03CFE3A1}"/>
    <dgm:cxn modelId="{C4DCF0F1-845B-44FA-A4F8-51ED33B86FB0}" srcId="{D125A4F3-4CCA-45D1-9571-612D24F8AA39}" destId="{8B993327-C086-4649-871E-79D316002CD4}" srcOrd="2" destOrd="0" parTransId="{7193830A-AFDB-4C4E-A1A4-1EE336256432}" sibTransId="{DF6063B6-37EC-4EC7-973F-E5C4A912FB0E}"/>
    <dgm:cxn modelId="{08B26AE4-7576-45D7-BE98-41C10340C071}" type="presOf" srcId="{39FA1BAF-134E-48E3-8461-0BDF380F17C5}" destId="{B94A279B-57C2-434E-89D7-42214B65180C}" srcOrd="0" destOrd="0" presId="urn:microsoft.com/office/officeart/2005/8/layout/list1"/>
    <dgm:cxn modelId="{A5937A60-D32A-4776-B834-AB7745384FF0}" type="presOf" srcId="{8B993327-C086-4649-871E-79D316002CD4}" destId="{C2E1956E-52A9-4788-91D4-0F63B21769DE}" srcOrd="1" destOrd="0" presId="urn:microsoft.com/office/officeart/2005/8/layout/list1"/>
    <dgm:cxn modelId="{9951B072-121E-49EA-9A25-B2DCF0692C34}" srcId="{39FA1BAF-134E-48E3-8461-0BDF380F17C5}" destId="{98FC6E05-E928-4B3C-B9DA-09CEC9316201}" srcOrd="0" destOrd="0" parTransId="{E7D1C43A-FEAB-4876-AEDD-11CC59CE9AFD}" sibTransId="{756ED138-B095-4A33-8F31-50C1D702E43C}"/>
    <dgm:cxn modelId="{2C215AFD-EE1B-4762-B29B-20FFBDB5DBBF}" type="presOf" srcId="{7D41C1FE-9ABE-41DB-9150-A71B479A64BA}" destId="{B50BA8C9-89B1-4CBB-813C-DD06E5B6F942}" srcOrd="0" destOrd="0" presId="urn:microsoft.com/office/officeart/2005/8/layout/list1"/>
    <dgm:cxn modelId="{D066DD30-20AD-483A-BFCB-B3011D317901}" srcId="{8B993327-C086-4649-871E-79D316002CD4}" destId="{7D41C1FE-9ABE-41DB-9150-A71B479A64BA}" srcOrd="0" destOrd="0" parTransId="{00379AD0-E19C-4F61-963C-2BBF77155520}" sibTransId="{2DE1D4C1-3F34-4EED-BCE8-2BA99806DD6D}"/>
    <dgm:cxn modelId="{A2F035AA-61A4-4923-9D54-834C77812A44}" type="presOf" srcId="{D125A4F3-4CCA-45D1-9571-612D24F8AA39}" destId="{E5F0635A-EE74-464F-AD65-07BFA9DE0590}" srcOrd="0" destOrd="0" presId="urn:microsoft.com/office/officeart/2005/8/layout/list1"/>
    <dgm:cxn modelId="{21078C1E-CD2E-40D5-B380-FD0A3645EAE5}" type="presOf" srcId="{98FC6E05-E928-4B3C-B9DA-09CEC9316201}" destId="{D0AC08D5-E932-4910-9F0F-E60FB555E187}" srcOrd="0" destOrd="0" presId="urn:microsoft.com/office/officeart/2005/8/layout/list1"/>
    <dgm:cxn modelId="{2413A5E9-773B-4468-B5D2-33D73617FAD2}" type="presOf" srcId="{9C1C6E8B-9450-4F2F-BB3E-BCAA4F436686}" destId="{9A3598C3-2C13-40BD-AEBB-EDA68D6FD66A}" srcOrd="0" destOrd="0" presId="urn:microsoft.com/office/officeart/2005/8/layout/list1"/>
    <dgm:cxn modelId="{D8C12AD8-6A76-4C6D-ACCA-928FA128D78D}" type="presOf" srcId="{9C1C6E8B-9450-4F2F-BB3E-BCAA4F436686}" destId="{276C3BC5-829A-4CF0-8FEA-F896F1684E79}" srcOrd="1" destOrd="0" presId="urn:microsoft.com/office/officeart/2005/8/layout/list1"/>
    <dgm:cxn modelId="{1D1FE734-7B80-424D-A532-6E4AA487216D}" srcId="{9C1C6E8B-9450-4F2F-BB3E-BCAA4F436686}" destId="{17393AE7-6F20-42AA-8592-72F122EC918E}" srcOrd="0" destOrd="0" parTransId="{DFAEE7A0-C5E5-4D7B-905E-64CE1E48D21A}" sibTransId="{306D006F-8781-4C3A-B1DB-9399C33D875A}"/>
    <dgm:cxn modelId="{24624CBF-E66C-4056-80C3-3EE9847C70D1}" type="presParOf" srcId="{E5F0635A-EE74-464F-AD65-07BFA9DE0590}" destId="{2C7E17ED-4162-4BEA-9879-9F02BC65ED4F}" srcOrd="0" destOrd="0" presId="urn:microsoft.com/office/officeart/2005/8/layout/list1"/>
    <dgm:cxn modelId="{76DE5BFB-8C5E-4440-8DEE-06FB2C11BAC9}" type="presParOf" srcId="{2C7E17ED-4162-4BEA-9879-9F02BC65ED4F}" destId="{9A3598C3-2C13-40BD-AEBB-EDA68D6FD66A}" srcOrd="0" destOrd="0" presId="urn:microsoft.com/office/officeart/2005/8/layout/list1"/>
    <dgm:cxn modelId="{1381DB1B-E41B-4A50-8C39-694323DD9611}" type="presParOf" srcId="{2C7E17ED-4162-4BEA-9879-9F02BC65ED4F}" destId="{276C3BC5-829A-4CF0-8FEA-F896F1684E79}" srcOrd="1" destOrd="0" presId="urn:microsoft.com/office/officeart/2005/8/layout/list1"/>
    <dgm:cxn modelId="{9E5160B4-1FF8-4321-8129-77E651B94026}" type="presParOf" srcId="{E5F0635A-EE74-464F-AD65-07BFA9DE0590}" destId="{A53F3C79-33DA-4DC7-8027-C3FBDED0544C}" srcOrd="1" destOrd="0" presId="urn:microsoft.com/office/officeart/2005/8/layout/list1"/>
    <dgm:cxn modelId="{9F3D532F-6648-4FB6-9E22-5F273E35C171}" type="presParOf" srcId="{E5F0635A-EE74-464F-AD65-07BFA9DE0590}" destId="{56A35676-6465-47F4-A3E3-C981F255BAB6}" srcOrd="2" destOrd="0" presId="urn:microsoft.com/office/officeart/2005/8/layout/list1"/>
    <dgm:cxn modelId="{0227F583-5B0E-45A9-B653-9FD53697BC38}" type="presParOf" srcId="{E5F0635A-EE74-464F-AD65-07BFA9DE0590}" destId="{AB1A6DC2-5EDE-497F-B2A0-B08E4AE4EB30}" srcOrd="3" destOrd="0" presId="urn:microsoft.com/office/officeart/2005/8/layout/list1"/>
    <dgm:cxn modelId="{78083E50-0A6F-43BE-9566-B3D425850F25}" type="presParOf" srcId="{E5F0635A-EE74-464F-AD65-07BFA9DE0590}" destId="{3DE00E34-DA54-4028-A575-2575EB353613}" srcOrd="4" destOrd="0" presId="urn:microsoft.com/office/officeart/2005/8/layout/list1"/>
    <dgm:cxn modelId="{1F50728C-EA86-4693-AEAB-B819FF09950A}" type="presParOf" srcId="{3DE00E34-DA54-4028-A575-2575EB353613}" destId="{B94A279B-57C2-434E-89D7-42214B65180C}" srcOrd="0" destOrd="0" presId="urn:microsoft.com/office/officeart/2005/8/layout/list1"/>
    <dgm:cxn modelId="{2924C0D5-115D-4F5F-90DC-32862D72A8AD}" type="presParOf" srcId="{3DE00E34-DA54-4028-A575-2575EB353613}" destId="{3D688F12-F8C4-4F8B-9DF3-D055D473291D}" srcOrd="1" destOrd="0" presId="urn:microsoft.com/office/officeart/2005/8/layout/list1"/>
    <dgm:cxn modelId="{BEFB73A6-A5B1-4AAE-8D4A-88FEB71F98B5}" type="presParOf" srcId="{E5F0635A-EE74-464F-AD65-07BFA9DE0590}" destId="{73B27602-4573-4F43-B2F8-179697B4B2BA}" srcOrd="5" destOrd="0" presId="urn:microsoft.com/office/officeart/2005/8/layout/list1"/>
    <dgm:cxn modelId="{A2481B7A-2282-4E86-ACB3-1DCCAA905856}" type="presParOf" srcId="{E5F0635A-EE74-464F-AD65-07BFA9DE0590}" destId="{D0AC08D5-E932-4910-9F0F-E60FB555E187}" srcOrd="6" destOrd="0" presId="urn:microsoft.com/office/officeart/2005/8/layout/list1"/>
    <dgm:cxn modelId="{8CE62BC4-A95F-4BB6-9F49-CE6A0640C086}" type="presParOf" srcId="{E5F0635A-EE74-464F-AD65-07BFA9DE0590}" destId="{68D1C198-7D10-4A68-BED6-3DB7FEE6B13B}" srcOrd="7" destOrd="0" presId="urn:microsoft.com/office/officeart/2005/8/layout/list1"/>
    <dgm:cxn modelId="{E7677EC3-6811-45BF-8C09-992FE6B5D87B}" type="presParOf" srcId="{E5F0635A-EE74-464F-AD65-07BFA9DE0590}" destId="{C7BD40D1-F68C-41A4-AC9C-6C4C8E501898}" srcOrd="8" destOrd="0" presId="urn:microsoft.com/office/officeart/2005/8/layout/list1"/>
    <dgm:cxn modelId="{EEFE256D-B17A-4B09-8C06-E85525F3027C}" type="presParOf" srcId="{C7BD40D1-F68C-41A4-AC9C-6C4C8E501898}" destId="{5E6467C3-148E-4D1B-9BDE-FBEAFBD4E30F}" srcOrd="0" destOrd="0" presId="urn:microsoft.com/office/officeart/2005/8/layout/list1"/>
    <dgm:cxn modelId="{2DEFE06E-3DD1-4DD6-89BE-9472F3BC9A90}" type="presParOf" srcId="{C7BD40D1-F68C-41A4-AC9C-6C4C8E501898}" destId="{C2E1956E-52A9-4788-91D4-0F63B21769DE}" srcOrd="1" destOrd="0" presId="urn:microsoft.com/office/officeart/2005/8/layout/list1"/>
    <dgm:cxn modelId="{E2485058-4B1D-4577-844C-EF85E9DD577C}" type="presParOf" srcId="{E5F0635A-EE74-464F-AD65-07BFA9DE0590}" destId="{1286275B-C70D-4D9D-A72F-9101BDA1191B}" srcOrd="9" destOrd="0" presId="urn:microsoft.com/office/officeart/2005/8/layout/list1"/>
    <dgm:cxn modelId="{5681BADB-8BF3-406F-AFF1-F4EBA9518F28}" type="presParOf" srcId="{E5F0635A-EE74-464F-AD65-07BFA9DE0590}" destId="{B50BA8C9-89B1-4CBB-813C-DD06E5B6F9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25A4F3-4CCA-45D1-9571-612D24F8AA39}"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9C1C6E8B-9450-4F2F-BB3E-BCAA4F436686}">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0" i="0" dirty="0" err="1">
              <a:solidFill>
                <a:schemeClr val="tx1"/>
              </a:solidFill>
            </a:rPr>
            <a:t>Đảm</a:t>
          </a:r>
          <a:r>
            <a:rPr lang="en-US" sz="2800" b="0" i="0" dirty="0">
              <a:solidFill>
                <a:schemeClr val="tx1"/>
              </a:solidFill>
            </a:rPr>
            <a:t> </a:t>
          </a:r>
          <a:r>
            <a:rPr lang="en-US" sz="2800" b="0" i="0" dirty="0" err="1">
              <a:solidFill>
                <a:schemeClr val="tx1"/>
              </a:solidFill>
            </a:rPr>
            <a:t>bảo</a:t>
          </a:r>
          <a:r>
            <a:rPr lang="en-US" sz="2800" b="0" i="0" dirty="0">
              <a:solidFill>
                <a:schemeClr val="tx1"/>
              </a:solidFill>
            </a:rPr>
            <a:t> </a:t>
          </a:r>
          <a:r>
            <a:rPr lang="en-US" sz="2800" b="0" i="0" dirty="0" err="1">
              <a:solidFill>
                <a:schemeClr val="tx1"/>
              </a:solidFill>
            </a:rPr>
            <a:t>tính</a:t>
          </a:r>
          <a:r>
            <a:rPr lang="en-US" sz="2800" b="0" i="0" dirty="0">
              <a:solidFill>
                <a:schemeClr val="tx1"/>
              </a:solidFill>
            </a:rPr>
            <a:t> </a:t>
          </a:r>
          <a:r>
            <a:rPr lang="en-US" sz="2800" b="0" i="0" dirty="0" err="1">
              <a:solidFill>
                <a:schemeClr val="tx1"/>
              </a:solidFill>
            </a:rPr>
            <a:t>toàn</a:t>
          </a:r>
          <a:r>
            <a:rPr lang="en-US" sz="2800" b="0" i="0" dirty="0">
              <a:solidFill>
                <a:schemeClr val="tx1"/>
              </a:solidFill>
            </a:rPr>
            <a:t> </a:t>
          </a:r>
          <a:r>
            <a:rPr lang="en-US" sz="2800" b="0" i="0" dirty="0" err="1">
              <a:solidFill>
                <a:schemeClr val="tx1"/>
              </a:solidFill>
            </a:rPr>
            <a:t>diện</a:t>
          </a:r>
          <a:r>
            <a:rPr lang="en-US" sz="2800" b="0" i="0" dirty="0">
              <a:solidFill>
                <a:schemeClr val="tx1"/>
              </a:solidFill>
            </a:rPr>
            <a:t> </a:t>
          </a:r>
          <a:r>
            <a:rPr lang="en-US" sz="2800" b="0" i="0" dirty="0" err="1">
              <a:solidFill>
                <a:schemeClr val="tx1"/>
              </a:solidFill>
            </a:rPr>
            <a:t>và</a:t>
          </a:r>
          <a:r>
            <a:rPr lang="en-US" sz="2800" b="0" i="0" dirty="0">
              <a:solidFill>
                <a:schemeClr val="tx1"/>
              </a:solidFill>
            </a:rPr>
            <a:t> </a:t>
          </a:r>
          <a:r>
            <a:rPr lang="en-US" sz="2800" b="0" i="0" dirty="0" err="1">
              <a:solidFill>
                <a:schemeClr val="tx1"/>
              </a:solidFill>
            </a:rPr>
            <a:t>linh</a:t>
          </a:r>
          <a:r>
            <a:rPr lang="en-US" sz="2800" b="0" i="0" dirty="0">
              <a:solidFill>
                <a:schemeClr val="tx1"/>
              </a:solidFill>
            </a:rPr>
            <a:t> </a:t>
          </a:r>
          <a:r>
            <a:rPr lang="en-US" sz="2800" b="0" i="0" dirty="0" err="1">
              <a:solidFill>
                <a:schemeClr val="tx1"/>
              </a:solidFill>
            </a:rPr>
            <a:t>hoạt</a:t>
          </a:r>
          <a:endParaRPr lang="en-US" sz="2800" b="1" dirty="0">
            <a:solidFill>
              <a:schemeClr val="tx1"/>
            </a:solidFill>
            <a:latin typeface="Arial" panose="020B0604020202020204" pitchFamily="34" charset="0"/>
            <a:cs typeface="Arial" panose="020B0604020202020204" pitchFamily="34" charset="0"/>
          </a:endParaRPr>
        </a:p>
      </dgm:t>
    </dgm:pt>
    <dgm:pt modelId="{21D33E06-154D-4722-90B5-827775D07C41}" type="parTrans" cxnId="{589A4014-B000-4B1F-A006-085FD23A0527}">
      <dgm:prSet/>
      <dgm:spPr/>
      <dgm:t>
        <a:bodyPr/>
        <a:lstStyle/>
        <a:p>
          <a:endParaRPr lang="en-US"/>
        </a:p>
      </dgm:t>
    </dgm:pt>
    <dgm:pt modelId="{0DA1AD84-EDE1-4E3D-AF12-DE5A03CFE3A1}" type="sibTrans" cxnId="{589A4014-B000-4B1F-A006-085FD23A0527}">
      <dgm:prSet/>
      <dgm:spPr/>
      <dgm:t>
        <a:bodyPr/>
        <a:lstStyle/>
        <a:p>
          <a:endParaRPr lang="en-US"/>
        </a:p>
      </dgm:t>
    </dgm:pt>
    <dgm:pt modelId="{39FA1BAF-134E-48E3-8461-0BDF380F17C5}">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0" i="0" dirty="0" err="1">
              <a:solidFill>
                <a:srgbClr val="FF0000"/>
              </a:solidFill>
              <a:latin typeface="Arial" panose="020B0604020202020204" pitchFamily="34" charset="0"/>
              <a:cs typeface="Arial" panose="020B0604020202020204" pitchFamily="34" charset="0"/>
            </a:rPr>
            <a:t>Đảm</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bảo</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tính</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phát</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triển</a:t>
          </a:r>
          <a:r>
            <a:rPr lang="en-US" sz="2800" b="0" i="0" dirty="0">
              <a:solidFill>
                <a:srgbClr val="FF0000"/>
              </a:solidFill>
              <a:latin typeface="Arial" panose="020B0604020202020204" pitchFamily="34" charset="0"/>
              <a:cs typeface="Arial" panose="020B0604020202020204" pitchFamily="34" charset="0"/>
            </a:rPr>
            <a:t> HS</a:t>
          </a:r>
          <a:endParaRPr lang="en-US" sz="2800" b="1" dirty="0">
            <a:solidFill>
              <a:srgbClr val="FF0000"/>
            </a:solidFill>
            <a:latin typeface="Arial" panose="020B0604020202020204" pitchFamily="34" charset="0"/>
            <a:cs typeface="Arial" panose="020B0604020202020204" pitchFamily="34" charset="0"/>
          </a:endParaRPr>
        </a:p>
      </dgm:t>
    </dgm:pt>
    <dgm:pt modelId="{D7D58BC9-0A05-48A1-A2EA-B8C94D6F97BB}" type="parTrans" cxnId="{A37D5145-7A9B-4C3A-B00E-D3DE780CD9A7}">
      <dgm:prSet/>
      <dgm:spPr/>
      <dgm:t>
        <a:bodyPr/>
        <a:lstStyle/>
        <a:p>
          <a:endParaRPr lang="en-US"/>
        </a:p>
      </dgm:t>
    </dgm:pt>
    <dgm:pt modelId="{347A23E8-9B69-4F95-9F17-586FDC2795C6}" type="sibTrans" cxnId="{A37D5145-7A9B-4C3A-B00E-D3DE780CD9A7}">
      <dgm:prSet/>
      <dgm:spPr/>
      <dgm:t>
        <a:bodyPr/>
        <a:lstStyle/>
        <a:p>
          <a:endParaRPr lang="en-US"/>
        </a:p>
      </dgm:t>
    </dgm:pt>
    <dgm:pt modelId="{8B993327-C086-4649-871E-79D316002CD4}">
      <dgm:prSet phldrT="[Tex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2800" b="0" i="0" dirty="0" err="1">
              <a:solidFill>
                <a:srgbClr val="FF0000"/>
              </a:solidFill>
              <a:latin typeface="Arial" panose="020B0604020202020204" pitchFamily="34" charset="0"/>
              <a:cs typeface="Arial" panose="020B0604020202020204" pitchFamily="34" charset="0"/>
            </a:rPr>
            <a:t>Đảm</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bảo</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đánh</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giá</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trong</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bối</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cảnh</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thực</a:t>
          </a:r>
          <a:r>
            <a:rPr lang="en-US" sz="2800" b="0" i="0" dirty="0">
              <a:solidFill>
                <a:srgbClr val="FF0000"/>
              </a:solidFill>
              <a:latin typeface="Arial" panose="020B0604020202020204" pitchFamily="34" charset="0"/>
              <a:cs typeface="Arial" panose="020B0604020202020204" pitchFamily="34" charset="0"/>
            </a:rPr>
            <a:t> </a:t>
          </a:r>
          <a:r>
            <a:rPr lang="en-US" sz="2800" b="0" i="0" dirty="0" err="1">
              <a:solidFill>
                <a:srgbClr val="FF0000"/>
              </a:solidFill>
              <a:latin typeface="Arial" panose="020B0604020202020204" pitchFamily="34" charset="0"/>
              <a:cs typeface="Arial" panose="020B0604020202020204" pitchFamily="34" charset="0"/>
            </a:rPr>
            <a:t>tiễn</a:t>
          </a:r>
          <a:endParaRPr lang="en-US" sz="2800" b="1" dirty="0">
            <a:solidFill>
              <a:srgbClr val="FF0000"/>
            </a:solidFill>
            <a:latin typeface="Arial" panose="020B0604020202020204" pitchFamily="34" charset="0"/>
            <a:cs typeface="Arial" panose="020B0604020202020204" pitchFamily="34" charset="0"/>
          </a:endParaRPr>
        </a:p>
      </dgm:t>
    </dgm:pt>
    <dgm:pt modelId="{7193830A-AFDB-4C4E-A1A4-1EE336256432}" type="parTrans" cxnId="{C4DCF0F1-845B-44FA-A4F8-51ED33B86FB0}">
      <dgm:prSet/>
      <dgm:spPr/>
      <dgm:t>
        <a:bodyPr/>
        <a:lstStyle/>
        <a:p>
          <a:endParaRPr lang="en-US"/>
        </a:p>
      </dgm:t>
    </dgm:pt>
    <dgm:pt modelId="{DF6063B6-37EC-4EC7-973F-E5C4A912FB0E}" type="sibTrans" cxnId="{C4DCF0F1-845B-44FA-A4F8-51ED33B86FB0}">
      <dgm:prSet/>
      <dgm:spPr/>
      <dgm:t>
        <a:bodyPr/>
        <a:lstStyle/>
        <a:p>
          <a:endParaRPr lang="en-US"/>
        </a:p>
      </dgm:t>
    </dgm:pt>
    <dgm:pt modelId="{DC7F9CA3-C5A4-4231-8BF6-6820ECA2C121}">
      <dgm:prSet phldrT="[Tex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r>
            <a:rPr lang="en-US" sz="2800" b="0" i="0" dirty="0" err="1">
              <a:solidFill>
                <a:schemeClr val="tx1"/>
              </a:solidFill>
              <a:latin typeface="Arial" panose="020B0604020202020204" pitchFamily="34" charset="0"/>
              <a:cs typeface="Arial" panose="020B0604020202020204" pitchFamily="34" charset="0"/>
            </a:rPr>
            <a:t>Đảm</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bảo</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phù</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hợp</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với</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đặc</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thù</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môn</a:t>
          </a:r>
          <a:r>
            <a:rPr lang="en-US" sz="2800" b="0" i="0" dirty="0">
              <a:solidFill>
                <a:schemeClr val="tx1"/>
              </a:solidFill>
              <a:latin typeface="Arial" panose="020B0604020202020204" pitchFamily="34" charset="0"/>
              <a:cs typeface="Arial" panose="020B0604020202020204" pitchFamily="34" charset="0"/>
            </a:rPr>
            <a:t> </a:t>
          </a:r>
          <a:r>
            <a:rPr lang="en-US" sz="2800" b="0" i="0" dirty="0" err="1">
              <a:solidFill>
                <a:schemeClr val="tx1"/>
              </a:solidFill>
              <a:latin typeface="Arial" panose="020B0604020202020204" pitchFamily="34" charset="0"/>
              <a:cs typeface="Arial" panose="020B0604020202020204" pitchFamily="34" charset="0"/>
            </a:rPr>
            <a:t>học</a:t>
          </a:r>
          <a:endParaRPr lang="en-US" sz="2800" b="1" dirty="0">
            <a:solidFill>
              <a:schemeClr val="tx1"/>
            </a:solidFill>
            <a:latin typeface="Arial" panose="020B0604020202020204" pitchFamily="34" charset="0"/>
            <a:cs typeface="Arial" panose="020B0604020202020204" pitchFamily="34" charset="0"/>
          </a:endParaRPr>
        </a:p>
      </dgm:t>
    </dgm:pt>
    <dgm:pt modelId="{1FF6D2AD-17F1-45C4-9B6A-F313432EFFDB}" type="parTrans" cxnId="{E8B00F90-C607-46E7-9242-76B2D14B46C8}">
      <dgm:prSet/>
      <dgm:spPr/>
      <dgm:t>
        <a:bodyPr/>
        <a:lstStyle/>
        <a:p>
          <a:endParaRPr lang="en-US"/>
        </a:p>
      </dgm:t>
    </dgm:pt>
    <dgm:pt modelId="{DC79B8C6-B95A-4938-8D5E-5A84CAC5DD76}" type="sibTrans" cxnId="{E8B00F90-C607-46E7-9242-76B2D14B46C8}">
      <dgm:prSet/>
      <dgm:spPr/>
      <dgm:t>
        <a:bodyPr/>
        <a:lstStyle/>
        <a:p>
          <a:endParaRPr lang="en-US"/>
        </a:p>
      </dgm:t>
    </dgm:pt>
    <dgm:pt modelId="{E5F0635A-EE74-464F-AD65-07BFA9DE0590}" type="pres">
      <dgm:prSet presAssocID="{D125A4F3-4CCA-45D1-9571-612D24F8AA39}" presName="linear" presStyleCnt="0">
        <dgm:presLayoutVars>
          <dgm:dir/>
          <dgm:animLvl val="lvl"/>
          <dgm:resizeHandles val="exact"/>
        </dgm:presLayoutVars>
      </dgm:prSet>
      <dgm:spPr/>
      <dgm:t>
        <a:bodyPr/>
        <a:lstStyle/>
        <a:p>
          <a:endParaRPr lang="en-US"/>
        </a:p>
      </dgm:t>
    </dgm:pt>
    <dgm:pt modelId="{2C7E17ED-4162-4BEA-9879-9F02BC65ED4F}" type="pres">
      <dgm:prSet presAssocID="{9C1C6E8B-9450-4F2F-BB3E-BCAA4F436686}" presName="parentLin" presStyleCnt="0"/>
      <dgm:spPr/>
    </dgm:pt>
    <dgm:pt modelId="{9A3598C3-2C13-40BD-AEBB-EDA68D6FD66A}" type="pres">
      <dgm:prSet presAssocID="{9C1C6E8B-9450-4F2F-BB3E-BCAA4F436686}" presName="parentLeftMargin" presStyleLbl="node1" presStyleIdx="0" presStyleCnt="4"/>
      <dgm:spPr/>
      <dgm:t>
        <a:bodyPr/>
        <a:lstStyle/>
        <a:p>
          <a:endParaRPr lang="en-US"/>
        </a:p>
      </dgm:t>
    </dgm:pt>
    <dgm:pt modelId="{276C3BC5-829A-4CF0-8FEA-F896F1684E79}" type="pres">
      <dgm:prSet presAssocID="{9C1C6E8B-9450-4F2F-BB3E-BCAA4F436686}" presName="parentText" presStyleLbl="node1" presStyleIdx="0" presStyleCnt="4">
        <dgm:presLayoutVars>
          <dgm:chMax val="0"/>
          <dgm:bulletEnabled val="1"/>
        </dgm:presLayoutVars>
      </dgm:prSet>
      <dgm:spPr/>
      <dgm:t>
        <a:bodyPr/>
        <a:lstStyle/>
        <a:p>
          <a:endParaRPr lang="en-US"/>
        </a:p>
      </dgm:t>
    </dgm:pt>
    <dgm:pt modelId="{A53F3C79-33DA-4DC7-8027-C3FBDED0544C}" type="pres">
      <dgm:prSet presAssocID="{9C1C6E8B-9450-4F2F-BB3E-BCAA4F436686}" presName="negativeSpace" presStyleCnt="0"/>
      <dgm:spPr/>
    </dgm:pt>
    <dgm:pt modelId="{56A35676-6465-47F4-A3E3-C981F255BAB6}" type="pres">
      <dgm:prSet presAssocID="{9C1C6E8B-9450-4F2F-BB3E-BCAA4F436686}" presName="childText" presStyleLbl="conFgAcc1" presStyleIdx="0" presStyleCnt="4">
        <dgm:presLayoutVars>
          <dgm:bulletEnabled val="1"/>
        </dgm:presLayoutVars>
      </dgm:prSet>
      <dgm:spPr>
        <a:prstGeom prst="flowChartAlternateProcess">
          <a:avLst/>
        </a:prstGeom>
      </dgm:spPr>
    </dgm:pt>
    <dgm:pt modelId="{AB1A6DC2-5EDE-497F-B2A0-B08E4AE4EB30}" type="pres">
      <dgm:prSet presAssocID="{0DA1AD84-EDE1-4E3D-AF12-DE5A03CFE3A1}" presName="spaceBetweenRectangles" presStyleCnt="0"/>
      <dgm:spPr/>
    </dgm:pt>
    <dgm:pt modelId="{3DE00E34-DA54-4028-A575-2575EB353613}" type="pres">
      <dgm:prSet presAssocID="{39FA1BAF-134E-48E3-8461-0BDF380F17C5}" presName="parentLin" presStyleCnt="0"/>
      <dgm:spPr/>
    </dgm:pt>
    <dgm:pt modelId="{B94A279B-57C2-434E-89D7-42214B65180C}" type="pres">
      <dgm:prSet presAssocID="{39FA1BAF-134E-48E3-8461-0BDF380F17C5}" presName="parentLeftMargin" presStyleLbl="node1" presStyleIdx="0" presStyleCnt="4"/>
      <dgm:spPr/>
      <dgm:t>
        <a:bodyPr/>
        <a:lstStyle/>
        <a:p>
          <a:endParaRPr lang="en-US"/>
        </a:p>
      </dgm:t>
    </dgm:pt>
    <dgm:pt modelId="{3D688F12-F8C4-4F8B-9DF3-D055D473291D}" type="pres">
      <dgm:prSet presAssocID="{39FA1BAF-134E-48E3-8461-0BDF380F17C5}" presName="parentText" presStyleLbl="node1" presStyleIdx="1" presStyleCnt="4" custScaleX="77018" custLinFactNeighborX="5224" custLinFactNeighborY="-2379">
        <dgm:presLayoutVars>
          <dgm:chMax val="0"/>
          <dgm:bulletEnabled val="1"/>
        </dgm:presLayoutVars>
      </dgm:prSet>
      <dgm:spPr/>
      <dgm:t>
        <a:bodyPr/>
        <a:lstStyle/>
        <a:p>
          <a:endParaRPr lang="en-US"/>
        </a:p>
      </dgm:t>
    </dgm:pt>
    <dgm:pt modelId="{73B27602-4573-4F43-B2F8-179697B4B2BA}" type="pres">
      <dgm:prSet presAssocID="{39FA1BAF-134E-48E3-8461-0BDF380F17C5}" presName="negativeSpace" presStyleCnt="0"/>
      <dgm:spPr/>
    </dgm:pt>
    <dgm:pt modelId="{D0AC08D5-E932-4910-9F0F-E60FB555E187}" type="pres">
      <dgm:prSet presAssocID="{39FA1BAF-134E-48E3-8461-0BDF380F17C5}" presName="childText" presStyleLbl="conFgAcc1" presStyleIdx="1" presStyleCnt="4">
        <dgm:presLayoutVars>
          <dgm:bulletEnabled val="1"/>
        </dgm:presLayoutVars>
      </dgm:prSet>
      <dgm:spPr>
        <a:prstGeom prst="flowChartAlternateProcess">
          <a:avLst/>
        </a:prstGeom>
      </dgm:spPr>
    </dgm:pt>
    <dgm:pt modelId="{68D1C198-7D10-4A68-BED6-3DB7FEE6B13B}" type="pres">
      <dgm:prSet presAssocID="{347A23E8-9B69-4F95-9F17-586FDC2795C6}" presName="spaceBetweenRectangles" presStyleCnt="0"/>
      <dgm:spPr/>
    </dgm:pt>
    <dgm:pt modelId="{C7BD40D1-F68C-41A4-AC9C-6C4C8E501898}" type="pres">
      <dgm:prSet presAssocID="{8B993327-C086-4649-871E-79D316002CD4}" presName="parentLin" presStyleCnt="0"/>
      <dgm:spPr/>
    </dgm:pt>
    <dgm:pt modelId="{5E6467C3-148E-4D1B-9BDE-FBEAFBD4E30F}" type="pres">
      <dgm:prSet presAssocID="{8B993327-C086-4649-871E-79D316002CD4}" presName="parentLeftMargin" presStyleLbl="node1" presStyleIdx="1" presStyleCnt="4"/>
      <dgm:spPr/>
      <dgm:t>
        <a:bodyPr/>
        <a:lstStyle/>
        <a:p>
          <a:endParaRPr lang="en-US"/>
        </a:p>
      </dgm:t>
    </dgm:pt>
    <dgm:pt modelId="{C2E1956E-52A9-4788-91D4-0F63B21769DE}" type="pres">
      <dgm:prSet presAssocID="{8B993327-C086-4649-871E-79D316002CD4}" presName="parentText" presStyleLbl="node1" presStyleIdx="2" presStyleCnt="4">
        <dgm:presLayoutVars>
          <dgm:chMax val="0"/>
          <dgm:bulletEnabled val="1"/>
        </dgm:presLayoutVars>
      </dgm:prSet>
      <dgm:spPr/>
      <dgm:t>
        <a:bodyPr/>
        <a:lstStyle/>
        <a:p>
          <a:endParaRPr lang="en-US"/>
        </a:p>
      </dgm:t>
    </dgm:pt>
    <dgm:pt modelId="{1286275B-C70D-4D9D-A72F-9101BDA1191B}" type="pres">
      <dgm:prSet presAssocID="{8B993327-C086-4649-871E-79D316002CD4}" presName="negativeSpace" presStyleCnt="0"/>
      <dgm:spPr/>
    </dgm:pt>
    <dgm:pt modelId="{B50BA8C9-89B1-4CBB-813C-DD06E5B6F942}" type="pres">
      <dgm:prSet presAssocID="{8B993327-C086-4649-871E-79D316002CD4}" presName="childText" presStyleLbl="conFgAcc1" presStyleIdx="2" presStyleCnt="4">
        <dgm:presLayoutVars>
          <dgm:bulletEnabled val="1"/>
        </dgm:presLayoutVars>
      </dgm:prSet>
      <dgm:spPr>
        <a:prstGeom prst="flowChartAlternateProcess">
          <a:avLst/>
        </a:prstGeom>
      </dgm:spPr>
    </dgm:pt>
    <dgm:pt modelId="{C4CF26A5-6DC8-46AE-A93B-AC2022024630}" type="pres">
      <dgm:prSet presAssocID="{DF6063B6-37EC-4EC7-973F-E5C4A912FB0E}" presName="spaceBetweenRectangles" presStyleCnt="0"/>
      <dgm:spPr/>
    </dgm:pt>
    <dgm:pt modelId="{772D93E8-2D55-43BC-A644-F0C83B740255}" type="pres">
      <dgm:prSet presAssocID="{DC7F9CA3-C5A4-4231-8BF6-6820ECA2C121}" presName="parentLin" presStyleCnt="0"/>
      <dgm:spPr/>
    </dgm:pt>
    <dgm:pt modelId="{45420426-0049-4247-B56D-B43E2BAB4029}" type="pres">
      <dgm:prSet presAssocID="{DC7F9CA3-C5A4-4231-8BF6-6820ECA2C121}" presName="parentLeftMargin" presStyleLbl="node1" presStyleIdx="2" presStyleCnt="4"/>
      <dgm:spPr/>
      <dgm:t>
        <a:bodyPr/>
        <a:lstStyle/>
        <a:p>
          <a:endParaRPr lang="en-US"/>
        </a:p>
      </dgm:t>
    </dgm:pt>
    <dgm:pt modelId="{D0C4A9D9-EFD4-4D5E-9048-080E0FFCBDF3}" type="pres">
      <dgm:prSet presAssocID="{DC7F9CA3-C5A4-4231-8BF6-6820ECA2C121}" presName="parentText" presStyleLbl="node1" presStyleIdx="3" presStyleCnt="4">
        <dgm:presLayoutVars>
          <dgm:chMax val="0"/>
          <dgm:bulletEnabled val="1"/>
        </dgm:presLayoutVars>
      </dgm:prSet>
      <dgm:spPr/>
      <dgm:t>
        <a:bodyPr/>
        <a:lstStyle/>
        <a:p>
          <a:endParaRPr lang="en-US"/>
        </a:p>
      </dgm:t>
    </dgm:pt>
    <dgm:pt modelId="{B4561D90-8B3A-4A6D-B962-A60F8C9E8766}" type="pres">
      <dgm:prSet presAssocID="{DC7F9CA3-C5A4-4231-8BF6-6820ECA2C121}" presName="negativeSpace" presStyleCnt="0"/>
      <dgm:spPr/>
    </dgm:pt>
    <dgm:pt modelId="{664127AA-3D92-47FD-BFA8-B7DBA5E45ECB}" type="pres">
      <dgm:prSet presAssocID="{DC7F9CA3-C5A4-4231-8BF6-6820ECA2C121}" presName="childText" presStyleLbl="conFgAcc1" presStyleIdx="3" presStyleCnt="4">
        <dgm:presLayoutVars>
          <dgm:bulletEnabled val="1"/>
        </dgm:presLayoutVars>
      </dgm:prSet>
      <dgm:spPr/>
    </dgm:pt>
  </dgm:ptLst>
  <dgm:cxnLst>
    <dgm:cxn modelId="{E8B00F90-C607-46E7-9242-76B2D14B46C8}" srcId="{D125A4F3-4CCA-45D1-9571-612D24F8AA39}" destId="{DC7F9CA3-C5A4-4231-8BF6-6820ECA2C121}" srcOrd="3" destOrd="0" parTransId="{1FF6D2AD-17F1-45C4-9B6A-F313432EFFDB}" sibTransId="{DC79B8C6-B95A-4938-8D5E-5A84CAC5DD76}"/>
    <dgm:cxn modelId="{C4DCF0F1-845B-44FA-A4F8-51ED33B86FB0}" srcId="{D125A4F3-4CCA-45D1-9571-612D24F8AA39}" destId="{8B993327-C086-4649-871E-79D316002CD4}" srcOrd="2" destOrd="0" parTransId="{7193830A-AFDB-4C4E-A1A4-1EE336256432}" sibTransId="{DF6063B6-37EC-4EC7-973F-E5C4A912FB0E}"/>
    <dgm:cxn modelId="{8EA1B608-948A-4F7F-A3A4-6B96DDC4C662}" type="presOf" srcId="{8B993327-C086-4649-871E-79D316002CD4}" destId="{5E6467C3-148E-4D1B-9BDE-FBEAFBD4E30F}" srcOrd="0" destOrd="0" presId="urn:microsoft.com/office/officeart/2005/8/layout/list1"/>
    <dgm:cxn modelId="{A5937A60-D32A-4776-B834-AB7745384FF0}" type="presOf" srcId="{8B993327-C086-4649-871E-79D316002CD4}" destId="{C2E1956E-52A9-4788-91D4-0F63B21769DE}" srcOrd="1" destOrd="0" presId="urn:microsoft.com/office/officeart/2005/8/layout/list1"/>
    <dgm:cxn modelId="{2413A5E9-773B-4468-B5D2-33D73617FAD2}" type="presOf" srcId="{9C1C6E8B-9450-4F2F-BB3E-BCAA4F436686}" destId="{9A3598C3-2C13-40BD-AEBB-EDA68D6FD66A}" srcOrd="0" destOrd="0" presId="urn:microsoft.com/office/officeart/2005/8/layout/list1"/>
    <dgm:cxn modelId="{08B26AE4-7576-45D7-BE98-41C10340C071}" type="presOf" srcId="{39FA1BAF-134E-48E3-8461-0BDF380F17C5}" destId="{B94A279B-57C2-434E-89D7-42214B65180C}" srcOrd="0" destOrd="0" presId="urn:microsoft.com/office/officeart/2005/8/layout/list1"/>
    <dgm:cxn modelId="{589A4014-B000-4B1F-A006-085FD23A0527}" srcId="{D125A4F3-4CCA-45D1-9571-612D24F8AA39}" destId="{9C1C6E8B-9450-4F2F-BB3E-BCAA4F436686}" srcOrd="0" destOrd="0" parTransId="{21D33E06-154D-4722-90B5-827775D07C41}" sibTransId="{0DA1AD84-EDE1-4E3D-AF12-DE5A03CFE3A1}"/>
    <dgm:cxn modelId="{A692D09C-F5F3-4BC2-B33B-35D8C6365181}" type="presOf" srcId="{DC7F9CA3-C5A4-4231-8BF6-6820ECA2C121}" destId="{45420426-0049-4247-B56D-B43E2BAB4029}" srcOrd="0" destOrd="0" presId="urn:microsoft.com/office/officeart/2005/8/layout/list1"/>
    <dgm:cxn modelId="{A37D5145-7A9B-4C3A-B00E-D3DE780CD9A7}" srcId="{D125A4F3-4CCA-45D1-9571-612D24F8AA39}" destId="{39FA1BAF-134E-48E3-8461-0BDF380F17C5}" srcOrd="1" destOrd="0" parTransId="{D7D58BC9-0A05-48A1-A2EA-B8C94D6F97BB}" sibTransId="{347A23E8-9B69-4F95-9F17-586FDC2795C6}"/>
    <dgm:cxn modelId="{70ACCC69-388B-4A3E-9F47-458434A1F7F8}" type="presOf" srcId="{39FA1BAF-134E-48E3-8461-0BDF380F17C5}" destId="{3D688F12-F8C4-4F8B-9DF3-D055D473291D}" srcOrd="1" destOrd="0" presId="urn:microsoft.com/office/officeart/2005/8/layout/list1"/>
    <dgm:cxn modelId="{A2F035AA-61A4-4923-9D54-834C77812A44}" type="presOf" srcId="{D125A4F3-4CCA-45D1-9571-612D24F8AA39}" destId="{E5F0635A-EE74-464F-AD65-07BFA9DE0590}" srcOrd="0" destOrd="0" presId="urn:microsoft.com/office/officeart/2005/8/layout/list1"/>
    <dgm:cxn modelId="{D8C12AD8-6A76-4C6D-ACCA-928FA128D78D}" type="presOf" srcId="{9C1C6E8B-9450-4F2F-BB3E-BCAA4F436686}" destId="{276C3BC5-829A-4CF0-8FEA-F896F1684E79}" srcOrd="1" destOrd="0" presId="urn:microsoft.com/office/officeart/2005/8/layout/list1"/>
    <dgm:cxn modelId="{4E8F4607-FBE8-4A50-A853-EA046128B62B}" type="presOf" srcId="{DC7F9CA3-C5A4-4231-8BF6-6820ECA2C121}" destId="{D0C4A9D9-EFD4-4D5E-9048-080E0FFCBDF3}" srcOrd="1" destOrd="0" presId="urn:microsoft.com/office/officeart/2005/8/layout/list1"/>
    <dgm:cxn modelId="{24624CBF-E66C-4056-80C3-3EE9847C70D1}" type="presParOf" srcId="{E5F0635A-EE74-464F-AD65-07BFA9DE0590}" destId="{2C7E17ED-4162-4BEA-9879-9F02BC65ED4F}" srcOrd="0" destOrd="0" presId="urn:microsoft.com/office/officeart/2005/8/layout/list1"/>
    <dgm:cxn modelId="{76DE5BFB-8C5E-4440-8DEE-06FB2C11BAC9}" type="presParOf" srcId="{2C7E17ED-4162-4BEA-9879-9F02BC65ED4F}" destId="{9A3598C3-2C13-40BD-AEBB-EDA68D6FD66A}" srcOrd="0" destOrd="0" presId="urn:microsoft.com/office/officeart/2005/8/layout/list1"/>
    <dgm:cxn modelId="{1381DB1B-E41B-4A50-8C39-694323DD9611}" type="presParOf" srcId="{2C7E17ED-4162-4BEA-9879-9F02BC65ED4F}" destId="{276C3BC5-829A-4CF0-8FEA-F896F1684E79}" srcOrd="1" destOrd="0" presId="urn:microsoft.com/office/officeart/2005/8/layout/list1"/>
    <dgm:cxn modelId="{9E5160B4-1FF8-4321-8129-77E651B94026}" type="presParOf" srcId="{E5F0635A-EE74-464F-AD65-07BFA9DE0590}" destId="{A53F3C79-33DA-4DC7-8027-C3FBDED0544C}" srcOrd="1" destOrd="0" presId="urn:microsoft.com/office/officeart/2005/8/layout/list1"/>
    <dgm:cxn modelId="{9F3D532F-6648-4FB6-9E22-5F273E35C171}" type="presParOf" srcId="{E5F0635A-EE74-464F-AD65-07BFA9DE0590}" destId="{56A35676-6465-47F4-A3E3-C981F255BAB6}" srcOrd="2" destOrd="0" presId="urn:microsoft.com/office/officeart/2005/8/layout/list1"/>
    <dgm:cxn modelId="{0227F583-5B0E-45A9-B653-9FD53697BC38}" type="presParOf" srcId="{E5F0635A-EE74-464F-AD65-07BFA9DE0590}" destId="{AB1A6DC2-5EDE-497F-B2A0-B08E4AE4EB30}" srcOrd="3" destOrd="0" presId="urn:microsoft.com/office/officeart/2005/8/layout/list1"/>
    <dgm:cxn modelId="{78083E50-0A6F-43BE-9566-B3D425850F25}" type="presParOf" srcId="{E5F0635A-EE74-464F-AD65-07BFA9DE0590}" destId="{3DE00E34-DA54-4028-A575-2575EB353613}" srcOrd="4" destOrd="0" presId="urn:microsoft.com/office/officeart/2005/8/layout/list1"/>
    <dgm:cxn modelId="{1F50728C-EA86-4693-AEAB-B819FF09950A}" type="presParOf" srcId="{3DE00E34-DA54-4028-A575-2575EB353613}" destId="{B94A279B-57C2-434E-89D7-42214B65180C}" srcOrd="0" destOrd="0" presId="urn:microsoft.com/office/officeart/2005/8/layout/list1"/>
    <dgm:cxn modelId="{2924C0D5-115D-4F5F-90DC-32862D72A8AD}" type="presParOf" srcId="{3DE00E34-DA54-4028-A575-2575EB353613}" destId="{3D688F12-F8C4-4F8B-9DF3-D055D473291D}" srcOrd="1" destOrd="0" presId="urn:microsoft.com/office/officeart/2005/8/layout/list1"/>
    <dgm:cxn modelId="{BEFB73A6-A5B1-4AAE-8D4A-88FEB71F98B5}" type="presParOf" srcId="{E5F0635A-EE74-464F-AD65-07BFA9DE0590}" destId="{73B27602-4573-4F43-B2F8-179697B4B2BA}" srcOrd="5" destOrd="0" presId="urn:microsoft.com/office/officeart/2005/8/layout/list1"/>
    <dgm:cxn modelId="{A2481B7A-2282-4E86-ACB3-1DCCAA905856}" type="presParOf" srcId="{E5F0635A-EE74-464F-AD65-07BFA9DE0590}" destId="{D0AC08D5-E932-4910-9F0F-E60FB555E187}" srcOrd="6" destOrd="0" presId="urn:microsoft.com/office/officeart/2005/8/layout/list1"/>
    <dgm:cxn modelId="{8CE62BC4-A95F-4BB6-9F49-CE6A0640C086}" type="presParOf" srcId="{E5F0635A-EE74-464F-AD65-07BFA9DE0590}" destId="{68D1C198-7D10-4A68-BED6-3DB7FEE6B13B}" srcOrd="7" destOrd="0" presId="urn:microsoft.com/office/officeart/2005/8/layout/list1"/>
    <dgm:cxn modelId="{E7677EC3-6811-45BF-8C09-992FE6B5D87B}" type="presParOf" srcId="{E5F0635A-EE74-464F-AD65-07BFA9DE0590}" destId="{C7BD40D1-F68C-41A4-AC9C-6C4C8E501898}" srcOrd="8" destOrd="0" presId="urn:microsoft.com/office/officeart/2005/8/layout/list1"/>
    <dgm:cxn modelId="{EEFE256D-B17A-4B09-8C06-E85525F3027C}" type="presParOf" srcId="{C7BD40D1-F68C-41A4-AC9C-6C4C8E501898}" destId="{5E6467C3-148E-4D1B-9BDE-FBEAFBD4E30F}" srcOrd="0" destOrd="0" presId="urn:microsoft.com/office/officeart/2005/8/layout/list1"/>
    <dgm:cxn modelId="{2DEFE06E-3DD1-4DD6-89BE-9472F3BC9A90}" type="presParOf" srcId="{C7BD40D1-F68C-41A4-AC9C-6C4C8E501898}" destId="{C2E1956E-52A9-4788-91D4-0F63B21769DE}" srcOrd="1" destOrd="0" presId="urn:microsoft.com/office/officeart/2005/8/layout/list1"/>
    <dgm:cxn modelId="{E2485058-4B1D-4577-844C-EF85E9DD577C}" type="presParOf" srcId="{E5F0635A-EE74-464F-AD65-07BFA9DE0590}" destId="{1286275B-C70D-4D9D-A72F-9101BDA1191B}" srcOrd="9" destOrd="0" presId="urn:microsoft.com/office/officeart/2005/8/layout/list1"/>
    <dgm:cxn modelId="{5681BADB-8BF3-406F-AFF1-F4EBA9518F28}" type="presParOf" srcId="{E5F0635A-EE74-464F-AD65-07BFA9DE0590}" destId="{B50BA8C9-89B1-4CBB-813C-DD06E5B6F942}" srcOrd="10" destOrd="0" presId="urn:microsoft.com/office/officeart/2005/8/layout/list1"/>
    <dgm:cxn modelId="{1DFA96F3-2DF1-416E-AA99-0C980C60D24F}" type="presParOf" srcId="{E5F0635A-EE74-464F-AD65-07BFA9DE0590}" destId="{C4CF26A5-6DC8-46AE-A93B-AC2022024630}" srcOrd="11" destOrd="0" presId="urn:microsoft.com/office/officeart/2005/8/layout/list1"/>
    <dgm:cxn modelId="{65305D89-D2BC-4803-B7EE-1B2E5C0C3AB3}" type="presParOf" srcId="{E5F0635A-EE74-464F-AD65-07BFA9DE0590}" destId="{772D93E8-2D55-43BC-A644-F0C83B740255}" srcOrd="12" destOrd="0" presId="urn:microsoft.com/office/officeart/2005/8/layout/list1"/>
    <dgm:cxn modelId="{26C86084-2061-46C6-8647-18FEDFD9A141}" type="presParOf" srcId="{772D93E8-2D55-43BC-A644-F0C83B740255}" destId="{45420426-0049-4247-B56D-B43E2BAB4029}" srcOrd="0" destOrd="0" presId="urn:microsoft.com/office/officeart/2005/8/layout/list1"/>
    <dgm:cxn modelId="{CAC51263-FA31-4E3C-8611-95ADC3133C6B}" type="presParOf" srcId="{772D93E8-2D55-43BC-A644-F0C83B740255}" destId="{D0C4A9D9-EFD4-4D5E-9048-080E0FFCBDF3}" srcOrd="1" destOrd="0" presId="urn:microsoft.com/office/officeart/2005/8/layout/list1"/>
    <dgm:cxn modelId="{439FD62D-7343-40CA-ACA9-3A22C64157B6}" type="presParOf" srcId="{E5F0635A-EE74-464F-AD65-07BFA9DE0590}" destId="{B4561D90-8B3A-4A6D-B962-A60F8C9E8766}" srcOrd="13" destOrd="0" presId="urn:microsoft.com/office/officeart/2005/8/layout/list1"/>
    <dgm:cxn modelId="{E269065B-3EEC-48BA-8ECF-DD0682D16D58}" type="presParOf" srcId="{E5F0635A-EE74-464F-AD65-07BFA9DE0590}" destId="{664127AA-3D92-47FD-BFA8-B7DBA5E45EC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B38733-D0AE-4479-B573-1C891C612039}" type="doc">
      <dgm:prSet loTypeId="urn:microsoft.com/office/officeart/2005/8/layout/hierarchy4" loCatId="list" qsTypeId="urn:microsoft.com/office/officeart/2005/8/quickstyle/simple5" qsCatId="simple" csTypeId="urn:microsoft.com/office/officeart/2005/8/colors/colorful3" csCatId="colorful" phldr="1"/>
      <dgm:spPr/>
      <dgm:t>
        <a:bodyPr/>
        <a:lstStyle/>
        <a:p>
          <a:endParaRPr lang="en-US"/>
        </a:p>
      </dgm:t>
    </dgm:pt>
    <dgm:pt modelId="{5BB574E7-924D-4D2C-B352-A26E3B064443}">
      <dgm:prSet phldrT="[Text]" custT="1"/>
      <dgm:spPr>
        <a:pattFill prst="pct5">
          <a:fgClr>
            <a:schemeClr val="bg2"/>
          </a:fgClr>
          <a:bgClr>
            <a:schemeClr val="bg1"/>
          </a:bgClr>
        </a:pattFill>
        <a:scene3d>
          <a:camera prst="orthographicFront">
            <a:rot lat="0" lon="0" rev="0"/>
          </a:camera>
          <a:lightRig rig="brightRoom" dir="tl"/>
        </a:scene3d>
        <a:sp3d prstMaterial="dkEdge">
          <a:bevelT/>
          <a:bevelB prst="relaxedInset"/>
        </a:sp3d>
      </dgm:spPr>
      <dgm:t>
        <a:bodyPr/>
        <a:lstStyle/>
        <a:p>
          <a:r>
            <a:rPr lang="en-US" sz="2800" b="1" dirty="0" smtClean="0">
              <a:solidFill>
                <a:srgbClr val="C00000"/>
              </a:solidFill>
              <a:latin typeface="Arial" panose="020B0604020202020204" pitchFamily="34" charset="0"/>
              <a:cs typeface="Arial" panose="020B0604020202020204" pitchFamily="34" charset="0"/>
            </a:rPr>
            <a:t>3. KIỂM </a:t>
          </a:r>
          <a:r>
            <a:rPr lang="en-US" sz="2800" b="1" dirty="0">
              <a:solidFill>
                <a:srgbClr val="C00000"/>
              </a:solidFill>
              <a:latin typeface="Arial" panose="020B0604020202020204" pitchFamily="34" charset="0"/>
              <a:cs typeface="Arial" panose="020B0604020202020204" pitchFamily="34" charset="0"/>
            </a:rPr>
            <a:t>TRA ĐÁNH GIÁ </a:t>
          </a:r>
          <a:br>
            <a:rPr lang="en-US" sz="28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TRONG MÔN GIÁO DỤC THỂ CHẤT CẤP THCS</a:t>
          </a:r>
        </a:p>
      </dgm:t>
    </dgm:pt>
    <dgm:pt modelId="{EBDC54EC-D874-4951-AC8B-BC63DFC23A25}" type="parTrans" cxnId="{2CE6D58F-2ABD-452D-9641-15DE1C90393D}">
      <dgm:prSet/>
      <dgm:spPr/>
      <dgm:t>
        <a:bodyPr/>
        <a:lstStyle/>
        <a:p>
          <a:endParaRPr lang="en-US"/>
        </a:p>
      </dgm:t>
    </dgm:pt>
    <dgm:pt modelId="{43DF5F19-5AA1-4DA4-9936-0C0B8A4BBF11}" type="sibTrans" cxnId="{2CE6D58F-2ABD-452D-9641-15DE1C90393D}">
      <dgm:prSet/>
      <dgm:spPr/>
      <dgm:t>
        <a:bodyPr/>
        <a:lstStyle/>
        <a:p>
          <a:endParaRPr lang="en-US"/>
        </a:p>
      </dgm:t>
    </dgm:pt>
    <dgm:pt modelId="{79D08B6E-5FEB-407B-A221-DD13B5F6EE8A}">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800" b="1" dirty="0">
              <a:solidFill>
                <a:srgbClr val="000000"/>
              </a:solidFill>
              <a:latin typeface="Arial" panose="020B0604020202020204" pitchFamily="34" charset="0"/>
              <a:cs typeface="Arial" panose="020B0604020202020204" pitchFamily="34" charset="0"/>
            </a:rPr>
            <a:t>KTĐG</a:t>
          </a:r>
          <a:br>
            <a:rPr lang="en-US" sz="2800" b="1" dirty="0">
              <a:solidFill>
                <a:srgbClr val="000000"/>
              </a:solidFill>
              <a:latin typeface="Arial" panose="020B0604020202020204" pitchFamily="34" charset="0"/>
              <a:cs typeface="Arial" panose="020B0604020202020204" pitchFamily="34" charset="0"/>
            </a:rPr>
          </a:br>
          <a:r>
            <a:rPr lang="en-US" sz="2800" b="1" dirty="0" err="1">
              <a:solidFill>
                <a:srgbClr val="000000"/>
              </a:solidFill>
              <a:latin typeface="Arial" panose="020B0604020202020204" pitchFamily="34" charset="0"/>
              <a:cs typeface="Arial" panose="020B0604020202020204" pitchFamily="34" charset="0"/>
            </a:rPr>
            <a:t>thường</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xuyên</a:t>
          </a:r>
          <a:endParaRPr lang="en-US" sz="2800" b="1" dirty="0">
            <a:solidFill>
              <a:srgbClr val="000000"/>
            </a:solidFill>
            <a:latin typeface="Arial" panose="020B0604020202020204" pitchFamily="34" charset="0"/>
            <a:cs typeface="Arial" panose="020B0604020202020204" pitchFamily="34" charset="0"/>
          </a:endParaRPr>
        </a:p>
      </dgm:t>
    </dgm:pt>
    <dgm:pt modelId="{F0FBC250-CC7B-4F7E-B69A-F9898718A9E8}" type="parTrans" cxnId="{BB6416D2-EACD-4CE8-B145-390EA7843E98}">
      <dgm:prSet/>
      <dgm:spPr/>
      <dgm:t>
        <a:bodyPr/>
        <a:lstStyle/>
        <a:p>
          <a:endParaRPr lang="en-US"/>
        </a:p>
      </dgm:t>
    </dgm:pt>
    <dgm:pt modelId="{54B8AB96-5D54-4488-8B98-1DCFDE94DD3E}" type="sibTrans" cxnId="{BB6416D2-EACD-4CE8-B145-390EA7843E98}">
      <dgm:prSet/>
      <dgm:spPr/>
      <dgm:t>
        <a:bodyPr/>
        <a:lstStyle/>
        <a:p>
          <a:endParaRPr lang="en-US"/>
        </a:p>
      </dgm:t>
    </dgm:pt>
    <dgm:pt modelId="{625FC435-E08E-4C04-B54E-B8FB6F1EDE4E}">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4000" b="1" dirty="0" err="1">
              <a:solidFill>
                <a:srgbClr val="0432FF"/>
              </a:solidFill>
              <a:latin typeface="Arial" panose="020B0604020202020204" pitchFamily="34" charset="0"/>
              <a:cs typeface="Arial" panose="020B0604020202020204" pitchFamily="34" charset="0"/>
            </a:rPr>
            <a:t>Hệ</a:t>
          </a:r>
          <a:r>
            <a:rPr lang="en-US" sz="4000" b="1" dirty="0">
              <a:solidFill>
                <a:srgbClr val="0432FF"/>
              </a:solidFill>
              <a:latin typeface="Arial" panose="020B0604020202020204" pitchFamily="34" charset="0"/>
              <a:cs typeface="Arial" panose="020B0604020202020204" pitchFamily="34" charset="0"/>
            </a:rPr>
            <a:t> số1</a:t>
          </a:r>
        </a:p>
      </dgm:t>
    </dgm:pt>
    <dgm:pt modelId="{6CC19426-5496-4F31-8140-DDDD04A7D710}" type="parTrans" cxnId="{35F2CEFE-EEFA-41FB-A426-951485DA024F}">
      <dgm:prSet/>
      <dgm:spPr/>
      <dgm:t>
        <a:bodyPr/>
        <a:lstStyle/>
        <a:p>
          <a:endParaRPr lang="en-US"/>
        </a:p>
      </dgm:t>
    </dgm:pt>
    <dgm:pt modelId="{6A55DCEE-7135-4F9C-9E1C-84EA3952514C}" type="sibTrans" cxnId="{35F2CEFE-EEFA-41FB-A426-951485DA024F}">
      <dgm:prSet/>
      <dgm:spPr/>
      <dgm:t>
        <a:bodyPr/>
        <a:lstStyle/>
        <a:p>
          <a:endParaRPr lang="en-US"/>
        </a:p>
      </dgm:t>
    </dgm:pt>
    <dgm:pt modelId="{F5F9D088-38D4-4C8F-9163-2A2715106744}">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800" b="1" dirty="0">
              <a:solidFill>
                <a:srgbClr val="000000"/>
              </a:solidFill>
              <a:latin typeface="Arial" panose="020B0604020202020204" pitchFamily="34" charset="0"/>
              <a:cs typeface="Arial" panose="020B0604020202020204" pitchFamily="34" charset="0"/>
            </a:rPr>
            <a:t>KTĐG</a:t>
          </a:r>
          <a:br>
            <a:rPr lang="en-US" sz="2800" b="1" dirty="0">
              <a:solidFill>
                <a:srgbClr val="000000"/>
              </a:solidFill>
              <a:latin typeface="Arial" panose="020B0604020202020204" pitchFamily="34" charset="0"/>
              <a:cs typeface="Arial" panose="020B0604020202020204" pitchFamily="34" charset="0"/>
            </a:rPr>
          </a:br>
          <a:r>
            <a:rPr lang="en-US" sz="2800" b="1" dirty="0" err="1">
              <a:solidFill>
                <a:srgbClr val="000000"/>
              </a:solidFill>
              <a:latin typeface="Arial" panose="020B0604020202020204" pitchFamily="34" charset="0"/>
              <a:cs typeface="Arial" panose="020B0604020202020204" pitchFamily="34" charset="0"/>
            </a:rPr>
            <a:t>giữa</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kỳ</a:t>
          </a:r>
          <a:endParaRPr lang="en-US" sz="2800" b="1" dirty="0">
            <a:solidFill>
              <a:srgbClr val="000000"/>
            </a:solidFill>
            <a:latin typeface="Arial" panose="020B0604020202020204" pitchFamily="34" charset="0"/>
            <a:cs typeface="Arial" panose="020B0604020202020204" pitchFamily="34" charset="0"/>
          </a:endParaRPr>
        </a:p>
      </dgm:t>
    </dgm:pt>
    <dgm:pt modelId="{916E2E27-B37B-4817-A661-B8CB19EA171F}" type="parTrans" cxnId="{78D0A269-41C0-4096-9C20-0887315D84E9}">
      <dgm:prSet/>
      <dgm:spPr/>
      <dgm:t>
        <a:bodyPr/>
        <a:lstStyle/>
        <a:p>
          <a:endParaRPr lang="en-US"/>
        </a:p>
      </dgm:t>
    </dgm:pt>
    <dgm:pt modelId="{97E061CB-4E17-4AB7-B5FB-777524221E93}" type="sibTrans" cxnId="{78D0A269-41C0-4096-9C20-0887315D84E9}">
      <dgm:prSet/>
      <dgm:spPr/>
      <dgm:t>
        <a:bodyPr/>
        <a:lstStyle/>
        <a:p>
          <a:endParaRPr lang="en-US"/>
        </a:p>
      </dgm:t>
    </dgm:pt>
    <dgm:pt modelId="{15E04950-7A45-4BA8-8E6C-33F735C95092}">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800" b="1" dirty="0">
              <a:solidFill>
                <a:srgbClr val="000000"/>
              </a:solidFill>
              <a:latin typeface="Arial" panose="020B0604020202020204" pitchFamily="34" charset="0"/>
              <a:cs typeface="Arial" panose="020B0604020202020204" pitchFamily="34" charset="0"/>
            </a:rPr>
            <a:t>KTĐG</a:t>
          </a:r>
          <a:br>
            <a:rPr lang="en-US" sz="2800" b="1" dirty="0">
              <a:solidFill>
                <a:srgbClr val="000000"/>
              </a:solidFill>
              <a:latin typeface="Arial" panose="020B0604020202020204" pitchFamily="34" charset="0"/>
              <a:cs typeface="Arial" panose="020B0604020202020204" pitchFamily="34" charset="0"/>
            </a:rPr>
          </a:br>
          <a:r>
            <a:rPr lang="en-US" sz="2800" b="1" dirty="0" err="1">
              <a:solidFill>
                <a:srgbClr val="000000"/>
              </a:solidFill>
              <a:latin typeface="Arial" panose="020B0604020202020204" pitchFamily="34" charset="0"/>
              <a:cs typeface="Arial" panose="020B0604020202020204" pitchFamily="34" charset="0"/>
            </a:rPr>
            <a:t>cuối</a:t>
          </a:r>
          <a:r>
            <a:rPr lang="en-US" sz="2800" b="1" dirty="0">
              <a:solidFill>
                <a:srgbClr val="000000"/>
              </a:solidFill>
              <a:latin typeface="Arial" panose="020B0604020202020204" pitchFamily="34" charset="0"/>
              <a:cs typeface="Arial" panose="020B0604020202020204" pitchFamily="34" charset="0"/>
            </a:rPr>
            <a:t> </a:t>
          </a:r>
          <a:r>
            <a:rPr lang="en-US" sz="2800" b="1" dirty="0" err="1">
              <a:solidFill>
                <a:srgbClr val="000000"/>
              </a:solidFill>
              <a:latin typeface="Arial" panose="020B0604020202020204" pitchFamily="34" charset="0"/>
              <a:cs typeface="Arial" panose="020B0604020202020204" pitchFamily="34" charset="0"/>
            </a:rPr>
            <a:t>kỳ</a:t>
          </a:r>
          <a:endParaRPr lang="en-US" sz="2800" b="1" dirty="0">
            <a:solidFill>
              <a:srgbClr val="000000"/>
            </a:solidFill>
            <a:latin typeface="Arial" panose="020B0604020202020204" pitchFamily="34" charset="0"/>
            <a:cs typeface="Arial" panose="020B0604020202020204" pitchFamily="34" charset="0"/>
          </a:endParaRPr>
        </a:p>
      </dgm:t>
    </dgm:pt>
    <dgm:pt modelId="{E6450825-3353-4D02-8847-E4DED0E22570}" type="parTrans" cxnId="{88BBB027-1ACC-4BEE-9600-08F70D910750}">
      <dgm:prSet/>
      <dgm:spPr/>
      <dgm:t>
        <a:bodyPr/>
        <a:lstStyle/>
        <a:p>
          <a:endParaRPr lang="en-US"/>
        </a:p>
      </dgm:t>
    </dgm:pt>
    <dgm:pt modelId="{F4A858DD-DBD3-48CA-B8E9-1A1E3EA692F1}" type="sibTrans" cxnId="{88BBB027-1ACC-4BEE-9600-08F70D910750}">
      <dgm:prSet/>
      <dgm:spPr/>
      <dgm:t>
        <a:bodyPr/>
        <a:lstStyle/>
        <a:p>
          <a:endParaRPr lang="en-US"/>
        </a:p>
      </dgm:t>
    </dgm:pt>
    <dgm:pt modelId="{BEBC8B26-CF0B-4820-A30B-D0F2202BAC66}">
      <dgm:prSet phldrT="[Text]" custT="1"/>
      <dgm:spPr>
        <a:pattFill prst="pct25">
          <a:fgClr>
            <a:srgbClr val="009900"/>
          </a:fgClr>
          <a:bgClr>
            <a:schemeClr val="bg1"/>
          </a:bgClr>
        </a:pattFill>
      </dgm:spPr>
      <dgm:t>
        <a:bodyPr/>
        <a:lstStyle/>
        <a:p>
          <a:r>
            <a:rPr lang="en-US" sz="4000" b="1" dirty="0">
              <a:solidFill>
                <a:schemeClr val="tx1"/>
              </a:solidFill>
              <a:latin typeface="Arial" panose="020B0604020202020204" pitchFamily="34" charset="0"/>
              <a:cs typeface="Arial" panose="020B0604020202020204" pitchFamily="34" charset="0"/>
            </a:rPr>
            <a:t>3 </a:t>
          </a:r>
          <a:r>
            <a:rPr lang="en-US" sz="4000" b="1" dirty="0" err="1">
              <a:solidFill>
                <a:schemeClr val="tx1"/>
              </a:solidFill>
              <a:latin typeface="Arial" panose="020B0604020202020204" pitchFamily="34" charset="0"/>
              <a:cs typeface="Arial" panose="020B0604020202020204" pitchFamily="34" charset="0"/>
            </a:rPr>
            <a:t>cột</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điểm</a:t>
          </a:r>
          <a:endParaRPr lang="en-US" sz="4000" b="1" dirty="0">
            <a:solidFill>
              <a:schemeClr val="tx1"/>
            </a:solidFill>
            <a:latin typeface="Arial" panose="020B0604020202020204" pitchFamily="34" charset="0"/>
            <a:cs typeface="Arial" panose="020B0604020202020204" pitchFamily="34" charset="0"/>
          </a:endParaRPr>
        </a:p>
      </dgm:t>
    </dgm:pt>
    <dgm:pt modelId="{CF1D4AFB-BEA6-4674-A716-5546F53E7F51}" type="parTrans" cxnId="{0DC56122-912B-4259-9BB5-D733ECEE411C}">
      <dgm:prSet/>
      <dgm:spPr/>
      <dgm:t>
        <a:bodyPr/>
        <a:lstStyle/>
        <a:p>
          <a:endParaRPr lang="en-US"/>
        </a:p>
      </dgm:t>
    </dgm:pt>
    <dgm:pt modelId="{9BE9DE00-B88F-4FC1-B5AB-803788E098FD}" type="sibTrans" cxnId="{0DC56122-912B-4259-9BB5-D733ECEE411C}">
      <dgm:prSet/>
      <dgm:spPr/>
      <dgm:t>
        <a:bodyPr/>
        <a:lstStyle/>
        <a:p>
          <a:endParaRPr lang="en-US"/>
        </a:p>
      </dgm:t>
    </dgm:pt>
    <dgm:pt modelId="{51D9817D-D5C0-49C4-9E8A-0140F4E0FBCD}">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4000" b="1" dirty="0" err="1">
              <a:solidFill>
                <a:srgbClr val="FF2F92"/>
              </a:solidFill>
              <a:latin typeface="Arial" panose="020B0604020202020204" pitchFamily="34" charset="0"/>
              <a:cs typeface="Arial" panose="020B0604020202020204" pitchFamily="34" charset="0"/>
            </a:rPr>
            <a:t>Hệ</a:t>
          </a:r>
          <a:r>
            <a:rPr lang="en-US" sz="4000" b="1" dirty="0">
              <a:solidFill>
                <a:srgbClr val="FF2F92"/>
              </a:solidFill>
              <a:latin typeface="Arial" panose="020B0604020202020204" pitchFamily="34" charset="0"/>
              <a:cs typeface="Arial" panose="020B0604020202020204" pitchFamily="34" charset="0"/>
            </a:rPr>
            <a:t> </a:t>
          </a:r>
          <a:r>
            <a:rPr lang="en-US" sz="4000" b="1" dirty="0" err="1">
              <a:solidFill>
                <a:srgbClr val="FF2F92"/>
              </a:solidFill>
              <a:latin typeface="Arial" panose="020B0604020202020204" pitchFamily="34" charset="0"/>
              <a:cs typeface="Arial" panose="020B0604020202020204" pitchFamily="34" charset="0"/>
            </a:rPr>
            <a:t>số</a:t>
          </a:r>
          <a:r>
            <a:rPr lang="en-US" sz="4000" b="1" dirty="0">
              <a:solidFill>
                <a:srgbClr val="FF2F92"/>
              </a:solidFill>
              <a:latin typeface="Arial" panose="020B0604020202020204" pitchFamily="34" charset="0"/>
              <a:cs typeface="Arial" panose="020B0604020202020204" pitchFamily="34" charset="0"/>
            </a:rPr>
            <a:t> 2</a:t>
          </a:r>
        </a:p>
      </dgm:t>
    </dgm:pt>
    <dgm:pt modelId="{8CDDEC96-7496-45A3-86DB-B9554D47E10E}" type="parTrans" cxnId="{CFA1A88B-025F-4826-ACD6-C07F419E66F5}">
      <dgm:prSet/>
      <dgm:spPr/>
      <dgm:t>
        <a:bodyPr/>
        <a:lstStyle/>
        <a:p>
          <a:endParaRPr lang="en-US"/>
        </a:p>
      </dgm:t>
    </dgm:pt>
    <dgm:pt modelId="{F095A73E-22F0-48B6-AEFF-872B74DDE852}" type="sibTrans" cxnId="{CFA1A88B-025F-4826-ACD6-C07F419E66F5}">
      <dgm:prSet/>
      <dgm:spPr/>
      <dgm:t>
        <a:bodyPr/>
        <a:lstStyle/>
        <a:p>
          <a:endParaRPr lang="en-US"/>
        </a:p>
      </dgm:t>
    </dgm:pt>
    <dgm:pt modelId="{2FAFBAD2-1627-41E5-A81E-88D572AC5E94}">
      <dgm:prSet phldrT="[Text]" custT="1"/>
      <dgm:spPr>
        <a:pattFill prst="pct20">
          <a:fgClr>
            <a:srgbClr val="009900"/>
          </a:fgClr>
          <a:bgClr>
            <a:schemeClr val="bg1"/>
          </a:bgClr>
        </a:pattFill>
      </dgm:spPr>
      <dgm:t>
        <a:bodyPr/>
        <a:lstStyle/>
        <a:p>
          <a:r>
            <a:rPr lang="en-US" sz="4000" b="1" dirty="0">
              <a:solidFill>
                <a:srgbClr val="0432FF"/>
              </a:solidFill>
              <a:latin typeface="Arial" panose="020B0604020202020204" pitchFamily="34" charset="0"/>
              <a:cs typeface="Arial" panose="020B0604020202020204" pitchFamily="34" charset="0"/>
            </a:rPr>
            <a:t>1 </a:t>
          </a:r>
          <a:r>
            <a:rPr lang="en-US" sz="4000" b="1" dirty="0" err="1">
              <a:solidFill>
                <a:srgbClr val="0432FF"/>
              </a:solidFill>
              <a:latin typeface="Arial" panose="020B0604020202020204" pitchFamily="34" charset="0"/>
              <a:cs typeface="Arial" panose="020B0604020202020204" pitchFamily="34" charset="0"/>
            </a:rPr>
            <a:t>cột</a:t>
          </a:r>
          <a:r>
            <a:rPr lang="en-US" sz="4000" b="1" dirty="0">
              <a:solidFill>
                <a:srgbClr val="0432FF"/>
              </a:solidFill>
              <a:latin typeface="Arial" panose="020B0604020202020204" pitchFamily="34" charset="0"/>
              <a:cs typeface="Arial" panose="020B0604020202020204" pitchFamily="34" charset="0"/>
            </a:rPr>
            <a:t> </a:t>
          </a:r>
          <a:r>
            <a:rPr lang="en-US" sz="4000" b="1" dirty="0" err="1">
              <a:solidFill>
                <a:srgbClr val="0432FF"/>
              </a:solidFill>
              <a:latin typeface="Arial" panose="020B0604020202020204" pitchFamily="34" charset="0"/>
              <a:cs typeface="Arial" panose="020B0604020202020204" pitchFamily="34" charset="0"/>
            </a:rPr>
            <a:t>điểm</a:t>
          </a:r>
          <a:endParaRPr lang="en-US" sz="4000" b="1" dirty="0">
            <a:solidFill>
              <a:srgbClr val="0432FF"/>
            </a:solidFill>
            <a:latin typeface="Arial" panose="020B0604020202020204" pitchFamily="34" charset="0"/>
            <a:cs typeface="Arial" panose="020B0604020202020204" pitchFamily="34" charset="0"/>
          </a:endParaRPr>
        </a:p>
      </dgm:t>
    </dgm:pt>
    <dgm:pt modelId="{C3D93ED0-7B63-4334-9421-CA9C46D9C910}" type="parTrans" cxnId="{46657A7F-A015-4FA6-91AD-CE42247B32CF}">
      <dgm:prSet/>
      <dgm:spPr/>
      <dgm:t>
        <a:bodyPr/>
        <a:lstStyle/>
        <a:p>
          <a:endParaRPr lang="en-US"/>
        </a:p>
      </dgm:t>
    </dgm:pt>
    <dgm:pt modelId="{BC181FB0-2FBE-43B7-A103-80ABF39670E7}" type="sibTrans" cxnId="{46657A7F-A015-4FA6-91AD-CE42247B32CF}">
      <dgm:prSet/>
      <dgm:spPr/>
      <dgm:t>
        <a:bodyPr/>
        <a:lstStyle/>
        <a:p>
          <a:endParaRPr lang="en-US"/>
        </a:p>
      </dgm:t>
    </dgm:pt>
    <dgm:pt modelId="{A72033B8-2645-4769-91EA-91CF277594E3}">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4000" b="1" dirty="0" err="1">
              <a:solidFill>
                <a:srgbClr val="C00000"/>
              </a:solidFill>
              <a:latin typeface="Arial" panose="020B0604020202020204" pitchFamily="34" charset="0"/>
              <a:cs typeface="Arial" panose="020B0604020202020204" pitchFamily="34" charset="0"/>
            </a:rPr>
            <a:t>Hệ</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số</a:t>
          </a:r>
          <a:r>
            <a:rPr lang="en-US" sz="4000" b="1" dirty="0">
              <a:solidFill>
                <a:srgbClr val="C00000"/>
              </a:solidFill>
              <a:latin typeface="Arial" panose="020B0604020202020204" pitchFamily="34" charset="0"/>
              <a:cs typeface="Arial" panose="020B0604020202020204" pitchFamily="34" charset="0"/>
            </a:rPr>
            <a:t> 3</a:t>
          </a:r>
        </a:p>
      </dgm:t>
    </dgm:pt>
    <dgm:pt modelId="{BA4A00C9-1CE4-411B-9DE8-2BC05D02CC30}" type="parTrans" cxnId="{99E326B1-CBC4-4050-86DC-D3C4401EDFC4}">
      <dgm:prSet/>
      <dgm:spPr/>
      <dgm:t>
        <a:bodyPr/>
        <a:lstStyle/>
        <a:p>
          <a:endParaRPr lang="en-US"/>
        </a:p>
      </dgm:t>
    </dgm:pt>
    <dgm:pt modelId="{254A0939-2F7B-4016-99E0-B50DCDADD796}" type="sibTrans" cxnId="{99E326B1-CBC4-4050-86DC-D3C4401EDFC4}">
      <dgm:prSet/>
      <dgm:spPr/>
      <dgm:t>
        <a:bodyPr/>
        <a:lstStyle/>
        <a:p>
          <a:endParaRPr lang="en-US"/>
        </a:p>
      </dgm:t>
    </dgm:pt>
    <dgm:pt modelId="{A335A3E6-E5CA-4A15-A972-45B74ABC967D}">
      <dgm:prSet phldrT="[Text]" custT="1"/>
      <dgm:spPr>
        <a:pattFill prst="pct25">
          <a:fgClr>
            <a:srgbClr val="009900"/>
          </a:fgClr>
          <a:bgClr>
            <a:schemeClr val="bg1"/>
          </a:bgClr>
        </a:pattFill>
      </dgm:spPr>
      <dgm:t>
        <a:bodyPr/>
        <a:lstStyle/>
        <a:p>
          <a:r>
            <a:rPr lang="en-US" sz="4000" b="1" dirty="0">
              <a:solidFill>
                <a:srgbClr val="C00000"/>
              </a:solidFill>
              <a:latin typeface="Arial" panose="020B0604020202020204" pitchFamily="34" charset="0"/>
              <a:cs typeface="Arial" panose="020B0604020202020204" pitchFamily="34" charset="0"/>
            </a:rPr>
            <a:t>1 </a:t>
          </a:r>
          <a:r>
            <a:rPr lang="en-US" sz="4000" b="1" dirty="0" err="1">
              <a:solidFill>
                <a:srgbClr val="C00000"/>
              </a:solidFill>
              <a:latin typeface="Arial" panose="020B0604020202020204" pitchFamily="34" charset="0"/>
              <a:cs typeface="Arial" panose="020B0604020202020204" pitchFamily="34" charset="0"/>
            </a:rPr>
            <a:t>cột</a:t>
          </a:r>
          <a:r>
            <a:rPr lang="en-US" sz="4000" b="1" dirty="0">
              <a:solidFill>
                <a:srgbClr val="C00000"/>
              </a:solidFill>
              <a:latin typeface="Arial" panose="020B0604020202020204" pitchFamily="34" charset="0"/>
              <a:cs typeface="Arial" panose="020B0604020202020204" pitchFamily="34" charset="0"/>
            </a:rPr>
            <a:t> </a:t>
          </a:r>
          <a:r>
            <a:rPr lang="en-US" sz="4000" b="1" dirty="0" err="1">
              <a:solidFill>
                <a:srgbClr val="C00000"/>
              </a:solidFill>
              <a:latin typeface="Arial" panose="020B0604020202020204" pitchFamily="34" charset="0"/>
              <a:cs typeface="Arial" panose="020B0604020202020204" pitchFamily="34" charset="0"/>
            </a:rPr>
            <a:t>điểm</a:t>
          </a:r>
          <a:endParaRPr lang="en-US" sz="4000" b="1" dirty="0">
            <a:solidFill>
              <a:srgbClr val="C00000"/>
            </a:solidFill>
            <a:latin typeface="Arial" panose="020B0604020202020204" pitchFamily="34" charset="0"/>
            <a:cs typeface="Arial" panose="020B0604020202020204" pitchFamily="34" charset="0"/>
          </a:endParaRPr>
        </a:p>
      </dgm:t>
    </dgm:pt>
    <dgm:pt modelId="{4B67A4C4-A42E-4C6B-B0CA-8F65EE249199}" type="parTrans" cxnId="{AAE21B72-D1CD-448B-87DF-3BE8DD7930EE}">
      <dgm:prSet/>
      <dgm:spPr/>
      <dgm:t>
        <a:bodyPr/>
        <a:lstStyle/>
        <a:p>
          <a:endParaRPr lang="en-US"/>
        </a:p>
      </dgm:t>
    </dgm:pt>
    <dgm:pt modelId="{B2447160-551C-4748-BF54-3129AEEDAA42}" type="sibTrans" cxnId="{AAE21B72-D1CD-448B-87DF-3BE8DD7930EE}">
      <dgm:prSet/>
      <dgm:spPr/>
      <dgm:t>
        <a:bodyPr/>
        <a:lstStyle/>
        <a:p>
          <a:endParaRPr lang="en-US"/>
        </a:p>
      </dgm:t>
    </dgm:pt>
    <dgm:pt modelId="{45E7843A-D448-4D0A-8E0E-E31059C2F736}" type="pres">
      <dgm:prSet presAssocID="{3CB38733-D0AE-4479-B573-1C891C612039}" presName="Name0" presStyleCnt="0">
        <dgm:presLayoutVars>
          <dgm:chPref val="1"/>
          <dgm:dir/>
          <dgm:animOne val="branch"/>
          <dgm:animLvl val="lvl"/>
          <dgm:resizeHandles/>
        </dgm:presLayoutVars>
      </dgm:prSet>
      <dgm:spPr/>
      <dgm:t>
        <a:bodyPr/>
        <a:lstStyle/>
        <a:p>
          <a:endParaRPr lang="en-US"/>
        </a:p>
      </dgm:t>
    </dgm:pt>
    <dgm:pt modelId="{2DC0ABC6-D737-42EE-A0CA-0F92743C300D}" type="pres">
      <dgm:prSet presAssocID="{5BB574E7-924D-4D2C-B352-A26E3B064443}" presName="vertOne" presStyleCnt="0"/>
      <dgm:spPr/>
    </dgm:pt>
    <dgm:pt modelId="{09A70B3F-8726-4B97-B14B-E55F0D4D8AEE}" type="pres">
      <dgm:prSet presAssocID="{5BB574E7-924D-4D2C-B352-A26E3B064443}" presName="txOne" presStyleLbl="node0" presStyleIdx="0" presStyleCnt="1">
        <dgm:presLayoutVars>
          <dgm:chPref val="3"/>
        </dgm:presLayoutVars>
      </dgm:prSet>
      <dgm:spPr/>
      <dgm:t>
        <a:bodyPr/>
        <a:lstStyle/>
        <a:p>
          <a:endParaRPr lang="en-US"/>
        </a:p>
      </dgm:t>
    </dgm:pt>
    <dgm:pt modelId="{DF679494-4C20-43D1-9293-73D15A82E444}" type="pres">
      <dgm:prSet presAssocID="{5BB574E7-924D-4D2C-B352-A26E3B064443}" presName="parTransOne" presStyleCnt="0"/>
      <dgm:spPr/>
    </dgm:pt>
    <dgm:pt modelId="{1402C7C8-1E40-459B-9B7B-F9F0AA015568}" type="pres">
      <dgm:prSet presAssocID="{5BB574E7-924D-4D2C-B352-A26E3B064443}" presName="horzOne" presStyleCnt="0"/>
      <dgm:spPr/>
    </dgm:pt>
    <dgm:pt modelId="{09659256-12D4-4898-ACCF-83A829297927}" type="pres">
      <dgm:prSet presAssocID="{79D08B6E-5FEB-407B-A221-DD13B5F6EE8A}" presName="vertTwo" presStyleCnt="0"/>
      <dgm:spPr/>
    </dgm:pt>
    <dgm:pt modelId="{E574824F-6C16-46AF-8D4D-29FFBBAC3575}" type="pres">
      <dgm:prSet presAssocID="{79D08B6E-5FEB-407B-A221-DD13B5F6EE8A}" presName="txTwo" presStyleLbl="node2" presStyleIdx="0" presStyleCnt="3">
        <dgm:presLayoutVars>
          <dgm:chPref val="3"/>
        </dgm:presLayoutVars>
      </dgm:prSet>
      <dgm:spPr/>
      <dgm:t>
        <a:bodyPr/>
        <a:lstStyle/>
        <a:p>
          <a:endParaRPr lang="en-US"/>
        </a:p>
      </dgm:t>
    </dgm:pt>
    <dgm:pt modelId="{B3B9466A-D50F-45ED-8635-6C9B673BAF21}" type="pres">
      <dgm:prSet presAssocID="{79D08B6E-5FEB-407B-A221-DD13B5F6EE8A}" presName="parTransTwo" presStyleCnt="0"/>
      <dgm:spPr/>
    </dgm:pt>
    <dgm:pt modelId="{15A1779D-4CA5-4693-B225-082F8B7B1437}" type="pres">
      <dgm:prSet presAssocID="{79D08B6E-5FEB-407B-A221-DD13B5F6EE8A}" presName="horzTwo" presStyleCnt="0"/>
      <dgm:spPr/>
    </dgm:pt>
    <dgm:pt modelId="{FE53F6EF-56DC-4D6E-B4BD-F780B52B3012}" type="pres">
      <dgm:prSet presAssocID="{625FC435-E08E-4C04-B54E-B8FB6F1EDE4E}" presName="vertThree" presStyleCnt="0"/>
      <dgm:spPr/>
    </dgm:pt>
    <dgm:pt modelId="{39F20CD3-C040-4ED1-ABA8-0EFA07CF5DA2}" type="pres">
      <dgm:prSet presAssocID="{625FC435-E08E-4C04-B54E-B8FB6F1EDE4E}" presName="txThree" presStyleLbl="node3" presStyleIdx="0" presStyleCnt="3">
        <dgm:presLayoutVars>
          <dgm:chPref val="3"/>
        </dgm:presLayoutVars>
      </dgm:prSet>
      <dgm:spPr/>
      <dgm:t>
        <a:bodyPr/>
        <a:lstStyle/>
        <a:p>
          <a:endParaRPr lang="en-US"/>
        </a:p>
      </dgm:t>
    </dgm:pt>
    <dgm:pt modelId="{350F8839-E8C6-4523-A6E3-4CFD3DAB754E}" type="pres">
      <dgm:prSet presAssocID="{625FC435-E08E-4C04-B54E-B8FB6F1EDE4E}" presName="parTransThree" presStyleCnt="0"/>
      <dgm:spPr/>
    </dgm:pt>
    <dgm:pt modelId="{C6190417-6649-4E95-ACBE-96FC2D1C3762}" type="pres">
      <dgm:prSet presAssocID="{625FC435-E08E-4C04-B54E-B8FB6F1EDE4E}" presName="horzThree" presStyleCnt="0"/>
      <dgm:spPr/>
    </dgm:pt>
    <dgm:pt modelId="{299B955C-9F24-4218-95B6-5BE0C7D24170}" type="pres">
      <dgm:prSet presAssocID="{BEBC8B26-CF0B-4820-A30B-D0F2202BAC66}" presName="vertFour" presStyleCnt="0">
        <dgm:presLayoutVars>
          <dgm:chPref val="3"/>
        </dgm:presLayoutVars>
      </dgm:prSet>
      <dgm:spPr/>
    </dgm:pt>
    <dgm:pt modelId="{4139850C-4F95-4278-A0C4-B4A8EEC9F5E5}" type="pres">
      <dgm:prSet presAssocID="{BEBC8B26-CF0B-4820-A30B-D0F2202BAC66}" presName="txFour" presStyleLbl="node4" presStyleIdx="0" presStyleCnt="3">
        <dgm:presLayoutVars>
          <dgm:chPref val="3"/>
        </dgm:presLayoutVars>
      </dgm:prSet>
      <dgm:spPr/>
      <dgm:t>
        <a:bodyPr/>
        <a:lstStyle/>
        <a:p>
          <a:endParaRPr lang="en-US"/>
        </a:p>
      </dgm:t>
    </dgm:pt>
    <dgm:pt modelId="{DB1F114B-FA58-454A-BE11-77C61C4D9925}" type="pres">
      <dgm:prSet presAssocID="{BEBC8B26-CF0B-4820-A30B-D0F2202BAC66}" presName="horzFour" presStyleCnt="0"/>
      <dgm:spPr/>
    </dgm:pt>
    <dgm:pt modelId="{3D6F4C69-9449-4E6E-BF28-6CA6AE138480}" type="pres">
      <dgm:prSet presAssocID="{54B8AB96-5D54-4488-8B98-1DCFDE94DD3E}" presName="sibSpaceTwo" presStyleCnt="0"/>
      <dgm:spPr/>
    </dgm:pt>
    <dgm:pt modelId="{035B97C2-CBB5-43F7-838D-C8B83434A4B2}" type="pres">
      <dgm:prSet presAssocID="{F5F9D088-38D4-4C8F-9163-2A2715106744}" presName="vertTwo" presStyleCnt="0"/>
      <dgm:spPr/>
    </dgm:pt>
    <dgm:pt modelId="{D7B99502-10C2-4654-AF78-0A3219D5691C}" type="pres">
      <dgm:prSet presAssocID="{F5F9D088-38D4-4C8F-9163-2A2715106744}" presName="txTwo" presStyleLbl="node2" presStyleIdx="1" presStyleCnt="3">
        <dgm:presLayoutVars>
          <dgm:chPref val="3"/>
        </dgm:presLayoutVars>
      </dgm:prSet>
      <dgm:spPr/>
      <dgm:t>
        <a:bodyPr/>
        <a:lstStyle/>
        <a:p>
          <a:endParaRPr lang="en-US"/>
        </a:p>
      </dgm:t>
    </dgm:pt>
    <dgm:pt modelId="{4BC55B31-DF6E-45A2-8615-53CDD5416973}" type="pres">
      <dgm:prSet presAssocID="{F5F9D088-38D4-4C8F-9163-2A2715106744}" presName="parTransTwo" presStyleCnt="0"/>
      <dgm:spPr/>
    </dgm:pt>
    <dgm:pt modelId="{2DC90EA7-7B53-4650-BE20-59472D6E40DB}" type="pres">
      <dgm:prSet presAssocID="{F5F9D088-38D4-4C8F-9163-2A2715106744}" presName="horzTwo" presStyleCnt="0"/>
      <dgm:spPr/>
    </dgm:pt>
    <dgm:pt modelId="{F60C2C53-FC92-41B5-8A2D-FD60D1A3699C}" type="pres">
      <dgm:prSet presAssocID="{51D9817D-D5C0-49C4-9E8A-0140F4E0FBCD}" presName="vertThree" presStyleCnt="0"/>
      <dgm:spPr/>
    </dgm:pt>
    <dgm:pt modelId="{6234FF0C-F051-4711-B9EF-1D6A8ADF0A00}" type="pres">
      <dgm:prSet presAssocID="{51D9817D-D5C0-49C4-9E8A-0140F4E0FBCD}" presName="txThree" presStyleLbl="node3" presStyleIdx="1" presStyleCnt="3">
        <dgm:presLayoutVars>
          <dgm:chPref val="3"/>
        </dgm:presLayoutVars>
      </dgm:prSet>
      <dgm:spPr/>
      <dgm:t>
        <a:bodyPr/>
        <a:lstStyle/>
        <a:p>
          <a:endParaRPr lang="en-US"/>
        </a:p>
      </dgm:t>
    </dgm:pt>
    <dgm:pt modelId="{81114AE0-9C45-46C9-B74C-F8E58F974E81}" type="pres">
      <dgm:prSet presAssocID="{51D9817D-D5C0-49C4-9E8A-0140F4E0FBCD}" presName="parTransThree" presStyleCnt="0"/>
      <dgm:spPr/>
    </dgm:pt>
    <dgm:pt modelId="{68EDA332-BDEA-428A-9FE4-699CCC0D0FAD}" type="pres">
      <dgm:prSet presAssocID="{51D9817D-D5C0-49C4-9E8A-0140F4E0FBCD}" presName="horzThree" presStyleCnt="0"/>
      <dgm:spPr/>
    </dgm:pt>
    <dgm:pt modelId="{713B0B3B-9625-4EA6-9337-F64BC62CD0E2}" type="pres">
      <dgm:prSet presAssocID="{2FAFBAD2-1627-41E5-A81E-88D572AC5E94}" presName="vertFour" presStyleCnt="0">
        <dgm:presLayoutVars>
          <dgm:chPref val="3"/>
        </dgm:presLayoutVars>
      </dgm:prSet>
      <dgm:spPr/>
    </dgm:pt>
    <dgm:pt modelId="{326A8167-F8BC-4540-8EA4-35E8CE462BE3}" type="pres">
      <dgm:prSet presAssocID="{2FAFBAD2-1627-41E5-A81E-88D572AC5E94}" presName="txFour" presStyleLbl="node4" presStyleIdx="1" presStyleCnt="3">
        <dgm:presLayoutVars>
          <dgm:chPref val="3"/>
        </dgm:presLayoutVars>
      </dgm:prSet>
      <dgm:spPr/>
      <dgm:t>
        <a:bodyPr/>
        <a:lstStyle/>
        <a:p>
          <a:endParaRPr lang="en-US"/>
        </a:p>
      </dgm:t>
    </dgm:pt>
    <dgm:pt modelId="{D70B6983-79BA-4254-A673-4B7B503B9EDF}" type="pres">
      <dgm:prSet presAssocID="{2FAFBAD2-1627-41E5-A81E-88D572AC5E94}" presName="horzFour" presStyleCnt="0"/>
      <dgm:spPr/>
    </dgm:pt>
    <dgm:pt modelId="{0AE791DE-A01F-4C35-A110-E7809EC4B042}" type="pres">
      <dgm:prSet presAssocID="{97E061CB-4E17-4AB7-B5FB-777524221E93}" presName="sibSpaceTwo" presStyleCnt="0"/>
      <dgm:spPr/>
    </dgm:pt>
    <dgm:pt modelId="{37A3C6C2-C0E1-495A-8C44-B0BA4330A920}" type="pres">
      <dgm:prSet presAssocID="{15E04950-7A45-4BA8-8E6C-33F735C95092}" presName="vertTwo" presStyleCnt="0"/>
      <dgm:spPr/>
    </dgm:pt>
    <dgm:pt modelId="{70655AE7-6F9C-4273-80A3-DDE8F6B38043}" type="pres">
      <dgm:prSet presAssocID="{15E04950-7A45-4BA8-8E6C-33F735C95092}" presName="txTwo" presStyleLbl="node2" presStyleIdx="2" presStyleCnt="3">
        <dgm:presLayoutVars>
          <dgm:chPref val="3"/>
        </dgm:presLayoutVars>
      </dgm:prSet>
      <dgm:spPr/>
      <dgm:t>
        <a:bodyPr/>
        <a:lstStyle/>
        <a:p>
          <a:endParaRPr lang="en-US"/>
        </a:p>
      </dgm:t>
    </dgm:pt>
    <dgm:pt modelId="{7232569A-BBCE-4F07-8A69-B5AC8BAE4B76}" type="pres">
      <dgm:prSet presAssocID="{15E04950-7A45-4BA8-8E6C-33F735C95092}" presName="parTransTwo" presStyleCnt="0"/>
      <dgm:spPr/>
    </dgm:pt>
    <dgm:pt modelId="{03317AC7-410E-4035-95FF-829B1C2B3CDE}" type="pres">
      <dgm:prSet presAssocID="{15E04950-7A45-4BA8-8E6C-33F735C95092}" presName="horzTwo" presStyleCnt="0"/>
      <dgm:spPr/>
    </dgm:pt>
    <dgm:pt modelId="{FE58EBEE-1D68-4F9A-8408-6470E28A069F}" type="pres">
      <dgm:prSet presAssocID="{A72033B8-2645-4769-91EA-91CF277594E3}" presName="vertThree" presStyleCnt="0"/>
      <dgm:spPr/>
    </dgm:pt>
    <dgm:pt modelId="{892CFF9B-5BE2-4482-AE4B-E467B79A33F2}" type="pres">
      <dgm:prSet presAssocID="{A72033B8-2645-4769-91EA-91CF277594E3}" presName="txThree" presStyleLbl="node3" presStyleIdx="2" presStyleCnt="3">
        <dgm:presLayoutVars>
          <dgm:chPref val="3"/>
        </dgm:presLayoutVars>
      </dgm:prSet>
      <dgm:spPr/>
      <dgm:t>
        <a:bodyPr/>
        <a:lstStyle/>
        <a:p>
          <a:endParaRPr lang="en-US"/>
        </a:p>
      </dgm:t>
    </dgm:pt>
    <dgm:pt modelId="{7BC99AE1-92B1-4330-9A31-EDC9F26925A6}" type="pres">
      <dgm:prSet presAssocID="{A72033B8-2645-4769-91EA-91CF277594E3}" presName="parTransThree" presStyleCnt="0"/>
      <dgm:spPr/>
    </dgm:pt>
    <dgm:pt modelId="{C3825350-A183-493B-B562-5D98CB2A7E07}" type="pres">
      <dgm:prSet presAssocID="{A72033B8-2645-4769-91EA-91CF277594E3}" presName="horzThree" presStyleCnt="0"/>
      <dgm:spPr/>
    </dgm:pt>
    <dgm:pt modelId="{73243329-AE26-4FB0-8D55-861FA74A73C4}" type="pres">
      <dgm:prSet presAssocID="{A335A3E6-E5CA-4A15-A972-45B74ABC967D}" presName="vertFour" presStyleCnt="0">
        <dgm:presLayoutVars>
          <dgm:chPref val="3"/>
        </dgm:presLayoutVars>
      </dgm:prSet>
      <dgm:spPr/>
    </dgm:pt>
    <dgm:pt modelId="{ECF19B23-EFB6-4DA0-86A2-E0E86449066C}" type="pres">
      <dgm:prSet presAssocID="{A335A3E6-E5CA-4A15-A972-45B74ABC967D}" presName="txFour" presStyleLbl="node4" presStyleIdx="2" presStyleCnt="3">
        <dgm:presLayoutVars>
          <dgm:chPref val="3"/>
        </dgm:presLayoutVars>
      </dgm:prSet>
      <dgm:spPr/>
      <dgm:t>
        <a:bodyPr/>
        <a:lstStyle/>
        <a:p>
          <a:endParaRPr lang="en-US"/>
        </a:p>
      </dgm:t>
    </dgm:pt>
    <dgm:pt modelId="{19EA66FC-8618-4E6B-9D6D-E0F8F5E452BF}" type="pres">
      <dgm:prSet presAssocID="{A335A3E6-E5CA-4A15-A972-45B74ABC967D}" presName="horzFour" presStyleCnt="0"/>
      <dgm:spPr/>
    </dgm:pt>
  </dgm:ptLst>
  <dgm:cxnLst>
    <dgm:cxn modelId="{99E326B1-CBC4-4050-86DC-D3C4401EDFC4}" srcId="{15E04950-7A45-4BA8-8E6C-33F735C95092}" destId="{A72033B8-2645-4769-91EA-91CF277594E3}" srcOrd="0" destOrd="0" parTransId="{BA4A00C9-1CE4-411B-9DE8-2BC05D02CC30}" sibTransId="{254A0939-2F7B-4016-99E0-B50DCDADD796}"/>
    <dgm:cxn modelId="{46657A7F-A015-4FA6-91AD-CE42247B32CF}" srcId="{51D9817D-D5C0-49C4-9E8A-0140F4E0FBCD}" destId="{2FAFBAD2-1627-41E5-A81E-88D572AC5E94}" srcOrd="0" destOrd="0" parTransId="{C3D93ED0-7B63-4334-9421-CA9C46D9C910}" sibTransId="{BC181FB0-2FBE-43B7-A103-80ABF39670E7}"/>
    <dgm:cxn modelId="{88BBB027-1ACC-4BEE-9600-08F70D910750}" srcId="{5BB574E7-924D-4D2C-B352-A26E3B064443}" destId="{15E04950-7A45-4BA8-8E6C-33F735C95092}" srcOrd="2" destOrd="0" parTransId="{E6450825-3353-4D02-8847-E4DED0E22570}" sibTransId="{F4A858DD-DBD3-48CA-B8E9-1A1E3EA692F1}"/>
    <dgm:cxn modelId="{0DC56122-912B-4259-9BB5-D733ECEE411C}" srcId="{625FC435-E08E-4C04-B54E-B8FB6F1EDE4E}" destId="{BEBC8B26-CF0B-4820-A30B-D0F2202BAC66}" srcOrd="0" destOrd="0" parTransId="{CF1D4AFB-BEA6-4674-A716-5546F53E7F51}" sibTransId="{9BE9DE00-B88F-4FC1-B5AB-803788E098FD}"/>
    <dgm:cxn modelId="{A3B32AD7-80CD-4E34-807F-B9E0203E06B1}" type="presOf" srcId="{A335A3E6-E5CA-4A15-A972-45B74ABC967D}" destId="{ECF19B23-EFB6-4DA0-86A2-E0E86449066C}" srcOrd="0" destOrd="0" presId="urn:microsoft.com/office/officeart/2005/8/layout/hierarchy4"/>
    <dgm:cxn modelId="{BB6416D2-EACD-4CE8-B145-390EA7843E98}" srcId="{5BB574E7-924D-4D2C-B352-A26E3B064443}" destId="{79D08B6E-5FEB-407B-A221-DD13B5F6EE8A}" srcOrd="0" destOrd="0" parTransId="{F0FBC250-CC7B-4F7E-B69A-F9898718A9E8}" sibTransId="{54B8AB96-5D54-4488-8B98-1DCFDE94DD3E}"/>
    <dgm:cxn modelId="{D5AA66A9-0BCF-4F6D-B0B5-A838EFAFE386}" type="presOf" srcId="{2FAFBAD2-1627-41E5-A81E-88D572AC5E94}" destId="{326A8167-F8BC-4540-8EA4-35E8CE462BE3}" srcOrd="0" destOrd="0" presId="urn:microsoft.com/office/officeart/2005/8/layout/hierarchy4"/>
    <dgm:cxn modelId="{AAE21B72-D1CD-448B-87DF-3BE8DD7930EE}" srcId="{A72033B8-2645-4769-91EA-91CF277594E3}" destId="{A335A3E6-E5CA-4A15-A972-45B74ABC967D}" srcOrd="0" destOrd="0" parTransId="{4B67A4C4-A42E-4C6B-B0CA-8F65EE249199}" sibTransId="{B2447160-551C-4748-BF54-3129AEEDAA42}"/>
    <dgm:cxn modelId="{78D0A269-41C0-4096-9C20-0887315D84E9}" srcId="{5BB574E7-924D-4D2C-B352-A26E3B064443}" destId="{F5F9D088-38D4-4C8F-9163-2A2715106744}" srcOrd="1" destOrd="0" parTransId="{916E2E27-B37B-4817-A661-B8CB19EA171F}" sibTransId="{97E061CB-4E17-4AB7-B5FB-777524221E93}"/>
    <dgm:cxn modelId="{4E98E606-113D-45CC-A0DF-70EA6BCCA940}" type="presOf" srcId="{15E04950-7A45-4BA8-8E6C-33F735C95092}" destId="{70655AE7-6F9C-4273-80A3-DDE8F6B38043}" srcOrd="0" destOrd="0" presId="urn:microsoft.com/office/officeart/2005/8/layout/hierarchy4"/>
    <dgm:cxn modelId="{730C9C71-F102-4C26-AAB8-34BF7E9F22D0}" type="presOf" srcId="{51D9817D-D5C0-49C4-9E8A-0140F4E0FBCD}" destId="{6234FF0C-F051-4711-B9EF-1D6A8ADF0A00}" srcOrd="0" destOrd="0" presId="urn:microsoft.com/office/officeart/2005/8/layout/hierarchy4"/>
    <dgm:cxn modelId="{CFA1A88B-025F-4826-ACD6-C07F419E66F5}" srcId="{F5F9D088-38D4-4C8F-9163-2A2715106744}" destId="{51D9817D-D5C0-49C4-9E8A-0140F4E0FBCD}" srcOrd="0" destOrd="0" parTransId="{8CDDEC96-7496-45A3-86DB-B9554D47E10E}" sibTransId="{F095A73E-22F0-48B6-AEFF-872B74DDE852}"/>
    <dgm:cxn modelId="{728C4A39-48E2-4D8E-983E-EB609FF52F14}" type="presOf" srcId="{3CB38733-D0AE-4479-B573-1C891C612039}" destId="{45E7843A-D448-4D0A-8E0E-E31059C2F736}" srcOrd="0" destOrd="0" presId="urn:microsoft.com/office/officeart/2005/8/layout/hierarchy4"/>
    <dgm:cxn modelId="{2CE6D58F-2ABD-452D-9641-15DE1C90393D}" srcId="{3CB38733-D0AE-4479-B573-1C891C612039}" destId="{5BB574E7-924D-4D2C-B352-A26E3B064443}" srcOrd="0" destOrd="0" parTransId="{EBDC54EC-D874-4951-AC8B-BC63DFC23A25}" sibTransId="{43DF5F19-5AA1-4DA4-9936-0C0B8A4BBF11}"/>
    <dgm:cxn modelId="{928F8610-0A93-4CAF-B6BF-0CEFF4C894B6}" type="presOf" srcId="{79D08B6E-5FEB-407B-A221-DD13B5F6EE8A}" destId="{E574824F-6C16-46AF-8D4D-29FFBBAC3575}" srcOrd="0" destOrd="0" presId="urn:microsoft.com/office/officeart/2005/8/layout/hierarchy4"/>
    <dgm:cxn modelId="{FB1D7AFE-9971-4329-A381-E30463A35FA0}" type="presOf" srcId="{A72033B8-2645-4769-91EA-91CF277594E3}" destId="{892CFF9B-5BE2-4482-AE4B-E467B79A33F2}" srcOrd="0" destOrd="0" presId="urn:microsoft.com/office/officeart/2005/8/layout/hierarchy4"/>
    <dgm:cxn modelId="{54B749EA-6444-4379-8ABA-481F1FF11B00}" type="presOf" srcId="{BEBC8B26-CF0B-4820-A30B-D0F2202BAC66}" destId="{4139850C-4F95-4278-A0C4-B4A8EEC9F5E5}" srcOrd="0" destOrd="0" presId="urn:microsoft.com/office/officeart/2005/8/layout/hierarchy4"/>
    <dgm:cxn modelId="{35F2CEFE-EEFA-41FB-A426-951485DA024F}" srcId="{79D08B6E-5FEB-407B-A221-DD13B5F6EE8A}" destId="{625FC435-E08E-4C04-B54E-B8FB6F1EDE4E}" srcOrd="0" destOrd="0" parTransId="{6CC19426-5496-4F31-8140-DDDD04A7D710}" sibTransId="{6A55DCEE-7135-4F9C-9E1C-84EA3952514C}"/>
    <dgm:cxn modelId="{3278506B-B2F9-4D6E-B5D3-B21C2D6D636C}" type="presOf" srcId="{625FC435-E08E-4C04-B54E-B8FB6F1EDE4E}" destId="{39F20CD3-C040-4ED1-ABA8-0EFA07CF5DA2}" srcOrd="0" destOrd="0" presId="urn:microsoft.com/office/officeart/2005/8/layout/hierarchy4"/>
    <dgm:cxn modelId="{37234AC0-5EF6-42E4-B945-A846A73F018A}" type="presOf" srcId="{5BB574E7-924D-4D2C-B352-A26E3B064443}" destId="{09A70B3F-8726-4B97-B14B-E55F0D4D8AEE}" srcOrd="0" destOrd="0" presId="urn:microsoft.com/office/officeart/2005/8/layout/hierarchy4"/>
    <dgm:cxn modelId="{5A0E61DD-C44B-4D5A-A253-D66BCA3F7E76}" type="presOf" srcId="{F5F9D088-38D4-4C8F-9163-2A2715106744}" destId="{D7B99502-10C2-4654-AF78-0A3219D5691C}" srcOrd="0" destOrd="0" presId="urn:microsoft.com/office/officeart/2005/8/layout/hierarchy4"/>
    <dgm:cxn modelId="{0B15C578-0323-4BAD-B1AA-D2CE69FE7E77}" type="presParOf" srcId="{45E7843A-D448-4D0A-8E0E-E31059C2F736}" destId="{2DC0ABC6-D737-42EE-A0CA-0F92743C300D}" srcOrd="0" destOrd="0" presId="urn:microsoft.com/office/officeart/2005/8/layout/hierarchy4"/>
    <dgm:cxn modelId="{E18B4820-A6A6-41C5-B0D7-8C0EEEABDC7D}" type="presParOf" srcId="{2DC0ABC6-D737-42EE-A0CA-0F92743C300D}" destId="{09A70B3F-8726-4B97-B14B-E55F0D4D8AEE}" srcOrd="0" destOrd="0" presId="urn:microsoft.com/office/officeart/2005/8/layout/hierarchy4"/>
    <dgm:cxn modelId="{DD65EA45-71A3-4D40-BF9F-1ACBEE2D2112}" type="presParOf" srcId="{2DC0ABC6-D737-42EE-A0CA-0F92743C300D}" destId="{DF679494-4C20-43D1-9293-73D15A82E444}" srcOrd="1" destOrd="0" presId="urn:microsoft.com/office/officeart/2005/8/layout/hierarchy4"/>
    <dgm:cxn modelId="{09C028EC-25FB-4926-959F-650ADF661AFF}" type="presParOf" srcId="{2DC0ABC6-D737-42EE-A0CA-0F92743C300D}" destId="{1402C7C8-1E40-459B-9B7B-F9F0AA015568}" srcOrd="2" destOrd="0" presId="urn:microsoft.com/office/officeart/2005/8/layout/hierarchy4"/>
    <dgm:cxn modelId="{C0AE48EC-EB19-4275-9152-3928BEB78CF5}" type="presParOf" srcId="{1402C7C8-1E40-459B-9B7B-F9F0AA015568}" destId="{09659256-12D4-4898-ACCF-83A829297927}" srcOrd="0" destOrd="0" presId="urn:microsoft.com/office/officeart/2005/8/layout/hierarchy4"/>
    <dgm:cxn modelId="{6153F48F-1E08-4E16-85AC-CB194D7F0FC4}" type="presParOf" srcId="{09659256-12D4-4898-ACCF-83A829297927}" destId="{E574824F-6C16-46AF-8D4D-29FFBBAC3575}" srcOrd="0" destOrd="0" presId="urn:microsoft.com/office/officeart/2005/8/layout/hierarchy4"/>
    <dgm:cxn modelId="{7F78CFEC-3CFB-446E-A8A0-73A54BE9E481}" type="presParOf" srcId="{09659256-12D4-4898-ACCF-83A829297927}" destId="{B3B9466A-D50F-45ED-8635-6C9B673BAF21}" srcOrd="1" destOrd="0" presId="urn:microsoft.com/office/officeart/2005/8/layout/hierarchy4"/>
    <dgm:cxn modelId="{01E21422-D589-44CE-991D-033099CC757B}" type="presParOf" srcId="{09659256-12D4-4898-ACCF-83A829297927}" destId="{15A1779D-4CA5-4693-B225-082F8B7B1437}" srcOrd="2" destOrd="0" presId="urn:microsoft.com/office/officeart/2005/8/layout/hierarchy4"/>
    <dgm:cxn modelId="{AE7EDCFC-2E6F-4069-8C94-B4D2D189AB0A}" type="presParOf" srcId="{15A1779D-4CA5-4693-B225-082F8B7B1437}" destId="{FE53F6EF-56DC-4D6E-B4BD-F780B52B3012}" srcOrd="0" destOrd="0" presId="urn:microsoft.com/office/officeart/2005/8/layout/hierarchy4"/>
    <dgm:cxn modelId="{EA5C73BB-CC6A-469F-AA1B-1CB44B36ADCE}" type="presParOf" srcId="{FE53F6EF-56DC-4D6E-B4BD-F780B52B3012}" destId="{39F20CD3-C040-4ED1-ABA8-0EFA07CF5DA2}" srcOrd="0" destOrd="0" presId="urn:microsoft.com/office/officeart/2005/8/layout/hierarchy4"/>
    <dgm:cxn modelId="{DF953685-863E-4CF4-AE78-7B15E42CC1B3}" type="presParOf" srcId="{FE53F6EF-56DC-4D6E-B4BD-F780B52B3012}" destId="{350F8839-E8C6-4523-A6E3-4CFD3DAB754E}" srcOrd="1" destOrd="0" presId="urn:microsoft.com/office/officeart/2005/8/layout/hierarchy4"/>
    <dgm:cxn modelId="{B194320E-0DFA-4F83-ABEB-D818EE3BDE2D}" type="presParOf" srcId="{FE53F6EF-56DC-4D6E-B4BD-F780B52B3012}" destId="{C6190417-6649-4E95-ACBE-96FC2D1C3762}" srcOrd="2" destOrd="0" presId="urn:microsoft.com/office/officeart/2005/8/layout/hierarchy4"/>
    <dgm:cxn modelId="{481D2C33-1CCE-4AC3-A435-76930B87B6E8}" type="presParOf" srcId="{C6190417-6649-4E95-ACBE-96FC2D1C3762}" destId="{299B955C-9F24-4218-95B6-5BE0C7D24170}" srcOrd="0" destOrd="0" presId="urn:microsoft.com/office/officeart/2005/8/layout/hierarchy4"/>
    <dgm:cxn modelId="{581E0376-68DA-413F-8A75-D91E36BAD105}" type="presParOf" srcId="{299B955C-9F24-4218-95B6-5BE0C7D24170}" destId="{4139850C-4F95-4278-A0C4-B4A8EEC9F5E5}" srcOrd="0" destOrd="0" presId="urn:microsoft.com/office/officeart/2005/8/layout/hierarchy4"/>
    <dgm:cxn modelId="{50539EEA-E859-4564-8674-6F5391540261}" type="presParOf" srcId="{299B955C-9F24-4218-95B6-5BE0C7D24170}" destId="{DB1F114B-FA58-454A-BE11-77C61C4D9925}" srcOrd="1" destOrd="0" presId="urn:microsoft.com/office/officeart/2005/8/layout/hierarchy4"/>
    <dgm:cxn modelId="{677CED3B-99DA-49CF-ACE4-6A3EB02AA770}" type="presParOf" srcId="{1402C7C8-1E40-459B-9B7B-F9F0AA015568}" destId="{3D6F4C69-9449-4E6E-BF28-6CA6AE138480}" srcOrd="1" destOrd="0" presId="urn:microsoft.com/office/officeart/2005/8/layout/hierarchy4"/>
    <dgm:cxn modelId="{7FF99844-4120-431D-BDEF-7267C078FB08}" type="presParOf" srcId="{1402C7C8-1E40-459B-9B7B-F9F0AA015568}" destId="{035B97C2-CBB5-43F7-838D-C8B83434A4B2}" srcOrd="2" destOrd="0" presId="urn:microsoft.com/office/officeart/2005/8/layout/hierarchy4"/>
    <dgm:cxn modelId="{59DDF6B6-2D57-4B42-A294-8C1592972D80}" type="presParOf" srcId="{035B97C2-CBB5-43F7-838D-C8B83434A4B2}" destId="{D7B99502-10C2-4654-AF78-0A3219D5691C}" srcOrd="0" destOrd="0" presId="urn:microsoft.com/office/officeart/2005/8/layout/hierarchy4"/>
    <dgm:cxn modelId="{D79A9CF5-0C2C-4227-9558-FFBFE1F47084}" type="presParOf" srcId="{035B97C2-CBB5-43F7-838D-C8B83434A4B2}" destId="{4BC55B31-DF6E-45A2-8615-53CDD5416973}" srcOrd="1" destOrd="0" presId="urn:microsoft.com/office/officeart/2005/8/layout/hierarchy4"/>
    <dgm:cxn modelId="{14D0CAC0-7E1A-4DAB-976E-BBB8B3A04822}" type="presParOf" srcId="{035B97C2-CBB5-43F7-838D-C8B83434A4B2}" destId="{2DC90EA7-7B53-4650-BE20-59472D6E40DB}" srcOrd="2" destOrd="0" presId="urn:microsoft.com/office/officeart/2005/8/layout/hierarchy4"/>
    <dgm:cxn modelId="{C9CF46AC-AE8E-48CF-ABA7-0C55991C01BE}" type="presParOf" srcId="{2DC90EA7-7B53-4650-BE20-59472D6E40DB}" destId="{F60C2C53-FC92-41B5-8A2D-FD60D1A3699C}" srcOrd="0" destOrd="0" presId="urn:microsoft.com/office/officeart/2005/8/layout/hierarchy4"/>
    <dgm:cxn modelId="{0CF0D954-9D71-4A7A-9489-1B78DA39D675}" type="presParOf" srcId="{F60C2C53-FC92-41B5-8A2D-FD60D1A3699C}" destId="{6234FF0C-F051-4711-B9EF-1D6A8ADF0A00}" srcOrd="0" destOrd="0" presId="urn:microsoft.com/office/officeart/2005/8/layout/hierarchy4"/>
    <dgm:cxn modelId="{E91C93CE-D01C-4C7B-8C40-B8CEF113C4FE}" type="presParOf" srcId="{F60C2C53-FC92-41B5-8A2D-FD60D1A3699C}" destId="{81114AE0-9C45-46C9-B74C-F8E58F974E81}" srcOrd="1" destOrd="0" presId="urn:microsoft.com/office/officeart/2005/8/layout/hierarchy4"/>
    <dgm:cxn modelId="{1ECE38EF-A888-4C72-9CC7-68BED152EE38}" type="presParOf" srcId="{F60C2C53-FC92-41B5-8A2D-FD60D1A3699C}" destId="{68EDA332-BDEA-428A-9FE4-699CCC0D0FAD}" srcOrd="2" destOrd="0" presId="urn:microsoft.com/office/officeart/2005/8/layout/hierarchy4"/>
    <dgm:cxn modelId="{2E8945ED-57C3-4556-97B0-32BBACAFA3A3}" type="presParOf" srcId="{68EDA332-BDEA-428A-9FE4-699CCC0D0FAD}" destId="{713B0B3B-9625-4EA6-9337-F64BC62CD0E2}" srcOrd="0" destOrd="0" presId="urn:microsoft.com/office/officeart/2005/8/layout/hierarchy4"/>
    <dgm:cxn modelId="{3E7638FC-3EF0-42D5-9612-4D19AD248050}" type="presParOf" srcId="{713B0B3B-9625-4EA6-9337-F64BC62CD0E2}" destId="{326A8167-F8BC-4540-8EA4-35E8CE462BE3}" srcOrd="0" destOrd="0" presId="urn:microsoft.com/office/officeart/2005/8/layout/hierarchy4"/>
    <dgm:cxn modelId="{9759E185-39D6-4A7D-9DDB-3F58548B6C05}" type="presParOf" srcId="{713B0B3B-9625-4EA6-9337-F64BC62CD0E2}" destId="{D70B6983-79BA-4254-A673-4B7B503B9EDF}" srcOrd="1" destOrd="0" presId="urn:microsoft.com/office/officeart/2005/8/layout/hierarchy4"/>
    <dgm:cxn modelId="{ED9136B6-C6B9-4FD0-BCDA-EDD534E44AA2}" type="presParOf" srcId="{1402C7C8-1E40-459B-9B7B-F9F0AA015568}" destId="{0AE791DE-A01F-4C35-A110-E7809EC4B042}" srcOrd="3" destOrd="0" presId="urn:microsoft.com/office/officeart/2005/8/layout/hierarchy4"/>
    <dgm:cxn modelId="{FA5DCF27-1442-4249-B46E-A9B6AEA4591E}" type="presParOf" srcId="{1402C7C8-1E40-459B-9B7B-F9F0AA015568}" destId="{37A3C6C2-C0E1-495A-8C44-B0BA4330A920}" srcOrd="4" destOrd="0" presId="urn:microsoft.com/office/officeart/2005/8/layout/hierarchy4"/>
    <dgm:cxn modelId="{F3341F87-0AD3-41BC-9CC8-1B1F17166997}" type="presParOf" srcId="{37A3C6C2-C0E1-495A-8C44-B0BA4330A920}" destId="{70655AE7-6F9C-4273-80A3-DDE8F6B38043}" srcOrd="0" destOrd="0" presId="urn:microsoft.com/office/officeart/2005/8/layout/hierarchy4"/>
    <dgm:cxn modelId="{6FD92FB2-C155-4626-8E4D-4E1C2C7FE50B}" type="presParOf" srcId="{37A3C6C2-C0E1-495A-8C44-B0BA4330A920}" destId="{7232569A-BBCE-4F07-8A69-B5AC8BAE4B76}" srcOrd="1" destOrd="0" presId="urn:microsoft.com/office/officeart/2005/8/layout/hierarchy4"/>
    <dgm:cxn modelId="{8B04ABBC-3EEC-4BC7-BDF4-17B032E353EE}" type="presParOf" srcId="{37A3C6C2-C0E1-495A-8C44-B0BA4330A920}" destId="{03317AC7-410E-4035-95FF-829B1C2B3CDE}" srcOrd="2" destOrd="0" presId="urn:microsoft.com/office/officeart/2005/8/layout/hierarchy4"/>
    <dgm:cxn modelId="{B15CCD4F-4337-4B5A-9DAF-8175C50EE51F}" type="presParOf" srcId="{03317AC7-410E-4035-95FF-829B1C2B3CDE}" destId="{FE58EBEE-1D68-4F9A-8408-6470E28A069F}" srcOrd="0" destOrd="0" presId="urn:microsoft.com/office/officeart/2005/8/layout/hierarchy4"/>
    <dgm:cxn modelId="{A44BC2E5-F3D7-4DFE-BEA3-FF15E61A1665}" type="presParOf" srcId="{FE58EBEE-1D68-4F9A-8408-6470E28A069F}" destId="{892CFF9B-5BE2-4482-AE4B-E467B79A33F2}" srcOrd="0" destOrd="0" presId="urn:microsoft.com/office/officeart/2005/8/layout/hierarchy4"/>
    <dgm:cxn modelId="{8116DCC6-3DB6-4617-B4D2-AEB49EC27A07}" type="presParOf" srcId="{FE58EBEE-1D68-4F9A-8408-6470E28A069F}" destId="{7BC99AE1-92B1-4330-9A31-EDC9F26925A6}" srcOrd="1" destOrd="0" presId="urn:microsoft.com/office/officeart/2005/8/layout/hierarchy4"/>
    <dgm:cxn modelId="{D5870EFC-489F-436C-B8E6-70587E2D91A6}" type="presParOf" srcId="{FE58EBEE-1D68-4F9A-8408-6470E28A069F}" destId="{C3825350-A183-493B-B562-5D98CB2A7E07}" srcOrd="2" destOrd="0" presId="urn:microsoft.com/office/officeart/2005/8/layout/hierarchy4"/>
    <dgm:cxn modelId="{53063A94-BDC4-4FE1-B264-998663FBF7C7}" type="presParOf" srcId="{C3825350-A183-493B-B562-5D98CB2A7E07}" destId="{73243329-AE26-4FB0-8D55-861FA74A73C4}" srcOrd="0" destOrd="0" presId="urn:microsoft.com/office/officeart/2005/8/layout/hierarchy4"/>
    <dgm:cxn modelId="{AB23F1EF-86A5-4056-9C2D-AD0A33762511}" type="presParOf" srcId="{73243329-AE26-4FB0-8D55-861FA74A73C4}" destId="{ECF19B23-EFB6-4DA0-86A2-E0E86449066C}" srcOrd="0" destOrd="0" presId="urn:microsoft.com/office/officeart/2005/8/layout/hierarchy4"/>
    <dgm:cxn modelId="{19D37DB6-956B-47AC-8368-4FEF6A2E24B0}" type="presParOf" srcId="{73243329-AE26-4FB0-8D55-861FA74A73C4}" destId="{19EA66FC-8618-4E6B-9D6D-E0F8F5E452B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3EAEBB-9BEF-4F93-9B6D-47E4F0AAC738}" type="doc">
      <dgm:prSet loTypeId="urn:microsoft.com/office/officeart/2005/8/layout/bList2" loCatId="list" qsTypeId="urn:microsoft.com/office/officeart/2005/8/quickstyle/simple1" qsCatId="simple" csTypeId="urn:microsoft.com/office/officeart/2005/8/colors/colorful1" csCatId="colorful" phldr="1"/>
      <dgm:spPr/>
    </dgm:pt>
    <dgm:pt modelId="{B14BB05C-92C2-4F96-89AD-AE9AB7C4F94B}">
      <dgm:prSet phldrT="[Text]" custT="1"/>
      <dgm:spPr>
        <a:solidFill>
          <a:schemeClr val="accent4">
            <a:lumMod val="20000"/>
            <a:lumOff val="80000"/>
          </a:schemeClr>
        </a:solidFill>
      </dgm:spPr>
      <dgm:t>
        <a:bodyPr/>
        <a:lstStyle/>
        <a:p>
          <a:pPr algn="ctr"/>
          <a:r>
            <a:rPr lang="en-US" sz="2800" dirty="0" err="1">
              <a:solidFill>
                <a:srgbClr val="000000"/>
              </a:solidFill>
              <a:latin typeface="Arial" panose="020B0604020202020204" pitchFamily="34" charset="0"/>
              <a:cs typeface="Arial" panose="020B0604020202020204" pitchFamily="34" charset="0"/>
            </a:rPr>
            <a:t>Kiểm</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tra</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viết</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nếu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có</a:t>
          </a:r>
          <a:r>
            <a:rPr lang="en-US" sz="2800" dirty="0">
              <a:solidFill>
                <a:srgbClr val="000000"/>
              </a:solidFill>
              <a:latin typeface="Arial" panose="020B0604020202020204" pitchFamily="34" charset="0"/>
              <a:cs typeface="Arial" panose="020B0604020202020204" pitchFamily="34" charset="0"/>
            </a:rPr>
            <a:t>)</a:t>
          </a:r>
        </a:p>
      </dgm:t>
    </dgm:pt>
    <dgm:pt modelId="{EF21B18B-1085-4149-BE59-518BE8287219}" type="parTrans" cxnId="{05885FFD-9729-42F1-BCD2-160A0B76FD5C}">
      <dgm:prSet/>
      <dgm:spPr/>
      <dgm:t>
        <a:bodyPr/>
        <a:lstStyle/>
        <a:p>
          <a:endParaRPr lang="en-US"/>
        </a:p>
      </dgm:t>
    </dgm:pt>
    <dgm:pt modelId="{07F27133-03AA-42B8-A171-B3C519E44EAF}" type="sibTrans" cxnId="{05885FFD-9729-42F1-BCD2-160A0B76FD5C}">
      <dgm:prSet/>
      <dgm:spPr/>
      <dgm:t>
        <a:bodyPr/>
        <a:lstStyle/>
        <a:p>
          <a:endParaRPr lang="en-US"/>
        </a:p>
      </dgm:t>
    </dgm:pt>
    <dgm:pt modelId="{A844F919-88EF-4AD8-9906-B6FBC6AC96F5}">
      <dgm:prSet phldrT="[Text]" custT="1"/>
      <dgm:spPr>
        <a:solidFill>
          <a:schemeClr val="accent5">
            <a:lumMod val="20000"/>
            <a:lumOff val="80000"/>
          </a:schemeClr>
        </a:solidFill>
      </dgm:spPr>
      <dgm:t>
        <a:bodyPr/>
        <a:lstStyle/>
        <a:p>
          <a:pPr algn="ctr"/>
          <a:r>
            <a:rPr lang="en-US" sz="2800" dirty="0" err="1">
              <a:solidFill>
                <a:srgbClr val="000000"/>
              </a:solidFill>
              <a:latin typeface="Arial" panose="020B0604020202020204" pitchFamily="34" charset="0"/>
              <a:cs typeface="Arial" panose="020B0604020202020204" pitchFamily="34" charset="0"/>
            </a:rPr>
            <a:t>Quan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sát</a:t>
          </a:r>
          <a:endParaRPr lang="en-US" sz="2800" dirty="0">
            <a:solidFill>
              <a:srgbClr val="000000"/>
            </a:solidFill>
            <a:latin typeface="Arial" panose="020B0604020202020204" pitchFamily="34" charset="0"/>
            <a:cs typeface="Arial" panose="020B0604020202020204" pitchFamily="34" charset="0"/>
          </a:endParaRPr>
        </a:p>
      </dgm:t>
    </dgm:pt>
    <dgm:pt modelId="{CF206489-224E-4634-8C17-A88BAE7BF55D}" type="parTrans" cxnId="{B602BE57-742C-40D7-A21C-D0DBA0F90FC0}">
      <dgm:prSet/>
      <dgm:spPr/>
      <dgm:t>
        <a:bodyPr/>
        <a:lstStyle/>
        <a:p>
          <a:endParaRPr lang="en-US"/>
        </a:p>
      </dgm:t>
    </dgm:pt>
    <dgm:pt modelId="{BEEEF0C4-5DC2-41C2-9CB4-E9720F378CA4}" type="sibTrans" cxnId="{B602BE57-742C-40D7-A21C-D0DBA0F90FC0}">
      <dgm:prSet/>
      <dgm:spPr/>
      <dgm:t>
        <a:bodyPr/>
        <a:lstStyle/>
        <a:p>
          <a:endParaRPr lang="en-US"/>
        </a:p>
      </dgm:t>
    </dgm:pt>
    <dgm:pt modelId="{3404C98D-4A2B-45B2-B07E-152F0DA4B545}">
      <dgm:prSet phldrT="[Text]" custT="1"/>
      <dgm:sp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dgm:spPr>
      <dgm:t>
        <a:bodyPr/>
        <a:lstStyle/>
        <a:p>
          <a:pPr algn="ctr"/>
          <a:r>
            <a:rPr lang="en-US" sz="2800" dirty="0" err="1">
              <a:solidFill>
                <a:srgbClr val="000000"/>
              </a:solidFill>
              <a:latin typeface="Arial" panose="020B0604020202020204" pitchFamily="34" charset="0"/>
              <a:cs typeface="Arial" panose="020B0604020202020204" pitchFamily="34" charset="0"/>
            </a:rPr>
            <a:t>Hỏi</a:t>
          </a:r>
          <a:r>
            <a:rPr lang="en-US" sz="2800" dirty="0">
              <a:solidFill>
                <a:srgbClr val="000000"/>
              </a:solidFill>
              <a:latin typeface="Arial" panose="020B0604020202020204" pitchFamily="34" charset="0"/>
              <a:cs typeface="Arial" panose="020B0604020202020204" pitchFamily="34" charset="0"/>
            </a:rPr>
            <a:t> - </a:t>
          </a:r>
          <a:r>
            <a:rPr lang="en-US" sz="2800" dirty="0" err="1">
              <a:solidFill>
                <a:srgbClr val="000000"/>
              </a:solidFill>
              <a:latin typeface="Arial" panose="020B0604020202020204" pitchFamily="34" charset="0"/>
              <a:cs typeface="Arial" panose="020B0604020202020204" pitchFamily="34" charset="0"/>
            </a:rPr>
            <a:t>đáp</a:t>
          </a:r>
          <a:endParaRPr lang="en-US" sz="2800" dirty="0">
            <a:solidFill>
              <a:srgbClr val="000000"/>
            </a:solidFill>
            <a:latin typeface="Arial" panose="020B0604020202020204" pitchFamily="34" charset="0"/>
            <a:cs typeface="Arial" panose="020B0604020202020204" pitchFamily="34" charset="0"/>
          </a:endParaRPr>
        </a:p>
      </dgm:t>
    </dgm:pt>
    <dgm:pt modelId="{E8431C9F-153C-4CCD-A332-72B6CAFD81DB}" type="parTrans" cxnId="{20EEB830-04F4-47EB-B0E2-ACA11D826517}">
      <dgm:prSet/>
      <dgm:spPr/>
      <dgm:t>
        <a:bodyPr/>
        <a:lstStyle/>
        <a:p>
          <a:endParaRPr lang="en-US"/>
        </a:p>
      </dgm:t>
    </dgm:pt>
    <dgm:pt modelId="{763C5E76-5941-4F7B-A263-F0D154645777}" type="sibTrans" cxnId="{20EEB830-04F4-47EB-B0E2-ACA11D826517}">
      <dgm:prSet/>
      <dgm:spPr/>
      <dgm:t>
        <a:bodyPr/>
        <a:lstStyle/>
        <a:p>
          <a:endParaRPr lang="en-US"/>
        </a:p>
      </dgm:t>
    </dgm:pt>
    <dgm:pt modelId="{7D8172B4-1005-48F6-8FFA-4112810436F6}">
      <dgm:prSet custT="1"/>
      <dgm:spPr/>
      <dgm:t>
        <a:bodyPr/>
        <a:lstStyle/>
        <a:p>
          <a:r>
            <a:rPr lang="en-US" sz="2600" dirty="0" err="1">
              <a:latin typeface="Arial" panose="020B0604020202020204" pitchFamily="34" charset="0"/>
              <a:cs typeface="Arial" panose="020B0604020202020204" pitchFamily="34" charset="0"/>
            </a:rPr>
            <a:t>Sưu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tầm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ảnh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nội</a:t>
          </a:r>
          <a:r>
            <a:rPr lang="en-US" sz="2600" dirty="0">
              <a:latin typeface="Arial" panose="020B0604020202020204" pitchFamily="34" charset="0"/>
              <a:cs typeface="Arial" panose="020B0604020202020204" pitchFamily="34" charset="0"/>
            </a:rPr>
            <a:t> dung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a:t>
          </a:r>
        </a:p>
      </dgm:t>
    </dgm:pt>
    <dgm:pt modelId="{F906D713-269F-4F4A-A591-0B9C6D60DB8B}" type="parTrans" cxnId="{AA4B0F71-A61E-48DF-9D1D-B50F256D6FFF}">
      <dgm:prSet/>
      <dgm:spPr/>
      <dgm:t>
        <a:bodyPr/>
        <a:lstStyle/>
        <a:p>
          <a:endParaRPr lang="en-US"/>
        </a:p>
      </dgm:t>
    </dgm:pt>
    <dgm:pt modelId="{87472D8D-A813-43A0-AEE1-2CE9DD770C98}" type="sibTrans" cxnId="{AA4B0F71-A61E-48DF-9D1D-B50F256D6FFF}">
      <dgm:prSet/>
      <dgm:spPr/>
      <dgm:t>
        <a:bodyPr/>
        <a:lstStyle/>
        <a:p>
          <a:endParaRPr lang="en-US"/>
        </a:p>
      </dgm:t>
    </dgm:pt>
    <dgm:pt modelId="{BF99D124-7A23-4C7B-8165-22A6F352AB01}">
      <dgm:prSet custT="1"/>
      <dgm:spPr/>
      <dgm:t>
        <a:bodyPr/>
        <a:lstStyle/>
        <a:p>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hành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thái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sinh</a:t>
          </a:r>
          <a:r>
            <a:rPr lang="en-US" sz="2600" dirty="0">
              <a:latin typeface="Arial" panose="020B0604020202020204" pitchFamily="34" charset="0"/>
              <a:cs typeface="Arial" panose="020B0604020202020204" pitchFamily="34" charset="0"/>
            </a:rPr>
            <a:t> qua </a:t>
          </a:r>
          <a:r>
            <a:rPr lang="en-US" sz="2600" dirty="0" err="1">
              <a:latin typeface="Arial" panose="020B0604020202020204" pitchFamily="34" charset="0"/>
              <a:cs typeface="Arial" panose="020B0604020202020204" pitchFamily="34" charset="0"/>
            </a:rPr>
            <a:t>quá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luyện</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trường</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hoặc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đợt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nghiệm</a:t>
          </a:r>
          <a:r>
            <a:rPr lang="en-US" sz="2600" dirty="0">
              <a:latin typeface="Arial" panose="020B0604020202020204" pitchFamily="34" charset="0"/>
              <a:cs typeface="Arial" panose="020B0604020202020204" pitchFamily="34" charset="0"/>
            </a:rPr>
            <a:t>…</a:t>
          </a:r>
        </a:p>
      </dgm:t>
    </dgm:pt>
    <dgm:pt modelId="{D98EF826-6755-4C75-A7A5-B2800267F8B3}" type="parTrans" cxnId="{7C59CCE6-933E-45F9-80D3-F97AD95E71ED}">
      <dgm:prSet/>
      <dgm:spPr/>
      <dgm:t>
        <a:bodyPr/>
        <a:lstStyle/>
        <a:p>
          <a:endParaRPr lang="en-US"/>
        </a:p>
      </dgm:t>
    </dgm:pt>
    <dgm:pt modelId="{1F4D74CE-8E12-4D35-ACC6-23836500D937}" type="sibTrans" cxnId="{7C59CCE6-933E-45F9-80D3-F97AD95E71ED}">
      <dgm:prSet/>
      <dgm:spPr/>
      <dgm:t>
        <a:bodyPr/>
        <a:lstStyle/>
        <a:p>
          <a:endParaRPr lang="en-US"/>
        </a:p>
      </dgm:t>
    </dgm:pt>
    <dgm:pt modelId="{1C9ECBBA-8991-4F4A-9CDF-1ECDE054CE28}">
      <dgm:prSet custT="1"/>
      <dgm:spPr/>
      <dgm:t>
        <a:bodyPr/>
        <a:lstStyle/>
        <a:p>
          <a:r>
            <a:rPr lang="en-US" sz="2600" dirty="0" err="1">
              <a:latin typeface="Arial" panose="020B0604020202020204" pitchFamily="34" charset="0"/>
              <a:cs typeface="Arial" panose="020B0604020202020204" pitchFamily="34" charset="0"/>
            </a:rPr>
            <a:t>Tìm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dinh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dưỡng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TDTT qua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tài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liệu</a:t>
          </a:r>
          <a:r>
            <a:rPr lang="en-US" sz="2600" dirty="0">
              <a:latin typeface="Arial" panose="020B0604020202020204" pitchFamily="34" charset="0"/>
              <a:cs typeface="Arial" panose="020B0604020202020204" pitchFamily="34" charset="0"/>
            </a:rPr>
            <a:t>, SGK….</a:t>
          </a:r>
        </a:p>
      </dgm:t>
    </dgm:pt>
    <dgm:pt modelId="{7F1AEDC8-2B9B-4DB3-A7D3-162C31FFE529}" type="parTrans" cxnId="{A160C487-9289-418D-BF04-44129E9B7AB6}">
      <dgm:prSet/>
      <dgm:spPr/>
      <dgm:t>
        <a:bodyPr/>
        <a:lstStyle/>
        <a:p>
          <a:endParaRPr lang="en-US"/>
        </a:p>
      </dgm:t>
    </dgm:pt>
    <dgm:pt modelId="{616623F9-340C-4F81-A4C6-58DBFC424D52}" type="sibTrans" cxnId="{A160C487-9289-418D-BF04-44129E9B7AB6}">
      <dgm:prSet/>
      <dgm:spPr/>
      <dgm:t>
        <a:bodyPr/>
        <a:lstStyle/>
        <a:p>
          <a:endParaRPr lang="en-US"/>
        </a:p>
      </dgm:t>
    </dgm:pt>
    <dgm:pt modelId="{6DF62CF8-EA5B-40BD-9C7F-EA14FB047BFC}">
      <dgm:prSet custT="1"/>
      <dgm:spPr/>
      <dgm:t>
        <a:bodyPr/>
        <a:lstStyle/>
        <a:p>
          <a:r>
            <a:rPr lang="en-US" sz="2600" dirty="0" err="1">
              <a:latin typeface="Arial" panose="020B0604020202020204" pitchFamily="34" charset="0"/>
              <a:cs typeface="Arial" panose="020B0604020202020204" pitchFamily="34" charset="0"/>
            </a:rPr>
            <a:t>Được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vận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dụng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thường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xuyên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hoạt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động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học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tập</a:t>
          </a:r>
          <a:r>
            <a:rPr lang="en-US" sz="2600" dirty="0">
              <a:latin typeface="Arial" panose="020B0604020202020204" pitchFamily="34" charset="0"/>
              <a:cs typeface="Arial" panose="020B0604020202020204" pitchFamily="34" charset="0"/>
            </a:rPr>
            <a:t>.</a:t>
          </a:r>
        </a:p>
      </dgm:t>
    </dgm:pt>
    <dgm:pt modelId="{2CBAF26B-6073-4A7C-857C-C4706C802BEB}" type="sibTrans" cxnId="{71DDDC51-734C-4EE5-9FA2-E9F6F78338E4}">
      <dgm:prSet/>
      <dgm:spPr/>
      <dgm:t>
        <a:bodyPr/>
        <a:lstStyle/>
        <a:p>
          <a:endParaRPr lang="en-US"/>
        </a:p>
      </dgm:t>
    </dgm:pt>
    <dgm:pt modelId="{3EDE04EC-3333-4A93-882D-459390748ACD}" type="parTrans" cxnId="{71DDDC51-734C-4EE5-9FA2-E9F6F78338E4}">
      <dgm:prSet/>
      <dgm:spPr/>
      <dgm:t>
        <a:bodyPr/>
        <a:lstStyle/>
        <a:p>
          <a:endParaRPr lang="en-US"/>
        </a:p>
      </dgm:t>
    </dgm:pt>
    <dgm:pt modelId="{77FCEA89-7886-47D0-A72E-00B54014BCC0}" type="pres">
      <dgm:prSet presAssocID="{1C3EAEBB-9BEF-4F93-9B6D-47E4F0AAC738}" presName="diagram" presStyleCnt="0">
        <dgm:presLayoutVars>
          <dgm:dir/>
          <dgm:animLvl val="lvl"/>
          <dgm:resizeHandles val="exact"/>
        </dgm:presLayoutVars>
      </dgm:prSet>
      <dgm:spPr/>
    </dgm:pt>
    <dgm:pt modelId="{2609E628-C822-4F2C-9F0D-454BD227D852}" type="pres">
      <dgm:prSet presAssocID="{B14BB05C-92C2-4F96-89AD-AE9AB7C4F94B}" presName="compNode" presStyleCnt="0"/>
      <dgm:spPr/>
    </dgm:pt>
    <dgm:pt modelId="{331EBB70-DBDE-47C9-856E-ECF3038D0D4E}" type="pres">
      <dgm:prSet presAssocID="{B14BB05C-92C2-4F96-89AD-AE9AB7C4F94B}" presName="childRect" presStyleLbl="bgAcc1" presStyleIdx="0" presStyleCnt="3" custLinFactNeighborX="3848" custLinFactNeighborY="-43691">
        <dgm:presLayoutVars>
          <dgm:bulletEnabled val="1"/>
        </dgm:presLayoutVars>
      </dgm:prSet>
      <dgm:spPr/>
      <dgm:t>
        <a:bodyPr/>
        <a:lstStyle/>
        <a:p>
          <a:endParaRPr lang="en-US"/>
        </a:p>
      </dgm:t>
    </dgm:pt>
    <dgm:pt modelId="{081D36AB-38B0-4A41-A731-46039935CF4F}" type="pres">
      <dgm:prSet presAssocID="{B14BB05C-92C2-4F96-89AD-AE9AB7C4F94B}" presName="parentText" presStyleLbl="node1" presStyleIdx="0" presStyleCnt="0">
        <dgm:presLayoutVars>
          <dgm:chMax val="0"/>
          <dgm:bulletEnabled val="1"/>
        </dgm:presLayoutVars>
      </dgm:prSet>
      <dgm:spPr/>
      <dgm:t>
        <a:bodyPr/>
        <a:lstStyle/>
        <a:p>
          <a:endParaRPr lang="en-US"/>
        </a:p>
      </dgm:t>
    </dgm:pt>
    <dgm:pt modelId="{BBC7B345-B803-4FFD-8213-32CB064D503E}" type="pres">
      <dgm:prSet presAssocID="{B14BB05C-92C2-4F96-89AD-AE9AB7C4F94B}" presName="parentRect" presStyleLbl="alignNode1" presStyleIdx="0" presStyleCnt="3" custLinFactNeighborX="3848" custLinFactNeighborY="-94307"/>
      <dgm:spPr/>
      <dgm:t>
        <a:bodyPr/>
        <a:lstStyle/>
        <a:p>
          <a:endParaRPr lang="en-US"/>
        </a:p>
      </dgm:t>
    </dgm:pt>
    <dgm:pt modelId="{C18E4396-E03F-4CF2-BD27-CD8AA7A9315D}" type="pres">
      <dgm:prSet presAssocID="{B14BB05C-92C2-4F96-89AD-AE9AB7C4F94B}" presName="adorn" presStyleLbl="fgAccFollowNode1" presStyleIdx="0" presStyleCnt="3" custLinFactX="-7896" custLinFactNeighborX="-100000" custLinFactNeighborY="-48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E942349-706F-4FB3-AED9-CF11A9E66346}" type="pres">
      <dgm:prSet presAssocID="{07F27133-03AA-42B8-A171-B3C519E44EAF}" presName="sibTrans" presStyleLbl="sibTrans2D1" presStyleIdx="0" presStyleCnt="0"/>
      <dgm:spPr/>
      <dgm:t>
        <a:bodyPr/>
        <a:lstStyle/>
        <a:p>
          <a:endParaRPr lang="en-US"/>
        </a:p>
      </dgm:t>
    </dgm:pt>
    <dgm:pt modelId="{AFCF4D41-20E2-4FE9-BCB8-C6DA3536F498}" type="pres">
      <dgm:prSet presAssocID="{A844F919-88EF-4AD8-9906-B6FBC6AC96F5}" presName="compNode" presStyleCnt="0"/>
      <dgm:spPr/>
    </dgm:pt>
    <dgm:pt modelId="{CF4D7EC6-78F4-43C2-87CC-71851E05239B}" type="pres">
      <dgm:prSet presAssocID="{A844F919-88EF-4AD8-9906-B6FBC6AC96F5}" presName="childRect" presStyleLbl="bgAcc1" presStyleIdx="1" presStyleCnt="3" custLinFactNeighborX="4720" custLinFactNeighborY="-43116">
        <dgm:presLayoutVars>
          <dgm:bulletEnabled val="1"/>
        </dgm:presLayoutVars>
      </dgm:prSet>
      <dgm:spPr/>
      <dgm:t>
        <a:bodyPr/>
        <a:lstStyle/>
        <a:p>
          <a:endParaRPr lang="en-US"/>
        </a:p>
      </dgm:t>
    </dgm:pt>
    <dgm:pt modelId="{23B06D16-1ADE-4533-B88F-0C6A1BDFB1CD}" type="pres">
      <dgm:prSet presAssocID="{A844F919-88EF-4AD8-9906-B6FBC6AC96F5}" presName="parentText" presStyleLbl="node1" presStyleIdx="0" presStyleCnt="0">
        <dgm:presLayoutVars>
          <dgm:chMax val="0"/>
          <dgm:bulletEnabled val="1"/>
        </dgm:presLayoutVars>
      </dgm:prSet>
      <dgm:spPr/>
      <dgm:t>
        <a:bodyPr/>
        <a:lstStyle/>
        <a:p>
          <a:endParaRPr lang="en-US"/>
        </a:p>
      </dgm:t>
    </dgm:pt>
    <dgm:pt modelId="{BC9821A4-3D12-4E4E-B14A-2A946212C431}" type="pres">
      <dgm:prSet presAssocID="{A844F919-88EF-4AD8-9906-B6FBC6AC96F5}" presName="parentRect" presStyleLbl="alignNode1" presStyleIdx="1" presStyleCnt="3" custLinFactNeighborX="3433" custLinFactNeighborY="-92248"/>
      <dgm:spPr/>
      <dgm:t>
        <a:bodyPr/>
        <a:lstStyle/>
        <a:p>
          <a:endParaRPr lang="en-US"/>
        </a:p>
      </dgm:t>
    </dgm:pt>
    <dgm:pt modelId="{29DB152E-1D73-4634-9E2B-0E1D4912941E}" type="pres">
      <dgm:prSet presAssocID="{A844F919-88EF-4AD8-9906-B6FBC6AC96F5}" presName="adorn" presStyleLbl="fgAccFollowNode1" presStyleIdx="1" presStyleCnt="3" custLinFactNeighborX="-98088" custLinFactNeighborY="-758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553D2A0-7372-4315-8CBD-AA5DA8275C31}" type="pres">
      <dgm:prSet presAssocID="{BEEEF0C4-5DC2-41C2-9CB4-E9720F378CA4}" presName="sibTrans" presStyleLbl="sibTrans2D1" presStyleIdx="0" presStyleCnt="0"/>
      <dgm:spPr/>
      <dgm:t>
        <a:bodyPr/>
        <a:lstStyle/>
        <a:p>
          <a:endParaRPr lang="en-US"/>
        </a:p>
      </dgm:t>
    </dgm:pt>
    <dgm:pt modelId="{6FC238ED-9535-4A24-81B7-807BD849248F}" type="pres">
      <dgm:prSet presAssocID="{3404C98D-4A2B-45B2-B07E-152F0DA4B545}" presName="compNode" presStyleCnt="0"/>
      <dgm:spPr/>
    </dgm:pt>
    <dgm:pt modelId="{0C1DA83D-827A-4620-A942-FE3E495B08BB}" type="pres">
      <dgm:prSet presAssocID="{3404C98D-4A2B-45B2-B07E-152F0DA4B545}" presName="childRect" presStyleLbl="bgAcc1" presStyleIdx="2" presStyleCnt="3" custLinFactNeighborX="2221" custLinFactNeighborY="-43135">
        <dgm:presLayoutVars>
          <dgm:bulletEnabled val="1"/>
        </dgm:presLayoutVars>
      </dgm:prSet>
      <dgm:spPr/>
      <dgm:t>
        <a:bodyPr/>
        <a:lstStyle/>
        <a:p>
          <a:endParaRPr lang="en-US"/>
        </a:p>
      </dgm:t>
    </dgm:pt>
    <dgm:pt modelId="{C8469673-1AF4-4E1B-99F5-3E680FE47FED}" type="pres">
      <dgm:prSet presAssocID="{3404C98D-4A2B-45B2-B07E-152F0DA4B545}" presName="parentText" presStyleLbl="node1" presStyleIdx="0" presStyleCnt="0">
        <dgm:presLayoutVars>
          <dgm:chMax val="0"/>
          <dgm:bulletEnabled val="1"/>
        </dgm:presLayoutVars>
      </dgm:prSet>
      <dgm:spPr/>
      <dgm:t>
        <a:bodyPr/>
        <a:lstStyle/>
        <a:p>
          <a:endParaRPr lang="en-US"/>
        </a:p>
      </dgm:t>
    </dgm:pt>
    <dgm:pt modelId="{E116FBFD-9FC9-4C5F-B106-D29D18F62B51}" type="pres">
      <dgm:prSet presAssocID="{3404C98D-4A2B-45B2-B07E-152F0DA4B545}" presName="parentRect" presStyleLbl="alignNode1" presStyleIdx="2" presStyleCnt="3" custLinFactNeighborX="858" custLinFactNeighborY="-85564"/>
      <dgm:spPr/>
      <dgm:t>
        <a:bodyPr/>
        <a:lstStyle/>
        <a:p>
          <a:endParaRPr lang="en-US"/>
        </a:p>
      </dgm:t>
    </dgm:pt>
    <dgm:pt modelId="{A45DAC5E-DDAA-4D72-8D31-F60BC12B3731}" type="pres">
      <dgm:prSet presAssocID="{3404C98D-4A2B-45B2-B07E-152F0DA4B545}" presName="adorn" presStyleLbl="fgAccFollowNode1" presStyleIdx="2" presStyleCnt="3" custLinFactNeighborX="-97967" custLinFactNeighborY="345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Lst>
  <dgm:cxnLst>
    <dgm:cxn modelId="{A160C487-9289-418D-BF04-44129E9B7AB6}" srcId="{B14BB05C-92C2-4F96-89AD-AE9AB7C4F94B}" destId="{1C9ECBBA-8991-4F4A-9CDF-1ECDE054CE28}" srcOrd="1" destOrd="0" parTransId="{7F1AEDC8-2B9B-4DB3-A7D3-162C31FFE529}" sibTransId="{616623F9-340C-4F81-A4C6-58DBFC424D52}"/>
    <dgm:cxn modelId="{7C59CCE6-933E-45F9-80D3-F97AD95E71ED}" srcId="{A844F919-88EF-4AD8-9906-B6FBC6AC96F5}" destId="{BF99D124-7A23-4C7B-8165-22A6F352AB01}" srcOrd="0" destOrd="0" parTransId="{D98EF826-6755-4C75-A7A5-B2800267F8B3}" sibTransId="{1F4D74CE-8E12-4D35-ACC6-23836500D937}"/>
    <dgm:cxn modelId="{53883438-9C6A-45C4-BB2B-E2351CA1B90D}" type="presOf" srcId="{07F27133-03AA-42B8-A171-B3C519E44EAF}" destId="{FE942349-706F-4FB3-AED9-CF11A9E66346}" srcOrd="0" destOrd="0" presId="urn:microsoft.com/office/officeart/2005/8/layout/bList2"/>
    <dgm:cxn modelId="{D9D19E3B-6D0D-40D5-83E4-AA3492E4DC99}" type="presOf" srcId="{7D8172B4-1005-48F6-8FFA-4112810436F6}" destId="{331EBB70-DBDE-47C9-856E-ECF3038D0D4E}" srcOrd="0" destOrd="0" presId="urn:microsoft.com/office/officeart/2005/8/layout/bList2"/>
    <dgm:cxn modelId="{674E7162-0F5B-42F4-B9EE-0FB298B0B948}" type="presOf" srcId="{3404C98D-4A2B-45B2-B07E-152F0DA4B545}" destId="{C8469673-1AF4-4E1B-99F5-3E680FE47FED}" srcOrd="0" destOrd="0" presId="urn:microsoft.com/office/officeart/2005/8/layout/bList2"/>
    <dgm:cxn modelId="{05885FFD-9729-42F1-BCD2-160A0B76FD5C}" srcId="{1C3EAEBB-9BEF-4F93-9B6D-47E4F0AAC738}" destId="{B14BB05C-92C2-4F96-89AD-AE9AB7C4F94B}" srcOrd="0" destOrd="0" parTransId="{EF21B18B-1085-4149-BE59-518BE8287219}" sibTransId="{07F27133-03AA-42B8-A171-B3C519E44EAF}"/>
    <dgm:cxn modelId="{71DDDC51-734C-4EE5-9FA2-E9F6F78338E4}" srcId="{3404C98D-4A2B-45B2-B07E-152F0DA4B545}" destId="{6DF62CF8-EA5B-40BD-9C7F-EA14FB047BFC}" srcOrd="0" destOrd="0" parTransId="{3EDE04EC-3333-4A93-882D-459390748ACD}" sibTransId="{2CBAF26B-6073-4A7C-857C-C4706C802BEB}"/>
    <dgm:cxn modelId="{AA4B0F71-A61E-48DF-9D1D-B50F256D6FFF}" srcId="{B14BB05C-92C2-4F96-89AD-AE9AB7C4F94B}" destId="{7D8172B4-1005-48F6-8FFA-4112810436F6}" srcOrd="0" destOrd="0" parTransId="{F906D713-269F-4F4A-A591-0B9C6D60DB8B}" sibTransId="{87472D8D-A813-43A0-AEE1-2CE9DD770C98}"/>
    <dgm:cxn modelId="{18DCCEA6-4988-43DB-9A6F-986E329ADAA1}" type="presOf" srcId="{1C9ECBBA-8991-4F4A-9CDF-1ECDE054CE28}" destId="{331EBB70-DBDE-47C9-856E-ECF3038D0D4E}" srcOrd="0" destOrd="1" presId="urn:microsoft.com/office/officeart/2005/8/layout/bList2"/>
    <dgm:cxn modelId="{E1C66440-7283-4FE2-B06E-3B39343143B2}" type="presOf" srcId="{A844F919-88EF-4AD8-9906-B6FBC6AC96F5}" destId="{23B06D16-1ADE-4533-B88F-0C6A1BDFB1CD}" srcOrd="0" destOrd="0" presId="urn:microsoft.com/office/officeart/2005/8/layout/bList2"/>
    <dgm:cxn modelId="{AA6E5FB9-F42E-481C-9DFE-6AC7510CA66D}" type="presOf" srcId="{B14BB05C-92C2-4F96-89AD-AE9AB7C4F94B}" destId="{081D36AB-38B0-4A41-A731-46039935CF4F}" srcOrd="0" destOrd="0" presId="urn:microsoft.com/office/officeart/2005/8/layout/bList2"/>
    <dgm:cxn modelId="{A65E9498-4045-4A9B-A702-9BD9C4423D57}" type="presOf" srcId="{BF99D124-7A23-4C7B-8165-22A6F352AB01}" destId="{CF4D7EC6-78F4-43C2-87CC-71851E05239B}" srcOrd="0" destOrd="0" presId="urn:microsoft.com/office/officeart/2005/8/layout/bList2"/>
    <dgm:cxn modelId="{B602BE57-742C-40D7-A21C-D0DBA0F90FC0}" srcId="{1C3EAEBB-9BEF-4F93-9B6D-47E4F0AAC738}" destId="{A844F919-88EF-4AD8-9906-B6FBC6AC96F5}" srcOrd="1" destOrd="0" parTransId="{CF206489-224E-4634-8C17-A88BAE7BF55D}" sibTransId="{BEEEF0C4-5DC2-41C2-9CB4-E9720F378CA4}"/>
    <dgm:cxn modelId="{73A8A6AF-A774-44F3-98E7-D292E82ADBCF}" type="presOf" srcId="{A844F919-88EF-4AD8-9906-B6FBC6AC96F5}" destId="{BC9821A4-3D12-4E4E-B14A-2A946212C431}" srcOrd="1" destOrd="0" presId="urn:microsoft.com/office/officeart/2005/8/layout/bList2"/>
    <dgm:cxn modelId="{F4C4116E-EEA1-4F37-B834-379BBF165B9C}" type="presOf" srcId="{B14BB05C-92C2-4F96-89AD-AE9AB7C4F94B}" destId="{BBC7B345-B803-4FFD-8213-32CB064D503E}" srcOrd="1" destOrd="0" presId="urn:microsoft.com/office/officeart/2005/8/layout/bList2"/>
    <dgm:cxn modelId="{4C1C46C0-85BF-4D8D-B467-9D5DDF423898}" type="presOf" srcId="{1C3EAEBB-9BEF-4F93-9B6D-47E4F0AAC738}" destId="{77FCEA89-7886-47D0-A72E-00B54014BCC0}" srcOrd="0" destOrd="0" presId="urn:microsoft.com/office/officeart/2005/8/layout/bList2"/>
    <dgm:cxn modelId="{20EEB830-04F4-47EB-B0E2-ACA11D826517}" srcId="{1C3EAEBB-9BEF-4F93-9B6D-47E4F0AAC738}" destId="{3404C98D-4A2B-45B2-B07E-152F0DA4B545}" srcOrd="2" destOrd="0" parTransId="{E8431C9F-153C-4CCD-A332-72B6CAFD81DB}" sibTransId="{763C5E76-5941-4F7B-A263-F0D154645777}"/>
    <dgm:cxn modelId="{DDDCDA43-DC2C-4BEA-9943-2F6143D8D56A}" type="presOf" srcId="{BEEEF0C4-5DC2-41C2-9CB4-E9720F378CA4}" destId="{C553D2A0-7372-4315-8CBD-AA5DA8275C31}" srcOrd="0" destOrd="0" presId="urn:microsoft.com/office/officeart/2005/8/layout/bList2"/>
    <dgm:cxn modelId="{DF2AE5D8-3783-4626-9888-06590E89550D}" type="presOf" srcId="{6DF62CF8-EA5B-40BD-9C7F-EA14FB047BFC}" destId="{0C1DA83D-827A-4620-A942-FE3E495B08BB}" srcOrd="0" destOrd="0" presId="urn:microsoft.com/office/officeart/2005/8/layout/bList2"/>
    <dgm:cxn modelId="{1F52D073-44A6-4664-898F-78C725AD5862}" type="presOf" srcId="{3404C98D-4A2B-45B2-B07E-152F0DA4B545}" destId="{E116FBFD-9FC9-4C5F-B106-D29D18F62B51}" srcOrd="1" destOrd="0" presId="urn:microsoft.com/office/officeart/2005/8/layout/bList2"/>
    <dgm:cxn modelId="{4A8BE939-B242-4F94-9967-741276CC99EC}" type="presParOf" srcId="{77FCEA89-7886-47D0-A72E-00B54014BCC0}" destId="{2609E628-C822-4F2C-9F0D-454BD227D852}" srcOrd="0" destOrd="0" presId="urn:microsoft.com/office/officeart/2005/8/layout/bList2"/>
    <dgm:cxn modelId="{3FF2748F-8F09-4F8E-9A8F-F273E2C36A9F}" type="presParOf" srcId="{2609E628-C822-4F2C-9F0D-454BD227D852}" destId="{331EBB70-DBDE-47C9-856E-ECF3038D0D4E}" srcOrd="0" destOrd="0" presId="urn:microsoft.com/office/officeart/2005/8/layout/bList2"/>
    <dgm:cxn modelId="{4B2B946D-1A73-4F2E-844B-E09333114996}" type="presParOf" srcId="{2609E628-C822-4F2C-9F0D-454BD227D852}" destId="{081D36AB-38B0-4A41-A731-46039935CF4F}" srcOrd="1" destOrd="0" presId="urn:microsoft.com/office/officeart/2005/8/layout/bList2"/>
    <dgm:cxn modelId="{126FB145-2598-4CE5-8E34-A348F5CB2121}" type="presParOf" srcId="{2609E628-C822-4F2C-9F0D-454BD227D852}" destId="{BBC7B345-B803-4FFD-8213-32CB064D503E}" srcOrd="2" destOrd="0" presId="urn:microsoft.com/office/officeart/2005/8/layout/bList2"/>
    <dgm:cxn modelId="{003765AB-FE91-4F67-B450-C58EDA8C8750}" type="presParOf" srcId="{2609E628-C822-4F2C-9F0D-454BD227D852}" destId="{C18E4396-E03F-4CF2-BD27-CD8AA7A9315D}" srcOrd="3" destOrd="0" presId="urn:microsoft.com/office/officeart/2005/8/layout/bList2"/>
    <dgm:cxn modelId="{BAE76A44-62E2-4DA3-A471-AEEC4D2BFD94}" type="presParOf" srcId="{77FCEA89-7886-47D0-A72E-00B54014BCC0}" destId="{FE942349-706F-4FB3-AED9-CF11A9E66346}" srcOrd="1" destOrd="0" presId="urn:microsoft.com/office/officeart/2005/8/layout/bList2"/>
    <dgm:cxn modelId="{23EDC0CD-008D-4C59-9FFF-1775FA7AB4DB}" type="presParOf" srcId="{77FCEA89-7886-47D0-A72E-00B54014BCC0}" destId="{AFCF4D41-20E2-4FE9-BCB8-C6DA3536F498}" srcOrd="2" destOrd="0" presId="urn:microsoft.com/office/officeart/2005/8/layout/bList2"/>
    <dgm:cxn modelId="{3585DBDD-76FA-40C4-A128-BEF3B4548F1D}" type="presParOf" srcId="{AFCF4D41-20E2-4FE9-BCB8-C6DA3536F498}" destId="{CF4D7EC6-78F4-43C2-87CC-71851E05239B}" srcOrd="0" destOrd="0" presId="urn:microsoft.com/office/officeart/2005/8/layout/bList2"/>
    <dgm:cxn modelId="{BC0E3A5B-71F9-464F-B63B-8326E1F5FD2C}" type="presParOf" srcId="{AFCF4D41-20E2-4FE9-BCB8-C6DA3536F498}" destId="{23B06D16-1ADE-4533-B88F-0C6A1BDFB1CD}" srcOrd="1" destOrd="0" presId="urn:microsoft.com/office/officeart/2005/8/layout/bList2"/>
    <dgm:cxn modelId="{21C8BEAA-4EC9-4A6D-A240-59A7634C8C33}" type="presParOf" srcId="{AFCF4D41-20E2-4FE9-BCB8-C6DA3536F498}" destId="{BC9821A4-3D12-4E4E-B14A-2A946212C431}" srcOrd="2" destOrd="0" presId="urn:microsoft.com/office/officeart/2005/8/layout/bList2"/>
    <dgm:cxn modelId="{94B76BB6-4CBD-4FCD-80B3-80A2C8F4D89E}" type="presParOf" srcId="{AFCF4D41-20E2-4FE9-BCB8-C6DA3536F498}" destId="{29DB152E-1D73-4634-9E2B-0E1D4912941E}" srcOrd="3" destOrd="0" presId="urn:microsoft.com/office/officeart/2005/8/layout/bList2"/>
    <dgm:cxn modelId="{73EE0175-819C-49B5-9197-76794183E8BA}" type="presParOf" srcId="{77FCEA89-7886-47D0-A72E-00B54014BCC0}" destId="{C553D2A0-7372-4315-8CBD-AA5DA8275C31}" srcOrd="3" destOrd="0" presId="urn:microsoft.com/office/officeart/2005/8/layout/bList2"/>
    <dgm:cxn modelId="{C13928BF-927B-4A8C-BD0D-A9917B472794}" type="presParOf" srcId="{77FCEA89-7886-47D0-A72E-00B54014BCC0}" destId="{6FC238ED-9535-4A24-81B7-807BD849248F}" srcOrd="4" destOrd="0" presId="urn:microsoft.com/office/officeart/2005/8/layout/bList2"/>
    <dgm:cxn modelId="{BC76A2DB-1665-430E-BAEF-B619434D38EA}" type="presParOf" srcId="{6FC238ED-9535-4A24-81B7-807BD849248F}" destId="{0C1DA83D-827A-4620-A942-FE3E495B08BB}" srcOrd="0" destOrd="0" presId="urn:microsoft.com/office/officeart/2005/8/layout/bList2"/>
    <dgm:cxn modelId="{97B3C006-01E4-43C7-B711-0509639AD85B}" type="presParOf" srcId="{6FC238ED-9535-4A24-81B7-807BD849248F}" destId="{C8469673-1AF4-4E1B-99F5-3E680FE47FED}" srcOrd="1" destOrd="0" presId="urn:microsoft.com/office/officeart/2005/8/layout/bList2"/>
    <dgm:cxn modelId="{D6E4A33E-1C3B-4408-8522-D480700DD15A}" type="presParOf" srcId="{6FC238ED-9535-4A24-81B7-807BD849248F}" destId="{E116FBFD-9FC9-4C5F-B106-D29D18F62B51}" srcOrd="2" destOrd="0" presId="urn:microsoft.com/office/officeart/2005/8/layout/bList2"/>
    <dgm:cxn modelId="{76F09AE8-F0AC-4AD9-B79E-0FA532021AAA}" type="presParOf" srcId="{6FC238ED-9535-4A24-81B7-807BD849248F}" destId="{A45DAC5E-DDAA-4D72-8D31-F60BC12B3731}" srcOrd="3" destOrd="0" presId="urn:microsoft.com/office/officeart/2005/8/layout/bList2"/>
  </dgm:cxnLst>
  <dgm:bg>
    <a:pattFill prst="pct5">
      <a:fgClr>
        <a:schemeClr val="bg2"/>
      </a:fgClr>
      <a:bgClr>
        <a:schemeClr val="bg1"/>
      </a:bgClr>
    </a:patt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A8412E-CF08-434D-96D6-0B5B47C158B1}" type="doc">
      <dgm:prSet loTypeId="urn:microsoft.com/office/officeart/2005/8/layout/pList2" loCatId="list" qsTypeId="urn:microsoft.com/office/officeart/2005/8/quickstyle/simple1" qsCatId="simple" csTypeId="urn:microsoft.com/office/officeart/2005/8/colors/accent1_2" csCatId="accent1" phldr="1"/>
      <dgm:spPr/>
    </dgm:pt>
    <dgm:pt modelId="{AFB20EFD-5D4A-427C-8260-B9F9FECC65AE}">
      <dgm:prSet phldrT="[Text]" custT="1">
        <dgm:style>
          <a:lnRef idx="2">
            <a:schemeClr val="accent1"/>
          </a:lnRef>
          <a:fillRef idx="1">
            <a:schemeClr val="lt1"/>
          </a:fillRef>
          <a:effectRef idx="0">
            <a:schemeClr val="accent1"/>
          </a:effectRef>
          <a:fontRef idx="minor">
            <a:schemeClr val="dk1"/>
          </a:fontRef>
        </dgm:style>
      </dgm:prSet>
      <dgm:spPr/>
      <dgm:t>
        <a:bodyPr/>
        <a:lstStyle/>
        <a:p>
          <a:r>
            <a:rPr lang="en-US" sz="2400" dirty="0" err="1" smtClean="0"/>
            <a:t>Tập</a:t>
          </a:r>
          <a:r>
            <a:rPr lang="en-US" sz="2400" dirty="0" smtClean="0"/>
            <a:t> </a:t>
          </a:r>
          <a:r>
            <a:rPr lang="en-US" sz="2400" dirty="0" err="1" smtClean="0"/>
            <a:t>luyện</a:t>
          </a:r>
          <a:r>
            <a:rPr lang="en-US" sz="2400" dirty="0" smtClean="0"/>
            <a:t> </a:t>
          </a:r>
          <a:r>
            <a:rPr lang="en-US" sz="2400" dirty="0" err="1" smtClean="0"/>
            <a:t>môn</a:t>
          </a:r>
          <a:r>
            <a:rPr lang="en-US" sz="2400" dirty="0" smtClean="0"/>
            <a:t> </a:t>
          </a:r>
          <a:r>
            <a:rPr lang="en-US" sz="2400" dirty="0" err="1" smtClean="0"/>
            <a:t>gì</a:t>
          </a:r>
          <a:r>
            <a:rPr lang="en-US" sz="2400" dirty="0" smtClean="0"/>
            <a:t>?</a:t>
          </a:r>
          <a:endParaRPr lang="en-US" sz="2400" dirty="0"/>
        </a:p>
      </dgm:t>
    </dgm:pt>
    <dgm:pt modelId="{65C500F6-C614-47F6-8209-FCD26D808860}" type="parTrans" cxnId="{DC9E2480-66CF-4EC3-BA03-21662E2F20F8}">
      <dgm:prSet/>
      <dgm:spPr/>
      <dgm:t>
        <a:bodyPr/>
        <a:lstStyle/>
        <a:p>
          <a:endParaRPr lang="en-US"/>
        </a:p>
      </dgm:t>
    </dgm:pt>
    <dgm:pt modelId="{4ECD17E3-1193-4759-AF69-A697274B375C}" type="sibTrans" cxnId="{DC9E2480-66CF-4EC3-BA03-21662E2F20F8}">
      <dgm:prSet/>
      <dgm:spPr/>
      <dgm:t>
        <a:bodyPr/>
        <a:lstStyle/>
        <a:p>
          <a:endParaRPr lang="en-US"/>
        </a:p>
      </dgm:t>
    </dgm:pt>
    <dgm:pt modelId="{543CA39C-3FA1-4340-907E-A2E2CD26818C}">
      <dgm:prSet phldrT="[Text]" custT="1">
        <dgm:style>
          <a:lnRef idx="2">
            <a:schemeClr val="accent3"/>
          </a:lnRef>
          <a:fillRef idx="1">
            <a:schemeClr val="lt1"/>
          </a:fillRef>
          <a:effectRef idx="0">
            <a:schemeClr val="accent3"/>
          </a:effectRef>
          <a:fontRef idx="minor">
            <a:schemeClr val="dk1"/>
          </a:fontRef>
        </dgm:style>
      </dgm:prSet>
      <dgm:spPr/>
      <dgm:t>
        <a:bodyPr/>
        <a:lstStyle/>
        <a:p>
          <a:r>
            <a:rPr lang="en-US" sz="1800" dirty="0" err="1" smtClean="0">
              <a:latin typeface="Arial" panose="020B0604020202020204" pitchFamily="34" charset="0"/>
              <a:cs typeface="Arial" panose="020B0604020202020204" pitchFamily="34" charset="0"/>
            </a:rPr>
            <a:t>Tập</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luyện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với</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ai</a:t>
          </a:r>
          <a:r>
            <a:rPr lang="en-US" sz="1800" dirty="0" smtClean="0">
              <a:latin typeface="Arial" panose="020B0604020202020204" pitchFamily="34" charset="0"/>
              <a:cs typeface="Arial" panose="020B0604020202020204" pitchFamily="34" charset="0"/>
            </a:rPr>
            <a:t>?</a:t>
          </a:r>
        </a:p>
        <a:p>
          <a:r>
            <a:rPr lang="en-US" sz="1800" dirty="0" err="1" smtClean="0">
              <a:latin typeface="Arial" panose="020B0604020202020204" pitchFamily="34" charset="0"/>
              <a:cs typeface="Arial" panose="020B0604020202020204" pitchFamily="34" charset="0"/>
            </a:rPr>
            <a:t>Cá</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nhân</a:t>
          </a:r>
          <a:r>
            <a:rPr lang="en-US" sz="1800" dirty="0" smtClean="0">
              <a:latin typeface="Arial" panose="020B0604020202020204" pitchFamily="34" charset="0"/>
              <a:cs typeface="Arial" panose="020B0604020202020204" pitchFamily="34" charset="0"/>
            </a:rPr>
            <a:t> hay </a:t>
          </a:r>
          <a:r>
            <a:rPr lang="en-US" sz="1800" dirty="0" err="1" smtClean="0">
              <a:latin typeface="Arial" panose="020B0604020202020204" pitchFamily="34" charset="0"/>
              <a:cs typeface="Arial" panose="020B0604020202020204" pitchFamily="34" charset="0"/>
            </a:rPr>
            <a:t>cùng</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bạn</a:t>
          </a:r>
          <a:r>
            <a:rPr lang="en-US" sz="1800" dirty="0" smtClean="0">
              <a:latin typeface="Arial" panose="020B0604020202020204" pitchFamily="34" charset="0"/>
              <a:cs typeface="Arial" panose="020B0604020202020204" pitchFamily="34" charset="0"/>
            </a:rPr>
            <a:t> </a:t>
          </a:r>
          <a:r>
            <a:rPr lang="en-US" sz="1800" dirty="0" err="1" smtClean="0">
              <a:latin typeface="Arial" panose="020B0604020202020204" pitchFamily="34" charset="0"/>
              <a:cs typeface="Arial" panose="020B0604020202020204" pitchFamily="34" charset="0"/>
            </a:rPr>
            <a:t>bè</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dgm:t>
    </dgm:pt>
    <dgm:pt modelId="{FA4A3A0B-8FA6-4DC6-B83F-F62E60CAA310}" type="parTrans" cxnId="{594BCF10-F3BD-466C-A26C-900D0B1FCDA2}">
      <dgm:prSet/>
      <dgm:spPr/>
      <dgm:t>
        <a:bodyPr/>
        <a:lstStyle/>
        <a:p>
          <a:endParaRPr lang="en-US"/>
        </a:p>
      </dgm:t>
    </dgm:pt>
    <dgm:pt modelId="{BF3E8397-873B-443E-B294-9E62C4A98014}" type="sibTrans" cxnId="{594BCF10-F3BD-466C-A26C-900D0B1FCDA2}">
      <dgm:prSet/>
      <dgm:spPr/>
      <dgm:t>
        <a:bodyPr/>
        <a:lstStyle/>
        <a:p>
          <a:endParaRPr lang="en-US"/>
        </a:p>
      </dgm:t>
    </dgm:pt>
    <dgm:pt modelId="{7900E21B-1D4F-4EC3-B104-42594027A80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2400" dirty="0" err="1" smtClean="0">
              <a:latin typeface="Arial" panose="020B0604020202020204" pitchFamily="34" charset="0"/>
              <a:cs typeface="Arial" panose="020B0604020202020204" pitchFamily="34" charset="0"/>
            </a:rPr>
            <a:t>Tập</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luyện</a:t>
          </a:r>
          <a:r>
            <a:rPr lang="en-US" sz="2400" dirty="0" smtClean="0">
              <a:latin typeface="Arial" panose="020B0604020202020204" pitchFamily="34" charset="0"/>
              <a:cs typeface="Arial" panose="020B0604020202020204" pitchFamily="34" charset="0"/>
            </a:rPr>
            <a:t> ở </a:t>
          </a:r>
          <a:r>
            <a:rPr lang="en-US" sz="2400" dirty="0" err="1" smtClean="0">
              <a:latin typeface="Arial" panose="020B0604020202020204" pitchFamily="34" charset="0"/>
              <a:cs typeface="Arial" panose="020B0604020202020204" pitchFamily="34" charset="0"/>
            </a:rPr>
            <a:t>đâu</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dgm:t>
    </dgm:pt>
    <dgm:pt modelId="{936DE357-0B5B-4989-AF1F-510D12C07D82}" type="parTrans" cxnId="{E7466FBB-A570-4002-B8B7-2787E5674F0B}">
      <dgm:prSet/>
      <dgm:spPr/>
      <dgm:t>
        <a:bodyPr/>
        <a:lstStyle/>
        <a:p>
          <a:endParaRPr lang="en-US"/>
        </a:p>
      </dgm:t>
    </dgm:pt>
    <dgm:pt modelId="{3034E8B2-1A21-43AA-8B9E-8DD6257BF23A}" type="sibTrans" cxnId="{E7466FBB-A570-4002-B8B7-2787E5674F0B}">
      <dgm:prSet/>
      <dgm:spPr/>
      <dgm:t>
        <a:bodyPr/>
        <a:lstStyle/>
        <a:p>
          <a:endParaRPr lang="en-US"/>
        </a:p>
      </dgm:t>
    </dgm:pt>
    <dgm:pt modelId="{87C767D2-0072-4FB3-8E27-CC8C1041E724}" type="pres">
      <dgm:prSet presAssocID="{44A8412E-CF08-434D-96D6-0B5B47C158B1}" presName="Name0" presStyleCnt="0">
        <dgm:presLayoutVars>
          <dgm:dir/>
          <dgm:resizeHandles val="exact"/>
        </dgm:presLayoutVars>
      </dgm:prSet>
      <dgm:spPr/>
    </dgm:pt>
    <dgm:pt modelId="{24669280-0037-4F21-9AA5-F63F717528A1}" type="pres">
      <dgm:prSet presAssocID="{44A8412E-CF08-434D-96D6-0B5B47C158B1}" presName="bkgdShp" presStyleLbl="alignAccFollowNode1" presStyleIdx="0" presStyleCnt="1" custScaleY="36346" custLinFactNeighborX="0" custLinFactNeighborY="-34416"/>
      <dgm:spPr>
        <a:ln>
          <a:solidFill>
            <a:srgbClr val="0432FF">
              <a:alpha val="90000"/>
            </a:srgbClr>
          </a:solidFill>
        </a:ln>
      </dgm:spPr>
    </dgm:pt>
    <dgm:pt modelId="{B8FD9017-2ECD-4185-A59C-3E419FE0F040}" type="pres">
      <dgm:prSet presAssocID="{44A8412E-CF08-434D-96D6-0B5B47C158B1}" presName="linComp" presStyleCnt="0"/>
      <dgm:spPr/>
    </dgm:pt>
    <dgm:pt modelId="{FF39048A-776A-4DCE-9AF7-67DA93216B83}" type="pres">
      <dgm:prSet presAssocID="{AFB20EFD-5D4A-427C-8260-B9F9FECC65AE}" presName="compNode" presStyleCnt="0"/>
      <dgm:spPr/>
    </dgm:pt>
    <dgm:pt modelId="{CDEA2660-2FFC-49D2-B3A1-1E7996340319}" type="pres">
      <dgm:prSet presAssocID="{AFB20EFD-5D4A-427C-8260-B9F9FECC65AE}" presName="node" presStyleLbl="node1" presStyleIdx="0" presStyleCnt="3" custScaleY="26820" custLinFactY="-54036" custLinFactNeighborX="-5941" custLinFactNeighborY="-100000">
        <dgm:presLayoutVars>
          <dgm:bulletEnabled val="1"/>
        </dgm:presLayoutVars>
      </dgm:prSet>
      <dgm:spPr/>
      <dgm:t>
        <a:bodyPr/>
        <a:lstStyle/>
        <a:p>
          <a:endParaRPr lang="en-US"/>
        </a:p>
      </dgm:t>
    </dgm:pt>
    <dgm:pt modelId="{BF5634DE-F9C6-4B8F-93B7-CB1CDDAFEEC9}" type="pres">
      <dgm:prSet presAssocID="{AFB20EFD-5D4A-427C-8260-B9F9FECC65AE}" presName="invisiNode" presStyleLbl="node1" presStyleIdx="0" presStyleCnt="3"/>
      <dgm:spPr/>
    </dgm:pt>
    <dgm:pt modelId="{6B151F8E-4DE2-4EFD-8CBA-4A2CE1B51A0A}" type="pres">
      <dgm:prSet presAssocID="{AFB20EFD-5D4A-427C-8260-B9F9FECC65AE}" presName="imagNode" presStyleLbl="fgImgPlace1" presStyleIdx="0" presStyleCnt="3" custScaleY="246705" custLinFactNeighborX="-6879" custLinFactNeighborY="54675"/>
      <dgm:spPr>
        <a:blipFill rotWithShape="1">
          <a:blip xmlns:r="http://schemas.openxmlformats.org/officeDocument/2006/relationships" r:embed="rId1"/>
          <a:stretch>
            <a:fillRect/>
          </a:stretch>
        </a:blipFill>
      </dgm:spPr>
    </dgm:pt>
    <dgm:pt modelId="{A0F2D7FC-2F29-46F5-974E-D4CF27012F03}" type="pres">
      <dgm:prSet presAssocID="{4ECD17E3-1193-4759-AF69-A697274B375C}" presName="sibTrans" presStyleLbl="sibTrans2D1" presStyleIdx="0" presStyleCnt="0"/>
      <dgm:spPr/>
      <dgm:t>
        <a:bodyPr/>
        <a:lstStyle/>
        <a:p>
          <a:endParaRPr lang="en-US"/>
        </a:p>
      </dgm:t>
    </dgm:pt>
    <dgm:pt modelId="{D402BB19-2E60-458C-B647-38A7C8DBAC7A}" type="pres">
      <dgm:prSet presAssocID="{543CA39C-3FA1-4340-907E-A2E2CD26818C}" presName="compNode" presStyleCnt="0"/>
      <dgm:spPr/>
    </dgm:pt>
    <dgm:pt modelId="{2550E699-9260-4AE4-908C-9C8B804A40B8}" type="pres">
      <dgm:prSet presAssocID="{543CA39C-3FA1-4340-907E-A2E2CD26818C}" presName="node" presStyleLbl="node1" presStyleIdx="1" presStyleCnt="3" custFlipVert="1" custScaleX="116820" custScaleY="25079" custLinFactY="-37483" custLinFactNeighborX="1294" custLinFactNeighborY="-100000">
        <dgm:presLayoutVars>
          <dgm:bulletEnabled val="1"/>
        </dgm:presLayoutVars>
      </dgm:prSet>
      <dgm:spPr/>
      <dgm:t>
        <a:bodyPr/>
        <a:lstStyle/>
        <a:p>
          <a:endParaRPr lang="en-US"/>
        </a:p>
      </dgm:t>
    </dgm:pt>
    <dgm:pt modelId="{E59ED587-11F0-490F-B630-4B07F7435283}" type="pres">
      <dgm:prSet presAssocID="{543CA39C-3FA1-4340-907E-A2E2CD26818C}" presName="invisiNode" presStyleLbl="node1" presStyleIdx="1" presStyleCnt="3"/>
      <dgm:spPr/>
    </dgm:pt>
    <dgm:pt modelId="{165D201C-3EF6-4D63-ABD4-20E76AA36B87}" type="pres">
      <dgm:prSet presAssocID="{543CA39C-3FA1-4340-907E-A2E2CD26818C}" presName="imagNode" presStyleLbl="fgImgPlace1" presStyleIdx="1" presStyleCnt="3" custScaleX="110618" custScaleY="123294" custLinFactNeighborX="3126" custLinFactNeighborY="20850"/>
      <dgm:spPr>
        <a:blipFill rotWithShape="1">
          <a:blip xmlns:r="http://schemas.openxmlformats.org/officeDocument/2006/relationships" r:embed="rId2"/>
          <a:stretch>
            <a:fillRect/>
          </a:stretch>
        </a:blipFill>
      </dgm:spPr>
    </dgm:pt>
    <dgm:pt modelId="{91A59A78-B89F-4150-B710-6C9487486CAE}" type="pres">
      <dgm:prSet presAssocID="{BF3E8397-873B-443E-B294-9E62C4A98014}" presName="sibTrans" presStyleLbl="sibTrans2D1" presStyleIdx="0" presStyleCnt="0"/>
      <dgm:spPr/>
      <dgm:t>
        <a:bodyPr/>
        <a:lstStyle/>
        <a:p>
          <a:endParaRPr lang="en-US"/>
        </a:p>
      </dgm:t>
    </dgm:pt>
    <dgm:pt modelId="{6FADCEA0-B14C-4561-B618-E5E61CBA40CA}" type="pres">
      <dgm:prSet presAssocID="{7900E21B-1D4F-4EC3-B104-42594027A807}" presName="compNode" presStyleCnt="0"/>
      <dgm:spPr/>
    </dgm:pt>
    <dgm:pt modelId="{B967CE83-7BBA-4F2C-887E-7F77BDC88BAF}" type="pres">
      <dgm:prSet presAssocID="{7900E21B-1D4F-4EC3-B104-42594027A807}" presName="node" presStyleLbl="node1" presStyleIdx="2" presStyleCnt="3" custScaleY="26465" custLinFactY="-48415" custLinFactNeighborX="4979" custLinFactNeighborY="-100000">
        <dgm:presLayoutVars>
          <dgm:bulletEnabled val="1"/>
        </dgm:presLayoutVars>
      </dgm:prSet>
      <dgm:spPr/>
      <dgm:t>
        <a:bodyPr/>
        <a:lstStyle/>
        <a:p>
          <a:endParaRPr lang="en-US"/>
        </a:p>
      </dgm:t>
    </dgm:pt>
    <dgm:pt modelId="{FD4CDC97-BFFC-431E-A1B5-74B1DD610DCD}" type="pres">
      <dgm:prSet presAssocID="{7900E21B-1D4F-4EC3-B104-42594027A807}" presName="invisiNode" presStyleLbl="node1" presStyleIdx="2" presStyleCnt="3"/>
      <dgm:spPr/>
    </dgm:pt>
    <dgm:pt modelId="{AF61B9DB-5509-4BF7-AA4E-CD4019F0556A}" type="pres">
      <dgm:prSet presAssocID="{7900E21B-1D4F-4EC3-B104-42594027A807}" presName="imagNode" presStyleLbl="fgImgPlace1" presStyleIdx="2" presStyleCnt="3" custScaleY="212669" custLinFactNeighborX="5039" custLinFactNeighborY="47140"/>
      <dgm:spPr>
        <a:blipFill rotWithShape="1">
          <a:blip xmlns:r="http://schemas.openxmlformats.org/officeDocument/2006/relationships" r:embed="rId3"/>
          <a:stretch>
            <a:fillRect/>
          </a:stretch>
        </a:blipFill>
      </dgm:spPr>
    </dgm:pt>
  </dgm:ptLst>
  <dgm:cxnLst>
    <dgm:cxn modelId="{DC9E2480-66CF-4EC3-BA03-21662E2F20F8}" srcId="{44A8412E-CF08-434D-96D6-0B5B47C158B1}" destId="{AFB20EFD-5D4A-427C-8260-B9F9FECC65AE}" srcOrd="0" destOrd="0" parTransId="{65C500F6-C614-47F6-8209-FCD26D808860}" sibTransId="{4ECD17E3-1193-4759-AF69-A697274B375C}"/>
    <dgm:cxn modelId="{87A30893-341B-4E48-94C1-863C0738D2CB}" type="presOf" srcId="{7900E21B-1D4F-4EC3-B104-42594027A807}" destId="{B967CE83-7BBA-4F2C-887E-7F77BDC88BAF}" srcOrd="0" destOrd="0" presId="urn:microsoft.com/office/officeart/2005/8/layout/pList2"/>
    <dgm:cxn modelId="{CDC57592-4C63-45FC-A721-0D4FB68C6BCE}" type="presOf" srcId="{44A8412E-CF08-434D-96D6-0B5B47C158B1}" destId="{87C767D2-0072-4FB3-8E27-CC8C1041E724}" srcOrd="0" destOrd="0" presId="urn:microsoft.com/office/officeart/2005/8/layout/pList2"/>
    <dgm:cxn modelId="{594BCF10-F3BD-466C-A26C-900D0B1FCDA2}" srcId="{44A8412E-CF08-434D-96D6-0B5B47C158B1}" destId="{543CA39C-3FA1-4340-907E-A2E2CD26818C}" srcOrd="1" destOrd="0" parTransId="{FA4A3A0B-8FA6-4DC6-B83F-F62E60CAA310}" sibTransId="{BF3E8397-873B-443E-B294-9E62C4A98014}"/>
    <dgm:cxn modelId="{92B18D99-B320-432A-9D77-2CC10F1A3F15}" type="presOf" srcId="{4ECD17E3-1193-4759-AF69-A697274B375C}" destId="{A0F2D7FC-2F29-46F5-974E-D4CF27012F03}" srcOrd="0" destOrd="0" presId="urn:microsoft.com/office/officeart/2005/8/layout/pList2"/>
    <dgm:cxn modelId="{2C34E235-95FE-42A8-A998-661A34570777}" type="presOf" srcId="{543CA39C-3FA1-4340-907E-A2E2CD26818C}" destId="{2550E699-9260-4AE4-908C-9C8B804A40B8}" srcOrd="0" destOrd="0" presId="urn:microsoft.com/office/officeart/2005/8/layout/pList2"/>
    <dgm:cxn modelId="{2EF42101-A0E9-4356-8284-F58A1F1436EF}" type="presOf" srcId="{BF3E8397-873B-443E-B294-9E62C4A98014}" destId="{91A59A78-B89F-4150-B710-6C9487486CAE}" srcOrd="0" destOrd="0" presId="urn:microsoft.com/office/officeart/2005/8/layout/pList2"/>
    <dgm:cxn modelId="{E7466FBB-A570-4002-B8B7-2787E5674F0B}" srcId="{44A8412E-CF08-434D-96D6-0B5B47C158B1}" destId="{7900E21B-1D4F-4EC3-B104-42594027A807}" srcOrd="2" destOrd="0" parTransId="{936DE357-0B5B-4989-AF1F-510D12C07D82}" sibTransId="{3034E8B2-1A21-43AA-8B9E-8DD6257BF23A}"/>
    <dgm:cxn modelId="{7C3556D9-E43D-4AC5-9230-617083571041}" type="presOf" srcId="{AFB20EFD-5D4A-427C-8260-B9F9FECC65AE}" destId="{CDEA2660-2FFC-49D2-B3A1-1E7996340319}" srcOrd="0" destOrd="0" presId="urn:microsoft.com/office/officeart/2005/8/layout/pList2"/>
    <dgm:cxn modelId="{AB12C5EF-A2B5-4A0C-873E-D5E075DA1303}" type="presParOf" srcId="{87C767D2-0072-4FB3-8E27-CC8C1041E724}" destId="{24669280-0037-4F21-9AA5-F63F717528A1}" srcOrd="0" destOrd="0" presId="urn:microsoft.com/office/officeart/2005/8/layout/pList2"/>
    <dgm:cxn modelId="{5A8C0930-7A59-4D4C-B3A5-F321BDB3B254}" type="presParOf" srcId="{87C767D2-0072-4FB3-8E27-CC8C1041E724}" destId="{B8FD9017-2ECD-4185-A59C-3E419FE0F040}" srcOrd="1" destOrd="0" presId="urn:microsoft.com/office/officeart/2005/8/layout/pList2"/>
    <dgm:cxn modelId="{3F3ED305-F3E3-418A-98D9-970BCCD222CA}" type="presParOf" srcId="{B8FD9017-2ECD-4185-A59C-3E419FE0F040}" destId="{FF39048A-776A-4DCE-9AF7-67DA93216B83}" srcOrd="0" destOrd="0" presId="urn:microsoft.com/office/officeart/2005/8/layout/pList2"/>
    <dgm:cxn modelId="{4CC26BF6-1177-4660-93FE-472DC1DE48D8}" type="presParOf" srcId="{FF39048A-776A-4DCE-9AF7-67DA93216B83}" destId="{CDEA2660-2FFC-49D2-B3A1-1E7996340319}" srcOrd="0" destOrd="0" presId="urn:microsoft.com/office/officeart/2005/8/layout/pList2"/>
    <dgm:cxn modelId="{8E45585F-1409-461D-84B2-ABCB4105AB18}" type="presParOf" srcId="{FF39048A-776A-4DCE-9AF7-67DA93216B83}" destId="{BF5634DE-F9C6-4B8F-93B7-CB1CDDAFEEC9}" srcOrd="1" destOrd="0" presId="urn:microsoft.com/office/officeart/2005/8/layout/pList2"/>
    <dgm:cxn modelId="{4E7FD368-2683-4668-9983-0B9099148546}" type="presParOf" srcId="{FF39048A-776A-4DCE-9AF7-67DA93216B83}" destId="{6B151F8E-4DE2-4EFD-8CBA-4A2CE1B51A0A}" srcOrd="2" destOrd="0" presId="urn:microsoft.com/office/officeart/2005/8/layout/pList2"/>
    <dgm:cxn modelId="{0260E53B-4C79-411E-91A8-165A9374F26A}" type="presParOf" srcId="{B8FD9017-2ECD-4185-A59C-3E419FE0F040}" destId="{A0F2D7FC-2F29-46F5-974E-D4CF27012F03}" srcOrd="1" destOrd="0" presId="urn:microsoft.com/office/officeart/2005/8/layout/pList2"/>
    <dgm:cxn modelId="{AE5F2051-3161-48F4-8BD1-5ABAAC467876}" type="presParOf" srcId="{B8FD9017-2ECD-4185-A59C-3E419FE0F040}" destId="{D402BB19-2E60-458C-B647-38A7C8DBAC7A}" srcOrd="2" destOrd="0" presId="urn:microsoft.com/office/officeart/2005/8/layout/pList2"/>
    <dgm:cxn modelId="{A9042A56-072B-448E-93AE-FB52F6C8EE06}" type="presParOf" srcId="{D402BB19-2E60-458C-B647-38A7C8DBAC7A}" destId="{2550E699-9260-4AE4-908C-9C8B804A40B8}" srcOrd="0" destOrd="0" presId="urn:microsoft.com/office/officeart/2005/8/layout/pList2"/>
    <dgm:cxn modelId="{4FA5F4DD-D685-43B5-9420-3B7E69B4B640}" type="presParOf" srcId="{D402BB19-2E60-458C-B647-38A7C8DBAC7A}" destId="{E59ED587-11F0-490F-B630-4B07F7435283}" srcOrd="1" destOrd="0" presId="urn:microsoft.com/office/officeart/2005/8/layout/pList2"/>
    <dgm:cxn modelId="{BB36F02E-D8CC-46FA-923A-542D2300488D}" type="presParOf" srcId="{D402BB19-2E60-458C-B647-38A7C8DBAC7A}" destId="{165D201C-3EF6-4D63-ABD4-20E76AA36B87}" srcOrd="2" destOrd="0" presId="urn:microsoft.com/office/officeart/2005/8/layout/pList2"/>
    <dgm:cxn modelId="{15B436E3-2D0A-4449-A906-3D6278561FD5}" type="presParOf" srcId="{B8FD9017-2ECD-4185-A59C-3E419FE0F040}" destId="{91A59A78-B89F-4150-B710-6C9487486CAE}" srcOrd="3" destOrd="0" presId="urn:microsoft.com/office/officeart/2005/8/layout/pList2"/>
    <dgm:cxn modelId="{7948BF4F-FC6A-4B19-A0FB-DF94373E0A14}" type="presParOf" srcId="{B8FD9017-2ECD-4185-A59C-3E419FE0F040}" destId="{6FADCEA0-B14C-4561-B618-E5E61CBA40CA}" srcOrd="4" destOrd="0" presId="urn:microsoft.com/office/officeart/2005/8/layout/pList2"/>
    <dgm:cxn modelId="{00F728A2-4F05-4BB2-A894-0B9EC374A9F7}" type="presParOf" srcId="{6FADCEA0-B14C-4561-B618-E5E61CBA40CA}" destId="{B967CE83-7BBA-4F2C-887E-7F77BDC88BAF}" srcOrd="0" destOrd="0" presId="urn:microsoft.com/office/officeart/2005/8/layout/pList2"/>
    <dgm:cxn modelId="{28B634EA-159C-472E-94A0-C0205EC8BB7E}" type="presParOf" srcId="{6FADCEA0-B14C-4561-B618-E5E61CBA40CA}" destId="{FD4CDC97-BFFC-431E-A1B5-74B1DD610DCD}" srcOrd="1" destOrd="0" presId="urn:microsoft.com/office/officeart/2005/8/layout/pList2"/>
    <dgm:cxn modelId="{4C16C99B-430E-42A8-8F19-226098DB9320}" type="presParOf" srcId="{6FADCEA0-B14C-4561-B618-E5E61CBA40CA}" destId="{AF61B9DB-5509-4BF7-AA4E-CD4019F0556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51CE8C-CF7F-457C-A693-1D4712B70062}" type="doc">
      <dgm:prSet loTypeId="urn:microsoft.com/office/officeart/2005/8/layout/hierarchy4" loCatId="hierarchy" qsTypeId="urn:microsoft.com/office/officeart/2005/8/quickstyle/simple1" qsCatId="simple" csTypeId="urn:microsoft.com/office/officeart/2005/8/colors/colorful3" csCatId="colorful" phldr="1"/>
      <dgm:spPr/>
      <dgm:t>
        <a:bodyPr/>
        <a:lstStyle/>
        <a:p>
          <a:endParaRPr lang="en-US"/>
        </a:p>
      </dgm:t>
    </dgm:pt>
    <dgm:pt modelId="{92AEA231-399D-47C3-96A2-36E727BEE63A}">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err="1">
              <a:solidFill>
                <a:schemeClr val="tx1"/>
              </a:solidFill>
              <a:latin typeface="Arial" panose="020B0604020202020204" pitchFamily="34" charset="0"/>
              <a:cs typeface="Arial" panose="020B0604020202020204" pitchFamily="34" charset="0"/>
            </a:rPr>
            <a:t>Giúp</a:t>
          </a:r>
          <a:r>
            <a:rPr lang="en-US" dirty="0">
              <a:solidFill>
                <a:schemeClr val="tx1"/>
              </a:solidFill>
              <a:latin typeface="Arial" panose="020B0604020202020204" pitchFamily="34" charset="0"/>
              <a:cs typeface="Arial" panose="020B0604020202020204" pitchFamily="34" charset="0"/>
            </a:rPr>
            <a:t> con </a:t>
          </a:r>
          <a:r>
            <a:rPr lang="en-US" dirty="0" err="1">
              <a:solidFill>
                <a:schemeClr val="tx1"/>
              </a:solidFill>
              <a:latin typeface="Arial" panose="020B0604020202020204" pitchFamily="34" charset="0"/>
              <a:cs typeface="Arial" panose="020B0604020202020204" pitchFamily="34" charset="0"/>
            </a:rPr>
            <a:t>tìm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phương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pháp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học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tập</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tốt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nhất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riêng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mình</a:t>
          </a:r>
          <a:endParaRPr lang="en-US" dirty="0">
            <a:solidFill>
              <a:schemeClr val="tx1"/>
            </a:solidFill>
            <a:latin typeface="Arial" panose="020B0604020202020204" pitchFamily="34" charset="0"/>
            <a:cs typeface="Arial" panose="020B0604020202020204" pitchFamily="34" charset="0"/>
          </a:endParaRPr>
        </a:p>
      </dgm:t>
    </dgm:pt>
    <dgm:pt modelId="{6884DF82-D391-441F-8890-4EA9B9D44F73}" type="parTrans" cxnId="{EFB28223-3044-4E2E-91C0-92FD9B8CF368}">
      <dgm:prSet/>
      <dgm:spPr/>
      <dgm:t>
        <a:bodyPr/>
        <a:lstStyle/>
        <a:p>
          <a:endParaRPr lang="en-US"/>
        </a:p>
      </dgm:t>
    </dgm:pt>
    <dgm:pt modelId="{03D32735-361E-4F9C-88B1-45B937BCCD4F}" type="sibTrans" cxnId="{EFB28223-3044-4E2E-91C0-92FD9B8CF368}">
      <dgm:prSet/>
      <dgm:spPr/>
      <dgm:t>
        <a:bodyPr/>
        <a:lstStyle/>
        <a:p>
          <a:endParaRPr lang="en-US"/>
        </a:p>
      </dgm:t>
    </dgm:pt>
    <dgm:pt modelId="{E763896D-9AC0-4FC3-AD32-87419607B8C9}">
      <dgm:prSet phldrT="[Text]"/>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err="1">
              <a:solidFill>
                <a:srgbClr val="0432FF"/>
              </a:solidFill>
              <a:latin typeface="Arial" panose="020B0604020202020204" pitchFamily="34" charset="0"/>
              <a:cs typeface="Arial" panose="020B0604020202020204" pitchFamily="34" charset="0"/>
            </a:rPr>
            <a:t>Tập</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luyện</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một</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mình</a:t>
          </a:r>
          <a:endParaRPr lang="en-US" dirty="0">
            <a:solidFill>
              <a:srgbClr val="0432FF"/>
            </a:solidFill>
            <a:latin typeface="Arial" panose="020B0604020202020204" pitchFamily="34" charset="0"/>
            <a:cs typeface="Arial" panose="020B0604020202020204" pitchFamily="34" charset="0"/>
          </a:endParaRPr>
        </a:p>
      </dgm:t>
    </dgm:pt>
    <dgm:pt modelId="{AF56DC8D-B750-4F93-9226-6B1AD2BFF948}" type="parTrans" cxnId="{47B03DF9-E0F5-4B3F-BBCC-96A3FD5AE7F3}">
      <dgm:prSet/>
      <dgm:spPr/>
      <dgm:t>
        <a:bodyPr/>
        <a:lstStyle/>
        <a:p>
          <a:endParaRPr lang="en-US"/>
        </a:p>
      </dgm:t>
    </dgm:pt>
    <dgm:pt modelId="{BCE429FB-BE5C-4649-B073-DD00D3B22703}" type="sibTrans" cxnId="{47B03DF9-E0F5-4B3F-BBCC-96A3FD5AE7F3}">
      <dgm:prSet/>
      <dgm:spPr/>
      <dgm:t>
        <a:bodyPr/>
        <a:lstStyle/>
        <a:p>
          <a:endParaRPr lang="en-US"/>
        </a:p>
      </dgm:t>
    </dgm:pt>
    <dgm:pt modelId="{265EACFA-89D5-4876-AB99-6C09C3CB25FC}">
      <dgm:prSet phldrT="[Text]"/>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dirty="0" err="1">
              <a:solidFill>
                <a:srgbClr val="0432FF"/>
              </a:solidFill>
              <a:latin typeface="Arial" panose="020B0604020202020204" pitchFamily="34" charset="0"/>
              <a:cs typeface="Arial" panose="020B0604020202020204" pitchFamily="34" charset="0"/>
            </a:rPr>
            <a:t>Học</a:t>
          </a:r>
          <a:r>
            <a:rPr lang="en-US" dirty="0">
              <a:solidFill>
                <a:srgbClr val="0432FF"/>
              </a:solidFill>
              <a:latin typeface="Arial" panose="020B0604020202020204" pitchFamily="34" charset="0"/>
              <a:cs typeface="Arial" panose="020B0604020202020204" pitchFamily="34" charset="0"/>
            </a:rPr>
            <a:t> qua </a:t>
          </a:r>
          <a:r>
            <a:rPr lang="en-US" dirty="0" err="1">
              <a:solidFill>
                <a:srgbClr val="0432FF"/>
              </a:solidFill>
              <a:latin typeface="Arial" panose="020B0604020202020204" pitchFamily="34" charset="0"/>
              <a:cs typeface="Arial" panose="020B0604020202020204" pitchFamily="34" charset="0"/>
            </a:rPr>
            <a:t>kênh</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nghe</a:t>
          </a:r>
          <a:endParaRPr lang="en-US" dirty="0">
            <a:solidFill>
              <a:srgbClr val="0432FF"/>
            </a:solidFill>
            <a:latin typeface="Arial" panose="020B0604020202020204" pitchFamily="34" charset="0"/>
            <a:cs typeface="Arial" panose="020B0604020202020204" pitchFamily="34" charset="0"/>
          </a:endParaRPr>
        </a:p>
      </dgm:t>
    </dgm:pt>
    <dgm:pt modelId="{C84C7B9F-7A97-41A5-A120-48F0CA713A2A}" type="parTrans" cxnId="{20E33DEC-31CA-4770-BAA0-5483A09758E2}">
      <dgm:prSet/>
      <dgm:spPr/>
      <dgm:t>
        <a:bodyPr/>
        <a:lstStyle/>
        <a:p>
          <a:endParaRPr lang="en-US"/>
        </a:p>
      </dgm:t>
    </dgm:pt>
    <dgm:pt modelId="{D7E3663D-6EFE-40D6-B93C-DE5B513F922B}" type="sibTrans" cxnId="{20E33DEC-31CA-4770-BAA0-5483A09758E2}">
      <dgm:prSet/>
      <dgm:spPr/>
      <dgm:t>
        <a:bodyPr/>
        <a:lstStyle/>
        <a:p>
          <a:endParaRPr lang="en-US"/>
        </a:p>
      </dgm:t>
    </dgm:pt>
    <dgm:pt modelId="{9A00D9D2-B79F-4A69-B7B1-F09B16C5FFF8}">
      <dgm:prSet phldrT="[Text]"/>
      <dgm:spPr>
        <a:solidFill>
          <a:schemeClr val="accent2">
            <a:lumMod val="20000"/>
            <a:lumOff val="80000"/>
          </a:schemeClr>
        </a:solidFill>
      </dgm:spPr>
      <dgm:t>
        <a:bodyPr/>
        <a:lstStyle/>
        <a:p>
          <a:r>
            <a:rPr lang="en-US" dirty="0" err="1">
              <a:solidFill>
                <a:srgbClr val="000000"/>
              </a:solidFill>
              <a:latin typeface="Arial" panose="020B0604020202020204" pitchFamily="34" charset="0"/>
              <a:cs typeface="Arial" panose="020B0604020202020204" pitchFamily="34" charset="0"/>
            </a:rPr>
            <a:t>Tập</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luyện</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theo</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nhóm</a:t>
          </a:r>
          <a:endParaRPr lang="en-US" dirty="0">
            <a:solidFill>
              <a:srgbClr val="000000"/>
            </a:solidFill>
            <a:latin typeface="Arial" panose="020B0604020202020204" pitchFamily="34" charset="0"/>
            <a:cs typeface="Arial" panose="020B0604020202020204" pitchFamily="34" charset="0"/>
          </a:endParaRPr>
        </a:p>
      </dgm:t>
    </dgm:pt>
    <dgm:pt modelId="{B9F75725-EF10-4F08-836F-6FB5A2F88414}" type="parTrans" cxnId="{9D2FF870-B3B2-410D-AC29-C7A0DE9CCDD9}">
      <dgm:prSet/>
      <dgm:spPr/>
      <dgm:t>
        <a:bodyPr/>
        <a:lstStyle/>
        <a:p>
          <a:endParaRPr lang="en-US"/>
        </a:p>
      </dgm:t>
    </dgm:pt>
    <dgm:pt modelId="{CE7977BF-724C-40EF-85FB-6B2AB143A4C0}" type="sibTrans" cxnId="{9D2FF870-B3B2-410D-AC29-C7A0DE9CCDD9}">
      <dgm:prSet/>
      <dgm:spPr/>
      <dgm:t>
        <a:bodyPr/>
        <a:lstStyle/>
        <a:p>
          <a:endParaRPr lang="en-US"/>
        </a:p>
      </dgm:t>
    </dgm:pt>
    <dgm:pt modelId="{5292D719-D59E-46A6-A90C-2DCEDAD155F9}">
      <dgm:prSet phldrT="[Text]"/>
      <dgm:spPr>
        <a:solidFill>
          <a:schemeClr val="accent3">
            <a:lumMod val="20000"/>
            <a:lumOff val="80000"/>
          </a:schemeClr>
        </a:solidFill>
      </dgm:spPr>
      <dgm:t>
        <a:bodyPr/>
        <a:lstStyle/>
        <a:p>
          <a:r>
            <a:rPr lang="en-US" dirty="0" err="1">
              <a:solidFill>
                <a:srgbClr val="0432FF"/>
              </a:solidFill>
              <a:latin typeface="Arial" panose="020B0604020202020204" pitchFamily="34" charset="0"/>
              <a:cs typeface="Arial" panose="020B0604020202020204" pitchFamily="34" charset="0"/>
            </a:rPr>
            <a:t>Tập</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luyện</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với</a:t>
          </a:r>
          <a:r>
            <a:rPr lang="en-US" dirty="0">
              <a:solidFill>
                <a:srgbClr val="0432FF"/>
              </a:solidFill>
              <a:latin typeface="Arial" panose="020B0604020202020204" pitchFamily="34" charset="0"/>
              <a:cs typeface="Arial" panose="020B0604020202020204" pitchFamily="34" charset="0"/>
            </a:rPr>
            <a:t> cha </a:t>
          </a:r>
          <a:r>
            <a:rPr lang="en-US" dirty="0" err="1">
              <a:solidFill>
                <a:srgbClr val="0432FF"/>
              </a:solidFill>
              <a:latin typeface="Arial" panose="020B0604020202020204" pitchFamily="34" charset="0"/>
              <a:cs typeface="Arial" panose="020B0604020202020204" pitchFamily="34" charset="0"/>
            </a:rPr>
            <a:t>mẹ</a:t>
          </a:r>
          <a:endParaRPr lang="en-US" dirty="0">
            <a:solidFill>
              <a:srgbClr val="0432FF"/>
            </a:solidFill>
            <a:latin typeface="Arial" panose="020B0604020202020204" pitchFamily="34" charset="0"/>
            <a:cs typeface="Arial" panose="020B0604020202020204" pitchFamily="34" charset="0"/>
          </a:endParaRPr>
        </a:p>
      </dgm:t>
    </dgm:pt>
    <dgm:pt modelId="{C0894438-A44C-45D7-BE6D-FCD56C69CF0F}" type="parTrans" cxnId="{0E00FB25-2900-496D-B1B8-EA5508BFA0CF}">
      <dgm:prSet/>
      <dgm:spPr/>
      <dgm:t>
        <a:bodyPr/>
        <a:lstStyle/>
        <a:p>
          <a:endParaRPr lang="en-US"/>
        </a:p>
      </dgm:t>
    </dgm:pt>
    <dgm:pt modelId="{7552ED9B-999D-47D2-A456-927AFF730423}" type="sibTrans" cxnId="{0E00FB25-2900-496D-B1B8-EA5508BFA0CF}">
      <dgm:prSet/>
      <dgm:spPr/>
      <dgm:t>
        <a:bodyPr/>
        <a:lstStyle/>
        <a:p>
          <a:endParaRPr lang="en-US"/>
        </a:p>
      </dgm:t>
    </dgm:pt>
    <dgm:pt modelId="{BE30905A-2CE6-4987-A468-6FE30554CA2F}">
      <dgm:prSet phldrT="[Text]"/>
      <dgm:spPr>
        <a:solidFill>
          <a:schemeClr val="accent4">
            <a:lumMod val="20000"/>
            <a:lumOff val="80000"/>
          </a:schemeClr>
        </a:solidFill>
      </dgm:spPr>
      <dgm:t>
        <a:bodyPr/>
        <a:lstStyle/>
        <a:p>
          <a:r>
            <a:rPr lang="en-US" dirty="0" err="1">
              <a:solidFill>
                <a:srgbClr val="000000"/>
              </a:solidFill>
              <a:latin typeface="Arial" panose="020B0604020202020204" pitchFamily="34" charset="0"/>
              <a:cs typeface="Arial" panose="020B0604020202020204" pitchFamily="34" charset="0"/>
            </a:rPr>
            <a:t>Học</a:t>
          </a:r>
          <a:r>
            <a:rPr lang="en-US" dirty="0">
              <a:solidFill>
                <a:srgbClr val="000000"/>
              </a:solidFill>
              <a:latin typeface="Arial" panose="020B0604020202020204" pitchFamily="34" charset="0"/>
              <a:cs typeface="Arial" panose="020B0604020202020204" pitchFamily="34" charset="0"/>
            </a:rPr>
            <a:t> qua </a:t>
          </a:r>
          <a:r>
            <a:rPr lang="en-US" dirty="0" err="1">
              <a:solidFill>
                <a:srgbClr val="000000"/>
              </a:solidFill>
              <a:latin typeface="Arial" panose="020B0604020202020204" pitchFamily="34" charset="0"/>
              <a:cs typeface="Arial" panose="020B0604020202020204" pitchFamily="34" charset="0"/>
            </a:rPr>
            <a:t>kênh</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đọc</a:t>
          </a:r>
          <a:endParaRPr lang="en-US" dirty="0">
            <a:solidFill>
              <a:srgbClr val="000000"/>
            </a:solidFill>
            <a:latin typeface="Arial" panose="020B0604020202020204" pitchFamily="34" charset="0"/>
            <a:cs typeface="Arial" panose="020B0604020202020204" pitchFamily="34" charset="0"/>
          </a:endParaRPr>
        </a:p>
      </dgm:t>
    </dgm:pt>
    <dgm:pt modelId="{11D51470-7E7C-4DB3-8EE5-9412CCB521CA}" type="parTrans" cxnId="{5A36AABA-8377-45DD-AEE2-E5C396FA38CE}">
      <dgm:prSet/>
      <dgm:spPr/>
      <dgm:t>
        <a:bodyPr/>
        <a:lstStyle/>
        <a:p>
          <a:endParaRPr lang="en-US"/>
        </a:p>
      </dgm:t>
    </dgm:pt>
    <dgm:pt modelId="{478988D6-161D-4FDC-81A4-7063403E7E43}" type="sibTrans" cxnId="{5A36AABA-8377-45DD-AEE2-E5C396FA38CE}">
      <dgm:prSet/>
      <dgm:spPr/>
      <dgm:t>
        <a:bodyPr/>
        <a:lstStyle/>
        <a:p>
          <a:endParaRPr lang="en-US"/>
        </a:p>
      </dgm:t>
    </dgm:pt>
    <dgm:pt modelId="{D0B7538B-9DBE-49F6-82AE-01D973F257F7}">
      <dgm:prSet phldrT="[Text]"/>
      <dgm:spPr>
        <a:solidFill>
          <a:schemeClr val="accent3">
            <a:lumMod val="20000"/>
            <a:lumOff val="80000"/>
          </a:schemeClr>
        </a:solidFill>
      </dgm:spPr>
      <dgm:t>
        <a:bodyPr/>
        <a:lstStyle/>
        <a:p>
          <a:r>
            <a:rPr lang="en-US" dirty="0" err="1">
              <a:solidFill>
                <a:srgbClr val="0432FF"/>
              </a:solidFill>
              <a:latin typeface="Arial" panose="020B0604020202020204" pitchFamily="34" charset="0"/>
              <a:cs typeface="Arial" panose="020B0604020202020204" pitchFamily="34" charset="0"/>
            </a:rPr>
            <a:t>Học</a:t>
          </a:r>
          <a:r>
            <a:rPr lang="en-US" dirty="0">
              <a:solidFill>
                <a:srgbClr val="0432FF"/>
              </a:solidFill>
              <a:latin typeface="Arial" panose="020B0604020202020204" pitchFamily="34" charset="0"/>
              <a:cs typeface="Arial" panose="020B0604020202020204" pitchFamily="34" charset="0"/>
            </a:rPr>
            <a:t> qua </a:t>
          </a:r>
          <a:r>
            <a:rPr lang="en-US" dirty="0" err="1">
              <a:solidFill>
                <a:srgbClr val="0432FF"/>
              </a:solidFill>
              <a:latin typeface="Arial" panose="020B0604020202020204" pitchFamily="34" charset="0"/>
              <a:cs typeface="Arial" panose="020B0604020202020204" pitchFamily="34" charset="0"/>
            </a:rPr>
            <a:t>thực</a:t>
          </a:r>
          <a:r>
            <a:rPr lang="en-US" dirty="0">
              <a:solidFill>
                <a:srgbClr val="0432FF"/>
              </a:solidFill>
              <a:latin typeface="Arial" panose="020B0604020202020204" pitchFamily="34" charset="0"/>
              <a:cs typeface="Arial" panose="020B0604020202020204" pitchFamily="34" charset="0"/>
            </a:rPr>
            <a:t> </a:t>
          </a:r>
          <a:r>
            <a:rPr lang="en-US" dirty="0" err="1">
              <a:solidFill>
                <a:srgbClr val="0432FF"/>
              </a:solidFill>
              <a:latin typeface="Arial" panose="020B0604020202020204" pitchFamily="34" charset="0"/>
              <a:cs typeface="Arial" panose="020B0604020202020204" pitchFamily="34" charset="0"/>
            </a:rPr>
            <a:t>hành</a:t>
          </a:r>
          <a:endParaRPr lang="en-US" dirty="0">
            <a:solidFill>
              <a:srgbClr val="0432FF"/>
            </a:solidFill>
            <a:latin typeface="Arial" panose="020B0604020202020204" pitchFamily="34" charset="0"/>
            <a:cs typeface="Arial" panose="020B0604020202020204" pitchFamily="34" charset="0"/>
          </a:endParaRPr>
        </a:p>
      </dgm:t>
    </dgm:pt>
    <dgm:pt modelId="{979CF74E-524E-457E-AF53-AC18A79B4964}" type="parTrans" cxnId="{BAC057ED-7A83-4123-81FC-11ABDCB1C5CC}">
      <dgm:prSet/>
      <dgm:spPr/>
      <dgm:t>
        <a:bodyPr/>
        <a:lstStyle/>
        <a:p>
          <a:endParaRPr lang="en-US"/>
        </a:p>
      </dgm:t>
    </dgm:pt>
    <dgm:pt modelId="{CD51DA52-742B-4623-8FE7-43E212B3C478}" type="sibTrans" cxnId="{BAC057ED-7A83-4123-81FC-11ABDCB1C5CC}">
      <dgm:prSet/>
      <dgm:spPr/>
      <dgm:t>
        <a:bodyPr/>
        <a:lstStyle/>
        <a:p>
          <a:endParaRPr lang="en-US"/>
        </a:p>
      </dgm:t>
    </dgm:pt>
    <dgm:pt modelId="{EA449E4A-51DE-4A36-A2E5-6A5032E7A30B}" type="pres">
      <dgm:prSet presAssocID="{8651CE8C-CF7F-457C-A693-1D4712B70062}" presName="Name0" presStyleCnt="0">
        <dgm:presLayoutVars>
          <dgm:chPref val="1"/>
          <dgm:dir/>
          <dgm:animOne val="branch"/>
          <dgm:animLvl val="lvl"/>
          <dgm:resizeHandles/>
        </dgm:presLayoutVars>
      </dgm:prSet>
      <dgm:spPr/>
      <dgm:t>
        <a:bodyPr/>
        <a:lstStyle/>
        <a:p>
          <a:endParaRPr lang="en-US"/>
        </a:p>
      </dgm:t>
    </dgm:pt>
    <dgm:pt modelId="{EC97CCC6-5D0C-4C73-A258-FB4F5270B3A7}" type="pres">
      <dgm:prSet presAssocID="{92AEA231-399D-47C3-96A2-36E727BEE63A}" presName="vertOne" presStyleCnt="0"/>
      <dgm:spPr/>
    </dgm:pt>
    <dgm:pt modelId="{75C2B16F-D0ED-42B9-9AEF-9559DFC5BAB8}" type="pres">
      <dgm:prSet presAssocID="{92AEA231-399D-47C3-96A2-36E727BEE63A}" presName="txOne" presStyleLbl="node0" presStyleIdx="0" presStyleCnt="1">
        <dgm:presLayoutVars>
          <dgm:chPref val="3"/>
        </dgm:presLayoutVars>
      </dgm:prSet>
      <dgm:spPr/>
      <dgm:t>
        <a:bodyPr/>
        <a:lstStyle/>
        <a:p>
          <a:endParaRPr lang="en-US"/>
        </a:p>
      </dgm:t>
    </dgm:pt>
    <dgm:pt modelId="{0B8DF619-B4FC-4746-8C36-C2288BB5FEF4}" type="pres">
      <dgm:prSet presAssocID="{92AEA231-399D-47C3-96A2-36E727BEE63A}" presName="parTransOne" presStyleCnt="0"/>
      <dgm:spPr/>
    </dgm:pt>
    <dgm:pt modelId="{1C263736-7A1A-49DE-8F06-881F20F1FA74}" type="pres">
      <dgm:prSet presAssocID="{92AEA231-399D-47C3-96A2-36E727BEE63A}" presName="horzOne" presStyleCnt="0"/>
      <dgm:spPr/>
    </dgm:pt>
    <dgm:pt modelId="{C3628CA3-F381-4C95-AB8C-16A88A3EE10B}" type="pres">
      <dgm:prSet presAssocID="{E763896D-9AC0-4FC3-AD32-87419607B8C9}" presName="vertTwo" presStyleCnt="0"/>
      <dgm:spPr/>
    </dgm:pt>
    <dgm:pt modelId="{9E816A21-E018-47FB-A817-8C93622F02D5}" type="pres">
      <dgm:prSet presAssocID="{E763896D-9AC0-4FC3-AD32-87419607B8C9}" presName="txTwo" presStyleLbl="node2" presStyleIdx="0" presStyleCnt="2">
        <dgm:presLayoutVars>
          <dgm:chPref val="3"/>
        </dgm:presLayoutVars>
      </dgm:prSet>
      <dgm:spPr/>
      <dgm:t>
        <a:bodyPr/>
        <a:lstStyle/>
        <a:p>
          <a:endParaRPr lang="en-US"/>
        </a:p>
      </dgm:t>
    </dgm:pt>
    <dgm:pt modelId="{8652DA5B-2EDA-453B-9773-5E6230BD0256}" type="pres">
      <dgm:prSet presAssocID="{E763896D-9AC0-4FC3-AD32-87419607B8C9}" presName="parTransTwo" presStyleCnt="0"/>
      <dgm:spPr/>
    </dgm:pt>
    <dgm:pt modelId="{005633E1-9E27-41E0-9AC9-26D0050AEC51}" type="pres">
      <dgm:prSet presAssocID="{E763896D-9AC0-4FC3-AD32-87419607B8C9}" presName="horzTwo" presStyleCnt="0"/>
      <dgm:spPr/>
    </dgm:pt>
    <dgm:pt modelId="{017A7BA8-C1E4-4B06-A95E-C3BBD7706995}" type="pres">
      <dgm:prSet presAssocID="{9A00D9D2-B79F-4A69-B7B1-F09B16C5FFF8}" presName="vertThree" presStyleCnt="0"/>
      <dgm:spPr/>
    </dgm:pt>
    <dgm:pt modelId="{E54D8CE3-BF3A-42FE-AEE9-7CD3697F0CB4}" type="pres">
      <dgm:prSet presAssocID="{9A00D9D2-B79F-4A69-B7B1-F09B16C5FFF8}" presName="txThree" presStyleLbl="node3" presStyleIdx="0" presStyleCnt="2">
        <dgm:presLayoutVars>
          <dgm:chPref val="3"/>
        </dgm:presLayoutVars>
      </dgm:prSet>
      <dgm:spPr/>
      <dgm:t>
        <a:bodyPr/>
        <a:lstStyle/>
        <a:p>
          <a:endParaRPr lang="en-US"/>
        </a:p>
      </dgm:t>
    </dgm:pt>
    <dgm:pt modelId="{52F6615F-2361-4A4D-B2F9-713DD662DCEF}" type="pres">
      <dgm:prSet presAssocID="{9A00D9D2-B79F-4A69-B7B1-F09B16C5FFF8}" presName="parTransThree" presStyleCnt="0"/>
      <dgm:spPr/>
    </dgm:pt>
    <dgm:pt modelId="{D4285A6C-E0B4-4DBD-81C0-29384390BD97}" type="pres">
      <dgm:prSet presAssocID="{9A00D9D2-B79F-4A69-B7B1-F09B16C5FFF8}" presName="horzThree" presStyleCnt="0"/>
      <dgm:spPr/>
    </dgm:pt>
    <dgm:pt modelId="{D086ACE6-6954-4C7C-9A5F-C23D2EE7EB4D}" type="pres">
      <dgm:prSet presAssocID="{5292D719-D59E-46A6-A90C-2DCEDAD155F9}" presName="vertFour" presStyleCnt="0">
        <dgm:presLayoutVars>
          <dgm:chPref val="3"/>
        </dgm:presLayoutVars>
      </dgm:prSet>
      <dgm:spPr/>
    </dgm:pt>
    <dgm:pt modelId="{DFC7E494-B1B2-481E-9ABC-06048E1B1676}" type="pres">
      <dgm:prSet presAssocID="{5292D719-D59E-46A6-A90C-2DCEDAD155F9}" presName="txFour" presStyleLbl="node4" presStyleIdx="0" presStyleCnt="2">
        <dgm:presLayoutVars>
          <dgm:chPref val="3"/>
        </dgm:presLayoutVars>
      </dgm:prSet>
      <dgm:spPr/>
      <dgm:t>
        <a:bodyPr/>
        <a:lstStyle/>
        <a:p>
          <a:endParaRPr lang="en-US"/>
        </a:p>
      </dgm:t>
    </dgm:pt>
    <dgm:pt modelId="{9B08D62D-92F0-4A37-8D2B-89B01F512395}" type="pres">
      <dgm:prSet presAssocID="{5292D719-D59E-46A6-A90C-2DCEDAD155F9}" presName="horzFour" presStyleCnt="0"/>
      <dgm:spPr/>
    </dgm:pt>
    <dgm:pt modelId="{C1BAD81F-8EF6-461C-BE15-0FC283E1FDDA}" type="pres">
      <dgm:prSet presAssocID="{BCE429FB-BE5C-4649-B073-DD00D3B22703}" presName="sibSpaceTwo" presStyleCnt="0"/>
      <dgm:spPr/>
    </dgm:pt>
    <dgm:pt modelId="{5BE2A865-52F1-42EA-9199-6580519BCC94}" type="pres">
      <dgm:prSet presAssocID="{265EACFA-89D5-4876-AB99-6C09C3CB25FC}" presName="vertTwo" presStyleCnt="0"/>
      <dgm:spPr/>
    </dgm:pt>
    <dgm:pt modelId="{2C4531C7-844B-484A-A9B3-ECFCD3146288}" type="pres">
      <dgm:prSet presAssocID="{265EACFA-89D5-4876-AB99-6C09C3CB25FC}" presName="txTwo" presStyleLbl="node2" presStyleIdx="1" presStyleCnt="2">
        <dgm:presLayoutVars>
          <dgm:chPref val="3"/>
        </dgm:presLayoutVars>
      </dgm:prSet>
      <dgm:spPr/>
      <dgm:t>
        <a:bodyPr/>
        <a:lstStyle/>
        <a:p>
          <a:endParaRPr lang="en-US"/>
        </a:p>
      </dgm:t>
    </dgm:pt>
    <dgm:pt modelId="{3283614E-E2D9-46CB-BFC0-94A7B3F4B629}" type="pres">
      <dgm:prSet presAssocID="{265EACFA-89D5-4876-AB99-6C09C3CB25FC}" presName="parTransTwo" presStyleCnt="0"/>
      <dgm:spPr/>
    </dgm:pt>
    <dgm:pt modelId="{4118A606-A937-479F-BF31-23E504FA1C44}" type="pres">
      <dgm:prSet presAssocID="{265EACFA-89D5-4876-AB99-6C09C3CB25FC}" presName="horzTwo" presStyleCnt="0"/>
      <dgm:spPr/>
    </dgm:pt>
    <dgm:pt modelId="{7D8C8948-5030-4AB7-A9CD-FDC082E06BB8}" type="pres">
      <dgm:prSet presAssocID="{BE30905A-2CE6-4987-A468-6FE30554CA2F}" presName="vertThree" presStyleCnt="0"/>
      <dgm:spPr/>
    </dgm:pt>
    <dgm:pt modelId="{17B2B28A-BB3C-47CA-B19D-A35C9213BEB9}" type="pres">
      <dgm:prSet presAssocID="{BE30905A-2CE6-4987-A468-6FE30554CA2F}" presName="txThree" presStyleLbl="node3" presStyleIdx="1" presStyleCnt="2">
        <dgm:presLayoutVars>
          <dgm:chPref val="3"/>
        </dgm:presLayoutVars>
      </dgm:prSet>
      <dgm:spPr/>
      <dgm:t>
        <a:bodyPr/>
        <a:lstStyle/>
        <a:p>
          <a:endParaRPr lang="en-US"/>
        </a:p>
      </dgm:t>
    </dgm:pt>
    <dgm:pt modelId="{154736E9-41F3-4B5E-975B-8E57757D2452}" type="pres">
      <dgm:prSet presAssocID="{BE30905A-2CE6-4987-A468-6FE30554CA2F}" presName="parTransThree" presStyleCnt="0"/>
      <dgm:spPr/>
    </dgm:pt>
    <dgm:pt modelId="{56105DBE-2BE5-48CA-A211-009635D97719}" type="pres">
      <dgm:prSet presAssocID="{BE30905A-2CE6-4987-A468-6FE30554CA2F}" presName="horzThree" presStyleCnt="0"/>
      <dgm:spPr/>
    </dgm:pt>
    <dgm:pt modelId="{2FED300E-89E3-4184-A0F4-C9477AA49715}" type="pres">
      <dgm:prSet presAssocID="{D0B7538B-9DBE-49F6-82AE-01D973F257F7}" presName="vertFour" presStyleCnt="0">
        <dgm:presLayoutVars>
          <dgm:chPref val="3"/>
        </dgm:presLayoutVars>
      </dgm:prSet>
      <dgm:spPr/>
    </dgm:pt>
    <dgm:pt modelId="{92AF8595-7D78-4419-90A7-2CC4879B2A73}" type="pres">
      <dgm:prSet presAssocID="{D0B7538B-9DBE-49F6-82AE-01D973F257F7}" presName="txFour" presStyleLbl="node4" presStyleIdx="1" presStyleCnt="2">
        <dgm:presLayoutVars>
          <dgm:chPref val="3"/>
        </dgm:presLayoutVars>
      </dgm:prSet>
      <dgm:spPr/>
      <dgm:t>
        <a:bodyPr/>
        <a:lstStyle/>
        <a:p>
          <a:endParaRPr lang="en-US"/>
        </a:p>
      </dgm:t>
    </dgm:pt>
    <dgm:pt modelId="{918808CC-E2EB-4CF6-887A-25FCBFF978E5}" type="pres">
      <dgm:prSet presAssocID="{D0B7538B-9DBE-49F6-82AE-01D973F257F7}" presName="horzFour" presStyleCnt="0"/>
      <dgm:spPr/>
    </dgm:pt>
  </dgm:ptLst>
  <dgm:cxnLst>
    <dgm:cxn modelId="{20E33DEC-31CA-4770-BAA0-5483A09758E2}" srcId="{92AEA231-399D-47C3-96A2-36E727BEE63A}" destId="{265EACFA-89D5-4876-AB99-6C09C3CB25FC}" srcOrd="1" destOrd="0" parTransId="{C84C7B9F-7A97-41A5-A120-48F0CA713A2A}" sibTransId="{D7E3663D-6EFE-40D6-B93C-DE5B513F922B}"/>
    <dgm:cxn modelId="{9D2FF870-B3B2-410D-AC29-C7A0DE9CCDD9}" srcId="{E763896D-9AC0-4FC3-AD32-87419607B8C9}" destId="{9A00D9D2-B79F-4A69-B7B1-F09B16C5FFF8}" srcOrd="0" destOrd="0" parTransId="{B9F75725-EF10-4F08-836F-6FB5A2F88414}" sibTransId="{CE7977BF-724C-40EF-85FB-6B2AB143A4C0}"/>
    <dgm:cxn modelId="{BAC057ED-7A83-4123-81FC-11ABDCB1C5CC}" srcId="{BE30905A-2CE6-4987-A468-6FE30554CA2F}" destId="{D0B7538B-9DBE-49F6-82AE-01D973F257F7}" srcOrd="0" destOrd="0" parTransId="{979CF74E-524E-457E-AF53-AC18A79B4964}" sibTransId="{CD51DA52-742B-4623-8FE7-43E212B3C478}"/>
    <dgm:cxn modelId="{415D1637-62E7-48A2-A663-A7FC24C48F38}" type="presOf" srcId="{D0B7538B-9DBE-49F6-82AE-01D973F257F7}" destId="{92AF8595-7D78-4419-90A7-2CC4879B2A73}" srcOrd="0" destOrd="0" presId="urn:microsoft.com/office/officeart/2005/8/layout/hierarchy4"/>
    <dgm:cxn modelId="{5A36AABA-8377-45DD-AEE2-E5C396FA38CE}" srcId="{265EACFA-89D5-4876-AB99-6C09C3CB25FC}" destId="{BE30905A-2CE6-4987-A468-6FE30554CA2F}" srcOrd="0" destOrd="0" parTransId="{11D51470-7E7C-4DB3-8EE5-9412CCB521CA}" sibTransId="{478988D6-161D-4FDC-81A4-7063403E7E43}"/>
    <dgm:cxn modelId="{B906680F-7D7E-4B86-8D73-EB707F430543}" type="presOf" srcId="{5292D719-D59E-46A6-A90C-2DCEDAD155F9}" destId="{DFC7E494-B1B2-481E-9ABC-06048E1B1676}" srcOrd="0" destOrd="0" presId="urn:microsoft.com/office/officeart/2005/8/layout/hierarchy4"/>
    <dgm:cxn modelId="{194B0D5C-D85C-488B-95A9-650B4BC3A8CB}" type="presOf" srcId="{9A00D9D2-B79F-4A69-B7B1-F09B16C5FFF8}" destId="{E54D8CE3-BF3A-42FE-AEE9-7CD3697F0CB4}" srcOrd="0" destOrd="0" presId="urn:microsoft.com/office/officeart/2005/8/layout/hierarchy4"/>
    <dgm:cxn modelId="{0DA015BD-2AAC-4062-9A2C-15E92136AF96}" type="presOf" srcId="{265EACFA-89D5-4876-AB99-6C09C3CB25FC}" destId="{2C4531C7-844B-484A-A9B3-ECFCD3146288}" srcOrd="0" destOrd="0" presId="urn:microsoft.com/office/officeart/2005/8/layout/hierarchy4"/>
    <dgm:cxn modelId="{01CCDE88-4BB7-4335-9FE6-70E9937DCE98}" type="presOf" srcId="{8651CE8C-CF7F-457C-A693-1D4712B70062}" destId="{EA449E4A-51DE-4A36-A2E5-6A5032E7A30B}" srcOrd="0" destOrd="0" presId="urn:microsoft.com/office/officeart/2005/8/layout/hierarchy4"/>
    <dgm:cxn modelId="{47B03DF9-E0F5-4B3F-BBCC-96A3FD5AE7F3}" srcId="{92AEA231-399D-47C3-96A2-36E727BEE63A}" destId="{E763896D-9AC0-4FC3-AD32-87419607B8C9}" srcOrd="0" destOrd="0" parTransId="{AF56DC8D-B750-4F93-9226-6B1AD2BFF948}" sibTransId="{BCE429FB-BE5C-4649-B073-DD00D3B22703}"/>
    <dgm:cxn modelId="{113FEC1D-CF3F-4085-A4DC-3E530EA82EFD}" type="presOf" srcId="{92AEA231-399D-47C3-96A2-36E727BEE63A}" destId="{75C2B16F-D0ED-42B9-9AEF-9559DFC5BAB8}" srcOrd="0" destOrd="0" presId="urn:microsoft.com/office/officeart/2005/8/layout/hierarchy4"/>
    <dgm:cxn modelId="{829635E9-F4DA-44CA-977D-92031395CB4C}" type="presOf" srcId="{E763896D-9AC0-4FC3-AD32-87419607B8C9}" destId="{9E816A21-E018-47FB-A817-8C93622F02D5}" srcOrd="0" destOrd="0" presId="urn:microsoft.com/office/officeart/2005/8/layout/hierarchy4"/>
    <dgm:cxn modelId="{B2AE2229-2876-4DEE-951C-E387D6DBBD6C}" type="presOf" srcId="{BE30905A-2CE6-4987-A468-6FE30554CA2F}" destId="{17B2B28A-BB3C-47CA-B19D-A35C9213BEB9}" srcOrd="0" destOrd="0" presId="urn:microsoft.com/office/officeart/2005/8/layout/hierarchy4"/>
    <dgm:cxn modelId="{0E00FB25-2900-496D-B1B8-EA5508BFA0CF}" srcId="{9A00D9D2-B79F-4A69-B7B1-F09B16C5FFF8}" destId="{5292D719-D59E-46A6-A90C-2DCEDAD155F9}" srcOrd="0" destOrd="0" parTransId="{C0894438-A44C-45D7-BE6D-FCD56C69CF0F}" sibTransId="{7552ED9B-999D-47D2-A456-927AFF730423}"/>
    <dgm:cxn modelId="{EFB28223-3044-4E2E-91C0-92FD9B8CF368}" srcId="{8651CE8C-CF7F-457C-A693-1D4712B70062}" destId="{92AEA231-399D-47C3-96A2-36E727BEE63A}" srcOrd="0" destOrd="0" parTransId="{6884DF82-D391-441F-8890-4EA9B9D44F73}" sibTransId="{03D32735-361E-4F9C-88B1-45B937BCCD4F}"/>
    <dgm:cxn modelId="{661F34A2-41F3-4B92-A670-C495E37E978D}" type="presParOf" srcId="{EA449E4A-51DE-4A36-A2E5-6A5032E7A30B}" destId="{EC97CCC6-5D0C-4C73-A258-FB4F5270B3A7}" srcOrd="0" destOrd="0" presId="urn:microsoft.com/office/officeart/2005/8/layout/hierarchy4"/>
    <dgm:cxn modelId="{FC2AFC56-666B-4258-8E52-0308A7110857}" type="presParOf" srcId="{EC97CCC6-5D0C-4C73-A258-FB4F5270B3A7}" destId="{75C2B16F-D0ED-42B9-9AEF-9559DFC5BAB8}" srcOrd="0" destOrd="0" presId="urn:microsoft.com/office/officeart/2005/8/layout/hierarchy4"/>
    <dgm:cxn modelId="{E7612105-3660-4CBB-BF61-1E3E159BE280}" type="presParOf" srcId="{EC97CCC6-5D0C-4C73-A258-FB4F5270B3A7}" destId="{0B8DF619-B4FC-4746-8C36-C2288BB5FEF4}" srcOrd="1" destOrd="0" presId="urn:microsoft.com/office/officeart/2005/8/layout/hierarchy4"/>
    <dgm:cxn modelId="{D1DE9094-D49E-48EF-8882-4B97C50AE868}" type="presParOf" srcId="{EC97CCC6-5D0C-4C73-A258-FB4F5270B3A7}" destId="{1C263736-7A1A-49DE-8F06-881F20F1FA74}" srcOrd="2" destOrd="0" presId="urn:microsoft.com/office/officeart/2005/8/layout/hierarchy4"/>
    <dgm:cxn modelId="{563D1933-F338-490E-9939-9286B4581983}" type="presParOf" srcId="{1C263736-7A1A-49DE-8F06-881F20F1FA74}" destId="{C3628CA3-F381-4C95-AB8C-16A88A3EE10B}" srcOrd="0" destOrd="0" presId="urn:microsoft.com/office/officeart/2005/8/layout/hierarchy4"/>
    <dgm:cxn modelId="{70C9BEBF-26B7-4DA0-89BB-995A1B2E65B0}" type="presParOf" srcId="{C3628CA3-F381-4C95-AB8C-16A88A3EE10B}" destId="{9E816A21-E018-47FB-A817-8C93622F02D5}" srcOrd="0" destOrd="0" presId="urn:microsoft.com/office/officeart/2005/8/layout/hierarchy4"/>
    <dgm:cxn modelId="{9FA21E5C-D749-4686-82E1-B4CA9B32D835}" type="presParOf" srcId="{C3628CA3-F381-4C95-AB8C-16A88A3EE10B}" destId="{8652DA5B-2EDA-453B-9773-5E6230BD0256}" srcOrd="1" destOrd="0" presId="urn:microsoft.com/office/officeart/2005/8/layout/hierarchy4"/>
    <dgm:cxn modelId="{1ACB3E46-65AA-472D-9D90-E6A0502F42B4}" type="presParOf" srcId="{C3628CA3-F381-4C95-AB8C-16A88A3EE10B}" destId="{005633E1-9E27-41E0-9AC9-26D0050AEC51}" srcOrd="2" destOrd="0" presId="urn:microsoft.com/office/officeart/2005/8/layout/hierarchy4"/>
    <dgm:cxn modelId="{65E27321-B32D-4418-A114-6B5F338637CB}" type="presParOf" srcId="{005633E1-9E27-41E0-9AC9-26D0050AEC51}" destId="{017A7BA8-C1E4-4B06-A95E-C3BBD7706995}" srcOrd="0" destOrd="0" presId="urn:microsoft.com/office/officeart/2005/8/layout/hierarchy4"/>
    <dgm:cxn modelId="{3CF4B057-C29E-4507-9705-274011BB0732}" type="presParOf" srcId="{017A7BA8-C1E4-4B06-A95E-C3BBD7706995}" destId="{E54D8CE3-BF3A-42FE-AEE9-7CD3697F0CB4}" srcOrd="0" destOrd="0" presId="urn:microsoft.com/office/officeart/2005/8/layout/hierarchy4"/>
    <dgm:cxn modelId="{AB5257C9-CAA8-4745-AABD-9DA1405560BC}" type="presParOf" srcId="{017A7BA8-C1E4-4B06-A95E-C3BBD7706995}" destId="{52F6615F-2361-4A4D-B2F9-713DD662DCEF}" srcOrd="1" destOrd="0" presId="urn:microsoft.com/office/officeart/2005/8/layout/hierarchy4"/>
    <dgm:cxn modelId="{F389F533-BEF3-410D-963F-4A7259AB7AD7}" type="presParOf" srcId="{017A7BA8-C1E4-4B06-A95E-C3BBD7706995}" destId="{D4285A6C-E0B4-4DBD-81C0-29384390BD97}" srcOrd="2" destOrd="0" presId="urn:microsoft.com/office/officeart/2005/8/layout/hierarchy4"/>
    <dgm:cxn modelId="{0E527B17-8AF8-43D4-89AA-DC56BD2D4F1C}" type="presParOf" srcId="{D4285A6C-E0B4-4DBD-81C0-29384390BD97}" destId="{D086ACE6-6954-4C7C-9A5F-C23D2EE7EB4D}" srcOrd="0" destOrd="0" presId="urn:microsoft.com/office/officeart/2005/8/layout/hierarchy4"/>
    <dgm:cxn modelId="{34FF8924-8EF4-464C-BE46-CB121407707A}" type="presParOf" srcId="{D086ACE6-6954-4C7C-9A5F-C23D2EE7EB4D}" destId="{DFC7E494-B1B2-481E-9ABC-06048E1B1676}" srcOrd="0" destOrd="0" presId="urn:microsoft.com/office/officeart/2005/8/layout/hierarchy4"/>
    <dgm:cxn modelId="{D8EDFFF7-F815-49E1-AE44-8AF915109B0F}" type="presParOf" srcId="{D086ACE6-6954-4C7C-9A5F-C23D2EE7EB4D}" destId="{9B08D62D-92F0-4A37-8D2B-89B01F512395}" srcOrd="1" destOrd="0" presId="urn:microsoft.com/office/officeart/2005/8/layout/hierarchy4"/>
    <dgm:cxn modelId="{38F7A286-B22A-4E3A-A647-B9444DC8CF8B}" type="presParOf" srcId="{1C263736-7A1A-49DE-8F06-881F20F1FA74}" destId="{C1BAD81F-8EF6-461C-BE15-0FC283E1FDDA}" srcOrd="1" destOrd="0" presId="urn:microsoft.com/office/officeart/2005/8/layout/hierarchy4"/>
    <dgm:cxn modelId="{5B78C237-0412-4159-9581-E53BB273798D}" type="presParOf" srcId="{1C263736-7A1A-49DE-8F06-881F20F1FA74}" destId="{5BE2A865-52F1-42EA-9199-6580519BCC94}" srcOrd="2" destOrd="0" presId="urn:microsoft.com/office/officeart/2005/8/layout/hierarchy4"/>
    <dgm:cxn modelId="{C906FBF8-C64F-48BF-88C5-C4DEBECB7C28}" type="presParOf" srcId="{5BE2A865-52F1-42EA-9199-6580519BCC94}" destId="{2C4531C7-844B-484A-A9B3-ECFCD3146288}" srcOrd="0" destOrd="0" presId="urn:microsoft.com/office/officeart/2005/8/layout/hierarchy4"/>
    <dgm:cxn modelId="{0FD1BEFF-8B3B-48DF-902A-A145C791AB7D}" type="presParOf" srcId="{5BE2A865-52F1-42EA-9199-6580519BCC94}" destId="{3283614E-E2D9-46CB-BFC0-94A7B3F4B629}" srcOrd="1" destOrd="0" presId="urn:microsoft.com/office/officeart/2005/8/layout/hierarchy4"/>
    <dgm:cxn modelId="{29F56BE2-A86C-419F-80C0-EB7AD86D00F5}" type="presParOf" srcId="{5BE2A865-52F1-42EA-9199-6580519BCC94}" destId="{4118A606-A937-479F-BF31-23E504FA1C44}" srcOrd="2" destOrd="0" presId="urn:microsoft.com/office/officeart/2005/8/layout/hierarchy4"/>
    <dgm:cxn modelId="{4B46B47A-5EA8-4844-A817-B20FEA753203}" type="presParOf" srcId="{4118A606-A937-479F-BF31-23E504FA1C44}" destId="{7D8C8948-5030-4AB7-A9CD-FDC082E06BB8}" srcOrd="0" destOrd="0" presId="urn:microsoft.com/office/officeart/2005/8/layout/hierarchy4"/>
    <dgm:cxn modelId="{357EF2BC-D45D-4306-BCDB-41B60298009F}" type="presParOf" srcId="{7D8C8948-5030-4AB7-A9CD-FDC082E06BB8}" destId="{17B2B28A-BB3C-47CA-B19D-A35C9213BEB9}" srcOrd="0" destOrd="0" presId="urn:microsoft.com/office/officeart/2005/8/layout/hierarchy4"/>
    <dgm:cxn modelId="{F644F619-ECB7-4251-BCDC-9E219D3DC47E}" type="presParOf" srcId="{7D8C8948-5030-4AB7-A9CD-FDC082E06BB8}" destId="{154736E9-41F3-4B5E-975B-8E57757D2452}" srcOrd="1" destOrd="0" presId="urn:microsoft.com/office/officeart/2005/8/layout/hierarchy4"/>
    <dgm:cxn modelId="{E668D042-AD54-42FF-94F7-E6F2B13A7108}" type="presParOf" srcId="{7D8C8948-5030-4AB7-A9CD-FDC082E06BB8}" destId="{56105DBE-2BE5-48CA-A211-009635D97719}" srcOrd="2" destOrd="0" presId="urn:microsoft.com/office/officeart/2005/8/layout/hierarchy4"/>
    <dgm:cxn modelId="{807B8EAC-7150-4D38-AB7B-4C3057BA33BC}" type="presParOf" srcId="{56105DBE-2BE5-48CA-A211-009635D97719}" destId="{2FED300E-89E3-4184-A0F4-C9477AA49715}" srcOrd="0" destOrd="0" presId="urn:microsoft.com/office/officeart/2005/8/layout/hierarchy4"/>
    <dgm:cxn modelId="{9AE0876A-9AD4-4376-8DF6-33F6CD2C63A7}" type="presParOf" srcId="{2FED300E-89E3-4184-A0F4-C9477AA49715}" destId="{92AF8595-7D78-4419-90A7-2CC4879B2A73}" srcOrd="0" destOrd="0" presId="urn:microsoft.com/office/officeart/2005/8/layout/hierarchy4"/>
    <dgm:cxn modelId="{BAD36885-EB1B-4183-BD9B-D8CA3F857A71}" type="presParOf" srcId="{2FED300E-89E3-4184-A0F4-C9477AA49715}" destId="{918808CC-E2EB-4CF6-887A-25FCBFF978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3BC02D-C045-4FAB-A08D-71048CDBF2F8}"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3A50D941-1526-4CA2-B69D-6EC27D372523}">
      <dgm:prSet phldrT="[Text]" custT="1"/>
      <dgm:spPr>
        <a:solidFill>
          <a:schemeClr val="accent3">
            <a:lumMod val="40000"/>
            <a:lumOff val="60000"/>
          </a:schemeClr>
        </a:solidFill>
      </dgm:spPr>
      <dgm:t>
        <a:bodyPr/>
        <a:lstStyle/>
        <a:p>
          <a:r>
            <a:rPr lang="en-US" sz="2400" b="0" dirty="0" err="1">
              <a:solidFill>
                <a:schemeClr val="tx1"/>
              </a:solidFill>
              <a:latin typeface="Arial" panose="020B0604020202020204" pitchFamily="34" charset="0"/>
              <a:cs typeface="Arial" panose="020B0604020202020204" pitchFamily="34" charset="0"/>
            </a:rPr>
            <a:t>Tra</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cứu</a:t>
          </a:r>
          <a:r>
            <a:rPr lang="en-US" sz="2400" b="0" dirty="0">
              <a:solidFill>
                <a:schemeClr val="tx1"/>
              </a:solidFill>
              <a:latin typeface="Arial" panose="020B0604020202020204" pitchFamily="34" charset="0"/>
              <a:cs typeface="Arial" panose="020B0604020202020204" pitchFamily="34" charset="0"/>
            </a:rPr>
            <a:t> qua internet, </a:t>
          </a:r>
          <a:r>
            <a:rPr lang="en-US" sz="2400" b="0" dirty="0" err="1">
              <a:solidFill>
                <a:schemeClr val="tx1"/>
              </a:solidFill>
              <a:latin typeface="Arial" panose="020B0604020202020204" pitchFamily="34" charset="0"/>
              <a:cs typeface="Arial" panose="020B0604020202020204" pitchFamily="34" charset="0"/>
            </a:rPr>
            <a:t>sách</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báo</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tivi</a:t>
          </a:r>
          <a:r>
            <a:rPr lang="en-US" sz="2400" b="0" dirty="0">
              <a:solidFill>
                <a:schemeClr val="tx1"/>
              </a:solidFill>
              <a:latin typeface="Arial" panose="020B0604020202020204" pitchFamily="34" charset="0"/>
              <a:cs typeface="Arial" panose="020B0604020202020204" pitchFamily="34" charset="0"/>
            </a:rPr>
            <a:t>,…</a:t>
          </a:r>
          <a:r>
            <a:rPr lang="en-US" sz="2400" b="0" dirty="0" err="1">
              <a:solidFill>
                <a:schemeClr val="tx1"/>
              </a:solidFill>
              <a:latin typeface="Arial" panose="020B0604020202020204" pitchFamily="34" charset="0"/>
              <a:cs typeface="Arial" panose="020B0604020202020204" pitchFamily="34" charset="0"/>
            </a:rPr>
            <a:t>tìm</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thần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tượng</a:t>
          </a:r>
          <a:r>
            <a:rPr lang="en-US" sz="2400" b="0" dirty="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thể</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thao</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mà</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em</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yêu</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thích</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để</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rèn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luyện</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học</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tập</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theo</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sở</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thích</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năng</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lực</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cá</a:t>
          </a:r>
          <a:r>
            <a:rPr lang="en-US" sz="2400" b="0" dirty="0">
              <a:solidFill>
                <a:schemeClr val="tx1"/>
              </a:solidFill>
              <a:latin typeface="Arial" panose="020B0604020202020204" pitchFamily="34" charset="0"/>
              <a:cs typeface="Arial" panose="020B0604020202020204" pitchFamily="34" charset="0"/>
            </a:rPr>
            <a:t> </a:t>
          </a:r>
          <a:r>
            <a:rPr lang="en-US" sz="2400" b="0" dirty="0" err="1">
              <a:solidFill>
                <a:schemeClr val="tx1"/>
              </a:solidFill>
              <a:latin typeface="Arial" panose="020B0604020202020204" pitchFamily="34" charset="0"/>
              <a:cs typeface="Arial" panose="020B0604020202020204" pitchFamily="34" charset="0"/>
            </a:rPr>
            <a:t>nhân</a:t>
          </a:r>
          <a:endParaRPr lang="en-US" sz="2400" b="0" dirty="0">
            <a:solidFill>
              <a:schemeClr val="tx1"/>
            </a:solidFill>
            <a:latin typeface="Arial" panose="020B0604020202020204" pitchFamily="34" charset="0"/>
            <a:cs typeface="Arial" panose="020B0604020202020204" pitchFamily="34" charset="0"/>
          </a:endParaRPr>
        </a:p>
      </dgm:t>
    </dgm:pt>
    <dgm:pt modelId="{2770EDAC-346B-453B-80C8-0163B87BF7E2}" type="parTrans" cxnId="{D9EE19A8-4339-4D3F-9E10-D6CC5C0DF0E5}">
      <dgm:prSet/>
      <dgm:spPr/>
      <dgm:t>
        <a:bodyPr/>
        <a:lstStyle/>
        <a:p>
          <a:endParaRPr lang="en-US"/>
        </a:p>
      </dgm:t>
    </dgm:pt>
    <dgm:pt modelId="{0D22916E-90B0-4721-9FC4-DCF638985B43}" type="sibTrans" cxnId="{D9EE19A8-4339-4D3F-9E10-D6CC5C0DF0E5}">
      <dgm:prSet/>
      <dgm:spPr/>
      <dgm:t>
        <a:bodyPr/>
        <a:lstStyle/>
        <a:p>
          <a:endParaRPr lang="en-US"/>
        </a:p>
      </dgm:t>
    </dgm:pt>
    <dgm:pt modelId="{2AC0D8DA-6D9B-4BFA-AF04-A9689E77A3A6}">
      <dgm:prSet phldrT="[Text]" custT="1"/>
      <dgm:spPr>
        <a:solidFill>
          <a:schemeClr val="accent3">
            <a:lumMod val="20000"/>
            <a:lumOff val="80000"/>
          </a:schemeClr>
        </a:solidFill>
      </dgm:spPr>
      <dgm:t>
        <a:bodyPr/>
        <a:lstStyle/>
        <a:p>
          <a:r>
            <a:rPr lang="en-US" sz="2400" dirty="0" err="1">
              <a:solidFill>
                <a:schemeClr val="tx1"/>
              </a:solidFill>
              <a:latin typeface="Arial" panose="020B0604020202020204" pitchFamily="34" charset="0"/>
              <a:cs typeface="Arial" panose="020B0604020202020204" pitchFamily="34" charset="0"/>
            </a:rPr>
            <a:t>Thường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xuyên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đọc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những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sách</a:t>
          </a:r>
          <a:r>
            <a:rPr lang="en-US" sz="2400" dirty="0">
              <a:solidFill>
                <a:schemeClr val="tx1"/>
              </a:solidFill>
              <a:latin typeface="Arial" panose="020B0604020202020204" pitchFamily="34" charset="0"/>
              <a:cs typeface="Arial" panose="020B0604020202020204" pitchFamily="34" charset="0"/>
            </a:rPr>
            <a:t> hay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tặng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cuộc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sống</a:t>
          </a:r>
          <a:r>
            <a:rPr lang="en-US" sz="2400" dirty="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để</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sống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tập</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có</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trách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nhiệm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hơn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có</a:t>
          </a:r>
          <a:r>
            <a:rPr lang="en-US" sz="2400" dirty="0">
              <a:solidFill>
                <a:schemeClr val="tx1"/>
              </a:solidFill>
              <a:latin typeface="Arial" panose="020B0604020202020204" pitchFamily="34" charset="0"/>
              <a:cs typeface="Arial" panose="020B0604020202020204" pitchFamily="34" charset="0"/>
            </a:rPr>
            <a:t> ý </a:t>
          </a:r>
          <a:r>
            <a:rPr lang="en-US" sz="2400" dirty="0" err="1">
              <a:solidFill>
                <a:schemeClr val="tx1"/>
              </a:solidFill>
              <a:latin typeface="Arial" panose="020B0604020202020204" pitchFamily="34" charset="0"/>
              <a:cs typeface="Arial" panose="020B0604020202020204" pitchFamily="34" charset="0"/>
            </a:rPr>
            <a:t>nghĩa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hơn</a:t>
          </a:r>
          <a:endParaRPr lang="en-US" sz="2400" dirty="0">
            <a:solidFill>
              <a:schemeClr val="tx1"/>
            </a:solidFill>
            <a:latin typeface="Arial" panose="020B0604020202020204" pitchFamily="34" charset="0"/>
            <a:cs typeface="Arial" panose="020B0604020202020204" pitchFamily="34" charset="0"/>
          </a:endParaRPr>
        </a:p>
      </dgm:t>
    </dgm:pt>
    <dgm:pt modelId="{0BA04417-A1D3-439C-8A9D-04969C1567EB}" type="parTrans" cxnId="{52FEC720-70A8-41B6-B9C0-557E1B633840}">
      <dgm:prSet/>
      <dgm:spPr/>
      <dgm:t>
        <a:bodyPr/>
        <a:lstStyle/>
        <a:p>
          <a:endParaRPr lang="en-US"/>
        </a:p>
      </dgm:t>
    </dgm:pt>
    <dgm:pt modelId="{B4CDEF1C-2209-4939-ADA5-0E01D252BB39}" type="sibTrans" cxnId="{52FEC720-70A8-41B6-B9C0-557E1B633840}">
      <dgm:prSet/>
      <dgm:spPr/>
      <dgm:t>
        <a:bodyPr/>
        <a:lstStyle/>
        <a:p>
          <a:endParaRPr lang="en-US"/>
        </a:p>
      </dgm:t>
    </dgm:pt>
    <dgm:pt modelId="{A20238E0-FF28-4FEA-ABE5-E38BDD9B1D96}">
      <dgm:prSet phldrT="[Tex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tin </a:t>
          </a:r>
          <a:r>
            <a:rPr lang="en-US" sz="2400" dirty="0" err="1">
              <a:solidFill>
                <a:schemeClr val="tx1"/>
              </a:solidFill>
              <a:latin typeface="Arial" panose="020B0604020202020204" pitchFamily="34" charset="0"/>
              <a:cs typeface="Arial" panose="020B0604020202020204" pitchFamily="34" charset="0"/>
            </a:rPr>
            <a:t>câu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bộ</a:t>
          </a:r>
          <a:r>
            <a:rPr lang="en-US" sz="2400" dirty="0">
              <a:solidFill>
                <a:schemeClr val="tx1"/>
              </a:solidFill>
              <a:latin typeface="Arial" panose="020B0604020202020204" pitchFamily="34" charset="0"/>
              <a:cs typeface="Arial" panose="020B0604020202020204" pitchFamily="34" charset="0"/>
            </a:rPr>
            <a:t> TDTT ở </a:t>
          </a:r>
          <a:r>
            <a:rPr lang="en-US" sz="2400" dirty="0" err="1">
              <a:solidFill>
                <a:schemeClr val="tx1"/>
              </a:solidFill>
              <a:latin typeface="Arial" panose="020B0604020202020204" pitchFamily="34" charset="0"/>
              <a:cs typeface="Arial" panose="020B0604020202020204" pitchFamily="34" charset="0"/>
            </a:rPr>
            <a:t>trường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trang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mạng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chính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thống</a:t>
          </a:r>
          <a:r>
            <a:rPr lang="en-US" sz="2400" dirty="0">
              <a:solidFill>
                <a:schemeClr val="tx1"/>
              </a:solidFill>
              <a:latin typeface="Arial" panose="020B0604020202020204" pitchFamily="34" charset="0"/>
              <a:cs typeface="Arial" panose="020B0604020202020204" pitchFamily="34" charset="0"/>
            </a:rPr>
            <a:t> do </a:t>
          </a:r>
          <a:r>
            <a:rPr lang="en-US" sz="2400" dirty="0" err="1" smtClean="0">
              <a:solidFill>
                <a:schemeClr val="tx1"/>
              </a:solidFill>
              <a:latin typeface="Arial" panose="020B0604020202020204" pitchFamily="34" charset="0"/>
              <a:cs typeface="Arial" panose="020B0604020202020204" pitchFamily="34" charset="0"/>
            </a:rPr>
            <a:t>giáo</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viên</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cung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cấp</a:t>
          </a:r>
          <a:r>
            <a:rPr lang="en-US" sz="2400" dirty="0">
              <a:solidFill>
                <a:schemeClr val="tx1"/>
              </a:solidFill>
              <a:latin typeface="Arial" panose="020B0604020202020204" pitchFamily="34" charset="0"/>
              <a:cs typeface="Arial" panose="020B0604020202020204" pitchFamily="34" charset="0"/>
            </a:rPr>
            <a:t>.</a:t>
          </a:r>
        </a:p>
      </dgm:t>
    </dgm:pt>
    <dgm:pt modelId="{EF1A33B7-2426-466C-9A09-29862279EA15}" type="parTrans" cxnId="{63626D92-CEED-41F0-8682-3B2E382C4227}">
      <dgm:prSet/>
      <dgm:spPr/>
      <dgm:t>
        <a:bodyPr/>
        <a:lstStyle/>
        <a:p>
          <a:endParaRPr lang="en-US"/>
        </a:p>
      </dgm:t>
    </dgm:pt>
    <dgm:pt modelId="{52265EB4-7152-447B-9C9C-ADA0E7A3086A}" type="sibTrans" cxnId="{63626D92-CEED-41F0-8682-3B2E382C4227}">
      <dgm:prSet/>
      <dgm:spPr/>
      <dgm:t>
        <a:bodyPr/>
        <a:lstStyle/>
        <a:p>
          <a:endParaRPr lang="en-US"/>
        </a:p>
      </dgm:t>
    </dgm:pt>
    <dgm:pt modelId="{06E8D4DF-CAC2-4146-B87D-E6861372CBDE}" type="pres">
      <dgm:prSet presAssocID="{463BC02D-C045-4FAB-A08D-71048CDBF2F8}" presName="linearFlow" presStyleCnt="0">
        <dgm:presLayoutVars>
          <dgm:dir/>
          <dgm:resizeHandles val="exact"/>
        </dgm:presLayoutVars>
      </dgm:prSet>
      <dgm:spPr/>
    </dgm:pt>
    <dgm:pt modelId="{ED9C8058-5A06-4364-81B5-504F19BDF478}" type="pres">
      <dgm:prSet presAssocID="{3A50D941-1526-4CA2-B69D-6EC27D372523}" presName="comp" presStyleCnt="0"/>
      <dgm:spPr/>
    </dgm:pt>
    <dgm:pt modelId="{49475034-32CE-4531-B6E2-9627024A72F7}" type="pres">
      <dgm:prSet presAssocID="{3A50D941-1526-4CA2-B69D-6EC27D372523}" presName="rect2" presStyleLbl="node1" presStyleIdx="0" presStyleCnt="3">
        <dgm:presLayoutVars>
          <dgm:bulletEnabled val="1"/>
        </dgm:presLayoutVars>
      </dgm:prSet>
      <dgm:spPr/>
      <dgm:t>
        <a:bodyPr/>
        <a:lstStyle/>
        <a:p>
          <a:endParaRPr lang="en-US"/>
        </a:p>
      </dgm:t>
    </dgm:pt>
    <dgm:pt modelId="{BDEA69E3-32EB-4211-9A1B-748F61ECC01F}" type="pres">
      <dgm:prSet presAssocID="{3A50D941-1526-4CA2-B69D-6EC27D37252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BCCB5B9-021B-4107-9566-636BC98E1192}" type="pres">
      <dgm:prSet presAssocID="{0D22916E-90B0-4721-9FC4-DCF638985B43}" presName="sibTrans" presStyleCnt="0"/>
      <dgm:spPr/>
    </dgm:pt>
    <dgm:pt modelId="{00620439-27D6-498F-B5C2-DEA0622CAD0B}" type="pres">
      <dgm:prSet presAssocID="{2AC0D8DA-6D9B-4BFA-AF04-A9689E77A3A6}" presName="comp" presStyleCnt="0"/>
      <dgm:spPr/>
    </dgm:pt>
    <dgm:pt modelId="{27A07172-C31A-475A-AD59-2DFE86ABF21D}" type="pres">
      <dgm:prSet presAssocID="{2AC0D8DA-6D9B-4BFA-AF04-A9689E77A3A6}" presName="rect2" presStyleLbl="node1" presStyleIdx="1" presStyleCnt="3">
        <dgm:presLayoutVars>
          <dgm:bulletEnabled val="1"/>
        </dgm:presLayoutVars>
      </dgm:prSet>
      <dgm:spPr/>
      <dgm:t>
        <a:bodyPr/>
        <a:lstStyle/>
        <a:p>
          <a:endParaRPr lang="en-US"/>
        </a:p>
      </dgm:t>
    </dgm:pt>
    <dgm:pt modelId="{F5F76EBB-EF50-4233-A711-A22636874DFB}" type="pres">
      <dgm:prSet presAssocID="{2AC0D8DA-6D9B-4BFA-AF04-A9689E77A3A6}"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C109B534-6781-4FFD-95DF-7995F2BACFA0}" type="pres">
      <dgm:prSet presAssocID="{B4CDEF1C-2209-4939-ADA5-0E01D252BB39}" presName="sibTrans" presStyleCnt="0"/>
      <dgm:spPr/>
    </dgm:pt>
    <dgm:pt modelId="{0CA52251-9A00-4A8E-9C6E-915F6E6AD928}" type="pres">
      <dgm:prSet presAssocID="{A20238E0-FF28-4FEA-ABE5-E38BDD9B1D96}" presName="comp" presStyleCnt="0"/>
      <dgm:spPr/>
    </dgm:pt>
    <dgm:pt modelId="{3F50E622-7A7D-4089-9E47-D1B9FE1BF70B}" type="pres">
      <dgm:prSet presAssocID="{A20238E0-FF28-4FEA-ABE5-E38BDD9B1D96}" presName="rect2" presStyleLbl="node1" presStyleIdx="2" presStyleCnt="3">
        <dgm:presLayoutVars>
          <dgm:bulletEnabled val="1"/>
        </dgm:presLayoutVars>
      </dgm:prSet>
      <dgm:spPr/>
      <dgm:t>
        <a:bodyPr/>
        <a:lstStyle/>
        <a:p>
          <a:endParaRPr lang="en-US"/>
        </a:p>
      </dgm:t>
    </dgm:pt>
    <dgm:pt modelId="{E8F029A2-696C-40C9-BD5D-4131601510E2}" type="pres">
      <dgm:prSet presAssocID="{A20238E0-FF28-4FEA-ABE5-E38BDD9B1D96}" presName="rect1" presStyleLbl="lnNode1" presStyleIdx="2" presStyleCnt="3"/>
      <dgm:spPr>
        <a:blipFill rotWithShape="1">
          <a:blip xmlns:r="http://schemas.openxmlformats.org/officeDocument/2006/relationships" r:embed="rId3"/>
          <a:stretch>
            <a:fillRect/>
          </a:stretch>
        </a:blipFill>
      </dgm:spPr>
    </dgm:pt>
  </dgm:ptLst>
  <dgm:cxnLst>
    <dgm:cxn modelId="{63626D92-CEED-41F0-8682-3B2E382C4227}" srcId="{463BC02D-C045-4FAB-A08D-71048CDBF2F8}" destId="{A20238E0-FF28-4FEA-ABE5-E38BDD9B1D96}" srcOrd="2" destOrd="0" parTransId="{EF1A33B7-2426-466C-9A09-29862279EA15}" sibTransId="{52265EB4-7152-447B-9C9C-ADA0E7A3086A}"/>
    <dgm:cxn modelId="{2F3513A1-16B7-4EAC-8FD7-8B46AAE2621F}" type="presOf" srcId="{2AC0D8DA-6D9B-4BFA-AF04-A9689E77A3A6}" destId="{27A07172-C31A-475A-AD59-2DFE86ABF21D}" srcOrd="0" destOrd="0" presId="urn:microsoft.com/office/officeart/2008/layout/AlternatingPictureBlocks"/>
    <dgm:cxn modelId="{6B5277DF-54E3-4F75-8A83-4598E42D984F}" type="presOf" srcId="{A20238E0-FF28-4FEA-ABE5-E38BDD9B1D96}" destId="{3F50E622-7A7D-4089-9E47-D1B9FE1BF70B}" srcOrd="0" destOrd="0" presId="urn:microsoft.com/office/officeart/2008/layout/AlternatingPictureBlocks"/>
    <dgm:cxn modelId="{D9EE19A8-4339-4D3F-9E10-D6CC5C0DF0E5}" srcId="{463BC02D-C045-4FAB-A08D-71048CDBF2F8}" destId="{3A50D941-1526-4CA2-B69D-6EC27D372523}" srcOrd="0" destOrd="0" parTransId="{2770EDAC-346B-453B-80C8-0163B87BF7E2}" sibTransId="{0D22916E-90B0-4721-9FC4-DCF638985B43}"/>
    <dgm:cxn modelId="{79C692F2-6734-47D2-B9D8-0B77D4FAD1D6}" type="presOf" srcId="{463BC02D-C045-4FAB-A08D-71048CDBF2F8}" destId="{06E8D4DF-CAC2-4146-B87D-E6861372CBDE}" srcOrd="0" destOrd="0" presId="urn:microsoft.com/office/officeart/2008/layout/AlternatingPictureBlocks"/>
    <dgm:cxn modelId="{96DBB9AB-6E58-4F89-979A-F265CEA2EA05}" type="presOf" srcId="{3A50D941-1526-4CA2-B69D-6EC27D372523}" destId="{49475034-32CE-4531-B6E2-9627024A72F7}" srcOrd="0" destOrd="0" presId="urn:microsoft.com/office/officeart/2008/layout/AlternatingPictureBlocks"/>
    <dgm:cxn modelId="{52FEC720-70A8-41B6-B9C0-557E1B633840}" srcId="{463BC02D-C045-4FAB-A08D-71048CDBF2F8}" destId="{2AC0D8DA-6D9B-4BFA-AF04-A9689E77A3A6}" srcOrd="1" destOrd="0" parTransId="{0BA04417-A1D3-439C-8A9D-04969C1567EB}" sibTransId="{B4CDEF1C-2209-4939-ADA5-0E01D252BB39}"/>
    <dgm:cxn modelId="{DDAE77A6-A5AC-4B2D-AFD8-B9D9926FCEAB}" type="presParOf" srcId="{06E8D4DF-CAC2-4146-B87D-E6861372CBDE}" destId="{ED9C8058-5A06-4364-81B5-504F19BDF478}" srcOrd="0" destOrd="0" presId="urn:microsoft.com/office/officeart/2008/layout/AlternatingPictureBlocks"/>
    <dgm:cxn modelId="{A5FC224D-ED50-4686-96A5-5E222807B0D0}" type="presParOf" srcId="{ED9C8058-5A06-4364-81B5-504F19BDF478}" destId="{49475034-32CE-4531-B6E2-9627024A72F7}" srcOrd="0" destOrd="0" presId="urn:microsoft.com/office/officeart/2008/layout/AlternatingPictureBlocks"/>
    <dgm:cxn modelId="{C524F039-EC0A-4910-9433-9E1115494EC5}" type="presParOf" srcId="{ED9C8058-5A06-4364-81B5-504F19BDF478}" destId="{BDEA69E3-32EB-4211-9A1B-748F61ECC01F}" srcOrd="1" destOrd="0" presId="urn:microsoft.com/office/officeart/2008/layout/AlternatingPictureBlocks"/>
    <dgm:cxn modelId="{A11C864E-BBD7-49F2-A590-7E6ACE6846A0}" type="presParOf" srcId="{06E8D4DF-CAC2-4146-B87D-E6861372CBDE}" destId="{BBCCB5B9-021B-4107-9566-636BC98E1192}" srcOrd="1" destOrd="0" presId="urn:microsoft.com/office/officeart/2008/layout/AlternatingPictureBlocks"/>
    <dgm:cxn modelId="{DEFD536B-FEFC-4B3C-97F9-18AF4D1339E6}" type="presParOf" srcId="{06E8D4DF-CAC2-4146-B87D-E6861372CBDE}" destId="{00620439-27D6-498F-B5C2-DEA0622CAD0B}" srcOrd="2" destOrd="0" presId="urn:microsoft.com/office/officeart/2008/layout/AlternatingPictureBlocks"/>
    <dgm:cxn modelId="{3851B767-FB3A-4DC5-9972-D89439426867}" type="presParOf" srcId="{00620439-27D6-498F-B5C2-DEA0622CAD0B}" destId="{27A07172-C31A-475A-AD59-2DFE86ABF21D}" srcOrd="0" destOrd="0" presId="urn:microsoft.com/office/officeart/2008/layout/AlternatingPictureBlocks"/>
    <dgm:cxn modelId="{EA0AB4A7-0D63-440E-AECA-402B43A44E2D}" type="presParOf" srcId="{00620439-27D6-498F-B5C2-DEA0622CAD0B}" destId="{F5F76EBB-EF50-4233-A711-A22636874DFB}" srcOrd="1" destOrd="0" presId="urn:microsoft.com/office/officeart/2008/layout/AlternatingPictureBlocks"/>
    <dgm:cxn modelId="{5F679996-FEC7-443B-A49A-D874286BC992}" type="presParOf" srcId="{06E8D4DF-CAC2-4146-B87D-E6861372CBDE}" destId="{C109B534-6781-4FFD-95DF-7995F2BACFA0}" srcOrd="3" destOrd="0" presId="urn:microsoft.com/office/officeart/2008/layout/AlternatingPictureBlocks"/>
    <dgm:cxn modelId="{9144838E-06D3-4B09-9994-18F7ECD3E85E}" type="presParOf" srcId="{06E8D4DF-CAC2-4146-B87D-E6861372CBDE}" destId="{0CA52251-9A00-4A8E-9C6E-915F6E6AD928}" srcOrd="4" destOrd="0" presId="urn:microsoft.com/office/officeart/2008/layout/AlternatingPictureBlocks"/>
    <dgm:cxn modelId="{4217610B-CB4D-4F0F-B3D0-AAE31875668F}" type="presParOf" srcId="{0CA52251-9A00-4A8E-9C6E-915F6E6AD928}" destId="{3F50E622-7A7D-4089-9E47-D1B9FE1BF70B}" srcOrd="0" destOrd="0" presId="urn:microsoft.com/office/officeart/2008/layout/AlternatingPictureBlocks"/>
    <dgm:cxn modelId="{9B361178-3DF8-48E0-A377-873CB0465AE2}" type="presParOf" srcId="{0CA52251-9A00-4A8E-9C6E-915F6E6AD928}" destId="{E8F029A2-696C-40C9-BD5D-4131601510E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4A5AA-5E91-48B6-B8F9-599871B1F19A}"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5B27C-8D9F-4E11-9839-F212F4A0CAAB}" type="slidenum">
              <a:rPr lang="en-US" smtClean="0"/>
              <a:t>‹#›</a:t>
            </a:fld>
            <a:endParaRPr lang="en-US"/>
          </a:p>
        </p:txBody>
      </p:sp>
    </p:spTree>
    <p:extLst>
      <p:ext uri="{BB962C8B-B14F-4D97-AF65-F5344CB8AC3E}">
        <p14:creationId xmlns:p14="http://schemas.microsoft.com/office/powerpoint/2010/main" val="100293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5B27C-8D9F-4E11-9839-F212F4A0CAAB}" type="slidenum">
              <a:rPr lang="en-US" smtClean="0"/>
              <a:t>7</a:t>
            </a:fld>
            <a:endParaRPr lang="en-US"/>
          </a:p>
        </p:txBody>
      </p:sp>
    </p:spTree>
    <p:extLst>
      <p:ext uri="{BB962C8B-B14F-4D97-AF65-F5344CB8AC3E}">
        <p14:creationId xmlns:p14="http://schemas.microsoft.com/office/powerpoint/2010/main" val="29918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95B27C-8D9F-4E11-9839-F212F4A0CAAB}" type="slidenum">
              <a:rPr lang="en-US" smtClean="0"/>
              <a:t>27</a:t>
            </a:fld>
            <a:endParaRPr lang="en-US"/>
          </a:p>
        </p:txBody>
      </p:sp>
    </p:spTree>
    <p:extLst>
      <p:ext uri="{BB962C8B-B14F-4D97-AF65-F5344CB8AC3E}">
        <p14:creationId xmlns:p14="http://schemas.microsoft.com/office/powerpoint/2010/main" val="113487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3212798936"/>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364014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306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259567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15169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91591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68555818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84927733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1143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52272350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310134096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C3C32C-79DE-4DE2-ACE4-312E68FF3D40}"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339987386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85270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C3C32C-79DE-4DE2-ACE4-312E68FF3D40}"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8605112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3C32C-79DE-4DE2-ACE4-312E68FF3D40}"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728701471"/>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C3C32C-79DE-4DE2-ACE4-312E68FF3D40}"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78660970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0C3C32C-79DE-4DE2-ACE4-312E68FF3D40}" type="datetimeFigureOut">
              <a:rPr lang="en-US" smtClean="0"/>
              <a:t>6/22/2021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4431110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3C32C-79DE-4DE2-ACE4-312E68FF3D40}" type="datetimeFigureOut">
              <a:rPr lang="en-US" smtClean="0"/>
              <a:t>6/22/2021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81B4E01-9B72-4C11-9A2B-FFFA7BAAF44D}" type="slidenum">
              <a:rPr lang="en-US" smtClean="0"/>
              <a:t>‹#›</a:t>
            </a:fld>
            <a:endParaRPr lang="en-US"/>
          </a:p>
        </p:txBody>
      </p:sp>
    </p:spTree>
    <p:extLst>
      <p:ext uri="{BB962C8B-B14F-4D97-AF65-F5344CB8AC3E}">
        <p14:creationId xmlns:p14="http://schemas.microsoft.com/office/powerpoint/2010/main" val="279228338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4002" r:id="rId17"/>
  </p:sldLayoutIdLst>
  <p:transition spd="slow">
    <p:push dir="u"/>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2.jpe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0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2551471" y="292162"/>
            <a:ext cx="6577781" cy="943274"/>
          </a:xfrm>
          <a:prstGeom prst="roundRect">
            <a:avLst/>
          </a:prstGeom>
          <a:solidFill>
            <a:schemeClr val="accent3">
              <a:lumMod val="20000"/>
              <a:lumOff val="80000"/>
            </a:schemeClr>
          </a:solidFill>
          <a:ln>
            <a:solidFill>
              <a:srgbClr val="0432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ỦY BAN NHÂN DÂN QUẬN 1</a:t>
            </a:r>
          </a:p>
          <a:p>
            <a:pPr algn="ctr"/>
            <a:r>
              <a:rPr lang="en-US" sz="2800" b="1" dirty="0">
                <a:solidFill>
                  <a:schemeClr val="tx1"/>
                </a:solidFill>
                <a:latin typeface="Arial" panose="020B0604020202020204" pitchFamily="34" charset="0"/>
                <a:cs typeface="Arial" panose="020B0604020202020204" pitchFamily="34" charset="0"/>
              </a:rPr>
              <a:t>PHÒNG GIÁO DỤC VÀ ĐÀO TẠO</a:t>
            </a:r>
          </a:p>
        </p:txBody>
      </p:sp>
      <p:sp>
        <p:nvSpPr>
          <p:cNvPr id="9" name="TextBox 8"/>
          <p:cNvSpPr txBox="1"/>
          <p:nvPr/>
        </p:nvSpPr>
        <p:spPr>
          <a:xfrm>
            <a:off x="4947063" y="6488668"/>
            <a:ext cx="2389239" cy="369332"/>
          </a:xfrm>
          <a:prstGeom prst="rect">
            <a:avLst/>
          </a:prstGeom>
          <a:noFill/>
        </p:spPr>
        <p:txBody>
          <a:bodyPr wrap="square" rtlCol="0">
            <a:spAutoFit/>
          </a:bodyPr>
          <a:lstStyle/>
          <a:p>
            <a:r>
              <a:rPr lang="en-US" dirty="0">
                <a:solidFill>
                  <a:schemeClr val="bg1"/>
                </a:solidFill>
              </a:rPr>
              <a:t>NĂM HỌC 2021-2022</a:t>
            </a:r>
          </a:p>
        </p:txBody>
      </p:sp>
      <p:sp>
        <p:nvSpPr>
          <p:cNvPr id="7" name="Google Shape;106;p1"/>
          <p:cNvSpPr txBox="1"/>
          <p:nvPr/>
        </p:nvSpPr>
        <p:spPr>
          <a:xfrm>
            <a:off x="1960325" y="1924491"/>
            <a:ext cx="7891463" cy="92233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0099"/>
              </a:buClr>
              <a:buSzPts val="2700"/>
              <a:buFont typeface="Times New Roman"/>
              <a:buNone/>
            </a:pPr>
            <a:r>
              <a:rPr lang="en-US" sz="2700" b="1" i="0" u="none" strike="noStrike" cap="none" dirty="0">
                <a:latin typeface="Times New Roman"/>
                <a:ea typeface="Times New Roman"/>
                <a:cs typeface="Times New Roman"/>
                <a:sym typeface="Times New Roman"/>
              </a:rPr>
              <a:t>GIỚI THIỆU </a:t>
            </a:r>
            <a:endParaRPr dirty="0"/>
          </a:p>
          <a:p>
            <a:pPr marL="0" marR="0" lvl="0" indent="0" algn="ctr" rtl="0">
              <a:spcBef>
                <a:spcPts val="0"/>
              </a:spcBef>
              <a:spcAft>
                <a:spcPts val="0"/>
              </a:spcAft>
              <a:buClr>
                <a:srgbClr val="000099"/>
              </a:buClr>
              <a:buSzPts val="2700"/>
              <a:buFont typeface="Times New Roman"/>
              <a:buNone/>
            </a:pPr>
            <a:r>
              <a:rPr lang="en-US" sz="2700" b="1" i="0" u="none" strike="noStrike" cap="none" dirty="0">
                <a:latin typeface="Times New Roman"/>
                <a:ea typeface="Times New Roman"/>
                <a:cs typeface="Times New Roman"/>
                <a:sym typeface="Times New Roman"/>
              </a:rPr>
              <a:t>CHƯƠNG TRÌNH GIÁO DỤC PHỔ THÔNG 2018</a:t>
            </a:r>
            <a:endParaRPr dirty="0"/>
          </a:p>
        </p:txBody>
      </p:sp>
      <p:sp>
        <p:nvSpPr>
          <p:cNvPr id="8" name="Google Shape;107;p1"/>
          <p:cNvSpPr txBox="1"/>
          <p:nvPr/>
        </p:nvSpPr>
        <p:spPr>
          <a:xfrm>
            <a:off x="1572975" y="3162522"/>
            <a:ext cx="8393113"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4500"/>
              <a:buFont typeface="Times New Roman"/>
              <a:buNone/>
            </a:pPr>
            <a:r>
              <a:rPr lang="en-US" sz="6600" b="1" dirty="0" err="1" smtClean="0">
                <a:solidFill>
                  <a:srgbClr val="FF0000"/>
                </a:solidFill>
                <a:latin typeface="Times New Roman"/>
                <a:cs typeface="Times New Roman"/>
                <a:sym typeface="Times New Roman"/>
              </a:rPr>
              <a:t>Môn</a:t>
            </a:r>
            <a:r>
              <a:rPr lang="en-US" sz="6600" b="1" dirty="0" smtClean="0">
                <a:solidFill>
                  <a:srgbClr val="FF0000"/>
                </a:solidFill>
                <a:latin typeface="Times New Roman"/>
                <a:cs typeface="Times New Roman"/>
                <a:sym typeface="Times New Roman"/>
              </a:rPr>
              <a:t> </a:t>
            </a:r>
            <a:r>
              <a:rPr lang="en-US" sz="6600" b="1" dirty="0" err="1" smtClean="0">
                <a:solidFill>
                  <a:srgbClr val="FF0000"/>
                </a:solidFill>
                <a:latin typeface="Times New Roman"/>
                <a:cs typeface="Times New Roman"/>
                <a:sym typeface="Times New Roman"/>
              </a:rPr>
              <a:t>Giáo</a:t>
            </a:r>
            <a:r>
              <a:rPr lang="en-US" sz="6600" b="1" dirty="0" smtClean="0">
                <a:solidFill>
                  <a:srgbClr val="FF0000"/>
                </a:solidFill>
                <a:latin typeface="Times New Roman"/>
                <a:cs typeface="Times New Roman"/>
                <a:sym typeface="Times New Roman"/>
              </a:rPr>
              <a:t> </a:t>
            </a:r>
            <a:r>
              <a:rPr lang="en-US" sz="6600" b="1" dirty="0" err="1" smtClean="0">
                <a:solidFill>
                  <a:srgbClr val="FF0000"/>
                </a:solidFill>
                <a:latin typeface="Times New Roman"/>
                <a:cs typeface="Times New Roman"/>
                <a:sym typeface="Times New Roman"/>
              </a:rPr>
              <a:t>dục</a:t>
            </a:r>
            <a:r>
              <a:rPr lang="en-US" sz="6600" b="1" dirty="0" smtClean="0">
                <a:solidFill>
                  <a:srgbClr val="FF0000"/>
                </a:solidFill>
                <a:latin typeface="Times New Roman"/>
                <a:cs typeface="Times New Roman"/>
                <a:sym typeface="Times New Roman"/>
              </a:rPr>
              <a:t> </a:t>
            </a:r>
            <a:r>
              <a:rPr lang="en-US" sz="6600" b="1" dirty="0" err="1" smtClean="0">
                <a:solidFill>
                  <a:srgbClr val="FF0000"/>
                </a:solidFill>
                <a:latin typeface="Times New Roman"/>
                <a:cs typeface="Times New Roman"/>
                <a:sym typeface="Times New Roman"/>
              </a:rPr>
              <a:t>thể</a:t>
            </a:r>
            <a:r>
              <a:rPr lang="en-US" sz="6600" b="1" dirty="0" smtClean="0">
                <a:solidFill>
                  <a:srgbClr val="FF0000"/>
                </a:solidFill>
                <a:latin typeface="Times New Roman"/>
                <a:cs typeface="Times New Roman"/>
                <a:sym typeface="Times New Roman"/>
              </a:rPr>
              <a:t> </a:t>
            </a:r>
            <a:r>
              <a:rPr lang="en-US" sz="6600" b="1" dirty="0" err="1" smtClean="0">
                <a:solidFill>
                  <a:srgbClr val="FF0000"/>
                </a:solidFill>
                <a:latin typeface="Times New Roman"/>
                <a:cs typeface="Times New Roman"/>
                <a:sym typeface="Times New Roman"/>
              </a:rPr>
              <a:t>chất</a:t>
            </a:r>
            <a:r>
              <a:rPr lang="en-US" sz="6600" b="1" dirty="0" smtClean="0">
                <a:solidFill>
                  <a:srgbClr val="FF0000"/>
                </a:solidFill>
                <a:latin typeface="Times New Roman"/>
                <a:cs typeface="Times New Roman"/>
                <a:sym typeface="Times New Roman"/>
              </a:rPr>
              <a:t>  </a:t>
            </a:r>
          </a:p>
          <a:p>
            <a:pPr marL="0" marR="0" lvl="0" indent="0" algn="ctr" rtl="0">
              <a:spcBef>
                <a:spcPts val="0"/>
              </a:spcBef>
              <a:spcAft>
                <a:spcPts val="0"/>
              </a:spcAft>
              <a:buClr>
                <a:srgbClr val="FF0000"/>
              </a:buClr>
              <a:buSzPts val="4500"/>
              <a:buFont typeface="Times New Roman"/>
              <a:buNone/>
            </a:pPr>
            <a:r>
              <a:rPr lang="en-US" sz="6600" b="1" dirty="0" err="1" smtClean="0">
                <a:solidFill>
                  <a:srgbClr val="FF0000"/>
                </a:solidFill>
                <a:latin typeface="Times New Roman"/>
                <a:cs typeface="Times New Roman"/>
                <a:sym typeface="Times New Roman"/>
              </a:rPr>
              <a:t>Lớp</a:t>
            </a:r>
            <a:r>
              <a:rPr lang="en-US" sz="6600" b="1" dirty="0" smtClean="0">
                <a:solidFill>
                  <a:srgbClr val="FF0000"/>
                </a:solidFill>
                <a:latin typeface="Times New Roman"/>
                <a:cs typeface="Times New Roman"/>
                <a:sym typeface="Times New Roman"/>
              </a:rPr>
              <a:t> 6</a:t>
            </a:r>
            <a:endParaRPr sz="3200" dirty="0">
              <a:solidFill>
                <a:srgbClr val="FF0000"/>
              </a:solidFill>
            </a:endParaRPr>
          </a:p>
        </p:txBody>
      </p:sp>
    </p:spTree>
    <p:extLst>
      <p:ext uri="{BB962C8B-B14F-4D97-AF65-F5344CB8AC3E}">
        <p14:creationId xmlns:p14="http://schemas.microsoft.com/office/powerpoint/2010/main" val="329003976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US"/>
          </a:p>
        </p:txBody>
      </p:sp>
      <p:sp>
        <p:nvSpPr>
          <p:cNvPr id="5" name="Tiêu đề 1">
            <a:extLst>
              <a:ext uri="{FF2B5EF4-FFF2-40B4-BE49-F238E27FC236}">
                <a16:creationId xmlns="" xmlns:a16="http://schemas.microsoft.com/office/drawing/2014/main" id="{460409A7-C89F-4F25-AC40-3C6D49588AB2}"/>
              </a:ext>
            </a:extLst>
          </p:cNvPr>
          <p:cNvSpPr txBox="1">
            <a:spLocks/>
          </p:cNvSpPr>
          <p:nvPr/>
        </p:nvSpPr>
        <p:spPr>
          <a:xfrm>
            <a:off x="1251678" y="99332"/>
            <a:ext cx="10178322" cy="874062"/>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pPr>
              <a:lnSpc>
                <a:spcPct val="120000"/>
              </a:lnSpc>
            </a:pPr>
            <a:r>
              <a:rPr lang="en-US" sz="2400" b="1" dirty="0">
                <a:solidFill>
                  <a:schemeClr val="accent5">
                    <a:lumMod val="75000"/>
                  </a:schemeClr>
                </a:solidFill>
                <a:latin typeface="Arial" panose="020B0604020202020204" pitchFamily="34" charset="0"/>
                <a:cs typeface="Arial" panose="020B0604020202020204" pitchFamily="34" charset="0"/>
              </a:rPr>
              <a:t> </a:t>
            </a:r>
            <a:r>
              <a:rPr lang="x-none" sz="2400" b="1" dirty="0">
                <a:solidFill>
                  <a:schemeClr val="accent6">
                    <a:lumMod val="75000"/>
                  </a:schemeClr>
                </a:solidFill>
                <a:latin typeface="Arial" panose="020B0604020202020204" pitchFamily="34" charset="0"/>
                <a:cs typeface="Arial" panose="020B0604020202020204" pitchFamily="34" charset="0"/>
              </a:rPr>
              <a:t>NỘI DUNG CHƯƠNG TRÌNH CỦA BỘ SGK </a:t>
            </a:r>
            <a:endParaRPr lang="en-US" sz="2400" b="1" dirty="0">
              <a:solidFill>
                <a:schemeClr val="accent6">
                  <a:lumMod val="75000"/>
                </a:schemeClr>
              </a:solidFill>
              <a:latin typeface="Arial" panose="020B0604020202020204" pitchFamily="34" charset="0"/>
              <a:cs typeface="Arial" panose="020B0604020202020204" pitchFamily="34" charset="0"/>
            </a:endParaRPr>
          </a:p>
          <a:p>
            <a:pPr>
              <a:lnSpc>
                <a:spcPct val="120000"/>
              </a:lnSpc>
            </a:pPr>
            <a:r>
              <a:rPr lang="en-US" sz="2400" b="1" dirty="0">
                <a:solidFill>
                  <a:schemeClr val="accent5">
                    <a:lumMod val="75000"/>
                  </a:schemeClr>
                </a:solidFill>
                <a:latin typeface="Arial" panose="020B0604020202020204" pitchFamily="34" charset="0"/>
                <a:cs typeface="Arial" panose="020B0604020202020204" pitchFamily="34" charset="0"/>
              </a:rPr>
              <a:t>GIÁO DỤC THỂ CHẤT 6</a:t>
            </a:r>
            <a:endParaRPr lang="en-US" sz="2400" dirty="0"/>
          </a:p>
        </p:txBody>
      </p:sp>
      <p:graphicFrame>
        <p:nvGraphicFramePr>
          <p:cNvPr id="6" name="Content Placeholder 1">
            <a:extLst>
              <a:ext uri="{FF2B5EF4-FFF2-40B4-BE49-F238E27FC236}">
                <a16:creationId xmlns="" xmlns:a16="http://schemas.microsoft.com/office/drawing/2014/main" id="{14F603EC-F86A-40A0-81B6-2DB6975FE360}"/>
              </a:ext>
            </a:extLst>
          </p:cNvPr>
          <p:cNvGraphicFramePr>
            <a:graphicFrameLocks/>
          </p:cNvGraphicFramePr>
          <p:nvPr>
            <p:extLst>
              <p:ext uri="{D42A27DB-BD31-4B8C-83A1-F6EECF244321}">
                <p14:modId xmlns:p14="http://schemas.microsoft.com/office/powerpoint/2010/main" val="1402945020"/>
              </p:ext>
            </p:extLst>
          </p:nvPr>
        </p:nvGraphicFramePr>
        <p:xfrm>
          <a:off x="1251680" y="973394"/>
          <a:ext cx="10178320" cy="5409864"/>
        </p:xfrm>
        <a:graphic>
          <a:graphicData uri="http://schemas.openxmlformats.org/drawingml/2006/table">
            <a:tbl>
              <a:tblPr firstRow="1" bandRow="1">
                <a:tableStyleId>{5C22544A-7EE6-4342-B048-85BDC9FD1C3A}</a:tableStyleId>
              </a:tblPr>
              <a:tblGrid>
                <a:gridCol w="579254">
                  <a:extLst>
                    <a:ext uri="{9D8B030D-6E8A-4147-A177-3AD203B41FA5}">
                      <a16:colId xmlns="" xmlns:a16="http://schemas.microsoft.com/office/drawing/2014/main" val="20000"/>
                    </a:ext>
                  </a:extLst>
                </a:gridCol>
                <a:gridCol w="2116231">
                  <a:extLst>
                    <a:ext uri="{9D8B030D-6E8A-4147-A177-3AD203B41FA5}">
                      <a16:colId xmlns="" xmlns:a16="http://schemas.microsoft.com/office/drawing/2014/main" val="20001"/>
                    </a:ext>
                  </a:extLst>
                </a:gridCol>
                <a:gridCol w="3593558">
                  <a:extLst>
                    <a:ext uri="{9D8B030D-6E8A-4147-A177-3AD203B41FA5}">
                      <a16:colId xmlns="" xmlns:a16="http://schemas.microsoft.com/office/drawing/2014/main" val="20002"/>
                    </a:ext>
                  </a:extLst>
                </a:gridCol>
                <a:gridCol w="993007">
                  <a:extLst>
                    <a:ext uri="{9D8B030D-6E8A-4147-A177-3AD203B41FA5}">
                      <a16:colId xmlns="" xmlns:a16="http://schemas.microsoft.com/office/drawing/2014/main" val="20003"/>
                    </a:ext>
                  </a:extLst>
                </a:gridCol>
                <a:gridCol w="1820513">
                  <a:extLst>
                    <a:ext uri="{9D8B030D-6E8A-4147-A177-3AD203B41FA5}">
                      <a16:colId xmlns="" xmlns:a16="http://schemas.microsoft.com/office/drawing/2014/main" val="20004"/>
                    </a:ext>
                  </a:extLst>
                </a:gridCol>
                <a:gridCol w="1075757">
                  <a:extLst>
                    <a:ext uri="{9D8B030D-6E8A-4147-A177-3AD203B41FA5}">
                      <a16:colId xmlns="" xmlns:a16="http://schemas.microsoft.com/office/drawing/2014/main" val="20005"/>
                    </a:ext>
                  </a:extLst>
                </a:gridCol>
              </a:tblGrid>
              <a:tr h="618060">
                <a:tc>
                  <a:txBody>
                    <a:bodyPr/>
                    <a:lstStyle/>
                    <a:p>
                      <a:pPr algn="ctr"/>
                      <a:r>
                        <a:rPr lang="en-US" sz="1600" dirty="0">
                          <a:latin typeface="Arial" panose="020B0604020202020204" pitchFamily="34" charset="0"/>
                          <a:cs typeface="Arial" panose="020B0604020202020204" pitchFamily="34" charset="0"/>
                        </a:rPr>
                        <a:t>TT</a:t>
                      </a:r>
                    </a:p>
                  </a:txBody>
                  <a:tcPr anchor="ctr"/>
                </a:tc>
                <a:tc>
                  <a:txBody>
                    <a:bodyPr/>
                    <a:lstStyle/>
                    <a:p>
                      <a:pPr algn="ctr"/>
                      <a:r>
                        <a:rPr lang="en-US" sz="1600" dirty="0">
                          <a:latin typeface="Arial" panose="020B0604020202020204" pitchFamily="34" charset="0"/>
                          <a:cs typeface="Arial" panose="020B0604020202020204" pitchFamily="34" charset="0"/>
                        </a:rPr>
                        <a:t>PHẦN</a:t>
                      </a:r>
                    </a:p>
                  </a:txBody>
                  <a:tcPr anchor="ctr"/>
                </a:tc>
                <a:tc gridSpan="2">
                  <a:txBody>
                    <a:bodyPr/>
                    <a:lstStyle/>
                    <a:p>
                      <a:pPr algn="ctr"/>
                      <a:r>
                        <a:rPr lang="en-US" sz="1600" dirty="0">
                          <a:latin typeface="Arial" panose="020B0604020202020204" pitchFamily="34" charset="0"/>
                          <a:cs typeface="Arial" panose="020B0604020202020204" pitchFamily="34" charset="0"/>
                        </a:rPr>
                        <a:t>CHỦ</a:t>
                      </a:r>
                      <a:r>
                        <a:rPr lang="en-US" sz="1600" baseline="0" dirty="0">
                          <a:latin typeface="Arial" panose="020B0604020202020204" pitchFamily="34" charset="0"/>
                          <a:cs typeface="Arial" panose="020B0604020202020204" pitchFamily="34" charset="0"/>
                        </a:rPr>
                        <a:t> ĐỀ</a:t>
                      </a:r>
                      <a:endParaRPr lang="en-US" sz="1600" dirty="0">
                        <a:latin typeface="Arial" panose="020B0604020202020204" pitchFamily="34" charset="0"/>
                        <a:cs typeface="Arial" panose="020B0604020202020204" pitchFamily="34" charset="0"/>
                      </a:endParaRPr>
                    </a:p>
                  </a:txBody>
                  <a:tcPr anchor="ctr"/>
                </a:tc>
                <a:tc hMerge="1">
                  <a:txBody>
                    <a:bodyPr/>
                    <a:lstStyle/>
                    <a:p>
                      <a:pPr algn="ctr"/>
                      <a:endParaRPr lang="en-US" dirty="0"/>
                    </a:p>
                  </a:txBody>
                  <a:tcPr anchor="ctr"/>
                </a:tc>
                <a:tc gridSpan="2">
                  <a:txBody>
                    <a:bodyPr/>
                    <a:lstStyle/>
                    <a:p>
                      <a:pPr algn="ctr"/>
                      <a:r>
                        <a:rPr lang="en-US" sz="1600" dirty="0">
                          <a:latin typeface="Arial" panose="020B0604020202020204" pitchFamily="34" charset="0"/>
                          <a:cs typeface="Arial" panose="020B0604020202020204" pitchFamily="34" charset="0"/>
                        </a:rPr>
                        <a:t>PHÂN</a:t>
                      </a:r>
                      <a:r>
                        <a:rPr lang="en-US" sz="1600" baseline="0" dirty="0">
                          <a:latin typeface="Arial" panose="020B0604020202020204" pitchFamily="34" charset="0"/>
                          <a:cs typeface="Arial" panose="020B0604020202020204" pitchFamily="34" charset="0"/>
                        </a:rPr>
                        <a:t> PHỐI THỜI LƯỢNG</a:t>
                      </a:r>
                      <a:endParaRPr lang="en-US" sz="1600" dirty="0">
                        <a:latin typeface="Arial" panose="020B0604020202020204" pitchFamily="34" charset="0"/>
                        <a:cs typeface="Arial" panose="020B0604020202020204" pitchFamily="34" charset="0"/>
                      </a:endParaRPr>
                    </a:p>
                  </a:txBody>
                  <a:tcPr anchor="ctr"/>
                </a:tc>
                <a:tc hMerge="1">
                  <a:txBody>
                    <a:bodyPr/>
                    <a:lstStyle/>
                    <a:p>
                      <a:endParaRPr lang="en-US" dirty="0"/>
                    </a:p>
                  </a:txBody>
                  <a:tcPr/>
                </a:tc>
                <a:extLst>
                  <a:ext uri="{0D108BD9-81ED-4DB2-BD59-A6C34878D82A}">
                    <a16:rowId xmlns="" xmlns:a16="http://schemas.microsoft.com/office/drawing/2014/main" val="10000"/>
                  </a:ext>
                </a:extLst>
              </a:tr>
              <a:tr h="351057">
                <a:tc>
                  <a:txBody>
                    <a:bodyPr/>
                    <a:lstStyle/>
                    <a:p>
                      <a:endParaRPr lang="en-US" sz="1600" dirty="0"/>
                    </a:p>
                  </a:txBody>
                  <a:tcPr/>
                </a:tc>
                <a:tc>
                  <a:txBody>
                    <a:bodyPr/>
                    <a:lstStyle/>
                    <a:p>
                      <a:endParaRPr lang="en-US" sz="1600" dirty="0"/>
                    </a:p>
                  </a:txBody>
                  <a:tcPr/>
                </a:tc>
                <a:tc>
                  <a:txBody>
                    <a:bodyPr/>
                    <a:lstStyle/>
                    <a:p>
                      <a:pPr algn="ctr"/>
                      <a:r>
                        <a:rPr lang="en-US" sz="1600" dirty="0" err="1">
                          <a:latin typeface="Arial" panose="020B0604020202020204" pitchFamily="34" charset="0"/>
                          <a:cs typeface="Arial" panose="020B0604020202020204" pitchFamily="34" charset="0"/>
                        </a:rPr>
                        <a:t>Tên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chủ</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đề</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err="1">
                          <a:latin typeface="Arial" panose="020B0604020202020204" pitchFamily="34" charset="0"/>
                          <a:cs typeface="Arial" panose="020B0604020202020204" pitchFamily="34" charset="0"/>
                        </a:rPr>
                        <a:t>Số</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bài</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err="1">
                          <a:latin typeface="Arial" panose="020B0604020202020204" pitchFamily="34" charset="0"/>
                          <a:cs typeface="Arial" panose="020B0604020202020204" pitchFamily="34" charset="0"/>
                        </a:rPr>
                        <a:t>Số</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tiết</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err="1">
                          <a:latin typeface="Arial" panose="020B0604020202020204" pitchFamily="34" charset="0"/>
                          <a:cs typeface="Arial" panose="020B0604020202020204" pitchFamily="34" charset="0"/>
                        </a:rPr>
                        <a:t>Tỷ</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lệ</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10001"/>
                  </a:ext>
                </a:extLst>
              </a:tr>
              <a:tr h="567161">
                <a:tc>
                  <a:txBody>
                    <a:bodyPr/>
                    <a:lstStyle/>
                    <a:p>
                      <a:pPr algn="ctr"/>
                      <a:r>
                        <a:rPr lang="en-US" sz="1600" dirty="0"/>
                        <a:t>1</a:t>
                      </a:r>
                    </a:p>
                  </a:txBody>
                  <a:tcPr anchor="ctr"/>
                </a:tc>
                <a:tc>
                  <a:txBody>
                    <a:bodyPr/>
                    <a:lstStyle/>
                    <a:p>
                      <a:pPr algn="l"/>
                      <a:r>
                        <a:rPr lang="en-US" sz="1600" dirty="0" err="1">
                          <a:latin typeface="Arial" panose="020B0604020202020204" pitchFamily="34" charset="0"/>
                          <a:cs typeface="Arial" panose="020B0604020202020204" pitchFamily="34" charset="0"/>
                        </a:rPr>
                        <a:t>Kiến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thức</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chung</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baseline="0" dirty="0" err="1">
                          <a:latin typeface="Arial" panose="020B0604020202020204" pitchFamily="34" charset="0"/>
                          <a:cs typeface="Arial" panose="020B0604020202020204" pitchFamily="34" charset="0"/>
                        </a:rPr>
                        <a:t>Chế</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độ</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dinh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dưỡng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trong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tập</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luyện</a:t>
                      </a:r>
                      <a:r>
                        <a:rPr lang="en-US" sz="1600" baseline="0" dirty="0">
                          <a:latin typeface="Arial" panose="020B0604020202020204" pitchFamily="34" charset="0"/>
                          <a:cs typeface="Arial" panose="020B0604020202020204" pitchFamily="34" charset="0"/>
                        </a:rPr>
                        <a:t> TDTT</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0</a:t>
                      </a:r>
                    </a:p>
                  </a:txBody>
                  <a:tcPr anchor="ctr"/>
                </a:tc>
                <a:tc>
                  <a:txBody>
                    <a:bodyPr/>
                    <a:lstStyle/>
                    <a:p>
                      <a:r>
                        <a:rPr lang="en-US" sz="1600" dirty="0" err="1">
                          <a:latin typeface="Arial" panose="020B0604020202020204" pitchFamily="34" charset="0"/>
                          <a:cs typeface="Arial" panose="020B0604020202020204" pitchFamily="34" charset="0"/>
                        </a:rPr>
                        <a:t>Dạy</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lồng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ghép</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với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các</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chủ</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đề</a:t>
                      </a:r>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2"/>
                  </a:ext>
                </a:extLst>
              </a:tr>
              <a:tr h="351057">
                <a:tc rowSpan="4">
                  <a:txBody>
                    <a:bodyPr/>
                    <a:lstStyle/>
                    <a:p>
                      <a:pPr algn="ctr"/>
                      <a:r>
                        <a:rPr lang="en-US" sz="1600" dirty="0"/>
                        <a:t>2</a:t>
                      </a:r>
                    </a:p>
                  </a:txBody>
                  <a:tcPr anchor="ctr"/>
                </a:tc>
                <a:tc rowSpan="4">
                  <a:txBody>
                    <a:bodyPr/>
                    <a:lstStyle/>
                    <a:p>
                      <a:pPr algn="l"/>
                      <a:r>
                        <a:rPr lang="en-US" sz="1600" dirty="0" err="1">
                          <a:latin typeface="Arial" panose="020B0604020202020204" pitchFamily="34" charset="0"/>
                          <a:cs typeface="Arial" panose="020B0604020202020204" pitchFamily="34" charset="0"/>
                        </a:rPr>
                        <a:t>Vận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động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cơ</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bản</a:t>
                      </a:r>
                      <a:endParaRPr lang="en-US" sz="1600" dirty="0">
                        <a:latin typeface="Arial" panose="020B0604020202020204" pitchFamily="34" charset="0"/>
                        <a:cs typeface="Arial" panose="020B0604020202020204" pitchFamily="34" charset="0"/>
                      </a:endParaRPr>
                    </a:p>
                  </a:txBody>
                  <a:tcPr anchor="ctr"/>
                </a:tc>
                <a:tc>
                  <a:txBody>
                    <a:bodyPr/>
                    <a:lstStyle/>
                    <a:p>
                      <a:r>
                        <a:rPr lang="en-US" sz="1600" baseline="0" dirty="0" err="1">
                          <a:latin typeface="Arial" panose="020B0604020202020204" pitchFamily="34" charset="0"/>
                          <a:cs typeface="Arial" panose="020B0604020202020204" pitchFamily="34" charset="0"/>
                        </a:rPr>
                        <a:t>Chạy</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cự</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ly</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ngắn</a:t>
                      </a:r>
                      <a:r>
                        <a:rPr lang="en-US" sz="1600" baseline="0" dirty="0">
                          <a:latin typeface="Arial" panose="020B0604020202020204" pitchFamily="34" charset="0"/>
                          <a:cs typeface="Arial" panose="020B0604020202020204" pitchFamily="34" charset="0"/>
                        </a:rPr>
                        <a:t> (60m)</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3</a:t>
                      </a:r>
                    </a:p>
                  </a:txBody>
                  <a:tcPr anchor="ctr"/>
                </a:tc>
                <a:tc>
                  <a:txBody>
                    <a:bodyPr/>
                    <a:lstStyle/>
                    <a:p>
                      <a:pPr algn="ctr"/>
                      <a:r>
                        <a:rPr lang="en-US" sz="1600" dirty="0">
                          <a:latin typeface="Arial" panose="020B0604020202020204" pitchFamily="34" charset="0"/>
                          <a:cs typeface="Arial" panose="020B0604020202020204" pitchFamily="34" charset="0"/>
                        </a:rPr>
                        <a:t>12</a:t>
                      </a:r>
                    </a:p>
                  </a:txBody>
                  <a:tcPr anchor="ctr"/>
                </a:tc>
                <a:tc rowSpan="4">
                  <a:txBody>
                    <a:bodyPr/>
                    <a:lstStyle/>
                    <a:p>
                      <a:pPr algn="ctr"/>
                      <a:r>
                        <a:rPr lang="en-US" sz="1600" dirty="0">
                          <a:latin typeface="Arial" panose="020B0604020202020204" pitchFamily="34" charset="0"/>
                          <a:cs typeface="Arial" panose="020B0604020202020204" pitchFamily="34" charset="0"/>
                        </a:rPr>
                        <a:t>55%</a:t>
                      </a:r>
                    </a:p>
                  </a:txBody>
                  <a:tcPr anchor="ctr"/>
                </a:tc>
                <a:extLst>
                  <a:ext uri="{0D108BD9-81ED-4DB2-BD59-A6C34878D82A}">
                    <a16:rowId xmlns="" xmlns:a16="http://schemas.microsoft.com/office/drawing/2014/main" val="10003"/>
                  </a:ext>
                </a:extLst>
              </a:tr>
              <a:tr h="351057">
                <a:tc vMerge="1">
                  <a:txBody>
                    <a:bodyPr/>
                    <a:lstStyle/>
                    <a:p>
                      <a:endParaRPr lang="en-US" dirty="0"/>
                    </a:p>
                  </a:txBody>
                  <a:tcPr/>
                </a:tc>
                <a:tc vMerge="1">
                  <a:txBody>
                    <a:bodyPr/>
                    <a:lstStyle/>
                    <a:p>
                      <a:pPr algn="ctr"/>
                      <a:endParaRPr lang="en-US" dirty="0"/>
                    </a:p>
                  </a:txBody>
                  <a:tcPr anchor="ctr"/>
                </a:tc>
                <a:tc>
                  <a:txBody>
                    <a:bodyPr/>
                    <a:lstStyle/>
                    <a:p>
                      <a:r>
                        <a:rPr lang="en-US" sz="1600" baseline="0" dirty="0" err="1">
                          <a:latin typeface="Arial" panose="020B0604020202020204" pitchFamily="34" charset="0"/>
                          <a:cs typeface="Arial" panose="020B0604020202020204" pitchFamily="34" charset="0"/>
                        </a:rPr>
                        <a:t>Ném</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bóng</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3</a:t>
                      </a:r>
                    </a:p>
                  </a:txBody>
                  <a:tcPr anchor="ctr"/>
                </a:tc>
                <a:tc>
                  <a:txBody>
                    <a:bodyPr/>
                    <a:lstStyle/>
                    <a:p>
                      <a:pPr algn="ctr"/>
                      <a:r>
                        <a:rPr lang="en-US" sz="1600" dirty="0">
                          <a:latin typeface="Arial" panose="020B0604020202020204" pitchFamily="34" charset="0"/>
                          <a:cs typeface="Arial" panose="020B0604020202020204" pitchFamily="34" charset="0"/>
                        </a:rPr>
                        <a:t>12</a:t>
                      </a:r>
                    </a:p>
                  </a:txBody>
                  <a:tcPr anchor="ctr"/>
                </a:tc>
                <a:tc vMerge="1">
                  <a:txBody>
                    <a:bodyPr/>
                    <a:lstStyle/>
                    <a:p>
                      <a:endParaRPr lang="en-US" sz="1800" dirty="0"/>
                    </a:p>
                  </a:txBody>
                  <a:tcPr/>
                </a:tc>
                <a:extLst>
                  <a:ext uri="{0D108BD9-81ED-4DB2-BD59-A6C34878D82A}">
                    <a16:rowId xmlns="" xmlns:a16="http://schemas.microsoft.com/office/drawing/2014/main" val="10004"/>
                  </a:ext>
                </a:extLst>
              </a:tr>
              <a:tr h="351057">
                <a:tc vMerge="1">
                  <a:txBody>
                    <a:bodyPr/>
                    <a:lstStyle/>
                    <a:p>
                      <a:endParaRPr lang="en-US" dirty="0"/>
                    </a:p>
                  </a:txBody>
                  <a:tcPr/>
                </a:tc>
                <a:tc vMerge="1">
                  <a:txBody>
                    <a:bodyPr/>
                    <a:lstStyle/>
                    <a:p>
                      <a:pPr algn="ctr"/>
                      <a:endParaRPr lang="en-US" dirty="0"/>
                    </a:p>
                  </a:txBody>
                  <a:tcPr anchor="ctr"/>
                </a:tc>
                <a:tc>
                  <a:txBody>
                    <a:bodyPr/>
                    <a:lstStyle/>
                    <a:p>
                      <a:r>
                        <a:rPr lang="en-US" sz="1600" baseline="0" dirty="0" err="1">
                          <a:latin typeface="Arial" panose="020B0604020202020204" pitchFamily="34" charset="0"/>
                          <a:cs typeface="Arial" panose="020B0604020202020204" pitchFamily="34" charset="0"/>
                        </a:rPr>
                        <a:t>Chạy</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cự</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ly</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trung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bình</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2</a:t>
                      </a:r>
                    </a:p>
                  </a:txBody>
                  <a:tcPr anchor="ctr"/>
                </a:tc>
                <a:tc>
                  <a:txBody>
                    <a:bodyPr/>
                    <a:lstStyle/>
                    <a:p>
                      <a:pPr algn="ctr"/>
                      <a:r>
                        <a:rPr lang="en-US" sz="1600" dirty="0">
                          <a:latin typeface="Arial" panose="020B0604020202020204" pitchFamily="34" charset="0"/>
                          <a:cs typeface="Arial" panose="020B0604020202020204" pitchFamily="34" charset="0"/>
                        </a:rPr>
                        <a:t>7</a:t>
                      </a:r>
                    </a:p>
                  </a:txBody>
                  <a:tcPr anchor="ctr"/>
                </a:tc>
                <a:tc vMerge="1">
                  <a:txBody>
                    <a:bodyPr/>
                    <a:lstStyle/>
                    <a:p>
                      <a:endParaRPr lang="en-US" sz="1800" dirty="0"/>
                    </a:p>
                  </a:txBody>
                  <a:tcPr/>
                </a:tc>
                <a:extLst>
                  <a:ext uri="{0D108BD9-81ED-4DB2-BD59-A6C34878D82A}">
                    <a16:rowId xmlns="" xmlns:a16="http://schemas.microsoft.com/office/drawing/2014/main" val="10005"/>
                  </a:ext>
                </a:extLst>
              </a:tr>
              <a:tr h="351057">
                <a:tc vMerge="1">
                  <a:txBody>
                    <a:bodyPr/>
                    <a:lstStyle/>
                    <a:p>
                      <a:endParaRPr lang="en-US" dirty="0"/>
                    </a:p>
                  </a:txBody>
                  <a:tcPr/>
                </a:tc>
                <a:tc vMerge="1">
                  <a:txBody>
                    <a:bodyPr/>
                    <a:lstStyle/>
                    <a:p>
                      <a:pPr algn="ctr"/>
                      <a:endParaRPr lang="en-US" dirty="0"/>
                    </a:p>
                  </a:txBody>
                  <a:tcPr anchor="ctr"/>
                </a:tc>
                <a:tc>
                  <a:txBody>
                    <a:bodyPr/>
                    <a:lstStyle/>
                    <a:p>
                      <a:r>
                        <a:rPr lang="en-US" sz="1600" baseline="0" dirty="0" err="1">
                          <a:latin typeface="Arial" panose="020B0604020202020204" pitchFamily="34" charset="0"/>
                          <a:cs typeface="Arial" panose="020B0604020202020204" pitchFamily="34" charset="0"/>
                        </a:rPr>
                        <a:t>Bài</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thể</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dục</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liên</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hoàn</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2</a:t>
                      </a:r>
                    </a:p>
                  </a:txBody>
                  <a:tcPr anchor="ctr"/>
                </a:tc>
                <a:tc>
                  <a:txBody>
                    <a:bodyPr/>
                    <a:lstStyle/>
                    <a:p>
                      <a:pPr algn="ctr"/>
                      <a:r>
                        <a:rPr lang="en-US" sz="1600" dirty="0">
                          <a:latin typeface="Arial" panose="020B0604020202020204" pitchFamily="34" charset="0"/>
                          <a:cs typeface="Arial" panose="020B0604020202020204" pitchFamily="34" charset="0"/>
                        </a:rPr>
                        <a:t>8</a:t>
                      </a:r>
                    </a:p>
                  </a:txBody>
                  <a:tcPr anchor="ctr"/>
                </a:tc>
                <a:tc vMerge="1">
                  <a:txBody>
                    <a:bodyPr/>
                    <a:lstStyle/>
                    <a:p>
                      <a:endParaRPr lang="en-US" sz="1800" dirty="0"/>
                    </a:p>
                  </a:txBody>
                  <a:tcPr/>
                </a:tc>
                <a:extLst>
                  <a:ext uri="{0D108BD9-81ED-4DB2-BD59-A6C34878D82A}">
                    <a16:rowId xmlns="" xmlns:a16="http://schemas.microsoft.com/office/drawing/2014/main" val="10006"/>
                  </a:ext>
                </a:extLst>
              </a:tr>
              <a:tr h="351057">
                <a:tc>
                  <a:txBody>
                    <a:bodyPr/>
                    <a:lstStyle/>
                    <a:p>
                      <a:pPr algn="ctr"/>
                      <a:r>
                        <a:rPr lang="en-US" sz="1600" dirty="0"/>
                        <a:t>3</a:t>
                      </a:r>
                    </a:p>
                  </a:txBody>
                  <a:tcPr anchor="ctr"/>
                </a:tc>
                <a:tc>
                  <a:txBody>
                    <a:bodyPr/>
                    <a:lstStyle/>
                    <a:p>
                      <a:r>
                        <a:rPr lang="en-US" sz="1600" dirty="0" err="1">
                          <a:latin typeface="Arial" panose="020B0604020202020204" pitchFamily="34" charset="0"/>
                          <a:cs typeface="Arial" panose="020B0604020202020204" pitchFamily="34" charset="0"/>
                        </a:rPr>
                        <a:t>Thể</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thao</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tự</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chọn</a:t>
                      </a:r>
                      <a:endParaRPr lang="en-US" sz="1600" dirty="0">
                        <a:latin typeface="Arial" panose="020B0604020202020204" pitchFamily="34" charset="0"/>
                        <a:cs typeface="Arial" panose="020B0604020202020204" pitchFamily="34" charset="0"/>
                      </a:endParaRPr>
                    </a:p>
                  </a:txBody>
                  <a:tcPr/>
                </a:tc>
                <a:tc>
                  <a:txBody>
                    <a:bodyPr/>
                    <a:lstStyle/>
                    <a:p>
                      <a:r>
                        <a:rPr lang="en-US" sz="1600" baseline="0" dirty="0" err="1">
                          <a:latin typeface="Arial" panose="020B0604020202020204" pitchFamily="34" charset="0"/>
                          <a:cs typeface="Arial" panose="020B0604020202020204" pitchFamily="34" charset="0"/>
                        </a:rPr>
                        <a:t>Thể</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dục</a:t>
                      </a:r>
                      <a:r>
                        <a:rPr lang="en-US" sz="1600" baseline="0" dirty="0">
                          <a:latin typeface="Arial" panose="020B0604020202020204" pitchFamily="34" charset="0"/>
                          <a:cs typeface="Arial" panose="020B0604020202020204" pitchFamily="34" charset="0"/>
                        </a:rPr>
                        <a:t> AEROBIC, </a:t>
                      </a:r>
                      <a:r>
                        <a:rPr lang="en-US" sz="1600" baseline="0" dirty="0" err="1">
                          <a:latin typeface="Arial" panose="020B0604020202020204" pitchFamily="34" charset="0"/>
                          <a:cs typeface="Arial" panose="020B0604020202020204" pitchFamily="34" charset="0"/>
                        </a:rPr>
                        <a:t>Bóng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rổ</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Bóng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đá</a:t>
                      </a:r>
                      <a:endParaRPr lang="en-US" sz="1600" dirty="0">
                        <a:latin typeface="Arial" panose="020B0604020202020204" pitchFamily="34" charset="0"/>
                        <a:cs typeface="Arial" panose="020B0604020202020204" pitchFamily="34" charset="0"/>
                      </a:endParaRPr>
                    </a:p>
                  </a:txBody>
                  <a:tcP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24</a:t>
                      </a:r>
                    </a:p>
                  </a:txBody>
                  <a:tcPr anchor="ctr"/>
                </a:tc>
                <a:tc>
                  <a:txBody>
                    <a:bodyPr/>
                    <a:lstStyle/>
                    <a:p>
                      <a:pPr algn="ctr"/>
                      <a:r>
                        <a:rPr lang="en-US" sz="1600" dirty="0">
                          <a:latin typeface="Arial" panose="020B0604020202020204" pitchFamily="34" charset="0"/>
                          <a:cs typeface="Arial" panose="020B0604020202020204" pitchFamily="34" charset="0"/>
                        </a:rPr>
                        <a:t>35%</a:t>
                      </a:r>
                    </a:p>
                  </a:txBody>
                  <a:tcPr anchor="ctr"/>
                </a:tc>
                <a:extLst>
                  <a:ext uri="{0D108BD9-81ED-4DB2-BD59-A6C34878D82A}">
                    <a16:rowId xmlns="" xmlns:a16="http://schemas.microsoft.com/office/drawing/2014/main" val="10007"/>
                  </a:ext>
                </a:extLst>
              </a:tr>
              <a:tr h="351057">
                <a:tc>
                  <a:txBody>
                    <a:bodyPr/>
                    <a:lstStyle/>
                    <a:p>
                      <a:pPr algn="ctr"/>
                      <a:endParaRPr lang="en-US" sz="1600" dirty="0"/>
                    </a:p>
                  </a:txBody>
                  <a:tcPr anchor="ctr"/>
                </a:tc>
                <a:tc>
                  <a:txBody>
                    <a:bodyPr/>
                    <a:lstStyle/>
                    <a:p>
                      <a:endParaRPr lang="en-US" sz="1600" dirty="0"/>
                    </a:p>
                  </a:txBody>
                  <a:tcPr/>
                </a:tc>
                <a:tc>
                  <a:txBody>
                    <a:bodyPr/>
                    <a:lstStyle/>
                    <a:p>
                      <a:r>
                        <a:rPr lang="en-US" sz="1600" dirty="0" err="1">
                          <a:latin typeface="Arial" panose="020B0604020202020204" pitchFamily="34" charset="0"/>
                          <a:cs typeface="Arial" panose="020B0604020202020204" pitchFamily="34" charset="0"/>
                        </a:rPr>
                        <a:t>Thể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dục</a:t>
                      </a:r>
                      <a:r>
                        <a:rPr lang="en-US" sz="1600" dirty="0">
                          <a:latin typeface="Arial" panose="020B0604020202020204" pitchFamily="34" charset="0"/>
                          <a:cs typeface="Arial" panose="020B0604020202020204" pitchFamily="34" charset="0"/>
                        </a:rPr>
                        <a:t> AEROBIC</a:t>
                      </a:r>
                    </a:p>
                  </a:txBody>
                  <a:tcPr/>
                </a:tc>
                <a:tc>
                  <a:txBody>
                    <a:bodyPr/>
                    <a:lstStyle/>
                    <a:p>
                      <a:pPr algn="ctr"/>
                      <a:r>
                        <a:rPr lang="en-US" sz="1600" dirty="0">
                          <a:latin typeface="Arial" panose="020B0604020202020204" pitchFamily="34" charset="0"/>
                          <a:cs typeface="Arial" panose="020B0604020202020204" pitchFamily="34" charset="0"/>
                        </a:rPr>
                        <a:t>4</a:t>
                      </a: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3760079373"/>
                  </a:ext>
                </a:extLst>
              </a:tr>
              <a:tr h="351057">
                <a:tc>
                  <a:txBody>
                    <a:bodyPr/>
                    <a:lstStyle/>
                    <a:p>
                      <a:pPr algn="ctr"/>
                      <a:endParaRPr lang="en-US" sz="1600" dirty="0"/>
                    </a:p>
                  </a:txBody>
                  <a:tcPr anchor="ctr"/>
                </a:tc>
                <a:tc>
                  <a:txBody>
                    <a:bodyPr/>
                    <a:lstStyle/>
                    <a:p>
                      <a:endParaRPr lang="en-US" sz="1600" dirty="0"/>
                    </a:p>
                  </a:txBody>
                  <a:tcPr/>
                </a:tc>
                <a:tc>
                  <a:txBody>
                    <a:bodyPr/>
                    <a:lstStyle/>
                    <a:p>
                      <a:r>
                        <a:rPr lang="en-US" sz="1600" dirty="0" err="1">
                          <a:latin typeface="Arial" panose="020B0604020202020204" pitchFamily="34" charset="0"/>
                          <a:cs typeface="Arial" panose="020B0604020202020204" pitchFamily="34" charset="0"/>
                        </a:rPr>
                        <a:t>Bóng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rổ</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4</a:t>
                      </a: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766785878"/>
                  </a:ext>
                </a:extLst>
              </a:tr>
              <a:tr h="351057">
                <a:tc>
                  <a:txBody>
                    <a:bodyPr/>
                    <a:lstStyle/>
                    <a:p>
                      <a:pPr algn="ctr"/>
                      <a:endParaRPr lang="en-US" sz="1600" dirty="0"/>
                    </a:p>
                  </a:txBody>
                  <a:tcPr anchor="ctr"/>
                </a:tc>
                <a:tc>
                  <a:txBody>
                    <a:bodyPr/>
                    <a:lstStyle/>
                    <a:p>
                      <a:endParaRPr lang="en-US" sz="1600" dirty="0"/>
                    </a:p>
                  </a:txBody>
                  <a:tcPr/>
                </a:tc>
                <a:tc>
                  <a:txBody>
                    <a:bodyPr/>
                    <a:lstStyle/>
                    <a:p>
                      <a:r>
                        <a:rPr lang="en-US" sz="1600" dirty="0" err="1">
                          <a:latin typeface="Arial" panose="020B0604020202020204" pitchFamily="34" charset="0"/>
                          <a:cs typeface="Arial" panose="020B0604020202020204" pitchFamily="34" charset="0"/>
                        </a:rPr>
                        <a:t>Bóng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đá</a:t>
                      </a:r>
                      <a:endParaRPr lang="en-US" sz="1600"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3</a:t>
                      </a: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pPr algn="ct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 xmlns:a16="http://schemas.microsoft.com/office/drawing/2014/main" val="869427691"/>
                  </a:ext>
                </a:extLst>
              </a:tr>
              <a:tr h="351057">
                <a:tc gridSpan="4">
                  <a:txBody>
                    <a:bodyPr/>
                    <a:lstStyle/>
                    <a:p>
                      <a:pPr algn="ctr"/>
                      <a:r>
                        <a:rPr lang="en-US" sz="1600" dirty="0" err="1">
                          <a:latin typeface="Arial" panose="020B0604020202020204" pitchFamily="34" charset="0"/>
                          <a:cs typeface="Arial" panose="020B0604020202020204" pitchFamily="34" charset="0"/>
                        </a:rPr>
                        <a:t>Kiểm</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tra</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đánh</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giá</a:t>
                      </a:r>
                      <a:endParaRPr lang="en-US" sz="1600" dirty="0">
                        <a:latin typeface="Arial" panose="020B0604020202020204" pitchFamily="34" charset="0"/>
                        <a:cs typeface="Arial" panose="020B0604020202020204" pitchFamily="34" charset="0"/>
                      </a:endParaRPr>
                    </a:p>
                  </a:txBody>
                  <a:tcPr anchor="ctr"/>
                </a:tc>
                <a:tc hMerge="1">
                  <a:txBody>
                    <a:bodyPr/>
                    <a:lstStyle/>
                    <a:p>
                      <a:pPr algn="ctr"/>
                      <a:endParaRPr lang="en-US" sz="1800" dirty="0"/>
                    </a:p>
                  </a:txBody>
                  <a:tcPr/>
                </a:tc>
                <a:tc hMerge="1">
                  <a:txBody>
                    <a:bodyPr/>
                    <a:lstStyle/>
                    <a:p>
                      <a:pPr algn="ctr"/>
                      <a:endParaRPr lang="en-US" sz="1800"/>
                    </a:p>
                  </a:txBody>
                  <a:tcPr/>
                </a:tc>
                <a:tc hMerge="1">
                  <a:txBody>
                    <a:bodyPr/>
                    <a:lstStyle/>
                    <a:p>
                      <a:pPr algn="ctr"/>
                      <a:endParaRPr lang="en-US" sz="1800" dirty="0"/>
                    </a:p>
                  </a:txBody>
                  <a:tcPr anchor="ctr"/>
                </a:tc>
                <a:tc>
                  <a:txBody>
                    <a:bodyPr/>
                    <a:lstStyle/>
                    <a:p>
                      <a:pPr algn="ctr"/>
                      <a:r>
                        <a:rPr lang="en-US" sz="1600" dirty="0">
                          <a:latin typeface="Arial" panose="020B0604020202020204" pitchFamily="34" charset="0"/>
                          <a:cs typeface="Arial" panose="020B0604020202020204" pitchFamily="34" charset="0"/>
                        </a:rPr>
                        <a:t>7</a:t>
                      </a:r>
                    </a:p>
                  </a:txBody>
                  <a:tcPr anchor="ctr"/>
                </a:tc>
                <a:tc>
                  <a:txBody>
                    <a:bodyPr/>
                    <a:lstStyle/>
                    <a:p>
                      <a:pPr algn="ctr"/>
                      <a:r>
                        <a:rPr lang="en-US" sz="1600" dirty="0">
                          <a:latin typeface="Arial" panose="020B0604020202020204" pitchFamily="34" charset="0"/>
                          <a:cs typeface="Arial" panose="020B0604020202020204" pitchFamily="34" charset="0"/>
                        </a:rPr>
                        <a:t>10%</a:t>
                      </a:r>
                    </a:p>
                  </a:txBody>
                  <a:tcPr anchor="ctr"/>
                </a:tc>
                <a:extLst>
                  <a:ext uri="{0D108BD9-81ED-4DB2-BD59-A6C34878D82A}">
                    <a16:rowId xmlns="" xmlns:a16="http://schemas.microsoft.com/office/drawing/2014/main" val="10008"/>
                  </a:ext>
                </a:extLst>
              </a:tr>
              <a:tr h="351057">
                <a:tc gridSpan="4">
                  <a:txBody>
                    <a:bodyPr/>
                    <a:lstStyle/>
                    <a:p>
                      <a:pPr algn="ctr"/>
                      <a:r>
                        <a:rPr lang="en-US" sz="1600" dirty="0" err="1">
                          <a:latin typeface="Arial" panose="020B0604020202020204" pitchFamily="34" charset="0"/>
                          <a:cs typeface="Arial" panose="020B0604020202020204" pitchFamily="34" charset="0"/>
                        </a:rPr>
                        <a:t>Tổng</a:t>
                      </a:r>
                      <a:r>
                        <a:rPr lang="en-US" sz="1600" baseline="0" dirty="0">
                          <a:latin typeface="Arial" panose="020B0604020202020204" pitchFamily="34" charset="0"/>
                          <a:cs typeface="Arial" panose="020B0604020202020204" pitchFamily="34" charset="0"/>
                        </a:rPr>
                        <a:t> </a:t>
                      </a:r>
                      <a:r>
                        <a:rPr lang="en-US" sz="1600" baseline="0" dirty="0" err="1">
                          <a:latin typeface="Arial" panose="020B0604020202020204" pitchFamily="34" charset="0"/>
                          <a:cs typeface="Arial" panose="020B0604020202020204" pitchFamily="34" charset="0"/>
                        </a:rPr>
                        <a:t>cộng</a:t>
                      </a:r>
                      <a:endParaRPr lang="en-US" sz="1600" dirty="0">
                        <a:latin typeface="Arial" panose="020B0604020202020204" pitchFamily="34" charset="0"/>
                        <a:cs typeface="Arial" panose="020B0604020202020204" pitchFamily="34" charset="0"/>
                      </a:endParaRPr>
                    </a:p>
                  </a:txBody>
                  <a:tcPr anchor="ctr"/>
                </a:tc>
                <a:tc hMerge="1">
                  <a:txBody>
                    <a:bodyPr/>
                    <a:lstStyle/>
                    <a:p>
                      <a:endParaRPr lang="en-US" sz="1800" dirty="0"/>
                    </a:p>
                  </a:txBody>
                  <a:tcPr/>
                </a:tc>
                <a:tc hMerge="1">
                  <a:txBody>
                    <a:bodyPr/>
                    <a:lstStyle/>
                    <a:p>
                      <a:endParaRPr lang="en-US" sz="1800" dirty="0"/>
                    </a:p>
                  </a:txBody>
                  <a:tcPr/>
                </a:tc>
                <a:tc hMerge="1">
                  <a:txBody>
                    <a:bodyPr/>
                    <a:lstStyle/>
                    <a:p>
                      <a:pPr algn="ctr"/>
                      <a:endParaRPr lang="en-US" sz="1800" dirty="0"/>
                    </a:p>
                  </a:txBody>
                  <a:tcPr anchor="ctr"/>
                </a:tc>
                <a:tc>
                  <a:txBody>
                    <a:bodyPr/>
                    <a:lstStyle/>
                    <a:p>
                      <a:pPr algn="ctr"/>
                      <a:r>
                        <a:rPr lang="en-US" sz="1600" dirty="0">
                          <a:latin typeface="Arial" panose="020B0604020202020204" pitchFamily="34" charset="0"/>
                          <a:cs typeface="Arial" panose="020B0604020202020204" pitchFamily="34" charset="0"/>
                        </a:rPr>
                        <a:t>70</a:t>
                      </a:r>
                    </a:p>
                  </a:txBody>
                  <a:tcPr anchor="ctr"/>
                </a:tc>
                <a:tc>
                  <a:txBody>
                    <a:bodyPr/>
                    <a:lstStyle/>
                    <a:p>
                      <a:pPr algn="ctr"/>
                      <a:r>
                        <a:rPr lang="en-US" sz="1600" dirty="0">
                          <a:latin typeface="Arial" panose="020B0604020202020204" pitchFamily="34" charset="0"/>
                          <a:cs typeface="Arial" panose="020B0604020202020204" pitchFamily="34" charset="0"/>
                        </a:rPr>
                        <a:t>100%</a:t>
                      </a:r>
                    </a:p>
                  </a:txBody>
                  <a:tcPr anchor="ctr"/>
                </a:tc>
                <a:extLst>
                  <a:ext uri="{0D108BD9-81ED-4DB2-BD59-A6C34878D82A}">
                    <a16:rowId xmlns="" xmlns:a16="http://schemas.microsoft.com/office/drawing/2014/main" val="10009"/>
                  </a:ext>
                </a:extLst>
              </a:tr>
              <a:tr h="351057">
                <a:tc>
                  <a:txBody>
                    <a:bodyPr/>
                    <a:lstStyle/>
                    <a:p>
                      <a:endParaRPr lang="en-US" sz="1600" dirty="0"/>
                    </a:p>
                  </a:txBody>
                  <a:tcPr/>
                </a:tc>
                <a:tc gridSpan="2">
                  <a:txBody>
                    <a:bodyPr/>
                    <a:lstStyle/>
                    <a:p>
                      <a:r>
                        <a:rPr lang="en-US" sz="1600" dirty="0">
                          <a:latin typeface="Arial" panose="020B0604020202020204" pitchFamily="34" charset="0"/>
                          <a:cs typeface="Arial" panose="020B0604020202020204" pitchFamily="34" charset="0"/>
                        </a:rPr>
                        <a:t>* 2 </a:t>
                      </a:r>
                      <a:r>
                        <a:rPr lang="en-US" sz="1600" dirty="0" err="1">
                          <a:latin typeface="Arial" panose="020B0604020202020204" pitchFamily="34" charset="0"/>
                          <a:cs typeface="Arial" panose="020B0604020202020204" pitchFamily="34" charset="0"/>
                        </a:rPr>
                        <a:t>tiết</a:t>
                      </a:r>
                      <a:r>
                        <a:rPr lang="en-US" sz="1600" dirty="0">
                          <a:latin typeface="Arial" panose="020B0604020202020204" pitchFamily="34" charset="0"/>
                          <a:cs typeface="Arial" panose="020B0604020202020204" pitchFamily="34" charset="0"/>
                        </a:rPr>
                        <a:t>/ 1 </a:t>
                      </a:r>
                      <a:r>
                        <a:rPr lang="en-US" sz="1600" dirty="0" err="1">
                          <a:latin typeface="Arial" panose="020B0604020202020204" pitchFamily="34" charset="0"/>
                          <a:cs typeface="Arial" panose="020B0604020202020204" pitchFamily="34" charset="0"/>
                        </a:rPr>
                        <a:t>tuần</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35 </a:t>
                      </a:r>
                      <a:r>
                        <a:rPr lang="en-US" sz="1600" dirty="0" err="1">
                          <a:latin typeface="Arial" panose="020B0604020202020204" pitchFamily="34" charset="0"/>
                          <a:cs typeface="Arial" panose="020B0604020202020204" pitchFamily="34" charset="0"/>
                        </a:rPr>
                        <a:t>tuần</a:t>
                      </a:r>
                      <a:r>
                        <a:rPr lang="en-US" sz="1600" dirty="0">
                          <a:latin typeface="Arial" panose="020B0604020202020204" pitchFamily="34" charset="0"/>
                          <a:cs typeface="Arial" panose="020B0604020202020204" pitchFamily="34" charset="0"/>
                        </a:rPr>
                        <a:t>);  70 </a:t>
                      </a:r>
                      <a:r>
                        <a:rPr lang="en-US" sz="1600" dirty="0" err="1">
                          <a:latin typeface="Arial" panose="020B0604020202020204" pitchFamily="34" charset="0"/>
                          <a:cs typeface="Arial" panose="020B0604020202020204" pitchFamily="34" charset="0"/>
                        </a:rPr>
                        <a:t>tiết</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năm</a:t>
                      </a:r>
                      <a:endParaRPr lang="en-US" sz="1600" dirty="0">
                        <a:latin typeface="Arial" panose="020B0604020202020204" pitchFamily="34" charset="0"/>
                        <a:cs typeface="Arial" panose="020B0604020202020204" pitchFamily="34" charset="0"/>
                      </a:endParaRPr>
                    </a:p>
                  </a:txBody>
                  <a:tcPr/>
                </a:tc>
                <a:tc hMerge="1">
                  <a:txBody>
                    <a:bodyPr/>
                    <a:lstStyle/>
                    <a:p>
                      <a:endParaRPr lang="en-US" sz="1800" dirty="0"/>
                    </a:p>
                  </a:txBody>
                  <a:tcPr/>
                </a:tc>
                <a:tc>
                  <a:txBody>
                    <a:bodyPr/>
                    <a:lstStyle/>
                    <a:p>
                      <a:pPr algn="ctr"/>
                      <a:endParaRPr lang="en-US" sz="1600" dirty="0">
                        <a:latin typeface="Arial" panose="020B0604020202020204" pitchFamily="34" charset="0"/>
                        <a:cs typeface="Arial" panose="020B0604020202020204" pitchFamily="34" charset="0"/>
                      </a:endParaRPr>
                    </a:p>
                  </a:txBody>
                  <a:tcPr anchor="ctr"/>
                </a:tc>
                <a:tc>
                  <a:txBody>
                    <a:bodyPr/>
                    <a:lstStyle/>
                    <a:p>
                      <a:endParaRPr lang="en-US" sz="1600" dirty="0">
                        <a:latin typeface="Arial" panose="020B0604020202020204" pitchFamily="34" charset="0"/>
                        <a:cs typeface="Arial" panose="020B0604020202020204" pitchFamily="34" charset="0"/>
                      </a:endParaRPr>
                    </a:p>
                  </a:txBody>
                  <a:tcPr/>
                </a:tc>
                <a:tc>
                  <a:txBody>
                    <a:bodyPr/>
                    <a:lstStyle/>
                    <a:p>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10"/>
                  </a:ext>
                </a:extLst>
              </a:tr>
            </a:tbl>
          </a:graphicData>
        </a:graphic>
      </p:graphicFrame>
      <p:sp>
        <p:nvSpPr>
          <p:cNvPr id="7" name="TextBox 6"/>
          <p:cNvSpPr txBox="1"/>
          <p:nvPr/>
        </p:nvSpPr>
        <p:spPr>
          <a:xfrm>
            <a:off x="1784556" y="6383258"/>
            <a:ext cx="6282812" cy="369332"/>
          </a:xfrm>
          <a:prstGeom prst="rect">
            <a:avLst/>
          </a:prstGeom>
          <a:noFill/>
        </p:spPr>
        <p:txBody>
          <a:bodyPr wrap="square" rtlCol="0">
            <a:spAutoFit/>
          </a:bodyPr>
          <a:lstStyle/>
          <a:p>
            <a:r>
              <a:rPr lang="en-US" b="1" i="1" dirty="0" err="1"/>
              <a:t>Phân</a:t>
            </a:r>
            <a:r>
              <a:rPr lang="en-US" b="1" i="1" dirty="0"/>
              <a:t> </a:t>
            </a:r>
            <a:r>
              <a:rPr lang="en-US" b="1" i="1" dirty="0" err="1"/>
              <a:t>phối</a:t>
            </a:r>
            <a:r>
              <a:rPr lang="en-US" b="1" i="1" dirty="0"/>
              <a:t> </a:t>
            </a:r>
            <a:r>
              <a:rPr lang="en-US" b="1" i="1" dirty="0" err="1"/>
              <a:t>thời</a:t>
            </a:r>
            <a:r>
              <a:rPr lang="en-US" b="1" i="1" dirty="0"/>
              <a:t> </a:t>
            </a:r>
            <a:r>
              <a:rPr lang="en-US" b="1" i="1" dirty="0" err="1"/>
              <a:t>lượng</a:t>
            </a:r>
            <a:r>
              <a:rPr lang="en-US" b="1" i="1" dirty="0"/>
              <a:t> </a:t>
            </a:r>
            <a:r>
              <a:rPr lang="en-US" b="1" i="1" dirty="0" err="1"/>
              <a:t>mang</a:t>
            </a:r>
            <a:r>
              <a:rPr lang="en-US" b="1" i="1" dirty="0"/>
              <a:t> </a:t>
            </a:r>
            <a:r>
              <a:rPr lang="en-US" b="1" i="1" dirty="0" err="1"/>
              <a:t>tính</a:t>
            </a:r>
            <a:r>
              <a:rPr lang="en-US" b="1" i="1" dirty="0"/>
              <a:t> </a:t>
            </a:r>
            <a:r>
              <a:rPr lang="en-US" b="1" i="1" dirty="0" err="1"/>
              <a:t>chất</a:t>
            </a:r>
            <a:r>
              <a:rPr lang="en-US" b="1" i="1" dirty="0"/>
              <a:t> </a:t>
            </a:r>
            <a:r>
              <a:rPr lang="en-US" b="1" i="1" dirty="0" err="1"/>
              <a:t>tham</a:t>
            </a:r>
            <a:r>
              <a:rPr lang="en-US" b="1" i="1" dirty="0"/>
              <a:t> </a:t>
            </a:r>
            <a:r>
              <a:rPr lang="en-US" b="1" i="1" dirty="0" err="1"/>
              <a:t>khảo</a:t>
            </a:r>
            <a:endParaRPr lang="en-US" b="1" i="1" dirty="0"/>
          </a:p>
        </p:txBody>
      </p:sp>
    </p:spTree>
    <p:extLst>
      <p:ext uri="{BB962C8B-B14F-4D97-AF65-F5344CB8AC3E}">
        <p14:creationId xmlns:p14="http://schemas.microsoft.com/office/powerpoint/2010/main" val="37143996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rizontal Scroll 3"/>
          <p:cNvSpPr/>
          <p:nvPr/>
        </p:nvSpPr>
        <p:spPr>
          <a:xfrm>
            <a:off x="2654709" y="838200"/>
            <a:ext cx="9099755" cy="3104535"/>
          </a:xfrm>
          <a:prstGeom prst="horizontalScroll">
            <a:avLst/>
          </a:prstGeom>
          <a:gradFill>
            <a:gsLst>
              <a:gs pos="9000">
                <a:srgbClr val="F7F9E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Góp</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phần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thực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hiện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mục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tiêu</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giáo</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dục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phát</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triển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phẩm</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năng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lực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của</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học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trọng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tâm</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trang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bị</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cho</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học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kiến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kỹ</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năng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chăm</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sóc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khoẻ</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kiến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kỹ</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năng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vận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động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hình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thành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thói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quen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tập</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luyện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biết</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lựa</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chọn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môn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thể</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thao</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phù</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hợp</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để</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luyện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tập</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nâng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cao</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khoẻ</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phát</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triển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thể</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lực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trên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cơ</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sở</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đó</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giúp</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học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có</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ý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trách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nhiệm</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đối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với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sức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khoẻ</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của</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bản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thân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gia</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đình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cộng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đồng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thích</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ứng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với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các</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điều</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kiện</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sống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sống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vui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vẻ</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hoà</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đồng</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với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mọi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000" dirty="0" err="1">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người</a:t>
            </a:r>
            <a:r>
              <a:rPr lang="en-US" sz="2000" dirty="0">
                <a:ln w="0"/>
                <a:solidFill>
                  <a:schemeClr val="tx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a:t>
            </a:r>
          </a:p>
          <a:p>
            <a:pPr algn="ctr"/>
            <a:endParaRPr lang="en-US" dirty="0"/>
          </a:p>
        </p:txBody>
      </p:sp>
      <p:sp>
        <p:nvSpPr>
          <p:cNvPr id="5" name="Horizontal Scroll 4"/>
          <p:cNvSpPr/>
          <p:nvPr/>
        </p:nvSpPr>
        <p:spPr>
          <a:xfrm>
            <a:off x="2654709" y="4247536"/>
            <a:ext cx="9099755" cy="2310580"/>
          </a:xfrm>
          <a:prstGeom prst="horizontalScroll">
            <a:avLst/>
          </a:prstGeom>
          <a:gradFill>
            <a:gsLst>
              <a:gs pos="9000">
                <a:srgbClr val="F7F9E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Arial" panose="020B0604020202020204" pitchFamily="34" charset="0"/>
              <a:cs typeface="Arial" panose="020B0604020202020204" pitchFamily="34" charset="0"/>
            </a:endParaRPr>
          </a:p>
          <a:p>
            <a:pPr algn="ctr"/>
            <a:r>
              <a:rPr lang="en-US" sz="2000" dirty="0" err="1">
                <a:solidFill>
                  <a:schemeClr val="tx1"/>
                </a:solidFill>
                <a:latin typeface="Arial" panose="020B0604020202020204" pitchFamily="34" charset="0"/>
                <a:cs typeface="Arial" panose="020B0604020202020204" pitchFamily="34" charset="0"/>
              </a:rPr>
              <a:t>Nội</a:t>
            </a:r>
            <a:r>
              <a:rPr lang="en-US" sz="2000" dirty="0">
                <a:solidFill>
                  <a:schemeClr val="tx1"/>
                </a:solidFill>
                <a:latin typeface="Arial" panose="020B0604020202020204" pitchFamily="34" charset="0"/>
                <a:cs typeface="Arial" panose="020B0604020202020204" pitchFamily="34" charset="0"/>
              </a:rPr>
              <a:t> dung </a:t>
            </a:r>
            <a:r>
              <a:rPr lang="en-US" sz="2000" dirty="0" err="1">
                <a:solidFill>
                  <a:schemeClr val="tx1"/>
                </a:solidFill>
                <a:latin typeface="Arial" panose="020B0604020202020204" pitchFamily="34" charset="0"/>
                <a:cs typeface="Arial" panose="020B0604020202020204" pitchFamily="34" charset="0"/>
              </a:rPr>
              <a:t>giáo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chất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chủ</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yếu</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rèn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luyện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kỹ</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năng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phát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triển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tố</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chất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lực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học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sinh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bằng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những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chất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dạng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như</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hình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ngũ</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bài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tập</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trò</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chơi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vận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các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môn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thao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và</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kỹ</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năng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phòng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tránh</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chấn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thương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trong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hoạt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động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dục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thể</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thao</a:t>
            </a:r>
            <a:r>
              <a:rPr lang="en-US" sz="2000" dirty="0">
                <a:solidFill>
                  <a:schemeClr val="tx1"/>
                </a:solidFill>
                <a:latin typeface="Arial" panose="020B0604020202020204" pitchFamily="34" charset="0"/>
                <a:cs typeface="Arial" panose="020B0604020202020204" pitchFamily="34" charset="0"/>
              </a:rPr>
              <a:t>.</a:t>
            </a:r>
          </a:p>
          <a:p>
            <a:pPr algn="ctr"/>
            <a:endParaRPr lang="en-US" dirty="0"/>
          </a:p>
        </p:txBody>
      </p:sp>
      <p:sp>
        <p:nvSpPr>
          <p:cNvPr id="18" name="Right Arrow Callout 17"/>
          <p:cNvSpPr/>
          <p:nvPr/>
        </p:nvSpPr>
        <p:spPr>
          <a:xfrm>
            <a:off x="0" y="2693054"/>
            <a:ext cx="3352800" cy="2773680"/>
          </a:xfrm>
          <a:prstGeom prst="rightArrowCallout">
            <a:avLst/>
          </a:prstGeom>
          <a:gradFill>
            <a:gsLst>
              <a:gs pos="9000">
                <a:srgbClr val="F7F9E5"/>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Giáo</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dục</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thể</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chất</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trong</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nhà</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trường</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phổ</a:t>
            </a:r>
            <a:r>
              <a:rPr lang="en-US" sz="2800" dirty="0">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a:t>
            </a:r>
            <a:r>
              <a:rPr lang="en-US" sz="2800" dirty="0" err="1">
                <a:ln w="0"/>
                <a:solidFill>
                  <a:srgbClr val="0432FF"/>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thông</a:t>
            </a:r>
            <a:endParaRPr lang="en-US" sz="2800" dirty="0">
              <a:solidFill>
                <a:srgbClr val="0432FF"/>
              </a:solidFill>
              <a:latin typeface="Arial" panose="020B0604020202020204" pitchFamily="34" charset="0"/>
              <a:cs typeface="Arial" panose="020B0604020202020204" pitchFamily="34" charset="0"/>
            </a:endParaRPr>
          </a:p>
          <a:p>
            <a:pPr algn="ctr"/>
            <a:endParaRPr lang="en-US" dirty="0"/>
          </a:p>
        </p:txBody>
      </p:sp>
      <p:sp>
        <p:nvSpPr>
          <p:cNvPr id="19" name="Rounded Rectangular Callout 18"/>
          <p:cNvSpPr/>
          <p:nvPr/>
        </p:nvSpPr>
        <p:spPr>
          <a:xfrm>
            <a:off x="2350962" y="1"/>
            <a:ext cx="9033318" cy="1051559"/>
          </a:xfrm>
          <a:prstGeom prst="wedgeRoundRectCallou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DẠY HỌC THEO HƯỚNG PHÁT TRIỂN PHẨM CHẤT, NĂNG LỰC</a:t>
            </a:r>
            <a:endParaRPr lang="en-US" sz="2800" dirty="0">
              <a:solidFill>
                <a:srgbClr val="0432FF"/>
              </a:solidFill>
            </a:endParaRPr>
          </a:p>
        </p:txBody>
      </p:sp>
    </p:spTree>
    <p:extLst>
      <p:ext uri="{BB962C8B-B14F-4D97-AF65-F5344CB8AC3E}">
        <p14:creationId xmlns:p14="http://schemas.microsoft.com/office/powerpoint/2010/main" val="234139072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322194594"/>
              </p:ext>
            </p:extLst>
          </p:nvPr>
        </p:nvGraphicFramePr>
        <p:xfrm>
          <a:off x="261257" y="1248230"/>
          <a:ext cx="11538857" cy="529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ular Callout 2"/>
          <p:cNvSpPr/>
          <p:nvPr/>
        </p:nvSpPr>
        <p:spPr>
          <a:xfrm>
            <a:off x="1021080" y="381000"/>
            <a:ext cx="10485120" cy="1066800"/>
          </a:xfrm>
          <a:prstGeom prst="wedgeRoundRectCallout">
            <a:avLst/>
          </a:prstGeom>
          <a:gradFill>
            <a:gsLst>
              <a:gs pos="0">
                <a:schemeClr val="accent5">
                  <a:lumMod val="2000"/>
                  <a:lumOff val="98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DẠY HỌC PHÁT TRIỂN PHẨM CHẤT, NĂNG LỰC chia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thành</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giai</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đoạn</a:t>
            </a:r>
            <a:endParaRPr lang="en-US" sz="2800" dirty="0"/>
          </a:p>
        </p:txBody>
      </p:sp>
    </p:spTree>
    <p:extLst>
      <p:ext uri="{BB962C8B-B14F-4D97-AF65-F5344CB8AC3E}">
        <p14:creationId xmlns:p14="http://schemas.microsoft.com/office/powerpoint/2010/main" val="78470727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Point Star 1"/>
          <p:cNvSpPr/>
          <p:nvPr/>
        </p:nvSpPr>
        <p:spPr>
          <a:xfrm>
            <a:off x="2492476" y="1283109"/>
            <a:ext cx="6179575" cy="4380271"/>
          </a:xfrm>
          <a:prstGeom prst="star6">
            <a:avLst/>
          </a:prstGeom>
          <a:gradFill>
            <a:gsLst>
              <a:gs pos="36000">
                <a:srgbClr val="ECF1C2">
                  <a:lumMod val="32000"/>
                  <a:lumOff val="68000"/>
                </a:srgbClr>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NHIỀU PHƯƠNG PHÁP DẠY HỌC HIỆN ĐẠI ĐƯỢC ỨNG DỤNG</a:t>
            </a:r>
            <a:endParaRPr lang="en-US" sz="2800" dirty="0">
              <a:solidFill>
                <a:srgbClr val="0432FF"/>
              </a:solidFill>
            </a:endParaRPr>
          </a:p>
        </p:txBody>
      </p:sp>
      <p:sp>
        <p:nvSpPr>
          <p:cNvPr id="5" name="Flowchart: Magnetic Disk 4"/>
          <p:cNvSpPr/>
          <p:nvPr/>
        </p:nvSpPr>
        <p:spPr>
          <a:xfrm>
            <a:off x="8529484" y="1460089"/>
            <a:ext cx="2123768" cy="1238865"/>
          </a:xfrm>
          <a:prstGeom prst="flowChartMagneticDisk">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TRÒ CHƠI</a:t>
            </a:r>
            <a:endParaRPr lang="en-US" sz="2800" dirty="0">
              <a:solidFill>
                <a:schemeClr val="bg1"/>
              </a:solidFill>
            </a:endParaRPr>
          </a:p>
          <a:p>
            <a:pPr algn="ctr"/>
            <a:endParaRPr lang="en-US" dirty="0"/>
          </a:p>
        </p:txBody>
      </p:sp>
      <p:sp>
        <p:nvSpPr>
          <p:cNvPr id="6" name="Flowchart: Magnetic Disk 5"/>
          <p:cNvSpPr/>
          <p:nvPr/>
        </p:nvSpPr>
        <p:spPr>
          <a:xfrm>
            <a:off x="4616244" y="221224"/>
            <a:ext cx="2123768" cy="1238865"/>
          </a:xfrm>
          <a:prstGeom prst="flowChartMagneticDisk">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THỰC HÀNH</a:t>
            </a:r>
          </a:p>
        </p:txBody>
      </p:sp>
      <p:sp>
        <p:nvSpPr>
          <p:cNvPr id="7" name="Flowchart: Magnetic Disk 6"/>
          <p:cNvSpPr/>
          <p:nvPr/>
        </p:nvSpPr>
        <p:spPr>
          <a:xfrm>
            <a:off x="8529484" y="4080385"/>
            <a:ext cx="2123768" cy="1238865"/>
          </a:xfrm>
          <a:prstGeom prst="flowChartMagneticDisk">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TỔ CHỨC THI ĐẤU</a:t>
            </a:r>
            <a:endParaRPr lang="en-US" sz="2800" dirty="0">
              <a:solidFill>
                <a:schemeClr val="bg1"/>
              </a:solidFill>
            </a:endParaRPr>
          </a:p>
          <a:p>
            <a:pPr algn="ctr"/>
            <a:endParaRPr lang="en-US" dirty="0"/>
          </a:p>
        </p:txBody>
      </p:sp>
      <p:sp>
        <p:nvSpPr>
          <p:cNvPr id="8" name="Flowchart: Magnetic Disk 7"/>
          <p:cNvSpPr/>
          <p:nvPr/>
        </p:nvSpPr>
        <p:spPr>
          <a:xfrm>
            <a:off x="4616244" y="5486400"/>
            <a:ext cx="2123768" cy="1238865"/>
          </a:xfrm>
          <a:prstGeom prst="flowChartMagneticDisk">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SỬ </a:t>
            </a:r>
            <a:r>
              <a:rPr lang="en-US" sz="2800" dirty="0">
                <a:solidFill>
                  <a:schemeClr val="bg1"/>
                </a:solidFill>
                <a:latin typeface="Arial" panose="020B0604020202020204" pitchFamily="34" charset="0"/>
                <a:cs typeface="Arial" panose="020B0604020202020204" pitchFamily="34" charset="0"/>
              </a:rPr>
              <a:t>DỤNG LỜI NÓI</a:t>
            </a:r>
          </a:p>
          <a:p>
            <a:pPr algn="ctr"/>
            <a:endParaRPr lang="en-US" dirty="0"/>
          </a:p>
        </p:txBody>
      </p:sp>
      <p:sp>
        <p:nvSpPr>
          <p:cNvPr id="9" name="Flowchart: Magnetic Disk 8"/>
          <p:cNvSpPr/>
          <p:nvPr/>
        </p:nvSpPr>
        <p:spPr>
          <a:xfrm>
            <a:off x="535856" y="1460089"/>
            <a:ext cx="2123768" cy="1238865"/>
          </a:xfrm>
          <a:prstGeom prst="flowChartMagneticDisk">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Arial" panose="020B0604020202020204" pitchFamily="34" charset="0"/>
                <a:cs typeface="Arial" panose="020B0604020202020204" pitchFamily="34" charset="0"/>
              </a:rPr>
              <a:t>TRỰC QUAN</a:t>
            </a:r>
          </a:p>
          <a:p>
            <a:pPr algn="ctr"/>
            <a:endParaRPr lang="en-US" dirty="0"/>
          </a:p>
        </p:txBody>
      </p:sp>
      <p:sp>
        <p:nvSpPr>
          <p:cNvPr id="10" name="Flowchart: Magnetic Disk 9"/>
          <p:cNvSpPr/>
          <p:nvPr/>
        </p:nvSpPr>
        <p:spPr>
          <a:xfrm>
            <a:off x="501443" y="4080386"/>
            <a:ext cx="2123768" cy="1238865"/>
          </a:xfrm>
          <a:prstGeom prst="flowChartMagneticDisk">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rial" panose="020B0604020202020204" pitchFamily="34" charset="0"/>
                <a:cs typeface="Arial" panose="020B0604020202020204" pitchFamily="34" charset="0"/>
              </a:rPr>
              <a:t>HỢP TÁC</a:t>
            </a:r>
            <a:endParaRPr lang="en-US" sz="2800" dirty="0">
              <a:solidFill>
                <a:schemeClr val="bg1"/>
              </a:solidFill>
            </a:endParaRPr>
          </a:p>
        </p:txBody>
      </p:sp>
    </p:spTree>
    <p:extLst>
      <p:ext uri="{BB962C8B-B14F-4D97-AF65-F5344CB8AC3E}">
        <p14:creationId xmlns:p14="http://schemas.microsoft.com/office/powerpoint/2010/main" val="391800676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7200" y="103240"/>
            <a:ext cx="11194026" cy="10176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tx1"/>
                </a:solidFill>
                <a:latin typeface="Arial" panose="020B0604020202020204" pitchFamily="34" charset="0"/>
                <a:cs typeface="Arial" panose="020B0604020202020204" pitchFamily="34" charset="0"/>
              </a:rPr>
              <a:t>MỤC TIÊU, YÊU CẦU CẦN ĐẠT CỦA MÔN GIÁO DỤC THỂ CHẤT</a:t>
            </a:r>
          </a:p>
        </p:txBody>
      </p:sp>
      <p:pic>
        <p:nvPicPr>
          <p:cNvPr id="7" name="Picture 6"/>
          <p:cNvPicPr>
            <a:picLocks noChangeAspect="1"/>
          </p:cNvPicPr>
          <p:nvPr/>
        </p:nvPicPr>
        <p:blipFill>
          <a:blip r:embed="rId2"/>
          <a:stretch>
            <a:fillRect/>
          </a:stretch>
        </p:blipFill>
        <p:spPr>
          <a:xfrm>
            <a:off x="457200" y="1120878"/>
            <a:ext cx="11194026" cy="5586719"/>
          </a:xfrm>
          <a:prstGeom prst="rect">
            <a:avLst/>
          </a:prstGeom>
        </p:spPr>
      </p:pic>
    </p:spTree>
    <p:extLst>
      <p:ext uri="{BB962C8B-B14F-4D97-AF65-F5344CB8AC3E}">
        <p14:creationId xmlns:p14="http://schemas.microsoft.com/office/powerpoint/2010/main" val="177602257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62839" y="2528843"/>
            <a:ext cx="4434214" cy="1195985"/>
          </a:xfrm>
        </p:spPr>
        <p:txBody>
          <a:bodyPr>
            <a:normAutofit/>
          </a:bodyPr>
          <a:lstStyle/>
          <a:p>
            <a:pPr algn="ctr"/>
            <a:r>
              <a:rPr lang="en-US" sz="33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thức</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kiểm</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đánh</a:t>
            </a: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giá</a:t>
            </a:r>
            <a:endPar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784" y="0"/>
            <a:ext cx="83592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845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96546285"/>
              </p:ext>
            </p:extLst>
          </p:nvPr>
        </p:nvGraphicFramePr>
        <p:xfrm>
          <a:off x="365760" y="1664994"/>
          <a:ext cx="11292840" cy="4717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1786767" y="147483"/>
            <a:ext cx="6651523" cy="1297859"/>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432FF"/>
                </a:solidFill>
                <a:latin typeface="Arial" panose="020B0604020202020204" pitchFamily="34" charset="0"/>
                <a:cs typeface="Arial" panose="020B0604020202020204" pitchFamily="34" charset="0"/>
              </a:rPr>
              <a:t>QUAN ĐIỂM ĐÁNH GIÁ HIỆN ĐẠI</a:t>
            </a:r>
            <a:endParaRPr lang="en-US" sz="2800" dirty="0">
              <a:solidFill>
                <a:srgbClr val="0432FF"/>
              </a:solidFill>
            </a:endParaRPr>
          </a:p>
        </p:txBody>
      </p:sp>
    </p:spTree>
    <p:extLst>
      <p:ext uri="{BB962C8B-B14F-4D97-AF65-F5344CB8AC3E}">
        <p14:creationId xmlns:p14="http://schemas.microsoft.com/office/powerpoint/2010/main" val="193531428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7261361"/>
              </p:ext>
            </p:extLst>
          </p:nvPr>
        </p:nvGraphicFramePr>
        <p:xfrm>
          <a:off x="365760" y="1664994"/>
          <a:ext cx="11292840" cy="4717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767520" y="144252"/>
            <a:ext cx="10117598" cy="1297859"/>
          </a:xfrm>
          <a:prstGeom prst="wedgeRoundRectCallou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432FF"/>
                </a:solidFill>
                <a:latin typeface="Arial" panose="020B0604020202020204" pitchFamily="34" charset="0"/>
                <a:cs typeface="Arial" panose="020B0604020202020204" pitchFamily="34" charset="0"/>
              </a:rPr>
              <a:t>C</a:t>
            </a:r>
            <a:r>
              <a:rPr lang="en-US" sz="2800" dirty="0" err="1" smtClean="0">
                <a:solidFill>
                  <a:srgbClr val="0432FF"/>
                </a:solidFill>
                <a:latin typeface="Arial" panose="020B0604020202020204" pitchFamily="34" charset="0"/>
                <a:cs typeface="Arial" panose="020B0604020202020204" pitchFamily="34" charset="0"/>
              </a:rPr>
              <a:t>ác</a:t>
            </a:r>
            <a:r>
              <a:rPr lang="en-US" sz="2800" dirty="0" smtClean="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nguyên</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tắc</a:t>
            </a:r>
            <a:r>
              <a:rPr lang="en-US" sz="2800" dirty="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kiểm</a:t>
            </a:r>
            <a:r>
              <a:rPr lang="en-US" sz="2800" dirty="0" smtClean="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tra</a:t>
            </a:r>
            <a:r>
              <a:rPr lang="en-US" sz="2800" dirty="0" smtClean="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đánh</a:t>
            </a:r>
            <a:r>
              <a:rPr lang="en-US" sz="2800" dirty="0" smtClean="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giá</a:t>
            </a:r>
            <a:r>
              <a:rPr lang="vi-VN" sz="2800" dirty="0" smtClean="0">
                <a:solidFill>
                  <a:srgbClr val="0432FF"/>
                </a:solidFill>
                <a:latin typeface="Arial" panose="020B0604020202020204" pitchFamily="34" charset="0"/>
                <a:cs typeface="Arial" panose="020B0604020202020204" pitchFamily="34" charset="0"/>
              </a:rPr>
              <a:t> </a:t>
            </a:r>
            <a:r>
              <a:rPr lang="vi-VN" sz="2800" dirty="0">
                <a:solidFill>
                  <a:srgbClr val="0432FF"/>
                </a:solidFill>
                <a:latin typeface="Arial" panose="020B0604020202020204" pitchFamily="34" charset="0"/>
                <a:cs typeface="Arial" panose="020B0604020202020204" pitchFamily="34" charset="0"/>
              </a:rPr>
              <a:t>theo định hướng phát triển phẩm chất, năng </a:t>
            </a:r>
            <a:r>
              <a:rPr lang="vi-VN" sz="2800" dirty="0" smtClean="0">
                <a:solidFill>
                  <a:srgbClr val="0432FF"/>
                </a:solidFill>
                <a:latin typeface="Arial" panose="020B0604020202020204" pitchFamily="34" charset="0"/>
                <a:cs typeface="Arial" panose="020B0604020202020204" pitchFamily="34" charset="0"/>
              </a:rPr>
              <a:t>lực</a:t>
            </a:r>
            <a:r>
              <a:rPr lang="en-US" sz="2800" dirty="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học</a:t>
            </a:r>
            <a:r>
              <a:rPr lang="en-US" sz="2800" dirty="0" smtClean="0">
                <a:solidFill>
                  <a:srgbClr val="0432FF"/>
                </a:solidFill>
                <a:latin typeface="Arial" panose="020B0604020202020204" pitchFamily="34" charset="0"/>
                <a:cs typeface="Arial" panose="020B0604020202020204" pitchFamily="34" charset="0"/>
              </a:rPr>
              <a:t> </a:t>
            </a:r>
            <a:r>
              <a:rPr lang="en-US" sz="2800" dirty="0" err="1" smtClean="0">
                <a:solidFill>
                  <a:srgbClr val="0432FF"/>
                </a:solidFill>
                <a:latin typeface="Arial" panose="020B0604020202020204" pitchFamily="34" charset="0"/>
                <a:cs typeface="Arial" panose="020B0604020202020204" pitchFamily="34" charset="0"/>
              </a:rPr>
              <a:t>sinh</a:t>
            </a:r>
            <a:r>
              <a:rPr lang="en-US" sz="2800" dirty="0" smtClean="0">
                <a:solidFill>
                  <a:srgbClr val="0432FF"/>
                </a:solidFill>
                <a:latin typeface="Arial" panose="020B0604020202020204" pitchFamily="34" charset="0"/>
                <a:cs typeface="Arial" panose="020B0604020202020204" pitchFamily="34" charset="0"/>
              </a:rPr>
              <a:t> </a:t>
            </a:r>
            <a:r>
              <a:rPr lang="vi-VN" sz="2800" dirty="0" smtClean="0">
                <a:solidFill>
                  <a:srgbClr val="0432FF"/>
                </a:solidFill>
                <a:latin typeface="Arial" panose="020B0604020202020204" pitchFamily="34" charset="0"/>
                <a:cs typeface="Arial" panose="020B0604020202020204" pitchFamily="34" charset="0"/>
              </a:rPr>
              <a:t>THCS</a:t>
            </a:r>
            <a:endParaRPr lang="vi-VN" sz="2800" dirty="0">
              <a:solidFill>
                <a:srgbClr val="0432FF"/>
              </a:solidFill>
              <a:latin typeface="Arial" panose="020B060402020202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375032564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88605865"/>
              </p:ext>
            </p:extLst>
          </p:nvPr>
        </p:nvGraphicFramePr>
        <p:xfrm>
          <a:off x="449943" y="210457"/>
          <a:ext cx="11263085" cy="6233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88126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9314222"/>
              </p:ext>
            </p:extLst>
          </p:nvPr>
        </p:nvGraphicFramePr>
        <p:xfrm>
          <a:off x="232227" y="275772"/>
          <a:ext cx="11772959" cy="6429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87459" y="5849081"/>
            <a:ext cx="8346721" cy="523220"/>
          </a:xfrm>
          <a:prstGeom prst="rect">
            <a:avLst/>
          </a:prstGeom>
          <a:noFill/>
        </p:spPr>
        <p:txBody>
          <a:bodyPr wrap="square" rtlCol="0">
            <a:spAutoFit/>
          </a:bodyPr>
          <a:lstStyle/>
          <a:p>
            <a:pPr algn="ct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PHƯƠNG PHÁP KIỂM TRA ĐÁNH GIÁ ĐA DẠNG</a:t>
            </a:r>
          </a:p>
        </p:txBody>
      </p:sp>
    </p:spTree>
    <p:extLst>
      <p:ext uri="{BB962C8B-B14F-4D97-AF65-F5344CB8AC3E}">
        <p14:creationId xmlns:p14="http://schemas.microsoft.com/office/powerpoint/2010/main" val="114185298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361" y="1142648"/>
            <a:ext cx="9519958" cy="501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1268361" y="165584"/>
            <a:ext cx="9519958" cy="951942"/>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 SGK GIÁO DỤC THỂ CHẤT LỚP 6</a:t>
            </a:r>
            <a:endParaRPr lang="en-US" sz="2800" dirty="0"/>
          </a:p>
        </p:txBody>
      </p:sp>
      <p:sp>
        <p:nvSpPr>
          <p:cNvPr id="4" name="TextBox 3"/>
          <p:cNvSpPr txBox="1"/>
          <p:nvPr/>
        </p:nvSpPr>
        <p:spPr>
          <a:xfrm>
            <a:off x="2912097" y="6280300"/>
            <a:ext cx="5973097"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BỘ SÁCH CHÂN TRỜI SÁNG TẠO</a:t>
            </a:r>
          </a:p>
        </p:txBody>
      </p:sp>
    </p:spTree>
    <p:extLst>
      <p:ext uri="{BB962C8B-B14F-4D97-AF65-F5344CB8AC3E}">
        <p14:creationId xmlns:p14="http://schemas.microsoft.com/office/powerpoint/2010/main" val="1930956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50285" y="1277654"/>
            <a:ext cx="5502727" cy="36655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429" y="1277655"/>
            <a:ext cx="3704251" cy="3709951"/>
          </a:xfrm>
          <a:prstGeom prst="rect">
            <a:avLst/>
          </a:prstGeom>
          <a:gradFill>
            <a:gsLst>
              <a:gs pos="0">
                <a:schemeClr val="accent2">
                  <a:lumMod val="14000"/>
                  <a:lumOff val="86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scene3d>
            <a:camera prst="orthographicFront"/>
            <a:lightRig rig="threePt" dir="t"/>
          </a:scene3d>
          <a:sp3d extrusionH="76200">
            <a:bevelB w="101600" prst="riblet"/>
            <a:extrusionClr>
              <a:srgbClr val="FF0000"/>
            </a:extrusionClr>
          </a:sp3d>
        </p:spPr>
      </p:pic>
      <p:sp>
        <p:nvSpPr>
          <p:cNvPr id="6" name="TextBox 5"/>
          <p:cNvSpPr txBox="1"/>
          <p:nvPr/>
        </p:nvSpPr>
        <p:spPr>
          <a:xfrm>
            <a:off x="1190125" y="5330368"/>
            <a:ext cx="4426857" cy="1200329"/>
          </a:xfrm>
          <a:prstGeom prst="rect">
            <a:avLst/>
          </a:prstGeom>
          <a:solidFill>
            <a:schemeClr val="accent3">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err="1">
                <a:solidFill>
                  <a:schemeClr val="tx1"/>
                </a:solidFill>
                <a:latin typeface="Arial" panose="020B0604020202020204" pitchFamily="34" charset="0"/>
                <a:cs typeface="Arial" panose="020B0604020202020204" pitchFamily="34" charset="0"/>
              </a:rPr>
              <a:t>Đánh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giá</a:t>
            </a: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r>
              <a:rPr lang="en-US" sz="2400" b="1" dirty="0" err="1">
                <a:solidFill>
                  <a:schemeClr val="tx1"/>
                </a:solidFill>
                <a:latin typeface="Arial" panose="020B0604020202020204" pitchFamily="34" charset="0"/>
                <a:cs typeface="Arial" panose="020B0604020202020204" pitchFamily="34" charset="0"/>
              </a:rPr>
              <a:t>cá</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sinh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tìm</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ra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những</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nhân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tố</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xuất</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sắc</a:t>
            </a:r>
            <a:endParaRPr lang="en-US" sz="2400" b="1" dirty="0">
              <a:solidFill>
                <a:schemeClr val="tx1"/>
              </a:solidFill>
              <a:latin typeface="Arial" panose="020B0604020202020204" pitchFamily="34" charset="0"/>
              <a:cs typeface="Arial" panose="020B0604020202020204" pitchFamily="34" charset="0"/>
            </a:endParaRPr>
          </a:p>
        </p:txBody>
      </p:sp>
      <p:sp>
        <p:nvSpPr>
          <p:cNvPr id="7" name="TextBox 6"/>
          <p:cNvSpPr txBox="1"/>
          <p:nvPr/>
        </p:nvSpPr>
        <p:spPr>
          <a:xfrm>
            <a:off x="6250285" y="5230161"/>
            <a:ext cx="5602935" cy="1200329"/>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err="1">
                <a:solidFill>
                  <a:schemeClr val="tx1"/>
                </a:solidFill>
                <a:latin typeface="Arial" panose="020B0604020202020204" pitchFamily="34" charset="0"/>
                <a:cs typeface="Arial" panose="020B0604020202020204" pitchFamily="34" charset="0"/>
              </a:rPr>
              <a:t>Đánh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giá</a:t>
            </a:r>
            <a:r>
              <a:rPr lang="en-US" sz="2400" b="1" dirty="0">
                <a:solidFill>
                  <a:schemeClr val="tx1"/>
                </a:solidFill>
                <a:latin typeface="Arial" panose="020B0604020202020204" pitchFamily="34" charset="0"/>
                <a:cs typeface="Arial" panose="020B0604020202020204" pitchFamily="34" charset="0"/>
              </a:rPr>
              <a:t/>
            </a:r>
            <a:br>
              <a:rPr lang="en-US" sz="2400" b="1" dirty="0">
                <a:solidFill>
                  <a:schemeClr val="tx1"/>
                </a:solidFill>
                <a:latin typeface="Arial" panose="020B0604020202020204" pitchFamily="34" charset="0"/>
                <a:cs typeface="Arial" panose="020B0604020202020204" pitchFamily="34" charset="0"/>
              </a:rPr>
            </a:br>
            <a:r>
              <a:rPr lang="en-US" sz="2400" b="1" dirty="0" err="1">
                <a:solidFill>
                  <a:schemeClr val="tx1"/>
                </a:solidFill>
                <a:latin typeface="Arial" panose="020B0604020202020204" pitchFamily="34" charset="0"/>
                <a:cs typeface="Arial" panose="020B0604020202020204" pitchFamily="34" charset="0"/>
              </a:rPr>
              <a:t>theo</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nhóm</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học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sinh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hình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thành</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đội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tuyển</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tham</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gia</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thi</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đấu</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các</a:t>
            </a:r>
            <a:r>
              <a:rPr lang="en-US" sz="2400" b="1" dirty="0">
                <a:solidFill>
                  <a:schemeClr val="tx1"/>
                </a:solidFill>
                <a:latin typeface="Arial" panose="020B0604020202020204" pitchFamily="34" charset="0"/>
                <a:cs typeface="Arial" panose="020B0604020202020204" pitchFamily="34" charset="0"/>
              </a:rPr>
              <a:t> </a:t>
            </a:r>
            <a:r>
              <a:rPr lang="en-US" sz="2400" b="1" dirty="0" err="1">
                <a:solidFill>
                  <a:schemeClr val="tx1"/>
                </a:solidFill>
                <a:latin typeface="Arial" panose="020B0604020202020204" pitchFamily="34" charset="0"/>
                <a:cs typeface="Arial" panose="020B0604020202020204" pitchFamily="34" charset="0"/>
              </a:rPr>
              <a:t>giải</a:t>
            </a:r>
            <a:r>
              <a:rPr lang="en-US" sz="2400" b="1" dirty="0">
                <a:solidFill>
                  <a:schemeClr val="tx1"/>
                </a:solidFill>
                <a:latin typeface="Arial" panose="020B0604020202020204" pitchFamily="34" charset="0"/>
                <a:cs typeface="Arial" panose="020B0604020202020204" pitchFamily="34" charset="0"/>
              </a:rPr>
              <a:t> TDTT</a:t>
            </a:r>
          </a:p>
        </p:txBody>
      </p:sp>
      <p:sp>
        <p:nvSpPr>
          <p:cNvPr id="8" name="TextBox 7"/>
          <p:cNvSpPr txBox="1"/>
          <p:nvPr/>
        </p:nvSpPr>
        <p:spPr>
          <a:xfrm>
            <a:off x="1436914" y="204192"/>
            <a:ext cx="10066828" cy="954107"/>
          </a:xfrm>
          <a:prstGeom prst="rect">
            <a:avLst/>
          </a:prstGeom>
          <a:solidFill>
            <a:schemeClr val="bg2"/>
          </a:solidFill>
        </p:spPr>
        <p:txBody>
          <a:bodyPr wrap="square" rtlCol="0">
            <a:sp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 DẠY HỌC THEO CÁ THỂ</a:t>
            </a:r>
          </a:p>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ĐẾN ĐÁNH GIÁ NĂNG LỰC TỔ CHỨC, HỢP TÁC</a:t>
            </a:r>
          </a:p>
        </p:txBody>
      </p:sp>
    </p:spTree>
    <p:extLst>
      <p:ext uri="{BB962C8B-B14F-4D97-AF65-F5344CB8AC3E}">
        <p14:creationId xmlns:p14="http://schemas.microsoft.com/office/powerpoint/2010/main" val="166074993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38979222"/>
              </p:ext>
            </p:extLst>
          </p:nvPr>
        </p:nvGraphicFramePr>
        <p:xfrm>
          <a:off x="434616" y="1252212"/>
          <a:ext cx="10117957" cy="5406740"/>
        </p:xfrm>
        <a:graphic>
          <a:graphicData uri="http://schemas.openxmlformats.org/drawingml/2006/table">
            <a:tbl>
              <a:tblPr firstRow="1" bandRow="1">
                <a:tableStyleId>{5C22544A-7EE6-4342-B048-85BDC9FD1C3A}</a:tableStyleId>
              </a:tblPr>
              <a:tblGrid>
                <a:gridCol w="4041537">
                  <a:extLst>
                    <a:ext uri="{9D8B030D-6E8A-4147-A177-3AD203B41FA5}">
                      <a16:colId xmlns="" xmlns:a16="http://schemas.microsoft.com/office/drawing/2014/main" val="1546095188"/>
                    </a:ext>
                  </a:extLst>
                </a:gridCol>
                <a:gridCol w="6076420">
                  <a:extLst>
                    <a:ext uri="{9D8B030D-6E8A-4147-A177-3AD203B41FA5}">
                      <a16:colId xmlns="" xmlns:a16="http://schemas.microsoft.com/office/drawing/2014/main" val="1006493453"/>
                    </a:ext>
                  </a:extLst>
                </a:gridCol>
              </a:tblGrid>
              <a:tr h="0">
                <a:tc>
                  <a:txBody>
                    <a:bodyPr/>
                    <a:lstStyle/>
                    <a:p>
                      <a:pPr>
                        <a:lnSpc>
                          <a:spcPct val="110000"/>
                        </a:lnSpc>
                        <a:spcBef>
                          <a:spcPts val="200"/>
                        </a:spcBef>
                        <a:spcAft>
                          <a:spcPts val="200"/>
                        </a:spcAft>
                        <a:tabLst>
                          <a:tab pos="8101330" algn="l"/>
                        </a:tabLst>
                      </a:pP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200"/>
                        </a:spcBef>
                        <a:spcAft>
                          <a:spcPts val="200"/>
                        </a:spcAft>
                        <a:tabLst>
                          <a:tab pos="8101330" algn="l"/>
                        </a:tabLst>
                      </a:pP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YCCĐ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72880921"/>
                  </a:ext>
                </a:extLst>
              </a:tr>
              <a:tr h="375607">
                <a:tc gridSpan="2">
                  <a:txBody>
                    <a:bodyPr/>
                    <a:lstStyle/>
                    <a:p>
                      <a:r>
                        <a:rPr lang="en-US" sz="1800" b="1" kern="1200" dirty="0">
                          <a:solidFill>
                            <a:schemeClr val="dk1"/>
                          </a:solidFill>
                          <a:effectLst/>
                          <a:latin typeface="+mn-lt"/>
                          <a:ea typeface="+mn-ea"/>
                          <a:cs typeface="+mn-cs"/>
                        </a:rPr>
                        <a:t>NĂNG LỰC ĐẶC THÙ/ HOẶC CÁC NĂNG LỰC ĐẶC THÙ</a:t>
                      </a:r>
                      <a:endParaRPr lang="en-US" dirty="0"/>
                    </a:p>
                  </a:txBody>
                  <a:tcPr/>
                </a:tc>
                <a:tc hMerge="1">
                  <a:txBody>
                    <a:bodyPr/>
                    <a:lstStyle/>
                    <a:p>
                      <a:endParaRPr lang="en-US" dirty="0"/>
                    </a:p>
                  </a:txBody>
                  <a:tcPr/>
                </a:tc>
                <a:extLst>
                  <a:ext uri="{0D108BD9-81ED-4DB2-BD59-A6C34878D82A}">
                    <a16:rowId xmlns="" xmlns:a16="http://schemas.microsoft.com/office/drawing/2014/main" val="817086411"/>
                  </a:ext>
                </a:extLst>
              </a:tr>
              <a:tr h="362712">
                <a:tc rowSpan="3">
                  <a:txBody>
                    <a:bodyPr/>
                    <a:lstStyle/>
                    <a:p>
                      <a:endParaRPr lang="en-US" sz="1800" kern="1200" dirty="0">
                        <a:solidFill>
                          <a:schemeClr val="dk1"/>
                        </a:solidFill>
                        <a:effectLst/>
                        <a:latin typeface="+mn-lt"/>
                        <a:ea typeface="+mn-ea"/>
                        <a:cs typeface="+mn-cs"/>
                      </a:endParaRPr>
                    </a:p>
                    <a:p>
                      <a:r>
                        <a:rPr lang="en-US" sz="1800" kern="1200" dirty="0" err="1">
                          <a:solidFill>
                            <a:schemeClr val="dk1"/>
                          </a:solidFill>
                          <a:effectLst/>
                          <a:latin typeface="+mn-lt"/>
                          <a:ea typeface="+mn-ea"/>
                          <a:cs typeface="+mn-cs"/>
                        </a:rPr>
                        <a:t>Chăm</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sóc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sức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khỏe</a:t>
                      </a:r>
                      <a:endParaRPr lang="en-US" dirty="0"/>
                    </a:p>
                  </a:txBody>
                  <a:tcPr anchor="ct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sự</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hiểu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môn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đá</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3726567"/>
                  </a:ext>
                </a:extLst>
              </a:tr>
              <a:tr h="626011">
                <a:tc vMerge="1">
                  <a:txBody>
                    <a:bodyPr/>
                    <a:lstStyle/>
                    <a:p>
                      <a:endParaRPr lang="en-US" dirty="0"/>
                    </a:p>
                  </a:txBody>
                  <a:tcP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về</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đặc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tâng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bằng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mu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chính</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diện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bàn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chân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thuật</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đá</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bằng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lòng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bàn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chân</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858555584"/>
                  </a:ext>
                </a:extLst>
              </a:tr>
              <a:tr h="626011">
                <a:tc vMerge="1">
                  <a:txBody>
                    <a:bodyPr/>
                    <a:lstStyle/>
                    <a:p>
                      <a:endParaRPr lang="en-US" dirty="0"/>
                    </a:p>
                  </a:txBody>
                  <a:tcPr/>
                </a:tc>
                <a:tc>
                  <a:txBody>
                    <a:bodyPr/>
                    <a:lstStyle/>
                    <a:p>
                      <a:pPr algn="just">
                        <a:spcBef>
                          <a:spcPts val="600"/>
                        </a:spcBef>
                        <a:spcAft>
                          <a:spcPts val="600"/>
                        </a:spcAft>
                        <a:tabLst>
                          <a:tab pos="8101330" algn="l"/>
                        </a:tabLst>
                      </a:pP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Trạng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thái</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về</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sức</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khỏe</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khi</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tập</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luyện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môn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đá</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2161683672"/>
                  </a:ext>
                </a:extLst>
              </a:tr>
              <a:tr h="626011">
                <a:tc rowSpan="2">
                  <a:txBody>
                    <a:bodyPr/>
                    <a:lstStyle/>
                    <a:p>
                      <a:endParaRPr lang="en-US" sz="1800" kern="1200" dirty="0">
                        <a:solidFill>
                          <a:schemeClr val="dk1"/>
                        </a:solidFill>
                        <a:effectLst/>
                        <a:latin typeface="+mn-lt"/>
                        <a:ea typeface="+mn-ea"/>
                        <a:cs typeface="+mn-cs"/>
                      </a:endParaRPr>
                    </a:p>
                    <a:p>
                      <a:r>
                        <a:rPr lang="en-US" sz="1800" kern="1200" dirty="0" err="1">
                          <a:solidFill>
                            <a:schemeClr val="dk1"/>
                          </a:solidFill>
                          <a:effectLst/>
                          <a:latin typeface="+mn-lt"/>
                          <a:ea typeface="+mn-ea"/>
                          <a:cs typeface="+mn-cs"/>
                        </a:rPr>
                        <a:t>Kỹ</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năng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vận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động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cơ</a:t>
                      </a:r>
                      <a:r>
                        <a:rPr lang="en-US" sz="1800" kern="1200" dirty="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bản</a:t>
                      </a:r>
                      <a:endParaRPr lang="en-US" dirty="0"/>
                    </a:p>
                  </a:txBody>
                  <a:tcPr anchor="ct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tự</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luyện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tự</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sưu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tầm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tranh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ảnh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tâng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thuật</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đá</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bóng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bằng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lòng</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bàn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chân</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85000"/>
                      </a:schemeClr>
                    </a:solidFill>
                  </a:tcPr>
                </a:tc>
                <a:extLst>
                  <a:ext uri="{0D108BD9-81ED-4DB2-BD59-A6C34878D82A}">
                    <a16:rowId xmlns="" xmlns:a16="http://schemas.microsoft.com/office/drawing/2014/main" val="1581280533"/>
                  </a:ext>
                </a:extLst>
              </a:tr>
              <a:tr h="626011">
                <a:tc vMerge="1">
                  <a:txBody>
                    <a:bodyPr/>
                    <a:lstStyle/>
                    <a:p>
                      <a:endParaRPr lang="en-US" dirty="0"/>
                    </a:p>
                  </a:txBody>
                  <a:tcP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hỗ</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nhau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tác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bg1">
                        <a:lumMod val="85000"/>
                      </a:schemeClr>
                    </a:solidFill>
                  </a:tcPr>
                </a:tc>
                <a:extLst>
                  <a:ext uri="{0D108BD9-81ED-4DB2-BD59-A6C34878D82A}">
                    <a16:rowId xmlns="" xmlns:a16="http://schemas.microsoft.com/office/drawing/2014/main" val="2176584148"/>
                  </a:ext>
                </a:extLst>
              </a:tr>
              <a:tr h="939017">
                <a:tc rowSpan="2">
                  <a:txBody>
                    <a:bodyPr/>
                    <a:lstStyle/>
                    <a:p>
                      <a:r>
                        <a:rPr lang="en-US" sz="1800" kern="1200" dirty="0" err="1">
                          <a:solidFill>
                            <a:schemeClr val="dk1"/>
                          </a:solidFill>
                          <a:effectLst/>
                          <a:latin typeface="+mn-lt"/>
                          <a:ea typeface="+mn-ea"/>
                          <a:cs typeface="+mn-cs"/>
                        </a:rPr>
                        <a:t>Vận</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dụng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thực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tiễn</a:t>
                      </a:r>
                      <a:endParaRPr lang="en-US" dirty="0"/>
                    </a:p>
                  </a:txBody>
                  <a:tcPr anchor="ctr">
                    <a:solidFill>
                      <a:schemeClr val="bg1">
                        <a:lumMod val="95000"/>
                      </a:schemeClr>
                    </a:solidFill>
                  </a:tcP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tự</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luyện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bài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phối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hỗ</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trợ</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nhau</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tác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solidFill>
                      <a:schemeClr val="bg1">
                        <a:lumMod val="95000"/>
                      </a:schemeClr>
                    </a:solidFill>
                  </a:tcPr>
                </a:tc>
                <a:extLst>
                  <a:ext uri="{0D108BD9-81ED-4DB2-BD59-A6C34878D82A}">
                    <a16:rowId xmlns="" xmlns:a16="http://schemas.microsoft.com/office/drawing/2014/main" val="2704276825"/>
                  </a:ext>
                </a:extLst>
              </a:tr>
              <a:tr h="626011">
                <a:tc vMerge="1">
                  <a:txBody>
                    <a:bodyPr/>
                    <a:lstStyle/>
                    <a:p>
                      <a:endParaRPr lang="en-US" dirty="0"/>
                    </a:p>
                  </a:txBody>
                  <a:tcPr/>
                </a:tc>
                <a:tc>
                  <a:txBody>
                    <a:bodyPr/>
                    <a:lstStyle/>
                    <a:p>
                      <a:pPr algn="just">
                        <a:spcBef>
                          <a:spcPts val="600"/>
                        </a:spcBef>
                        <a:spcAft>
                          <a:spcPts val="600"/>
                        </a:spcAft>
                        <a:tabLst>
                          <a:tab pos="810133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hướng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dẫn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đỡ</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bạn</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baseline="0" dirty="0" err="1" smtClean="0">
                          <a:effectLst/>
                          <a:latin typeface="Arial" panose="020B0604020202020204" pitchFamily="34" charset="0"/>
                          <a:ea typeface="Times New Roman" panose="02020603050405020304" pitchFamily="18" charset="0"/>
                          <a:cs typeface="Arial" panose="020B0604020202020204" pitchFamily="34" charset="0"/>
                        </a:rPr>
                        <a:t>bè</a:t>
                      </a:r>
                      <a:r>
                        <a:rPr lang="en-US" sz="20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thực</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tác</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1">
                        <a:lumMod val="95000"/>
                      </a:schemeClr>
                    </a:solidFill>
                  </a:tcPr>
                </a:tc>
                <a:extLst>
                  <a:ext uri="{0D108BD9-81ED-4DB2-BD59-A6C34878D82A}">
                    <a16:rowId xmlns="" xmlns:a16="http://schemas.microsoft.com/office/drawing/2014/main" val="3347025222"/>
                  </a:ext>
                </a:extLst>
              </a:tr>
            </a:tbl>
          </a:graphicData>
        </a:graphic>
      </p:graphicFrame>
      <p:sp>
        <p:nvSpPr>
          <p:cNvPr id="5" name="Rounded Rectangle 4"/>
          <p:cNvSpPr/>
          <p:nvPr/>
        </p:nvSpPr>
        <p:spPr>
          <a:xfrm>
            <a:off x="467906" y="94147"/>
            <a:ext cx="6951580" cy="943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Phương</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a:t>
            </a:r>
            <a:endPar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dirty="0">
                <a:solidFill>
                  <a:srgbClr val="0432FF"/>
                </a:solidFill>
                <a:latin typeface="Arial" panose="020B0604020202020204" pitchFamily="34" charset="0"/>
                <a:cs typeface="Arial" panose="020B0604020202020204" pitchFamily="34" charset="0"/>
              </a:rPr>
              <a:t>(</a:t>
            </a:r>
            <a:r>
              <a:rPr lang="en-US" sz="2800" dirty="0" err="1">
                <a:solidFill>
                  <a:srgbClr val="0432FF"/>
                </a:solidFill>
                <a:latin typeface="Arial" panose="020B0604020202020204" pitchFamily="34" charset="0"/>
                <a:cs typeface="Arial" panose="020B0604020202020204" pitchFamily="34" charset="0"/>
              </a:rPr>
              <a:t>ví</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dụ</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1 </a:t>
            </a:r>
            <a:r>
              <a:rPr lang="en-US" sz="2800" dirty="0" err="1">
                <a:solidFill>
                  <a:srgbClr val="0432FF"/>
                </a:solidFill>
                <a:latin typeface="Arial" panose="020B0604020202020204" pitchFamily="34" charset="0"/>
                <a:cs typeface="Arial" panose="020B0604020202020204" pitchFamily="34" charset="0"/>
              </a:rPr>
              <a:t>và</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2 SGK)</a:t>
            </a:r>
            <a:endParaRPr lang="en-US" sz="2800" dirty="0"/>
          </a:p>
        </p:txBody>
      </p:sp>
    </p:spTree>
    <p:extLst>
      <p:ext uri="{BB962C8B-B14F-4D97-AF65-F5344CB8AC3E}">
        <p14:creationId xmlns:p14="http://schemas.microsoft.com/office/powerpoint/2010/main" val="142362632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09654404"/>
              </p:ext>
            </p:extLst>
          </p:nvPr>
        </p:nvGraphicFramePr>
        <p:xfrm>
          <a:off x="515630" y="1096600"/>
          <a:ext cx="10604653" cy="5643412"/>
        </p:xfrm>
        <a:graphic>
          <a:graphicData uri="http://schemas.openxmlformats.org/drawingml/2006/table">
            <a:tbl>
              <a:tblPr firstRow="1" bandRow="1">
                <a:tableStyleId>{5C22544A-7EE6-4342-B048-85BDC9FD1C3A}</a:tableStyleId>
              </a:tblPr>
              <a:tblGrid>
                <a:gridCol w="3451687">
                  <a:extLst>
                    <a:ext uri="{9D8B030D-6E8A-4147-A177-3AD203B41FA5}">
                      <a16:colId xmlns="" xmlns:a16="http://schemas.microsoft.com/office/drawing/2014/main" val="1546095188"/>
                    </a:ext>
                  </a:extLst>
                </a:gridCol>
                <a:gridCol w="7152966">
                  <a:extLst>
                    <a:ext uri="{9D8B030D-6E8A-4147-A177-3AD203B41FA5}">
                      <a16:colId xmlns="" xmlns:a16="http://schemas.microsoft.com/office/drawing/2014/main" val="1132101667"/>
                    </a:ext>
                  </a:extLst>
                </a:gridCol>
              </a:tblGrid>
              <a:tr h="355284">
                <a:tc>
                  <a:txBody>
                    <a:bodyPr/>
                    <a:lstStyle/>
                    <a:p>
                      <a:pPr>
                        <a:lnSpc>
                          <a:spcPct val="110000"/>
                        </a:lnSpc>
                        <a:spcBef>
                          <a:spcPts val="200"/>
                        </a:spcBef>
                        <a:spcAft>
                          <a:spcPts val="200"/>
                        </a:spcAft>
                        <a:tabLst>
                          <a:tab pos="8101330" algn="l"/>
                        </a:tabLst>
                      </a:pP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200" dirty="0" err="1">
                          <a:effectLst/>
                          <a:latin typeface="Times New Roman" panose="02020603050405020304" pitchFamily="18" charset="0"/>
                          <a:ea typeface="Times New Roman" panose="02020603050405020304" pitchFamily="18" charset="0"/>
                          <a:cs typeface="Times New Roman" panose="02020603050405020304" pitchFamily="18" charset="0"/>
                        </a:rPr>
                        <a:t>lực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0000"/>
                        </a:lnSpc>
                        <a:spcBef>
                          <a:spcPts val="200"/>
                        </a:spcBef>
                        <a:spcAft>
                          <a:spcPts val="200"/>
                        </a:spcAft>
                        <a:tabLst>
                          <a:tab pos="8101330" algn="l"/>
                        </a:tabLst>
                      </a:pPr>
                      <a:r>
                        <a:rPr lang="en-US" sz="2000" b="1" kern="1200" dirty="0">
                          <a:effectLst/>
                          <a:latin typeface="Times New Roman" panose="02020603050405020304" pitchFamily="18" charset="0"/>
                          <a:ea typeface="Times New Roman" panose="02020603050405020304" pitchFamily="18" charset="0"/>
                          <a:cs typeface="Times New Roman" panose="02020603050405020304" pitchFamily="18" charset="0"/>
                        </a:rPr>
                        <a:t>YCCĐ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2672880921"/>
                  </a:ext>
                </a:extLst>
              </a:tr>
              <a:tr h="367915">
                <a:tc gridSpan="2">
                  <a:txBody>
                    <a:bodyPr/>
                    <a:lstStyle/>
                    <a:p>
                      <a:r>
                        <a:rPr lang="en-US" sz="1800" b="1" kern="1200" dirty="0">
                          <a:solidFill>
                            <a:schemeClr val="dk1"/>
                          </a:solidFill>
                          <a:effectLst/>
                          <a:latin typeface="+mn-lt"/>
                          <a:ea typeface="+mn-ea"/>
                          <a:cs typeface="+mn-cs"/>
                        </a:rPr>
                        <a:t>NĂNG LỰC CHUNG</a:t>
                      </a:r>
                      <a:endParaRPr lang="en-US" dirty="0"/>
                    </a:p>
                  </a:txBody>
                  <a:tcPr/>
                </a:tc>
                <a:tc hMerge="1">
                  <a:txBody>
                    <a:bodyPr/>
                    <a:lstStyle/>
                    <a:p>
                      <a:endParaRPr lang="en-US"/>
                    </a:p>
                  </a:txBody>
                  <a:tcPr/>
                </a:tc>
                <a:extLst>
                  <a:ext uri="{0D108BD9-81ED-4DB2-BD59-A6C34878D82A}">
                    <a16:rowId xmlns="" xmlns:a16="http://schemas.microsoft.com/office/drawing/2014/main" val="817086411"/>
                  </a:ext>
                </a:extLst>
              </a:tr>
              <a:tr h="527222">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chủ</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học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luyện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sưu</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tầm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tranh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ảnh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16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tác</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extLst>
                  <a:ext uri="{0D108BD9-81ED-4DB2-BD59-A6C34878D82A}">
                    <a16:rowId xmlns="" xmlns:a16="http://schemas.microsoft.com/office/drawing/2014/main" val="13726567"/>
                  </a:ext>
                </a:extLst>
              </a:tr>
              <a:tr h="527221">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Giao</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tác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Biết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phối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làm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hỗ</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trợ</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đỡ</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nhau</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16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động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tác</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tc>
                <a:extLst>
                  <a:ext uri="{0D108BD9-81ED-4DB2-BD59-A6C34878D82A}">
                    <a16:rowId xmlns="" xmlns:a16="http://schemas.microsoft.com/office/drawing/2014/main" val="747975194"/>
                  </a:ext>
                </a:extLst>
              </a:tr>
              <a:tr h="716539">
                <a:tc>
                  <a:txBody>
                    <a:bodyPr/>
                    <a:lstStyle/>
                    <a:p>
                      <a:r>
                        <a:rPr lang="en-US" sz="1600" kern="1200" dirty="0" err="1">
                          <a:solidFill>
                            <a:schemeClr val="dk1"/>
                          </a:solidFill>
                          <a:effectLst/>
                          <a:latin typeface="Arial" panose="020B0604020202020204" pitchFamily="34" charset="0"/>
                          <a:ea typeface="+mn-ea"/>
                          <a:cs typeface="Arial" panose="020B0604020202020204" pitchFamily="34" charset="0"/>
                        </a:rPr>
                        <a:t>Giải</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quyết</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vấn</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đề</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và</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sáng</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tạo</a:t>
                      </a:r>
                      <a:endParaRPr lang="en-US" sz="1600" dirty="0">
                        <a:latin typeface="Arial" panose="020B0604020202020204" pitchFamily="34" charset="0"/>
                        <a:cs typeface="Arial" panose="020B0604020202020204" pitchFamily="34" charset="0"/>
                      </a:endParaRPr>
                    </a:p>
                  </a:txBody>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Biết</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hướng</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dẫn</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và</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giúp</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đỡ</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smtClean="0">
                          <a:solidFill>
                            <a:schemeClr val="dk1"/>
                          </a:solidFill>
                          <a:effectLst/>
                          <a:latin typeface="Arial" panose="020B0604020202020204" pitchFamily="34" charset="0"/>
                          <a:ea typeface="+mn-ea"/>
                          <a:cs typeface="Arial" panose="020B0604020202020204" pitchFamily="34" charset="0"/>
                        </a:rPr>
                        <a:t>bạn</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bè</a:t>
                      </a:r>
                      <a:r>
                        <a:rPr lang="en-US" sz="1600" kern="120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err="1" smtClean="0">
                          <a:solidFill>
                            <a:schemeClr val="dk1"/>
                          </a:solidFill>
                          <a:effectLst/>
                          <a:latin typeface="Arial" panose="020B0604020202020204" pitchFamily="34" charset="0"/>
                          <a:ea typeface="+mn-ea"/>
                          <a:cs typeface="Arial" panose="020B0604020202020204" pitchFamily="34" charset="0"/>
                        </a:rPr>
                        <a:t>thực</a:t>
                      </a:r>
                      <a:r>
                        <a:rPr lang="en-US" sz="1600" kern="1200" dirty="0" smtClean="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hiện</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được</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động</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err="1">
                          <a:solidFill>
                            <a:schemeClr val="dk1"/>
                          </a:solidFill>
                          <a:effectLst/>
                          <a:latin typeface="Arial" panose="020B0604020202020204" pitchFamily="34" charset="0"/>
                          <a:ea typeface="+mn-ea"/>
                          <a:cs typeface="Arial" panose="020B0604020202020204" pitchFamily="34" charset="0"/>
                        </a:rPr>
                        <a:t>tác</a:t>
                      </a:r>
                      <a:r>
                        <a:rPr lang="en-US" sz="1600" kern="1200" dirty="0">
                          <a:solidFill>
                            <a:schemeClr val="dk1"/>
                          </a:solidFill>
                          <a:effectLst/>
                          <a:latin typeface="Arial" panose="020B0604020202020204" pitchFamily="34" charset="0"/>
                          <a:ea typeface="+mn-ea"/>
                          <a:cs typeface="Arial" panose="020B0604020202020204" pitchFamily="34" charset="0"/>
                        </a:rPr>
                        <a:t> </a:t>
                      </a:r>
                      <a:r>
                        <a:rPr lang="en-US" sz="1600" kern="1200" dirty="0" smtClean="0">
                          <a:solidFill>
                            <a:schemeClr val="dk1"/>
                          </a:solidFill>
                          <a:effectLst/>
                          <a:latin typeface="Arial" panose="020B0604020202020204" pitchFamily="34" charset="0"/>
                          <a:ea typeface="+mn-ea"/>
                          <a:cs typeface="Arial" panose="020B0604020202020204" pitchFamily="34" charset="0"/>
                        </a:rPr>
                        <a:t>tang</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bóng</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và</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đá</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bóng</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bằng</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lòng</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bàn</a:t>
                      </a:r>
                      <a:r>
                        <a:rPr lang="en-US" sz="1600" kern="1200" baseline="0" dirty="0" smtClean="0">
                          <a:solidFill>
                            <a:schemeClr val="dk1"/>
                          </a:solidFill>
                          <a:effectLst/>
                          <a:latin typeface="Arial" panose="020B0604020202020204" pitchFamily="34" charset="0"/>
                          <a:ea typeface="+mn-ea"/>
                          <a:cs typeface="Arial" panose="020B0604020202020204" pitchFamily="34" charset="0"/>
                        </a:rPr>
                        <a:t> </a:t>
                      </a:r>
                      <a:r>
                        <a:rPr lang="en-US" sz="1600" kern="1200" baseline="0" dirty="0" err="1" smtClean="0">
                          <a:solidFill>
                            <a:schemeClr val="dk1"/>
                          </a:solidFill>
                          <a:effectLst/>
                          <a:latin typeface="Arial" panose="020B0604020202020204" pitchFamily="34" charset="0"/>
                          <a:ea typeface="+mn-ea"/>
                          <a:cs typeface="Arial" panose="020B0604020202020204" pitchFamily="34" charset="0"/>
                        </a:rPr>
                        <a:t>chân</a:t>
                      </a:r>
                      <a:r>
                        <a:rPr lang="en-US" sz="1600" kern="1200" dirty="0" smtClean="0">
                          <a:solidFill>
                            <a:schemeClr val="dk1"/>
                          </a:solidFill>
                          <a:effectLst/>
                          <a:latin typeface="Arial" panose="020B0604020202020204" pitchFamily="34" charset="0"/>
                          <a:ea typeface="+mn-ea"/>
                          <a:cs typeface="Arial" panose="020B0604020202020204" pitchFamily="34" charset="0"/>
                        </a:rPr>
                        <a:t>.</a:t>
                      </a:r>
                      <a:endParaRPr lang="en-US" sz="16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2110288393"/>
                  </a:ext>
                </a:extLst>
              </a:tr>
              <a:tr h="613191">
                <a:tc gridSpan="2">
                  <a:txBody>
                    <a:bodyPr/>
                    <a:lstStyle/>
                    <a:p>
                      <a:pPr algn="l"/>
                      <a:r>
                        <a:rPr lang="en-US" sz="1600" b="1" kern="1200" dirty="0">
                          <a:solidFill>
                            <a:schemeClr val="dk1"/>
                          </a:solidFill>
                          <a:effectLst/>
                          <a:latin typeface="Arial" panose="020B0604020202020204" pitchFamily="34" charset="0"/>
                          <a:ea typeface="+mn-ea"/>
                          <a:cs typeface="Arial" panose="020B0604020202020204" pitchFamily="34" charset="0"/>
                        </a:rPr>
                        <a:t>PHẨM CHẤT CHỦ YẾU</a:t>
                      </a:r>
                      <a:endParaRPr lang="en-US" sz="1600" dirty="0">
                        <a:latin typeface="Arial" panose="020B0604020202020204" pitchFamily="34" charset="0"/>
                        <a:cs typeface="Arial" panose="020B0604020202020204" pitchFamily="34" charset="0"/>
                      </a:endParaRPr>
                    </a:p>
                  </a:txBody>
                  <a:tcPr anchor="ctr"/>
                </a:tc>
                <a:tc hMerge="1">
                  <a:txBody>
                    <a:bodyPr/>
                    <a:lstStyle/>
                    <a:p>
                      <a:pPr algn="just">
                        <a:spcBef>
                          <a:spcPts val="600"/>
                        </a:spcBef>
                        <a:spcAft>
                          <a:spcPts val="600"/>
                        </a:spcAft>
                        <a:tabLst>
                          <a:tab pos="8101330" algn="l"/>
                        </a:tabLs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581280533"/>
                  </a:ext>
                </a:extLst>
              </a:tr>
              <a:tr h="613191">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Nhân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ái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Có</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tinh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thần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thái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đoàn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kết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hỗ</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trợ</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giúp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đỡ</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thân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bạn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bè</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khác</a:t>
                      </a:r>
                      <a:r>
                        <a:rPr lang="en-US" sz="1600" baseline="0" dirty="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cùng</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hoàn</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thành</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bài</a:t>
                      </a:r>
                      <a:r>
                        <a:rPr lang="en-US" sz="1600" baseline="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baseline="0" dirty="0" err="1" smtClean="0">
                          <a:effectLst/>
                          <a:latin typeface="Arial" panose="020B0604020202020204" pitchFamily="34" charset="0"/>
                          <a:ea typeface="Times New Roman" panose="02020603050405020304" pitchFamily="18" charset="0"/>
                          <a:cs typeface="Arial" panose="020B0604020202020204" pitchFamily="34" charset="0"/>
                        </a:rPr>
                        <a:t>học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2176584148"/>
                  </a:ext>
                </a:extLst>
              </a:tr>
              <a:tr h="613191">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Chăm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chỉ</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Có</a:t>
                      </a:r>
                      <a:r>
                        <a:rPr lang="en-US" sz="1600" dirty="0">
                          <a:effectLst/>
                          <a:latin typeface="Arial" panose="020B0604020202020204" pitchFamily="34" charset="0"/>
                          <a:ea typeface="Times New Roman" panose="02020603050405020304" pitchFamily="18" charset="0"/>
                          <a:cs typeface="Arial" panose="020B0604020202020204" pitchFamily="34" charset="0"/>
                        </a:rPr>
                        <a:t> ý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thức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tinh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thần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tích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cực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tập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luyện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tâp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yêu</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bài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 xmlns:a16="http://schemas.microsoft.com/office/drawing/2014/main" val="4236370094"/>
                  </a:ext>
                </a:extLst>
              </a:tr>
              <a:tr h="696467">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Trung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thực</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Có</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rèn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luyện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tự</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tâp</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đạt</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smtClean="0">
                          <a:effectLst/>
                          <a:latin typeface="Arial" panose="020B0604020202020204" pitchFamily="34" charset="0"/>
                          <a:ea typeface="Times New Roman" panose="02020603050405020304" pitchFamily="18" charset="0"/>
                          <a:cs typeface="Arial" panose="020B0604020202020204" pitchFamily="34" charset="0"/>
                        </a:rPr>
                        <a:t>kĩ</a:t>
                      </a:r>
                      <a:r>
                        <a:rPr lang="en-US" sz="16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mọi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điều</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kiện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khách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quan</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 xmlns:a16="http://schemas.microsoft.com/office/drawing/2014/main" val="2704276825"/>
                  </a:ext>
                </a:extLst>
              </a:tr>
              <a:tr h="613191">
                <a:tc>
                  <a:txBody>
                    <a:bodyPr/>
                    <a:lstStyle/>
                    <a:p>
                      <a:pPr algn="just">
                        <a:spcBef>
                          <a:spcPts val="600"/>
                        </a:spcBef>
                        <a:spcAft>
                          <a:spcPts val="600"/>
                        </a:spcAft>
                        <a:tabLst>
                          <a:tab pos="8101330" algn="l"/>
                        </a:tabLst>
                      </a:pPr>
                      <a:r>
                        <a:rPr lang="en-US" sz="1600" dirty="0" err="1">
                          <a:effectLst/>
                          <a:latin typeface="Arial" panose="020B0604020202020204" pitchFamily="34" charset="0"/>
                          <a:ea typeface="Times New Roman" panose="02020603050405020304" pitchFamily="18" charset="0"/>
                          <a:cs typeface="Arial" panose="020B0604020202020204" pitchFamily="34" charset="0"/>
                        </a:rPr>
                        <a:t>Trách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nhiệm</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just">
                        <a:spcBef>
                          <a:spcPts val="600"/>
                        </a:spcBef>
                        <a:spcAft>
                          <a:spcPts val="600"/>
                        </a:spcAft>
                        <a:tabLst>
                          <a:tab pos="810133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Có</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tinh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thần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trách</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nhiệm</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bảo</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vệ</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nâng</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cao</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sức</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khỏe</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bản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thân</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và</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effectLst/>
                          <a:latin typeface="Arial" panose="020B0604020202020204" pitchFamily="34" charset="0"/>
                          <a:ea typeface="Times New Roman" panose="02020603050405020304" pitchFamily="18" charset="0"/>
                          <a:cs typeface="Arial" panose="020B0604020202020204" pitchFamily="34" charset="0"/>
                        </a:rPr>
                        <a:t>khác</a:t>
                      </a:r>
                      <a:r>
                        <a:rPr lang="en-US" sz="1600"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nchor="ctr"/>
                </a:tc>
                <a:extLst>
                  <a:ext uri="{0D108BD9-81ED-4DB2-BD59-A6C34878D82A}">
                    <a16:rowId xmlns="" xmlns:a16="http://schemas.microsoft.com/office/drawing/2014/main" val="3347025222"/>
                  </a:ext>
                </a:extLst>
              </a:tr>
            </a:tbl>
          </a:graphicData>
        </a:graphic>
      </p:graphicFrame>
      <p:sp>
        <p:nvSpPr>
          <p:cNvPr id="5" name="Rounded Rectangle 4"/>
          <p:cNvSpPr/>
          <p:nvPr/>
        </p:nvSpPr>
        <p:spPr>
          <a:xfrm>
            <a:off x="467906" y="94147"/>
            <a:ext cx="6951580" cy="943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Phương</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a:t>
            </a:r>
            <a:endPar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dirty="0">
                <a:solidFill>
                  <a:srgbClr val="0432FF"/>
                </a:solidFill>
                <a:latin typeface="Arial" panose="020B0604020202020204" pitchFamily="34" charset="0"/>
                <a:cs typeface="Arial" panose="020B0604020202020204" pitchFamily="34" charset="0"/>
              </a:rPr>
              <a:t>(</a:t>
            </a:r>
            <a:r>
              <a:rPr lang="en-US" sz="2800" dirty="0" err="1">
                <a:solidFill>
                  <a:srgbClr val="0432FF"/>
                </a:solidFill>
                <a:latin typeface="Arial" panose="020B0604020202020204" pitchFamily="34" charset="0"/>
                <a:cs typeface="Arial" panose="020B0604020202020204" pitchFamily="34" charset="0"/>
              </a:rPr>
              <a:t>ví</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dụ</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1 </a:t>
            </a:r>
            <a:r>
              <a:rPr lang="en-US" sz="2800" dirty="0" err="1">
                <a:solidFill>
                  <a:srgbClr val="0432FF"/>
                </a:solidFill>
                <a:latin typeface="Arial" panose="020B0604020202020204" pitchFamily="34" charset="0"/>
                <a:cs typeface="Arial" panose="020B0604020202020204" pitchFamily="34" charset="0"/>
              </a:rPr>
              <a:t>và</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2 SGK)</a:t>
            </a:r>
            <a:endParaRPr lang="en-US" sz="2800" dirty="0"/>
          </a:p>
        </p:txBody>
      </p:sp>
    </p:spTree>
    <p:extLst>
      <p:ext uri="{BB962C8B-B14F-4D97-AF65-F5344CB8AC3E}">
        <p14:creationId xmlns:p14="http://schemas.microsoft.com/office/powerpoint/2010/main" val="4222785183"/>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135627"/>
            <a:ext cx="10501944" cy="5530644"/>
          </a:xfrm>
        </p:spPr>
        <p:txBody>
          <a:bodyPr>
            <a:normAutofit/>
          </a:bodyPr>
          <a:lstStyle/>
          <a:p>
            <a:pPr>
              <a:buAutoNum type="arabicPeriod"/>
            </a:pPr>
            <a:r>
              <a:rPr lang="en-US" sz="2000" dirty="0" err="1" smtClean="0">
                <a:solidFill>
                  <a:srgbClr val="0432FF"/>
                </a:solidFill>
                <a:latin typeface="Arial" panose="020B0604020202020204" pitchFamily="34" charset="0"/>
                <a:cs typeface="Arial" panose="020B0604020202020204" pitchFamily="34" charset="0"/>
              </a:rPr>
              <a:t>Trò</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chơi</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tâng</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bóng</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tại</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chỗ</a:t>
            </a:r>
            <a:r>
              <a:rPr lang="en-US" sz="2000" dirty="0" smtClean="0">
                <a:latin typeface="Arial" panose="020B0604020202020204" pitchFamily="34" charset="0"/>
                <a:cs typeface="Arial" panose="020B0604020202020204" pitchFamily="34" charset="0"/>
              </a:rPr>
              <a:t>: HS </a:t>
            </a:r>
            <a:r>
              <a:rPr lang="en-US" sz="2000" dirty="0" err="1" smtClean="0">
                <a:latin typeface="Arial" panose="020B0604020202020204" pitchFamily="34" charset="0"/>
                <a:cs typeface="Arial" panose="020B0604020202020204" pitchFamily="34" charset="0"/>
              </a:rPr>
              <a:t>cầm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xuống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ở </a:t>
            </a:r>
            <a:r>
              <a:rPr lang="en-US" sz="2000" dirty="0" err="1" smtClean="0">
                <a:latin typeface="Arial" panose="020B0604020202020204" pitchFamily="34" charset="0"/>
                <a:cs typeface="Arial" panose="020B0604020202020204" pitchFamily="34" charset="0"/>
              </a:rPr>
              <a:t>vị</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dưới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duỗi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để</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tiếp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xúc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mu </a:t>
            </a:r>
            <a:r>
              <a:rPr lang="en-US" sz="2000" dirty="0" err="1" smtClean="0">
                <a:latin typeface="Arial" panose="020B0604020202020204" pitchFamily="34" charset="0"/>
                <a:cs typeface="Arial" panose="020B0604020202020204" pitchFamily="34" charset="0"/>
              </a:rPr>
              <a:t>chính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hướng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dưới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nảy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dùng</a:t>
            </a:r>
            <a:r>
              <a:rPr lang="en-US" sz="2000" dirty="0" smtClean="0">
                <a:latin typeface="Arial" panose="020B0604020202020204" pitchFamily="34" charset="0"/>
                <a:cs typeface="Arial" panose="020B0604020202020204" pitchFamily="34" charset="0"/>
              </a:rPr>
              <a:t> 2 </a:t>
            </a:r>
            <a:r>
              <a:rPr lang="en-US" sz="2000" dirty="0" err="1" smtClean="0">
                <a:latin typeface="Arial" panose="020B0604020202020204" pitchFamily="34" charset="0"/>
                <a:cs typeface="Arial" panose="020B0604020202020204" pitchFamily="34" charset="0"/>
              </a:rPr>
              <a:t>tay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bắt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lúc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chạm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thúc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Đêm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số</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endParaRPr lang="en-US" sz="2000" dirty="0" smtClean="0">
              <a:latin typeface="Arial" panose="020B0604020202020204" pitchFamily="34" charset="0"/>
              <a:cs typeface="Arial" panose="020B0604020202020204" pitchFamily="34" charset="0"/>
            </a:endParaRPr>
          </a:p>
          <a:p>
            <a:pPr>
              <a:buAutoNum type="arabicPeriod"/>
            </a:pPr>
            <a:r>
              <a:rPr lang="en-US" sz="2000" dirty="0" smtClean="0">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Trò</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chơi</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tâng</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bóng</a:t>
            </a:r>
            <a:r>
              <a:rPr lang="en-US" sz="2000" dirty="0" smtClean="0">
                <a:solidFill>
                  <a:srgbClr val="0432FF"/>
                </a:solidFill>
                <a:latin typeface="Arial" panose="020B0604020202020204" pitchFamily="34" charset="0"/>
                <a:cs typeface="Arial" panose="020B0604020202020204" pitchFamily="34" charset="0"/>
              </a:rPr>
              <a:t> di </a:t>
            </a:r>
            <a:r>
              <a:rPr lang="en-US" sz="2000" dirty="0" err="1" smtClean="0">
                <a:solidFill>
                  <a:srgbClr val="0432FF"/>
                </a:solidFill>
                <a:latin typeface="Arial" panose="020B0604020202020204" pitchFamily="34" charset="0"/>
                <a:cs typeface="Arial" panose="020B0604020202020204" pitchFamily="34" charset="0"/>
              </a:rPr>
              <a:t>chuyển</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trên</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đường</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thẳng</a:t>
            </a:r>
            <a:r>
              <a:rPr lang="en-US" sz="2000" dirty="0" smtClean="0">
                <a:solidFill>
                  <a:srgbClr val="0432FF"/>
                </a:solidFill>
                <a:latin typeface="Arial" panose="020B0604020202020204" pitchFamily="34" charset="0"/>
                <a:cs typeface="Arial" panose="020B0604020202020204" pitchFamily="34" charset="0"/>
              </a:rPr>
              <a:t> 3 </a:t>
            </a:r>
            <a:r>
              <a:rPr lang="en-US" sz="2000" dirty="0" err="1" smtClean="0">
                <a:solidFill>
                  <a:srgbClr val="0432FF"/>
                </a:solidFill>
                <a:latin typeface="Arial" panose="020B0604020202020204" pitchFamily="34" charset="0"/>
                <a:cs typeface="Arial" panose="020B0604020202020204" pitchFamily="34" charset="0"/>
              </a:rPr>
              <a:t>đến</a:t>
            </a:r>
            <a:r>
              <a:rPr lang="en-US" sz="2000" dirty="0" smtClean="0">
                <a:solidFill>
                  <a:srgbClr val="0432FF"/>
                </a:solidFill>
                <a:latin typeface="Arial" panose="020B0604020202020204" pitchFamily="34" charset="0"/>
                <a:cs typeface="Arial" panose="020B0604020202020204" pitchFamily="34" charset="0"/>
              </a:rPr>
              <a:t> 5m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Tổ</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chức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đua</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nhóm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thuật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giống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chỗ</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nhưng</a:t>
            </a:r>
            <a:r>
              <a:rPr lang="en-US" sz="2000" dirty="0" smtClean="0">
                <a:latin typeface="Arial" panose="020B0604020202020204" pitchFamily="34" charset="0"/>
                <a:cs typeface="Arial" panose="020B0604020202020204" pitchFamily="34" charset="0"/>
              </a:rPr>
              <a:t> di </a:t>
            </a:r>
            <a:r>
              <a:rPr lang="en-US" sz="2000" dirty="0" err="1" smtClean="0">
                <a:latin typeface="Arial" panose="020B0604020202020204" pitchFamily="34" charset="0"/>
                <a:cs typeface="Arial" panose="020B0604020202020204" pitchFamily="34" charset="0"/>
              </a:rPr>
              <a:t>chuyển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trên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đường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từ</a:t>
            </a:r>
            <a:r>
              <a:rPr lang="en-US" sz="2000" dirty="0" smtClean="0">
                <a:latin typeface="Arial" panose="020B0604020202020204" pitchFamily="34" charset="0"/>
                <a:cs typeface="Arial" panose="020B0604020202020204" pitchFamily="34" charset="0"/>
              </a:rPr>
              <a:t> 3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5m. </a:t>
            </a:r>
            <a:r>
              <a:rPr lang="en-US" sz="2000" dirty="0" err="1" smtClean="0">
                <a:latin typeface="Arial" panose="020B0604020202020204" pitchFamily="34" charset="0"/>
                <a:cs typeface="Arial" panose="020B0604020202020204" pitchFamily="34" charset="0"/>
              </a:rPr>
              <a:t>Em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hoặc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trước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Chú</a:t>
            </a:r>
            <a:r>
              <a:rPr lang="en-US" sz="2000" dirty="0" smtClean="0">
                <a:latin typeface="Arial" panose="020B0604020202020204" pitchFamily="34" charset="0"/>
                <a:cs typeface="Arial" panose="020B0604020202020204" pitchFamily="34" charset="0"/>
              </a:rPr>
              <a:t> ý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không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chạm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đất</a:t>
            </a:r>
            <a:r>
              <a:rPr lang="en-US" sz="2000" dirty="0" smtClean="0">
                <a:latin typeface="Arial" panose="020B0604020202020204" pitchFamily="34" charset="0"/>
                <a:cs typeface="Arial" panose="020B0604020202020204" pitchFamily="34" charset="0"/>
              </a:rPr>
              <a:t>)</a:t>
            </a:r>
          </a:p>
          <a:p>
            <a:pPr>
              <a:buAutoNum type="arabicPeriod"/>
            </a:pPr>
            <a:r>
              <a:rPr lang="en-US" sz="2000" dirty="0" err="1" smtClean="0">
                <a:solidFill>
                  <a:srgbClr val="0432FF"/>
                </a:solidFill>
                <a:latin typeface="Arial" panose="020B0604020202020204" pitchFamily="34" charset="0"/>
                <a:cs typeface="Arial" panose="020B0604020202020204" pitchFamily="34" charset="0"/>
              </a:rPr>
              <a:t>Trò</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chơi</a:t>
            </a:r>
            <a:r>
              <a:rPr lang="en-US" sz="2000" dirty="0" smtClean="0">
                <a:solidFill>
                  <a:srgbClr val="0432FF"/>
                </a:solidFill>
                <a:latin typeface="Arial" panose="020B0604020202020204" pitchFamily="34" charset="0"/>
                <a:cs typeface="Arial" panose="020B0604020202020204" pitchFamily="34" charset="0"/>
              </a:rPr>
              <a:t> AI NHANH HƠN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chơi</a:t>
            </a:r>
            <a:r>
              <a:rPr lang="en-US" sz="2000" dirty="0" smtClean="0">
                <a:latin typeface="Arial" panose="020B0604020202020204" pitchFamily="34" charset="0"/>
                <a:cs typeface="Arial" panose="020B0604020202020204" pitchFamily="34" charset="0"/>
              </a:rPr>
              <a:t> chia </a:t>
            </a:r>
            <a:r>
              <a:rPr lang="en-US" sz="2000" dirty="0" err="1" smtClean="0">
                <a:latin typeface="Arial" panose="020B0604020202020204" pitchFamily="34" charset="0"/>
                <a:cs typeface="Arial" panose="020B0604020202020204" pitchFamily="34" charset="0"/>
              </a:rPr>
              <a:t>thành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nhóm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lệnh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đứng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đầu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ôm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vòng</a:t>
            </a:r>
            <a:r>
              <a:rPr lang="en-US" sz="2000" dirty="0" smtClean="0">
                <a:latin typeface="Arial" panose="020B0604020202020204" pitchFamily="34" charset="0"/>
                <a:cs typeface="Arial" panose="020B0604020202020204" pitchFamily="34" charset="0"/>
              </a:rPr>
              <a:t> qua </a:t>
            </a:r>
            <a:r>
              <a:rPr lang="en-US" sz="2000" dirty="0" err="1" smtClean="0">
                <a:latin typeface="Arial" panose="020B0604020202020204" pitchFamily="34" charset="0"/>
                <a:cs typeface="Arial" panose="020B0604020202020204" pitchFamily="34" charset="0"/>
              </a:rPr>
              <a:t>vật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chuẩn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vạch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đích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bàn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tiếp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theo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rồi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chạy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về</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hàng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của</a:t>
            </a:r>
            <a:r>
              <a:rPr lang="en-US" sz="2000" dirty="0" smtClean="0">
                <a:latin typeface="Arial" panose="020B0604020202020204" pitchFamily="34" charset="0"/>
                <a:cs typeface="Arial" panose="020B0604020202020204" pitchFamily="34" charset="0"/>
              </a:rPr>
              <a:t> minh. </a:t>
            </a:r>
            <a:r>
              <a:rPr lang="en-US" sz="2000" dirty="0" err="1" smtClean="0">
                <a:latin typeface="Arial" panose="020B0604020202020204" pitchFamily="34" charset="0"/>
                <a:cs typeface="Arial" panose="020B0604020202020204" pitchFamily="34" charset="0"/>
              </a:rPr>
              <a:t>Lần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lượt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Nhóm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nhanh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nhất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cuộc</a:t>
            </a:r>
            <a:r>
              <a:rPr lang="en-US" sz="2000" dirty="0" smtClean="0">
                <a:latin typeface="Arial" panose="020B0604020202020204" pitchFamily="34" charset="0"/>
                <a:cs typeface="Arial" panose="020B0604020202020204" pitchFamily="34" charset="0"/>
              </a:rPr>
              <a:t>.</a:t>
            </a:r>
          </a:p>
          <a:p>
            <a:pPr>
              <a:buAutoNum type="arabicPeriod"/>
            </a:pPr>
            <a:r>
              <a:rPr lang="en-US" sz="2000" dirty="0" err="1" smtClean="0">
                <a:solidFill>
                  <a:srgbClr val="0432FF"/>
                </a:solidFill>
                <a:latin typeface="Arial" panose="020B0604020202020204" pitchFamily="34" charset="0"/>
                <a:cs typeface="Arial" panose="020B0604020202020204" pitchFamily="34" charset="0"/>
              </a:rPr>
              <a:t>Trò</a:t>
            </a:r>
            <a:r>
              <a:rPr lang="en-US" sz="2000" dirty="0" smtClean="0">
                <a:solidFill>
                  <a:srgbClr val="0432FF"/>
                </a:solidFill>
                <a:latin typeface="Arial" panose="020B0604020202020204" pitchFamily="34" charset="0"/>
                <a:cs typeface="Arial" panose="020B0604020202020204" pitchFamily="34" charset="0"/>
              </a:rPr>
              <a:t> </a:t>
            </a:r>
            <a:r>
              <a:rPr lang="en-US" sz="2000" dirty="0" err="1" smtClean="0">
                <a:solidFill>
                  <a:srgbClr val="0432FF"/>
                </a:solidFill>
                <a:latin typeface="Arial" panose="020B0604020202020204" pitchFamily="34" charset="0"/>
                <a:cs typeface="Arial" panose="020B0604020202020204" pitchFamily="34" charset="0"/>
              </a:rPr>
              <a:t>chơi</a:t>
            </a:r>
            <a:r>
              <a:rPr lang="en-US" sz="2000" dirty="0" smtClean="0">
                <a:solidFill>
                  <a:srgbClr val="0432FF"/>
                </a:solidFill>
                <a:latin typeface="Arial" panose="020B0604020202020204" pitchFamily="34" charset="0"/>
                <a:cs typeface="Arial" panose="020B0604020202020204" pitchFamily="34" charset="0"/>
              </a:rPr>
              <a:t> NHÓM CHIẾN THẮNG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Người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chơi</a:t>
            </a:r>
            <a:r>
              <a:rPr lang="en-US" sz="2000" dirty="0">
                <a:latin typeface="Arial" panose="020B0604020202020204" pitchFamily="34" charset="0"/>
                <a:cs typeface="Arial" panose="020B0604020202020204" pitchFamily="34" charset="0"/>
              </a:rPr>
              <a:t> chia </a:t>
            </a:r>
            <a:r>
              <a:rPr lang="en-US" sz="2000" dirty="0" err="1">
                <a:latin typeface="Arial" panose="020B0604020202020204" pitchFamily="34" charset="0"/>
                <a:cs typeface="Arial" panose="020B0604020202020204" pitchFamily="34" charset="0"/>
              </a:rPr>
              <a:t>thành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lệnh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đứng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đầu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quả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bóng</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bằng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chân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mỗi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lần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chạm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tinh</a:t>
            </a:r>
            <a:r>
              <a:rPr lang="en-US" sz="2000" dirty="0" smtClean="0">
                <a:latin typeface="Arial" panose="020B0604020202020204" pitchFamily="34" charset="0"/>
                <a:cs typeface="Arial" panose="020B0604020202020204" pitchFamily="34" charset="0"/>
              </a:rPr>
              <a:t> 1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rơi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bạn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kế</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tiếp</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thực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hiện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tâng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bóng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Cứ</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vậy</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đến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người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cuối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cùng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đội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nào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nhiều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điểm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thì</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thắng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cuộc</a:t>
            </a:r>
            <a:r>
              <a:rPr lang="en-US" sz="2000" dirty="0" smtClean="0">
                <a:latin typeface="Arial" panose="020B0604020202020204" pitchFamily="34" charset="0"/>
                <a:cs typeface="Arial" panose="020B0604020202020204" pitchFamily="34" charset="0"/>
              </a:rPr>
              <a:t>.</a:t>
            </a:r>
          </a:p>
          <a:p>
            <a:pPr>
              <a:buAutoNum type="arabicPeriod"/>
            </a:pPr>
            <a:endParaRPr lang="en-US" sz="2000" dirty="0" smtClean="0">
              <a:latin typeface="Arial" panose="020B0604020202020204" pitchFamily="34" charset="0"/>
              <a:cs typeface="Arial" panose="020B0604020202020204" pitchFamily="34" charset="0"/>
            </a:endParaRPr>
          </a:p>
          <a:p>
            <a:pPr marL="0" indent="0">
              <a:buNone/>
            </a:pPr>
            <a:endParaRPr lang="en-US" dirty="0"/>
          </a:p>
        </p:txBody>
      </p:sp>
      <p:sp>
        <p:nvSpPr>
          <p:cNvPr id="5" name="Rounded Rectangle 4"/>
          <p:cNvSpPr/>
          <p:nvPr/>
        </p:nvSpPr>
        <p:spPr>
          <a:xfrm>
            <a:off x="1996082" y="130109"/>
            <a:ext cx="6951580" cy="943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Phương</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a:t>
            </a:r>
            <a:endPar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dirty="0">
                <a:solidFill>
                  <a:srgbClr val="0432FF"/>
                </a:solidFill>
                <a:latin typeface="Arial" panose="020B0604020202020204" pitchFamily="34" charset="0"/>
                <a:cs typeface="Arial" panose="020B0604020202020204" pitchFamily="34" charset="0"/>
              </a:rPr>
              <a:t>(</a:t>
            </a:r>
            <a:r>
              <a:rPr lang="en-US" sz="2800" dirty="0" err="1">
                <a:solidFill>
                  <a:srgbClr val="0432FF"/>
                </a:solidFill>
                <a:latin typeface="Arial" panose="020B0604020202020204" pitchFamily="34" charset="0"/>
                <a:cs typeface="Arial" panose="020B0604020202020204" pitchFamily="34" charset="0"/>
              </a:rPr>
              <a:t>ví</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dụ</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1 </a:t>
            </a:r>
            <a:r>
              <a:rPr lang="en-US" sz="2800" dirty="0" err="1">
                <a:solidFill>
                  <a:srgbClr val="0432FF"/>
                </a:solidFill>
                <a:latin typeface="Arial" panose="020B0604020202020204" pitchFamily="34" charset="0"/>
                <a:cs typeface="Arial" panose="020B0604020202020204" pitchFamily="34" charset="0"/>
              </a:rPr>
              <a:t>và</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2 SGK)</a:t>
            </a:r>
            <a:endParaRPr lang="en-US" sz="2800" dirty="0"/>
          </a:p>
        </p:txBody>
      </p:sp>
    </p:spTree>
    <p:extLst>
      <p:ext uri="{BB962C8B-B14F-4D97-AF65-F5344CB8AC3E}">
        <p14:creationId xmlns:p14="http://schemas.microsoft.com/office/powerpoint/2010/main" val="1744084924"/>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3" y="1135626"/>
            <a:ext cx="9130344" cy="4955458"/>
          </a:xfrm>
        </p:spPr>
        <p:txBody>
          <a:bodyPr>
            <a:normAutofit/>
          </a:bodyPr>
          <a:lstStyle/>
          <a:p>
            <a:pPr marL="0" indent="0">
              <a:buNone/>
            </a:pPr>
            <a:r>
              <a:rPr lang="en-US" sz="24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Tóm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trò</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chơi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một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những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phương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pháp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giảng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dạy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lại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rất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nhiều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niềm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vui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giá</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trị</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cho</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trẻ</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học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tập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phát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triển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Nếu</a:t>
            </a:r>
            <a:r>
              <a:rPr lang="en-US" sz="2600" dirty="0" smtClean="0">
                <a:latin typeface="Arial" panose="020B0604020202020204" pitchFamily="34" charset="0"/>
                <a:cs typeface="Arial" panose="020B0604020202020204" pitchFamily="34" charset="0"/>
              </a:rPr>
              <a:t> HS </a:t>
            </a:r>
            <a:r>
              <a:rPr lang="en-US" sz="2600" dirty="0" err="1" smtClean="0">
                <a:latin typeface="Arial" panose="020B0604020202020204" pitchFamily="34" charset="0"/>
                <a:cs typeface="Arial" panose="020B0604020202020204" pitchFamily="34" charset="0"/>
              </a:rPr>
              <a:t>lớp</a:t>
            </a:r>
            <a:r>
              <a:rPr lang="en-US" sz="2600" dirty="0" smtClean="0">
                <a:latin typeface="Arial" panose="020B0604020202020204" pitchFamily="34" charset="0"/>
                <a:cs typeface="Arial" panose="020B0604020202020204" pitchFamily="34" charset="0"/>
              </a:rPr>
              <a:t> 6 </a:t>
            </a:r>
            <a:r>
              <a:rPr lang="en-US" sz="2600" dirty="0" err="1" smtClean="0">
                <a:latin typeface="Arial" panose="020B0604020202020204" pitchFamily="34" charset="0"/>
                <a:cs typeface="Arial" panose="020B0604020202020204" pitchFamily="34" charset="0"/>
              </a:rPr>
              <a:t>học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môn</a:t>
            </a:r>
            <a:r>
              <a:rPr lang="en-US" sz="2600" dirty="0" smtClean="0">
                <a:latin typeface="Arial" panose="020B0604020202020204" pitchFamily="34" charset="0"/>
                <a:cs typeface="Arial" panose="020B0604020202020204" pitchFamily="34" charset="0"/>
              </a:rPr>
              <a:t> GDTC </a:t>
            </a:r>
            <a:r>
              <a:rPr lang="en-US" sz="2600" dirty="0" err="1" smtClean="0">
                <a:latin typeface="Arial" panose="020B0604020202020204" pitchFamily="34" charset="0"/>
                <a:cs typeface="Arial" panose="020B0604020202020204" pitchFamily="34" charset="0"/>
              </a:rPr>
              <a:t>có</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tổ</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chức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ngay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từ</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đầu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cấp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học</a:t>
            </a:r>
            <a:r>
              <a:rPr lang="en-US" sz="2600" dirty="0" smtClean="0">
                <a:latin typeface="Arial" panose="020B0604020202020204" pitchFamily="34" charset="0"/>
                <a:cs typeface="Arial" panose="020B0604020202020204" pitchFamily="34" charset="0"/>
              </a:rPr>
              <a:t> THCS </a:t>
            </a:r>
            <a:r>
              <a:rPr lang="en-US" sz="2600" dirty="0" err="1" smtClean="0">
                <a:latin typeface="Arial" panose="020B0604020202020204" pitchFamily="34" charset="0"/>
                <a:cs typeface="Arial" panose="020B0604020202020204" pitchFamily="34" charset="0"/>
              </a:rPr>
              <a:t>thì</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sau</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này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khi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lớn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lên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em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sẽ</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có</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những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kỉ</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niệm</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đẹp</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để</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phát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triển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năng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lực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nhân</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một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cách</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tốt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nhất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Chúng</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ta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những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chỉ</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bảo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kĩ</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năng</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trong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bóng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đá</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còn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có</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quan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trọng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truyền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một</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sự</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đánh</a:t>
            </a:r>
            <a:r>
              <a:rPr lang="en-US" sz="2600" dirty="0" smtClean="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giá</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cao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như</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yêu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đối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với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bóng</a:t>
            </a:r>
            <a:r>
              <a:rPr lang="en-US" sz="2600" dirty="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đá</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nói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riêng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và</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các</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hoạt</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động</a:t>
            </a:r>
            <a:r>
              <a:rPr lang="en-US" sz="2600" dirty="0" smtClean="0">
                <a:latin typeface="Arial" panose="020B0604020202020204" pitchFamily="34" charset="0"/>
                <a:cs typeface="Arial" panose="020B0604020202020204" pitchFamily="34" charset="0"/>
              </a:rPr>
              <a:t> TDTT </a:t>
            </a:r>
            <a:r>
              <a:rPr lang="en-US" sz="2600" dirty="0" err="1" smtClean="0">
                <a:latin typeface="Arial" panose="020B0604020202020204" pitchFamily="34" charset="0"/>
                <a:cs typeface="Arial" panose="020B0604020202020204" pitchFamily="34" charset="0"/>
              </a:rPr>
              <a:t>nói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chung</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Vì</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vậy</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chúng</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ta </a:t>
            </a:r>
            <a:r>
              <a:rPr lang="en-US" sz="2600" dirty="0" err="1">
                <a:latin typeface="Arial" panose="020B0604020202020204" pitchFamily="34" charset="0"/>
                <a:cs typeface="Arial" panose="020B0604020202020204" pitchFamily="34" charset="0"/>
              </a:rPr>
              <a:t>cần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khuyến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khích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sự</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phát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triển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tình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bạn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nhấn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mạnh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cách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làm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việc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cùng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nhau</a:t>
            </a:r>
            <a:r>
              <a:rPr lang="en-US" sz="2600" dirty="0">
                <a:latin typeface="Arial" panose="020B0604020202020204" pitchFamily="34" charset="0"/>
                <a:cs typeface="Arial" panose="020B0604020202020204" pitchFamily="34" charset="0"/>
              </a:rPr>
              <a:t>.</a:t>
            </a:r>
          </a:p>
          <a:p>
            <a:pPr marL="0" indent="0">
              <a:buNone/>
            </a:pPr>
            <a:endParaRPr lang="en-US" sz="2000" dirty="0" smtClean="0">
              <a:latin typeface="Arial" panose="020B0604020202020204" pitchFamily="34" charset="0"/>
              <a:cs typeface="Arial" panose="020B0604020202020204" pitchFamily="34" charset="0"/>
            </a:endParaRPr>
          </a:p>
          <a:p>
            <a:pPr marL="0" indent="0">
              <a:buNone/>
            </a:pPr>
            <a:endParaRPr lang="en-US" dirty="0"/>
          </a:p>
        </p:txBody>
      </p:sp>
      <p:sp>
        <p:nvSpPr>
          <p:cNvPr id="5" name="Rounded Rectangle 4"/>
          <p:cNvSpPr/>
          <p:nvPr/>
        </p:nvSpPr>
        <p:spPr>
          <a:xfrm>
            <a:off x="467906" y="94147"/>
            <a:ext cx="6951580" cy="943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Phương</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pháp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err="1"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môn</a:t>
            </a:r>
            <a:endParaRPr lang="en-US"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800" dirty="0">
                <a:solidFill>
                  <a:srgbClr val="0432FF"/>
                </a:solidFill>
                <a:latin typeface="Arial" panose="020B0604020202020204" pitchFamily="34" charset="0"/>
                <a:cs typeface="Arial" panose="020B0604020202020204" pitchFamily="34" charset="0"/>
              </a:rPr>
              <a:t>(</a:t>
            </a:r>
            <a:r>
              <a:rPr lang="en-US" sz="2800" dirty="0" err="1">
                <a:solidFill>
                  <a:srgbClr val="0432FF"/>
                </a:solidFill>
                <a:latin typeface="Arial" panose="020B0604020202020204" pitchFamily="34" charset="0"/>
                <a:cs typeface="Arial" panose="020B0604020202020204" pitchFamily="34" charset="0"/>
              </a:rPr>
              <a:t>ví</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dụ</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1 </a:t>
            </a:r>
            <a:r>
              <a:rPr lang="en-US" sz="2800" dirty="0" err="1">
                <a:solidFill>
                  <a:srgbClr val="0432FF"/>
                </a:solidFill>
                <a:latin typeface="Arial" panose="020B0604020202020204" pitchFamily="34" charset="0"/>
                <a:cs typeface="Arial" panose="020B0604020202020204" pitchFamily="34" charset="0"/>
              </a:rPr>
              <a:t>và</a:t>
            </a:r>
            <a:r>
              <a:rPr lang="en-US" sz="2800" dirty="0">
                <a:solidFill>
                  <a:srgbClr val="0432FF"/>
                </a:solidFill>
                <a:latin typeface="Arial" panose="020B0604020202020204" pitchFamily="34" charset="0"/>
                <a:cs typeface="Arial" panose="020B0604020202020204" pitchFamily="34" charset="0"/>
              </a:rPr>
              <a:t> </a:t>
            </a:r>
            <a:r>
              <a:rPr lang="en-US" sz="2800" dirty="0" err="1">
                <a:solidFill>
                  <a:srgbClr val="0432FF"/>
                </a:solidFill>
                <a:latin typeface="Arial" panose="020B0604020202020204" pitchFamily="34" charset="0"/>
                <a:cs typeface="Arial" panose="020B0604020202020204" pitchFamily="34" charset="0"/>
              </a:rPr>
              <a:t>bài</a:t>
            </a:r>
            <a:r>
              <a:rPr lang="en-US" sz="2800" dirty="0">
                <a:solidFill>
                  <a:srgbClr val="0432FF"/>
                </a:solidFill>
                <a:latin typeface="Arial" panose="020B0604020202020204" pitchFamily="34" charset="0"/>
                <a:cs typeface="Arial" panose="020B0604020202020204" pitchFamily="34" charset="0"/>
              </a:rPr>
              <a:t> 2 SGK)</a:t>
            </a:r>
            <a:endParaRPr lang="en-US" sz="2800" dirty="0"/>
          </a:p>
        </p:txBody>
      </p:sp>
    </p:spTree>
    <p:extLst>
      <p:ext uri="{BB962C8B-B14F-4D97-AF65-F5344CB8AC3E}">
        <p14:creationId xmlns:p14="http://schemas.microsoft.com/office/powerpoint/2010/main" val="483223647"/>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64" y="240284"/>
            <a:ext cx="9912008" cy="614516"/>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HỌC SINH CẦN CHUẨN BỊ GÌ ĐỂ HỌC </a:t>
            </a:r>
            <a:r>
              <a:rPr lang="en-US" sz="2800" b="1" dirty="0">
                <a:solidFill>
                  <a:srgbClr val="FF0000"/>
                </a:solidFill>
                <a:latin typeface="Arial" panose="020B0604020202020204" pitchFamily="34" charset="0"/>
                <a:cs typeface="Arial" panose="020B0604020202020204" pitchFamily="34" charset="0"/>
              </a:rPr>
              <a:t>TỐT </a:t>
            </a:r>
            <a:r>
              <a:rPr lang="en-US" sz="2800" b="1" dirty="0" smtClean="0">
                <a:solidFill>
                  <a:srgbClr val="FF0000"/>
                </a:solidFill>
                <a:latin typeface="Arial" panose="020B0604020202020204" pitchFamily="34" charset="0"/>
                <a:cs typeface="Arial" panose="020B0604020202020204" pitchFamily="34" charset="0"/>
              </a:rPr>
              <a:t>MÔN GDTC?</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92081" y="914400"/>
            <a:ext cx="10619932" cy="5707625"/>
          </a:xfrm>
        </p:spPr>
        <p:txBody>
          <a:bodyPr>
            <a:normAutofit fontScale="25000" lnSpcReduction="20000"/>
          </a:bodyPr>
          <a:lstStyle/>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Cơ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thể</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phải</a:t>
            </a:r>
            <a:r>
              <a:rPr lang="en-US" sz="8000" dirty="0" smtClean="0">
                <a:solidFill>
                  <a:schemeClr val="tx1"/>
                </a:solidFill>
                <a:latin typeface="Arial" panose="020B0604020202020204" pitchFamily="34" charset="0"/>
                <a:cs typeface="Arial" panose="020B0604020202020204" pitchFamily="34" charset="0"/>
              </a:rPr>
              <a:t> ở </a:t>
            </a:r>
            <a:r>
              <a:rPr lang="en-US" sz="8000" dirty="0" err="1" smtClean="0">
                <a:solidFill>
                  <a:schemeClr val="tx1"/>
                </a:solidFill>
                <a:latin typeface="Arial" panose="020B0604020202020204" pitchFamily="34" charset="0"/>
                <a:cs typeface="Arial" panose="020B0604020202020204" pitchFamily="34" charset="0"/>
              </a:rPr>
              <a:t>trạng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thái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tốt</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nhất</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trước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khi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Ngủ</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đủ</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giấc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trước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khi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endParaRPr lang="en-US" sz="8000" dirty="0" smtClean="0">
              <a:solidFill>
                <a:schemeClr val="tx1"/>
              </a:solidFill>
              <a:latin typeface="Arial" panose="020B0604020202020204" pitchFamily="34" charset="0"/>
              <a:cs typeface="Arial" panose="020B0604020202020204" pitchFamily="34" charset="0"/>
            </a:endParaRPr>
          </a:p>
          <a:p>
            <a:pPr marL="0" indent="0">
              <a:lnSpc>
                <a:spcPct val="120000"/>
              </a:lnSpc>
              <a:buNone/>
            </a:pPr>
            <a:r>
              <a:rPr lang="en-US" sz="8000" dirty="0" smtClean="0">
                <a:solidFill>
                  <a:schemeClr val="tx1"/>
                </a:solidFill>
                <a:latin typeface="Arial" panose="020B0604020202020204" pitchFamily="34" charset="0"/>
                <a:cs typeface="Arial" panose="020B0604020202020204" pitchFamily="34" charset="0"/>
              </a:rPr>
              <a:t>	+ </a:t>
            </a:r>
            <a:r>
              <a:rPr lang="en-US" sz="8000" dirty="0" err="1">
                <a:solidFill>
                  <a:schemeClr val="tx1"/>
                </a:solidFill>
                <a:latin typeface="Arial" panose="020B0604020202020204" pitchFamily="34" charset="0"/>
                <a:cs typeface="Arial" panose="020B0604020202020204" pitchFamily="34" charset="0"/>
              </a:rPr>
              <a:t>Kiểm</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tra</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sức</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khỏe</a:t>
            </a:r>
            <a:r>
              <a:rPr lang="en-US" sz="8000" dirty="0">
                <a:solidFill>
                  <a:schemeClr val="tx1"/>
                </a:solidFill>
                <a:latin typeface="Arial" panose="020B0604020202020204" pitchFamily="34" charset="0"/>
                <a:cs typeface="Arial" panose="020B0604020202020204" pitchFamily="34" charset="0"/>
              </a:rPr>
              <a:t> ban </a:t>
            </a:r>
            <a:r>
              <a:rPr lang="en-US" sz="8000" dirty="0" err="1">
                <a:solidFill>
                  <a:schemeClr val="tx1"/>
                </a:solidFill>
                <a:latin typeface="Arial" panose="020B0604020202020204" pitchFamily="34" charset="0"/>
                <a:cs typeface="Arial" panose="020B0604020202020204" pitchFamily="34" charset="0"/>
              </a:rPr>
              <a:t>đầu</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xem</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trạng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thái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có</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ổn</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định</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không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trước</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tập</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luyện</a:t>
            </a:r>
            <a:endParaRPr lang="en-US" sz="8000" dirty="0">
              <a:solidFill>
                <a:schemeClr val="tx1"/>
              </a:solidFill>
              <a:latin typeface="Arial" panose="020B0604020202020204" pitchFamily="34" charset="0"/>
              <a:cs typeface="Arial" panose="020B0604020202020204" pitchFamily="34" charset="0"/>
            </a:endParaRPr>
          </a:p>
          <a:p>
            <a:pPr marL="0" indent="0">
              <a:lnSpc>
                <a:spcPct val="120000"/>
              </a:lnSpc>
              <a:buNone/>
            </a:pPr>
            <a:r>
              <a:rPr lang="en-US" sz="8000" dirty="0">
                <a:solidFill>
                  <a:schemeClr val="tx1"/>
                </a:solidFill>
                <a:latin typeface="Arial" panose="020B0604020202020204" pitchFamily="34" charset="0"/>
                <a:cs typeface="Arial" panose="020B0604020202020204" pitchFamily="34" charset="0"/>
              </a:rPr>
              <a:t>	+ </a:t>
            </a:r>
            <a:r>
              <a:rPr lang="en-US" sz="8000" dirty="0" err="1">
                <a:solidFill>
                  <a:schemeClr val="tx1"/>
                </a:solidFill>
                <a:latin typeface="Arial" panose="020B0604020202020204" pitchFamily="34" charset="0"/>
                <a:cs typeface="Arial" panose="020B0604020202020204" pitchFamily="34" charset="0"/>
              </a:rPr>
              <a:t>Kiểm</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tra</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sức</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khỏe</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trong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tập</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luyện</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và</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sau</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tập</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luyện</a:t>
            </a:r>
            <a:endParaRPr lang="en-US" sz="8000" dirty="0">
              <a:solidFill>
                <a:schemeClr val="tx1"/>
              </a:solidFill>
              <a:latin typeface="Arial" panose="020B0604020202020204" pitchFamily="34" charset="0"/>
              <a:cs typeface="Arial" panose="020B0604020202020204" pitchFamily="34" charset="0"/>
            </a:endParaRP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Thực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hiện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đúng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nguyên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tắc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lượng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vận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động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phù</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hợp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vùa</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sức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với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nội</a:t>
            </a:r>
            <a:r>
              <a:rPr lang="en-US" sz="8000" dirty="0" smtClean="0">
                <a:solidFill>
                  <a:schemeClr val="tx1"/>
                </a:solidFill>
                <a:latin typeface="Arial" panose="020B0604020202020204" pitchFamily="34" charset="0"/>
                <a:cs typeface="Arial" panose="020B0604020202020204" pitchFamily="34" charset="0"/>
              </a:rPr>
              <a:t> dung </a:t>
            </a:r>
            <a:r>
              <a:rPr lang="en-US" sz="8000" dirty="0" err="1" smtClean="0">
                <a:solidFill>
                  <a:schemeClr val="tx1"/>
                </a:solidFill>
                <a:latin typeface="Arial" panose="020B0604020202020204" pitchFamily="34" charset="0"/>
                <a:cs typeface="Arial" panose="020B0604020202020204" pitchFamily="34" charset="0"/>
              </a:rPr>
              <a:t>học</a:t>
            </a:r>
            <a:endParaRPr lang="en-US" sz="8000" dirty="0" smtClean="0">
              <a:solidFill>
                <a:schemeClr val="tx1"/>
              </a:solidFill>
              <a:latin typeface="Arial" panose="020B0604020202020204" pitchFamily="34" charset="0"/>
              <a:cs typeface="Arial" panose="020B0604020202020204" pitchFamily="34" charset="0"/>
            </a:endParaRPr>
          </a:p>
          <a:p>
            <a:pPr lvl="0">
              <a:lnSpc>
                <a:spcPct val="120000"/>
              </a:lnSpc>
              <a:buFontTx/>
              <a:buChar char="-"/>
            </a:pPr>
            <a:r>
              <a:rPr lang="en-US" sz="8000" dirty="0" err="1">
                <a:solidFill>
                  <a:schemeClr val="tx1"/>
                </a:solidFill>
                <a:latin typeface="Arial" panose="020B0604020202020204" pitchFamily="34" charset="0"/>
                <a:cs typeface="Arial" panose="020B0604020202020204" pitchFamily="34" charset="0"/>
              </a:rPr>
              <a:t>Khởi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động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đúng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và</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đủ</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trước</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tập</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luyện</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nhằm</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giúp</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cơ</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thể</a:t>
            </a:r>
            <a:r>
              <a:rPr lang="en-US" sz="8000" dirty="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đạt</a:t>
            </a:r>
            <a:r>
              <a:rPr lang="en-US" sz="8000" dirty="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được</a:t>
            </a:r>
            <a:r>
              <a:rPr lang="en-US" sz="8000" dirty="0" smtClean="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trạng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thái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tốt</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nhất</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khi</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hoạt</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động</a:t>
            </a:r>
            <a:r>
              <a:rPr lang="en-US" sz="8000" dirty="0">
                <a:solidFill>
                  <a:schemeClr val="tx1"/>
                </a:solidFill>
                <a:latin typeface="Arial" panose="020B0604020202020204" pitchFamily="34" charset="0"/>
                <a:cs typeface="Arial" panose="020B0604020202020204" pitchFamily="34" charset="0"/>
              </a:rPr>
              <a:t> </a:t>
            </a:r>
            <a:r>
              <a:rPr lang="en-US" sz="8000" dirty="0" err="1">
                <a:solidFill>
                  <a:schemeClr val="tx1"/>
                </a:solidFill>
                <a:latin typeface="Arial" panose="020B0604020202020204" pitchFamily="34" charset="0"/>
                <a:cs typeface="Arial" panose="020B0604020202020204" pitchFamily="34" charset="0"/>
              </a:rPr>
              <a:t>thể</a:t>
            </a:r>
            <a:r>
              <a:rPr lang="en-US" sz="8000" dirty="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lực</a:t>
            </a:r>
            <a:endParaRPr lang="en-US" sz="8000" dirty="0" smtClean="0">
              <a:solidFill>
                <a:schemeClr val="tx1"/>
              </a:solidFill>
              <a:latin typeface="Arial" panose="020B0604020202020204" pitchFamily="34" charset="0"/>
              <a:cs typeface="Arial" panose="020B0604020202020204" pitchFamily="34" charset="0"/>
            </a:endParaRP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Uống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đủ</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và</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hợp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lí</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nước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trước</a:t>
            </a:r>
            <a:r>
              <a:rPr lang="en-US" sz="8000" dirty="0" smtClean="0">
                <a:solidFill>
                  <a:schemeClr val="tx1"/>
                </a:solidFill>
                <a:latin typeface="Arial" panose="020B0604020202020204" pitchFamily="34" charset="0"/>
                <a:cs typeface="Arial" panose="020B0604020202020204" pitchFamily="34" charset="0"/>
              </a:rPr>
              <a:t> – </a:t>
            </a:r>
            <a:r>
              <a:rPr lang="en-US" sz="8000" dirty="0" err="1" smtClean="0">
                <a:solidFill>
                  <a:schemeClr val="tx1"/>
                </a:solidFill>
                <a:latin typeface="Arial" panose="020B0604020202020204" pitchFamily="34" charset="0"/>
                <a:cs typeface="Arial" panose="020B0604020202020204" pitchFamily="34" charset="0"/>
              </a:rPr>
              <a:t>trong</a:t>
            </a:r>
            <a:r>
              <a:rPr lang="en-US" sz="8000" dirty="0" smtClean="0">
                <a:solidFill>
                  <a:schemeClr val="tx1"/>
                </a:solidFill>
                <a:latin typeface="Arial" panose="020B0604020202020204" pitchFamily="34" charset="0"/>
                <a:cs typeface="Arial" panose="020B0604020202020204" pitchFamily="34" charset="0"/>
              </a:rPr>
              <a:t> – </a:t>
            </a:r>
            <a:r>
              <a:rPr lang="en-US" sz="8000" dirty="0" err="1" smtClean="0">
                <a:solidFill>
                  <a:schemeClr val="tx1"/>
                </a:solidFill>
                <a:latin typeface="Arial" panose="020B0604020202020204" pitchFamily="34" charset="0"/>
                <a:cs typeface="Arial" panose="020B0604020202020204" pitchFamily="34" charset="0"/>
              </a:rPr>
              <a:t>sau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để</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tránh</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hiện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tượng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thiếu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nước</a:t>
            </a:r>
            <a:endParaRPr lang="en-US" sz="8000" dirty="0" smtClean="0">
              <a:solidFill>
                <a:schemeClr val="tx1"/>
              </a:solidFill>
              <a:latin typeface="Arial" panose="020B0604020202020204" pitchFamily="34" charset="0"/>
              <a:cs typeface="Arial" panose="020B0604020202020204" pitchFamily="34" charset="0"/>
            </a:endParaRP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Trang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phục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phù</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hợp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gọn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nhẹ</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đúng</a:t>
            </a:r>
            <a:r>
              <a:rPr lang="en-US" sz="8000" dirty="0" smtClean="0">
                <a:solidFill>
                  <a:schemeClr val="tx1"/>
                </a:solidFill>
                <a:latin typeface="Arial" panose="020B0604020202020204" pitchFamily="34" charset="0"/>
                <a:cs typeface="Arial" panose="020B0604020202020204" pitchFamily="34" charset="0"/>
              </a:rPr>
              <a:t> size. </a:t>
            </a:r>
            <a:r>
              <a:rPr lang="en-US" sz="8000" dirty="0" err="1" smtClean="0">
                <a:solidFill>
                  <a:schemeClr val="tx1"/>
                </a:solidFill>
                <a:latin typeface="Arial" panose="020B0604020202020204" pitchFamily="34" charset="0"/>
                <a:cs typeface="Arial" panose="020B0604020202020204" pitchFamily="34" charset="0"/>
              </a:rPr>
              <a:t>Không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quá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rộng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hoặc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quá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chật</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làm</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ảnh</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hưởng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đến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quá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trình</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Trang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phục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phải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có</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tính</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đàn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hồi</a:t>
            </a:r>
            <a:r>
              <a:rPr lang="en-US" sz="8000" dirty="0" smtClean="0">
                <a:solidFill>
                  <a:schemeClr val="tx1"/>
                </a:solidFill>
                <a:latin typeface="Arial" panose="020B0604020202020204" pitchFamily="34" charset="0"/>
                <a:cs typeface="Arial" panose="020B0604020202020204" pitchFamily="34" charset="0"/>
              </a:rPr>
              <a:t>.</a:t>
            </a: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Giày</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thể</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thao</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phải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đúng</a:t>
            </a:r>
            <a:r>
              <a:rPr lang="en-US" sz="8000" dirty="0" smtClean="0">
                <a:solidFill>
                  <a:schemeClr val="tx1"/>
                </a:solidFill>
                <a:latin typeface="Arial" panose="020B0604020202020204" pitchFamily="34" charset="0"/>
                <a:cs typeface="Arial" panose="020B0604020202020204" pitchFamily="34" charset="0"/>
              </a:rPr>
              <a:t> size, </a:t>
            </a:r>
            <a:r>
              <a:rPr lang="en-US" sz="8000" dirty="0" err="1" smtClean="0">
                <a:solidFill>
                  <a:schemeClr val="tx1"/>
                </a:solidFill>
                <a:latin typeface="Arial" panose="020B0604020202020204" pitchFamily="34" charset="0"/>
                <a:cs typeface="Arial" panose="020B0604020202020204" pitchFamily="34" charset="0"/>
              </a:rPr>
              <a:t>không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rộng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cũng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như</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không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chật</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Đế</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giày</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được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làm</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bằng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cao</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su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có</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tính</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đàn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hồi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cao</a:t>
            </a:r>
            <a:r>
              <a:rPr lang="en-US" sz="8000" dirty="0" smtClean="0">
                <a:solidFill>
                  <a:schemeClr val="tx1"/>
                </a:solidFill>
                <a:latin typeface="Arial" panose="020B0604020202020204" pitchFamily="34" charset="0"/>
                <a:cs typeface="Arial" panose="020B0604020202020204" pitchFamily="34" charset="0"/>
              </a:rPr>
              <a:t>.</a:t>
            </a: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Thả</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lỏng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thể</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sau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khi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tập</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luyện</a:t>
            </a:r>
            <a:r>
              <a:rPr lang="en-US" sz="8000" dirty="0" smtClean="0">
                <a:solidFill>
                  <a:schemeClr val="tx1"/>
                </a:solidFill>
                <a:latin typeface="Arial" panose="020B0604020202020204" pitchFamily="34" charset="0"/>
                <a:cs typeface="Arial" panose="020B0604020202020204" pitchFamily="34" charset="0"/>
              </a:rPr>
              <a:t>.</a:t>
            </a:r>
          </a:p>
          <a:p>
            <a:pPr lvl="0">
              <a:lnSpc>
                <a:spcPct val="120000"/>
              </a:lnSpc>
              <a:buFontTx/>
              <a:buChar char="-"/>
            </a:pPr>
            <a:r>
              <a:rPr lang="en-US" sz="8000" dirty="0" err="1" smtClean="0">
                <a:solidFill>
                  <a:schemeClr val="tx1"/>
                </a:solidFill>
                <a:latin typeface="Arial" panose="020B0604020202020204" pitchFamily="34" charset="0"/>
                <a:cs typeface="Arial" panose="020B0604020202020204" pitchFamily="34" charset="0"/>
              </a:rPr>
              <a:t>Đối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với</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môn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học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thể</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thao</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tự</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chọn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cần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chuẩn</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bị</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bóng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đá</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hoặc</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bóng</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rổ</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theo</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yêu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cầu</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của</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giáo</a:t>
            </a:r>
            <a:r>
              <a:rPr lang="en-US" sz="8000" dirty="0" smtClean="0">
                <a:solidFill>
                  <a:schemeClr val="tx1"/>
                </a:solidFill>
                <a:latin typeface="Arial" panose="020B0604020202020204" pitchFamily="34" charset="0"/>
                <a:cs typeface="Arial" panose="020B0604020202020204" pitchFamily="34" charset="0"/>
              </a:rPr>
              <a:t> </a:t>
            </a:r>
            <a:r>
              <a:rPr lang="en-US" sz="8000" dirty="0" err="1" smtClean="0">
                <a:solidFill>
                  <a:schemeClr val="tx1"/>
                </a:solidFill>
                <a:latin typeface="Arial" panose="020B0604020202020204" pitchFamily="34" charset="0"/>
                <a:cs typeface="Arial" panose="020B0604020202020204" pitchFamily="34" charset="0"/>
              </a:rPr>
              <a:t>viên</a:t>
            </a:r>
            <a:endParaRPr lang="en-US" sz="8000" dirty="0" smtClean="0">
              <a:solidFill>
                <a:schemeClr val="tx1"/>
              </a:solidFill>
              <a:latin typeface="Arial" panose="020B0604020202020204" pitchFamily="34" charset="0"/>
              <a:cs typeface="Arial" panose="020B0604020202020204" pitchFamily="34" charset="0"/>
            </a:endParaRPr>
          </a:p>
          <a:p>
            <a:pPr marL="0" indent="0">
              <a:buNone/>
            </a:pPr>
            <a:r>
              <a:rPr lang="en-US" sz="2400" dirty="0">
                <a:solidFill>
                  <a:schemeClr val="tx1"/>
                </a:solidFill>
                <a:latin typeface="Arial" panose="020B0604020202020204" pitchFamily="34" charset="0"/>
                <a:cs typeface="Arial" panose="020B0604020202020204" pitchFamily="34" charset="0"/>
              </a:rPr>
              <a:t>	</a:t>
            </a:r>
            <a:endParaRPr lang="en-US" dirty="0">
              <a:solidFill>
                <a:schemeClr val="tx1"/>
              </a:solidFill>
            </a:endParaRPr>
          </a:p>
        </p:txBody>
      </p:sp>
    </p:spTree>
    <p:extLst>
      <p:ext uri="{BB962C8B-B14F-4D97-AF65-F5344CB8AC3E}">
        <p14:creationId xmlns:p14="http://schemas.microsoft.com/office/powerpoint/2010/main" val="257155466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70" y="299884"/>
            <a:ext cx="9912008" cy="717755"/>
          </a:xfrm>
        </p:spPr>
        <p:txBody>
          <a:bodyPr>
            <a:normAutofit/>
          </a:bodyPr>
          <a:lstStyle/>
          <a:p>
            <a:pPr algn="ctr"/>
            <a:r>
              <a:rPr lang="en-US" sz="2800" b="1" dirty="0" smtClean="0">
                <a:solidFill>
                  <a:srgbClr val="FF0000"/>
                </a:solidFill>
                <a:latin typeface="Arial" panose="020B0604020202020204" pitchFamily="34" charset="0"/>
                <a:cs typeface="Arial" panose="020B0604020202020204" pitchFamily="34" charset="0"/>
              </a:rPr>
              <a:t>DINH DƯỠNG CẦN THIẾT KHI TẬP LUYỆN </a:t>
            </a:r>
            <a:endParaRPr lang="en-US" sz="28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8723" y="904905"/>
            <a:ext cx="9829781" cy="5604386"/>
          </a:xfrm>
        </p:spPr>
        <p:txBody>
          <a:bodyPr>
            <a:normAutofit fontScale="92500" lnSpcReduction="10000"/>
          </a:bodyPr>
          <a:lstStyle/>
          <a:p>
            <a:pPr marL="0" indent="0">
              <a:buNone/>
            </a:pPr>
            <a:r>
              <a:rPr lang="en-US" sz="2600" dirty="0" smtClean="0">
                <a:solidFill>
                  <a:srgbClr val="0432FF"/>
                </a:solidFill>
                <a:latin typeface="Arial" panose="020B0604020202020204" pitchFamily="34" charset="0"/>
                <a:cs typeface="Arial" panose="020B0604020202020204" pitchFamily="34" charset="0"/>
                <a:sym typeface="Wingdings" panose="05000000000000000000" pitchFamily="2" charset="2"/>
              </a:rPr>
              <a:t></a:t>
            </a:r>
            <a:r>
              <a:rPr lang="en-US" sz="26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600" dirty="0" smtClean="0">
                <a:solidFill>
                  <a:srgbClr val="0432FF"/>
                </a:solidFill>
                <a:latin typeface="Arial" panose="020B0604020202020204" pitchFamily="34" charset="0"/>
                <a:cs typeface="Arial" panose="020B0604020202020204" pitchFamily="34" charset="0"/>
              </a:rPr>
              <a:t>3 </a:t>
            </a:r>
            <a:r>
              <a:rPr lang="en-US" sz="2600" dirty="0" err="1">
                <a:solidFill>
                  <a:srgbClr val="0432FF"/>
                </a:solidFill>
                <a:latin typeface="Arial" panose="020B0604020202020204" pitchFamily="34" charset="0"/>
                <a:cs typeface="Arial" panose="020B0604020202020204" pitchFamily="34" charset="0"/>
              </a:rPr>
              <a:t>nguyên</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tắc</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quan</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trọng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trong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chế</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độ</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dinh</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dưỡng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cho</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người</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tập</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luyện</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thể</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thao</a:t>
            </a:r>
            <a:endParaRPr lang="en-US" sz="2600" dirty="0">
              <a:solidFill>
                <a:srgbClr val="0432FF"/>
              </a:solidFill>
              <a:latin typeface="Arial" panose="020B0604020202020204" pitchFamily="34" charset="0"/>
              <a:cs typeface="Arial" panose="020B0604020202020204" pitchFamily="34" charset="0"/>
            </a:endParaRPr>
          </a:p>
          <a:p>
            <a:pPr marL="0" indent="0" fontAlgn="base">
              <a:buNone/>
            </a:pPr>
            <a:r>
              <a:rPr lang="en-US" sz="2400" dirty="0">
                <a:solidFill>
                  <a:schemeClr val="tx1"/>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sáng</a:t>
            </a:r>
            <a:endParaRPr lang="en-US" sz="2400" dirty="0">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2</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Nạp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lượng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dục</a:t>
            </a:r>
            <a:endParaRPr lang="en-US" sz="2400" dirty="0">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3</a:t>
            </a:r>
            <a:r>
              <a:rPr lang="en-US" sz="2400" dirty="0">
                <a:latin typeface="Arial" panose="020B0604020202020204" pitchFamily="34" charset="0"/>
                <a:cs typeface="Arial" panose="020B0604020202020204" pitchFamily="34" charset="0"/>
              </a:rPr>
              <a:t>. Chia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ăn</a:t>
            </a:r>
            <a:endParaRPr lang="en-US" sz="2400" dirty="0">
              <a:latin typeface="Arial" panose="020B0604020202020204" pitchFamily="34" charset="0"/>
              <a:cs typeface="Arial" panose="020B0604020202020204" pitchFamily="34" charset="0"/>
            </a:endParaRPr>
          </a:p>
          <a:p>
            <a:pPr marL="0" indent="0">
              <a:buNone/>
            </a:pPr>
            <a:r>
              <a:rPr lang="en-US" sz="2600" dirty="0">
                <a:solidFill>
                  <a:srgbClr val="0432FF"/>
                </a:solidFill>
                <a:latin typeface="Arial" panose="020B0604020202020204" pitchFamily="34" charset="0"/>
                <a:cs typeface="Arial" panose="020B0604020202020204" pitchFamily="34" charset="0"/>
                <a:sym typeface="Wingdings" panose="05000000000000000000" pitchFamily="2" charset="2"/>
              </a:rPr>
              <a:t></a:t>
            </a:r>
            <a:r>
              <a:rPr lang="en-US" sz="26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600" dirty="0" smtClean="0">
                <a:solidFill>
                  <a:srgbClr val="0432FF"/>
                </a:solidFill>
                <a:latin typeface="Arial" panose="020B0604020202020204" pitchFamily="34" charset="0"/>
                <a:cs typeface="Arial" panose="020B0604020202020204" pitchFamily="34" charset="0"/>
              </a:rPr>
              <a:t>4 </a:t>
            </a:r>
            <a:r>
              <a:rPr lang="en-US" sz="2600" dirty="0" err="1">
                <a:solidFill>
                  <a:srgbClr val="0432FF"/>
                </a:solidFill>
                <a:latin typeface="Arial" panose="020B0604020202020204" pitchFamily="34" charset="0"/>
                <a:cs typeface="Arial" panose="020B0604020202020204" pitchFamily="34" charset="0"/>
              </a:rPr>
              <a:t>nhóm</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chất</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không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thể</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thiếu</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với</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dinh</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dưỡng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trong</a:t>
            </a:r>
            <a:r>
              <a:rPr lang="en-US" sz="2600" dirty="0">
                <a:solidFill>
                  <a:srgbClr val="0432FF"/>
                </a:solidFill>
                <a:latin typeface="Arial" panose="020B0604020202020204" pitchFamily="34" charset="0"/>
                <a:cs typeface="Arial" panose="020B0604020202020204" pitchFamily="34" charset="0"/>
              </a:rPr>
              <a:t> </a:t>
            </a:r>
            <a:r>
              <a:rPr lang="en-US" sz="2600" dirty="0" err="1">
                <a:solidFill>
                  <a:srgbClr val="0432FF"/>
                </a:solidFill>
                <a:latin typeface="Arial" panose="020B0604020202020204" pitchFamily="34" charset="0"/>
                <a:cs typeface="Arial" panose="020B0604020202020204" pitchFamily="34" charset="0"/>
              </a:rPr>
              <a:t>thể</a:t>
            </a:r>
            <a:r>
              <a:rPr lang="en-US" sz="2600" dirty="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thao</a:t>
            </a:r>
            <a:endParaRPr lang="en-US" sz="2600" dirty="0" smtClean="0">
              <a:solidFill>
                <a:srgbClr val="0432FF"/>
              </a:solidFill>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1. Carbohydrate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Tinh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bột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Các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loại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ngũ</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cốc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bánh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mì</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lang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khoai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tây</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2. Protein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đạm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thịt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tôm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trứng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sữa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đậu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nành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đậu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hà</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phô</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mai</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3. </a:t>
            </a:r>
            <a:r>
              <a:rPr lang="en-US" sz="2400" dirty="0" err="1" smtClean="0">
                <a:latin typeface="Arial" panose="020B0604020202020204" pitchFamily="34" charset="0"/>
                <a:cs typeface="Arial" panose="020B0604020202020204" pitchFamily="34" charset="0"/>
              </a:rPr>
              <a:t>Chất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béo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Dầu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ăn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dầu</a:t>
            </a:r>
            <a:r>
              <a:rPr lang="en-US" sz="2400" dirty="0" smtClean="0">
                <a:latin typeface="Arial" panose="020B0604020202020204" pitchFamily="34" charset="0"/>
                <a:cs typeface="Arial" panose="020B0604020202020204" pitchFamily="34" charset="0"/>
              </a:rPr>
              <a:t> ô </a:t>
            </a:r>
            <a:r>
              <a:rPr lang="en-US" sz="2400" dirty="0" err="1" smtClean="0">
                <a:latin typeface="Arial" panose="020B0604020202020204" pitchFamily="34" charset="0"/>
                <a:cs typeface="Arial" panose="020B0604020202020204" pitchFamily="34" charset="0"/>
              </a:rPr>
              <a:t>liu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mỡ</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động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vật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0" indent="0" fontAlgn="base">
              <a:buNone/>
            </a:pPr>
            <a:r>
              <a:rPr lang="en-US" sz="2400" dirty="0" smtClean="0">
                <a:latin typeface="Arial" panose="020B0604020202020204" pitchFamily="34" charset="0"/>
                <a:cs typeface="Arial" panose="020B0604020202020204" pitchFamily="34" charset="0"/>
              </a:rPr>
              <a:t>	4. </a:t>
            </a:r>
            <a:r>
              <a:rPr lang="en-US" sz="2400" dirty="0" err="1" smtClean="0">
                <a:latin typeface="Arial" panose="020B0604020202020204" pitchFamily="34" charset="0"/>
                <a:cs typeface="Arial" panose="020B0604020202020204" pitchFamily="34" charset="0"/>
              </a:rPr>
              <a:t>Chất</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xơ</a:t>
            </a:r>
            <a:r>
              <a:rPr lang="en-US" sz="2400" dirty="0">
                <a:latin typeface="Arial" panose="020B0604020202020204" pitchFamily="34" charset="0"/>
                <a:cs typeface="Arial" panose="020B0604020202020204" pitchFamily="34" charset="0"/>
              </a:rPr>
              <a:t>, vitamin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khoáng</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chất</a:t>
            </a:r>
            <a:r>
              <a:rPr lang="en-US" sz="2400" dirty="0" smtClean="0">
                <a:latin typeface="Arial" panose="020B0604020202020204" pitchFamily="34" charset="0"/>
                <a:cs typeface="Arial" panose="020B0604020202020204" pitchFamily="34" charset="0"/>
              </a:rPr>
              <a:t>: Rau </a:t>
            </a:r>
            <a:r>
              <a:rPr lang="en-US" sz="2400" dirty="0" err="1" smtClean="0">
                <a:latin typeface="Arial" panose="020B0604020202020204" pitchFamily="34" charset="0"/>
                <a:cs typeface="Arial" panose="020B0604020202020204" pitchFamily="34" charset="0"/>
              </a:rPr>
              <a:t>xanh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cần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tây</a:t>
            </a:r>
            <a:r>
              <a:rPr lang="en-US" sz="2400" dirty="0" smtClean="0">
                <a:latin typeface="Arial" panose="020B0604020202020204" pitchFamily="34" charset="0"/>
                <a:cs typeface="Arial" panose="020B0604020202020204" pitchFamily="34" charset="0"/>
              </a:rPr>
              <a:t>, cam, </a:t>
            </a:r>
            <a:r>
              <a:rPr lang="en-US" sz="2400" dirty="0" err="1" smtClean="0">
                <a:latin typeface="Arial" panose="020B0604020202020204" pitchFamily="34" charset="0"/>
                <a:cs typeface="Arial" panose="020B0604020202020204" pitchFamily="34" charset="0"/>
              </a:rPr>
              <a:t>táo</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dưa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hấu</a:t>
            </a:r>
            <a:r>
              <a:rPr lang="en-US" sz="2400" dirty="0" smtClean="0">
                <a:latin typeface="Arial" panose="020B0604020202020204" pitchFamily="34" charset="0"/>
                <a:cs typeface="Arial" panose="020B0604020202020204" pitchFamily="34" charset="0"/>
              </a:rPr>
              <a:t>…</a:t>
            </a:r>
          </a:p>
          <a:p>
            <a:pPr marL="0" indent="0" fontAlgn="base">
              <a:buNone/>
            </a:pPr>
            <a:r>
              <a:rPr lang="en-US" sz="2400" dirty="0">
                <a:solidFill>
                  <a:srgbClr val="0432FF"/>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2600" dirty="0" err="1" smtClean="0">
                <a:solidFill>
                  <a:srgbClr val="0432FF"/>
                </a:solidFill>
                <a:latin typeface="Arial" panose="020B0604020202020204" pitchFamily="34" charset="0"/>
                <a:cs typeface="Arial" panose="020B0604020202020204" pitchFamily="34" charset="0"/>
              </a:rPr>
              <a:t>Ngoài</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ra</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còn</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phải</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cung</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cấp</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đủ</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nước</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trong</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quá</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trình</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tập</a:t>
            </a:r>
            <a:r>
              <a:rPr lang="en-US" sz="2600" dirty="0" smtClean="0">
                <a:solidFill>
                  <a:srgbClr val="0432FF"/>
                </a:solidFill>
                <a:latin typeface="Arial" panose="020B0604020202020204" pitchFamily="34" charset="0"/>
                <a:cs typeface="Arial" panose="020B0604020202020204" pitchFamily="34" charset="0"/>
              </a:rPr>
              <a:t> </a:t>
            </a:r>
            <a:r>
              <a:rPr lang="en-US" sz="2600" dirty="0" err="1" smtClean="0">
                <a:solidFill>
                  <a:srgbClr val="0432FF"/>
                </a:solidFill>
                <a:latin typeface="Arial" panose="020B0604020202020204" pitchFamily="34" charset="0"/>
                <a:cs typeface="Arial" panose="020B0604020202020204" pitchFamily="34" charset="0"/>
              </a:rPr>
              <a:t>luyện</a:t>
            </a:r>
            <a:endParaRPr lang="en-US" sz="2600" dirty="0">
              <a:solidFill>
                <a:srgbClr val="0432FF"/>
              </a:solidFill>
              <a:latin typeface="Arial" panose="020B0604020202020204" pitchFamily="34" charset="0"/>
              <a:cs typeface="Arial" panose="020B0604020202020204" pitchFamily="34" charset="0"/>
            </a:endParaRPr>
          </a:p>
          <a:p>
            <a:pPr>
              <a:buFontTx/>
              <a:buChar char="-"/>
            </a:pPr>
            <a:endParaRPr lang="en-US" dirty="0"/>
          </a:p>
          <a:p>
            <a:pPr marL="0" indent="0">
              <a:buNone/>
            </a:pPr>
            <a:endParaRPr lang="en-US" dirty="0">
              <a:solidFill>
                <a:schemeClr val="tx1"/>
              </a:solidFill>
            </a:endParaRPr>
          </a:p>
        </p:txBody>
      </p:sp>
    </p:spTree>
    <p:extLst>
      <p:ext uri="{BB962C8B-B14F-4D97-AF65-F5344CB8AC3E}">
        <p14:creationId xmlns:p14="http://schemas.microsoft.com/office/powerpoint/2010/main" val="422718901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639961" y="398207"/>
            <a:ext cx="7713407" cy="929148"/>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DINH </a:t>
            </a:r>
            <a:r>
              <a:rPr lang="en-US" sz="2800" dirty="0">
                <a:solidFill>
                  <a:schemeClr val="tx1"/>
                </a:solidFill>
                <a:latin typeface="Arial" panose="020B0604020202020204" pitchFamily="34" charset="0"/>
                <a:cs typeface="Arial" panose="020B0604020202020204" pitchFamily="34" charset="0"/>
              </a:rPr>
              <a:t>DƯỠNG TRONG TẬP LUYỆN TDTT</a:t>
            </a:r>
          </a:p>
        </p:txBody>
      </p:sp>
      <p:sp>
        <p:nvSpPr>
          <p:cNvPr id="2" name="Rounded Rectangle 1"/>
          <p:cNvSpPr/>
          <p:nvPr/>
        </p:nvSpPr>
        <p:spPr>
          <a:xfrm>
            <a:off x="1216250" y="1592827"/>
            <a:ext cx="4373880" cy="1836173"/>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NÊN HẠN CHẾ:</a:t>
            </a: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mặn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hoặc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quá</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ngọt</a:t>
            </a:r>
            <a:endParaRPr lang="en-US" dirty="0">
              <a:solidFill>
                <a:schemeClr val="tx1"/>
              </a:solidFill>
              <a:latin typeface="Arial" panose="020B0604020202020204" pitchFamily="34" charset="0"/>
              <a:cs typeface="Arial" panose="020B0604020202020204" pitchFamily="34" charset="0"/>
            </a:endParaRP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các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thực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phẩm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chế</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biến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sẵn</a:t>
            </a:r>
            <a:endParaRPr lang="en-US" dirty="0">
              <a:solidFill>
                <a:schemeClr val="tx1"/>
              </a:solidFill>
              <a:latin typeface="Arial" panose="020B0604020202020204" pitchFamily="34" charset="0"/>
              <a:cs typeface="Arial" panose="020B0604020202020204" pitchFamily="34" charset="0"/>
            </a:endParaRP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Uống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nước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đường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ga</a:t>
            </a:r>
            <a:endParaRPr lang="en-US" dirty="0">
              <a:solidFill>
                <a:schemeClr val="tx1"/>
              </a:solidFill>
              <a:latin typeface="Arial" panose="020B0604020202020204" pitchFamily="34" charset="0"/>
              <a:cs typeface="Arial" panose="020B0604020202020204" pitchFamily="34" charset="0"/>
            </a:endParaRPr>
          </a:p>
          <a:p>
            <a:pPr algn="ctr"/>
            <a:r>
              <a:rPr lang="en-US" dirty="0"/>
              <a:t> </a:t>
            </a:r>
          </a:p>
        </p:txBody>
      </p:sp>
      <p:sp>
        <p:nvSpPr>
          <p:cNvPr id="7" name="Rounded Rectangle 6"/>
          <p:cNvSpPr/>
          <p:nvPr/>
        </p:nvSpPr>
        <p:spPr>
          <a:xfrm>
            <a:off x="1216250" y="3794760"/>
            <a:ext cx="4373880" cy="2453640"/>
          </a:xfrm>
          <a:prstGeom prst="round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Arial" panose="020B0604020202020204" pitchFamily="34" charset="0"/>
                <a:cs typeface="Arial" panose="020B0604020202020204" pitchFamily="34" charset="0"/>
              </a:rPr>
              <a:t>Ngoài</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ra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cần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ăn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uống</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có</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khoa</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học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theo</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một</a:t>
            </a:r>
            <a:r>
              <a:rPr lang="en-US" sz="2000" dirty="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số</a:t>
            </a:r>
            <a:r>
              <a:rPr lang="en-US" sz="2000" dirty="0" smtClean="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nguyên</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tắc</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sau</a:t>
            </a:r>
            <a:r>
              <a:rPr lang="en-US" sz="2000" dirty="0">
                <a:solidFill>
                  <a:schemeClr val="tx1"/>
                </a:solidFill>
                <a:latin typeface="Arial" panose="020B0604020202020204" pitchFamily="34" charset="0"/>
                <a:cs typeface="Arial" panose="020B0604020202020204" pitchFamily="34" charset="0"/>
              </a:rPr>
              <a:t>: </a:t>
            </a: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bữa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chính</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có</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thể</a:t>
            </a:r>
            <a:r>
              <a:rPr lang="en-US" dirty="0">
                <a:solidFill>
                  <a:schemeClr val="tx1"/>
                </a:solidFill>
                <a:latin typeface="Arial" panose="020B0604020202020204" pitchFamily="34" charset="0"/>
                <a:cs typeface="Arial" panose="020B0604020202020204" pitchFamily="34" charset="0"/>
              </a:rPr>
              <a:t> them </a:t>
            </a:r>
            <a:r>
              <a:rPr lang="en-US" dirty="0" err="1">
                <a:solidFill>
                  <a:schemeClr val="tx1"/>
                </a:solidFill>
                <a:latin typeface="Arial" panose="020B0604020202020204" pitchFamily="34" charset="0"/>
                <a:cs typeface="Arial" panose="020B0604020202020204" pitchFamily="34" charset="0"/>
              </a:rPr>
              <a:t>hai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bữa</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phụ</a:t>
            </a:r>
            <a:endParaRPr lang="en-US" dirty="0">
              <a:solidFill>
                <a:schemeClr val="tx1"/>
              </a:solidFill>
              <a:latin typeface="Arial" panose="020B0604020202020204" pitchFamily="34" charset="0"/>
              <a:cs typeface="Arial" panose="020B0604020202020204" pitchFamily="34" charset="0"/>
            </a:endParaRP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no,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năng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lượng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đủ</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chất</a:t>
            </a:r>
            <a:endParaRPr lang="en-US" dirty="0">
              <a:solidFill>
                <a:schemeClr val="tx1"/>
              </a:solidFill>
              <a:latin typeface="Arial" panose="020B0604020202020204" pitchFamily="34" charset="0"/>
              <a:cs typeface="Arial" panose="020B0604020202020204" pitchFamily="34" charset="0"/>
            </a:endParaRPr>
          </a:p>
          <a:p>
            <a:pPr marL="285750" indent="-285750">
              <a:buFontTx/>
              <a:buChar char="-"/>
            </a:pPr>
            <a:r>
              <a:rPr lang="en-US" dirty="0" err="1">
                <a:solidFill>
                  <a:schemeClr val="tx1"/>
                </a:solidFill>
                <a:latin typeface="Arial" panose="020B0604020202020204" pitchFamily="34" charset="0"/>
                <a:cs typeface="Arial" panose="020B0604020202020204" pitchFamily="34" charset="0"/>
              </a:rPr>
              <a:t>Nhai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kĩ</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đúng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giờ</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không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ăn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vội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vàng</a:t>
            </a:r>
            <a:endParaRPr lang="en-US"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5751871" y="1592827"/>
            <a:ext cx="5943599" cy="4655574"/>
          </a:xfrm>
          <a:prstGeom prst="rect">
            <a:avLst/>
          </a:prstGeom>
        </p:spPr>
      </p:pic>
    </p:spTree>
    <p:extLst>
      <p:ext uri="{BB962C8B-B14F-4D97-AF65-F5344CB8AC3E}">
        <p14:creationId xmlns:p14="http://schemas.microsoft.com/office/powerpoint/2010/main" val="76345511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643" b="100000" l="0" r="100000">
                        <a14:foregroundMark x1="12780" y1="87474" x2="83067" y2="88090"/>
                        <a14:foregroundMark x1="13259" y1="87474" x2="31310" y2="89322"/>
                        <a14:foregroundMark x1="11342" y1="87885" x2="31310" y2="90760"/>
                        <a14:foregroundMark x1="9744" y1="88501" x2="14058" y2="88501"/>
                        <a14:foregroundMark x1="84505" y1="87474" x2="78435" y2="87474"/>
                        <a14:foregroundMark x1="85783" y1="87474" x2="80990" y2="87885"/>
                      </a14:backgroundRemoval>
                    </a14:imgEffect>
                  </a14:imgLayer>
                </a14:imgProps>
              </a:ext>
              <a:ext uri="{28A0092B-C50C-407E-A947-70E740481C1C}">
                <a14:useLocalDpi xmlns:a14="http://schemas.microsoft.com/office/drawing/2010/main" val="0"/>
              </a:ext>
            </a:extLst>
          </a:blip>
          <a:stretch>
            <a:fillRect/>
          </a:stretch>
        </p:blipFill>
        <p:spPr>
          <a:xfrm>
            <a:off x="3151413" y="1519084"/>
            <a:ext cx="6705599" cy="5147187"/>
          </a:xfrm>
          <a:prstGeom prst="rect">
            <a:avLst/>
          </a:prstGeom>
          <a:ln>
            <a:noFill/>
          </a:ln>
          <a:effectLst>
            <a:outerShdw blurRad="292100" dist="139700" dir="2700000" algn="tl" rotWithShape="0">
              <a:srgbClr val="333333">
                <a:alpha val="65000"/>
              </a:srgbClr>
            </a:outerShdw>
          </a:effectLst>
        </p:spPr>
      </p:pic>
      <p:sp>
        <p:nvSpPr>
          <p:cNvPr id="2" name="Rounded Rectangle 1"/>
          <p:cNvSpPr/>
          <p:nvPr/>
        </p:nvSpPr>
        <p:spPr>
          <a:xfrm>
            <a:off x="2772696" y="575187"/>
            <a:ext cx="6951580" cy="9438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CHA MẸ ĐỒNG HÀNH CÙNG CON</a:t>
            </a:r>
            <a:endParaRPr lang="en-US" sz="2800" dirty="0"/>
          </a:p>
        </p:txBody>
      </p:sp>
    </p:spTree>
    <p:extLst>
      <p:ext uri="{BB962C8B-B14F-4D97-AF65-F5344CB8AC3E}">
        <p14:creationId xmlns:p14="http://schemas.microsoft.com/office/powerpoint/2010/main" val="228315580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862" y="294967"/>
            <a:ext cx="9749247" cy="899652"/>
          </a:xfrm>
        </p:spPr>
        <p:txBody>
          <a:bodyPr>
            <a:normAutofit fontScale="90000"/>
          </a:bodyPr>
          <a:lstStyle/>
          <a:p>
            <a:pPr algn="just"/>
            <a:r>
              <a:rPr lang="en-US" sz="2800" dirty="0" smtClean="0">
                <a:solidFill>
                  <a:srgbClr val="FF0000"/>
                </a:solidFill>
                <a:latin typeface="Arial" panose="020B0604020202020204" pitchFamily="34" charset="0"/>
                <a:cs typeface="Arial" panose="020B0604020202020204" pitchFamily="34" charset="0"/>
              </a:rPr>
              <a:t>CHA MẸ LUÔN KIỂM TRA CON TRẺ TẬP LUYỆN TDTT TẠI NHÀ.</a:t>
            </a:r>
            <a:br>
              <a:rPr lang="en-US" sz="2800" dirty="0" smtClean="0">
                <a:solidFill>
                  <a:srgbClr val="FF0000"/>
                </a:solidFill>
                <a:latin typeface="Arial" panose="020B0604020202020204" pitchFamily="34" charset="0"/>
                <a:cs typeface="Arial" panose="020B0604020202020204" pitchFamily="34" charset="0"/>
              </a:rPr>
            </a:br>
            <a:r>
              <a:rPr lang="en-US" sz="2800" dirty="0" err="1" smtClean="0">
                <a:solidFill>
                  <a:srgbClr val="FF0000"/>
                </a:solidFill>
                <a:latin typeface="Arial" panose="020B0604020202020204" pitchFamily="34" charset="0"/>
                <a:cs typeface="Arial" panose="020B0604020202020204" pitchFamily="34" charset="0"/>
              </a:rPr>
              <a:t>Luôn</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biết</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và</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trả</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lời</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được</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câu</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về</a:t>
            </a:r>
            <a:r>
              <a:rPr lang="en-US" sz="2800" dirty="0" smtClean="0">
                <a:solidFill>
                  <a:srgbClr val="FF0000"/>
                </a:solidFill>
                <a:latin typeface="Arial" panose="020B0604020202020204" pitchFamily="34" charset="0"/>
                <a:cs typeface="Arial" panose="020B0604020202020204" pitchFamily="34" charset="0"/>
              </a:rPr>
              <a:t> con </a:t>
            </a:r>
            <a:r>
              <a:rPr lang="en-US" sz="2800" dirty="0" err="1" smtClean="0">
                <a:solidFill>
                  <a:srgbClr val="FF0000"/>
                </a:solidFill>
                <a:latin typeface="Arial" panose="020B0604020202020204" pitchFamily="34" charset="0"/>
                <a:cs typeface="Arial" panose="020B0604020202020204" pitchFamily="34" charset="0"/>
              </a:rPr>
              <a:t>trẻ</a:t>
            </a:r>
            <a:r>
              <a:rPr lang="en-US" sz="2800" dirty="0" smtClean="0">
                <a:solidFill>
                  <a:srgbClr val="FF0000"/>
                </a:solidFill>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793538402"/>
              </p:ext>
            </p:extLst>
          </p:nvPr>
        </p:nvGraphicFramePr>
        <p:xfrm>
          <a:off x="677863" y="1194620"/>
          <a:ext cx="10988675" cy="5147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Những dấu ấn cá nhân được ghi nhận đầu mùa giải NBA 2019 - 2020 | VTV.VN"/>
          <p:cNvPicPr/>
          <p:nvPr/>
        </p:nvPicPr>
        <p:blipFill>
          <a:blip r:embed="rId7">
            <a:extLst>
              <a:ext uri="{28A0092B-C50C-407E-A947-70E740481C1C}">
                <a14:useLocalDpi xmlns:a14="http://schemas.microsoft.com/office/drawing/2010/main" val="0"/>
              </a:ext>
            </a:extLst>
          </a:blip>
          <a:srcRect/>
          <a:stretch>
            <a:fillRect/>
          </a:stretch>
        </p:blipFill>
        <p:spPr bwMode="auto">
          <a:xfrm>
            <a:off x="4601497" y="3997898"/>
            <a:ext cx="3362632" cy="2343908"/>
          </a:xfrm>
          <a:prstGeom prst="rect">
            <a:avLst/>
          </a:prstGeom>
          <a:noFill/>
          <a:ln>
            <a:noFill/>
          </a:ln>
        </p:spPr>
      </p:pic>
    </p:spTree>
    <p:extLst>
      <p:ext uri="{BB962C8B-B14F-4D97-AF65-F5344CB8AC3E}">
        <p14:creationId xmlns:p14="http://schemas.microsoft.com/office/powerpoint/2010/main" val="4494192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5489635"/>
              </p:ext>
            </p:extLst>
          </p:nvPr>
        </p:nvGraphicFramePr>
        <p:xfrm>
          <a:off x="1071710" y="18048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2521974" y="287593"/>
            <a:ext cx="7256207" cy="1364226"/>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TỪNG BƯỚC ĐẾN VỚI </a:t>
            </a:r>
            <a:b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GIỜ HỌC MÔN GIÁO DỤC THỂ CHẤT VUI VÀ BỔ ÍCH</a:t>
            </a:r>
            <a:endParaRPr lang="en-US" sz="2800" dirty="0">
              <a:solidFill>
                <a:srgbClr val="0432FF"/>
              </a:solidFill>
            </a:endParaRPr>
          </a:p>
        </p:txBody>
      </p:sp>
      <p:grpSp>
        <p:nvGrpSpPr>
          <p:cNvPr id="6" name="Group 5"/>
          <p:cNvGrpSpPr/>
          <p:nvPr/>
        </p:nvGrpSpPr>
        <p:grpSpPr>
          <a:xfrm>
            <a:off x="2104067" y="5073346"/>
            <a:ext cx="8690420" cy="956281"/>
            <a:chOff x="1029842" y="2551053"/>
            <a:chExt cx="8690420" cy="956281"/>
          </a:xfrm>
          <a:scene3d>
            <a:camera prst="orthographicFront"/>
            <a:lightRig rig="flat" dir="t"/>
          </a:scene3d>
        </p:grpSpPr>
        <p:sp>
          <p:nvSpPr>
            <p:cNvPr id="7" name="Round Same Side Corner Rectangle 6"/>
            <p:cNvSpPr/>
            <p:nvPr/>
          </p:nvSpPr>
          <p:spPr>
            <a:xfrm rot="5400000">
              <a:off x="4896911" y="-1316016"/>
              <a:ext cx="956281" cy="8690420"/>
            </a:xfrm>
            <a:prstGeom prst="round2SameRect">
              <a:avLst/>
            </a:prstGeom>
            <a:sp3d extrusionH="12700" prstMaterial="plastic">
              <a:bevelT w="50800" h="50800"/>
            </a:sp3d>
          </p:spPr>
          <p:style>
            <a:lnRef idx="1">
              <a:schemeClr val="accent4">
                <a:hueOff val="-911834"/>
                <a:satOff val="-4605"/>
                <a:lumOff val="-647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8" name="Round Same Side Corner Rectangle 4"/>
            <p:cNvSpPr/>
            <p:nvPr/>
          </p:nvSpPr>
          <p:spPr>
            <a:xfrm>
              <a:off x="1029842" y="2597735"/>
              <a:ext cx="8643738" cy="86291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 typeface="+mj-lt"/>
                <a:buChar char="••"/>
              </a:pPr>
              <a:r>
                <a:rPr lang="en-US" sz="2800" kern="1200" dirty="0" smtClean="0">
                  <a:solidFill>
                    <a:srgbClr val="FFC000"/>
                  </a:solidFill>
                  <a:latin typeface="Arial" panose="020B0604020202020204" pitchFamily="34" charset="0"/>
                  <a:cs typeface="Arial" panose="020B0604020202020204" pitchFamily="34" charset="0"/>
                </a:rPr>
                <a:t>4.</a:t>
              </a:r>
              <a:r>
                <a:rPr lang="en-US" sz="2800" b="1" kern="1200" dirty="0" smtClean="0">
                  <a:solidFill>
                    <a:srgbClr val="FFC000"/>
                  </a:solidFill>
                  <a:latin typeface="Arial" panose="020B0604020202020204" pitchFamily="34" charset="0"/>
                  <a:cs typeface="Arial" panose="020B0604020202020204" pitchFamily="34" charset="0"/>
                </a:rPr>
                <a:t>Cha </a:t>
              </a:r>
              <a:r>
                <a:rPr lang="en-US" sz="2800" b="1" kern="1200" dirty="0" err="1">
                  <a:solidFill>
                    <a:srgbClr val="FFC000"/>
                  </a:solidFill>
                  <a:latin typeface="Arial" panose="020B0604020202020204" pitchFamily="34" charset="0"/>
                  <a:cs typeface="Arial" panose="020B0604020202020204" pitchFamily="34" charset="0"/>
                </a:rPr>
                <a:t>mẹ</a:t>
              </a:r>
              <a:r>
                <a:rPr lang="en-US" sz="2800" b="1" kern="1200" dirty="0">
                  <a:solidFill>
                    <a:srgbClr val="FFC000"/>
                  </a:solidFill>
                  <a:latin typeface="Arial" panose="020B0604020202020204" pitchFamily="34" charset="0"/>
                  <a:cs typeface="Arial" panose="020B0604020202020204" pitchFamily="34" charset="0"/>
                </a:rPr>
                <a:t> </a:t>
              </a:r>
              <a:r>
                <a:rPr lang="en-US" sz="2800" b="1" kern="1200" dirty="0" err="1">
                  <a:solidFill>
                    <a:srgbClr val="FFC000"/>
                  </a:solidFill>
                  <a:latin typeface="Arial" panose="020B0604020202020204" pitchFamily="34" charset="0"/>
                  <a:cs typeface="Arial" panose="020B0604020202020204" pitchFamily="34" charset="0"/>
                </a:rPr>
                <a:t>đồng</a:t>
              </a:r>
              <a:r>
                <a:rPr lang="en-US" sz="2800" b="1" kern="1200" dirty="0">
                  <a:solidFill>
                    <a:srgbClr val="FFC000"/>
                  </a:solidFill>
                  <a:latin typeface="Arial" panose="020B0604020202020204" pitchFamily="34" charset="0"/>
                  <a:cs typeface="Arial" panose="020B0604020202020204" pitchFamily="34" charset="0"/>
                </a:rPr>
                <a:t> </a:t>
              </a:r>
              <a:r>
                <a:rPr lang="en-US" sz="2800" b="1" kern="1200" dirty="0" err="1">
                  <a:solidFill>
                    <a:srgbClr val="FFC000"/>
                  </a:solidFill>
                  <a:latin typeface="Arial" panose="020B0604020202020204" pitchFamily="34" charset="0"/>
                  <a:cs typeface="Arial" panose="020B0604020202020204" pitchFamily="34" charset="0"/>
                </a:rPr>
                <a:t>hành</a:t>
              </a:r>
              <a:r>
                <a:rPr lang="en-US" sz="2800" b="1" kern="1200" dirty="0">
                  <a:solidFill>
                    <a:srgbClr val="FFC000"/>
                  </a:solidFill>
                  <a:latin typeface="Arial" panose="020B0604020202020204" pitchFamily="34" charset="0"/>
                  <a:cs typeface="Arial" panose="020B0604020202020204" pitchFamily="34" charset="0"/>
                </a:rPr>
                <a:t> </a:t>
              </a:r>
              <a:r>
                <a:rPr lang="en-US" sz="2800" b="1" kern="1200" dirty="0" err="1">
                  <a:solidFill>
                    <a:srgbClr val="FFC000"/>
                  </a:solidFill>
                  <a:latin typeface="Arial" panose="020B0604020202020204" pitchFamily="34" charset="0"/>
                  <a:cs typeface="Arial" panose="020B0604020202020204" pitchFamily="34" charset="0"/>
                </a:rPr>
                <a:t>cùng</a:t>
              </a:r>
              <a:r>
                <a:rPr lang="en-US" sz="2800" b="1" kern="1200" dirty="0">
                  <a:solidFill>
                    <a:srgbClr val="FFC000"/>
                  </a:solidFill>
                  <a:latin typeface="Arial" panose="020B0604020202020204" pitchFamily="34" charset="0"/>
                  <a:cs typeface="Arial" panose="020B0604020202020204" pitchFamily="34" charset="0"/>
                </a:rPr>
                <a:t> con</a:t>
              </a:r>
            </a:p>
          </p:txBody>
        </p:sp>
      </p:grpSp>
      <p:grpSp>
        <p:nvGrpSpPr>
          <p:cNvPr id="9" name="Group 8"/>
          <p:cNvGrpSpPr/>
          <p:nvPr/>
        </p:nvGrpSpPr>
        <p:grpSpPr>
          <a:xfrm>
            <a:off x="1078873" y="5049480"/>
            <a:ext cx="1029842" cy="1471201"/>
            <a:chOff x="0" y="1275761"/>
            <a:chExt cx="1029842" cy="1471201"/>
          </a:xfrm>
          <a:solidFill>
            <a:schemeClr val="accent3">
              <a:lumMod val="75000"/>
            </a:schemeClr>
          </a:solidFill>
          <a:scene3d>
            <a:camera prst="orthographicFront"/>
            <a:lightRig rig="flat" dir="t"/>
          </a:scene3d>
        </p:grpSpPr>
        <p:sp>
          <p:nvSpPr>
            <p:cNvPr id="10" name="Chevron 9"/>
            <p:cNvSpPr/>
            <p:nvPr/>
          </p:nvSpPr>
          <p:spPr>
            <a:xfrm rot="5400000">
              <a:off x="-220680" y="1496441"/>
              <a:ext cx="1471201" cy="1029841"/>
            </a:xfrm>
            <a:prstGeom prst="chevron">
              <a:avLst/>
            </a:prstGeom>
            <a:grpFill/>
            <a:sp3d prstMaterial="plastic">
              <a:bevelT w="120900" h="88900"/>
              <a:bevelB w="88900" h="31750" prst="angle"/>
            </a:sp3d>
          </p:spPr>
          <p:style>
            <a:lnRef idx="1">
              <a:schemeClr val="accent4">
                <a:hueOff val="-455917"/>
                <a:satOff val="-2303"/>
                <a:lumOff val="-3235"/>
                <a:alphaOff val="0"/>
              </a:schemeClr>
            </a:lnRef>
            <a:fillRef idx="3">
              <a:schemeClr val="accent4">
                <a:hueOff val="-455917"/>
                <a:satOff val="-2303"/>
                <a:lumOff val="-3235"/>
                <a:alphaOff val="0"/>
              </a:schemeClr>
            </a:fillRef>
            <a:effectRef idx="2">
              <a:schemeClr val="accent4">
                <a:hueOff val="-455917"/>
                <a:satOff val="-2303"/>
                <a:lumOff val="-3235"/>
                <a:alphaOff val="0"/>
              </a:schemeClr>
            </a:effectRef>
            <a:fontRef idx="minor">
              <a:schemeClr val="lt1"/>
            </a:fontRef>
          </p:style>
        </p:sp>
        <p:sp>
          <p:nvSpPr>
            <p:cNvPr id="11" name="Chevron 4"/>
            <p:cNvSpPr/>
            <p:nvPr/>
          </p:nvSpPr>
          <p:spPr>
            <a:xfrm>
              <a:off x="1" y="1790682"/>
              <a:ext cx="1029841" cy="44136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en-US" sz="3000" kern="1200"/>
            </a:p>
          </p:txBody>
        </p:sp>
      </p:grpSp>
    </p:spTree>
    <p:extLst>
      <p:ext uri="{BB962C8B-B14F-4D97-AF65-F5344CB8AC3E}">
        <p14:creationId xmlns:p14="http://schemas.microsoft.com/office/powerpoint/2010/main" val="272924341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40658" y="265471"/>
            <a:ext cx="9092482" cy="1238864"/>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Arial" panose="020B0604020202020204" pitchFamily="34" charset="0"/>
                <a:cs typeface="Arial" panose="020B0604020202020204" pitchFamily="34" charset="0"/>
              </a:rPr>
              <a:t>MỘT SỐ NGUYÊN TẮC TRONG TẬP LUYỆN TDTT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3147842"/>
              </p:ext>
            </p:extLst>
          </p:nvPr>
        </p:nvGraphicFramePr>
        <p:xfrm>
          <a:off x="692611" y="1673891"/>
          <a:ext cx="9424783" cy="4572000"/>
        </p:xfrm>
        <a:graphic>
          <a:graphicData uri="http://schemas.openxmlformats.org/drawingml/2006/table">
            <a:tbl>
              <a:tblPr firstRow="1" bandRow="1">
                <a:tableStyleId>{5C22544A-7EE6-4342-B048-85BDC9FD1C3A}</a:tableStyleId>
              </a:tblPr>
              <a:tblGrid>
                <a:gridCol w="679747">
                  <a:extLst>
                    <a:ext uri="{9D8B030D-6E8A-4147-A177-3AD203B41FA5}">
                      <a16:colId xmlns="" xmlns:a16="http://schemas.microsoft.com/office/drawing/2014/main" val="111479552"/>
                    </a:ext>
                  </a:extLst>
                </a:gridCol>
                <a:gridCol w="8745036">
                  <a:extLst>
                    <a:ext uri="{9D8B030D-6E8A-4147-A177-3AD203B41FA5}">
                      <a16:colId xmlns="" xmlns:a16="http://schemas.microsoft.com/office/drawing/2014/main" val="1753671261"/>
                    </a:ext>
                  </a:extLst>
                </a:gridCol>
              </a:tblGrid>
              <a:tr h="370840">
                <a:tc>
                  <a:txBody>
                    <a:bodyPr/>
                    <a:lstStyle/>
                    <a:p>
                      <a:endParaRPr lang="en-US" dirty="0"/>
                    </a:p>
                  </a:txBody>
                  <a:tcPr>
                    <a:solidFill>
                      <a:schemeClr val="bg1">
                        <a:lumMod val="95000"/>
                      </a:schemeClr>
                    </a:solidFill>
                  </a:tcPr>
                </a:tc>
                <a:tc>
                  <a:txBody>
                    <a:bodyPr/>
                    <a:lstStyle/>
                    <a:p>
                      <a:r>
                        <a:rPr lang="en-US" sz="2400" b="0" dirty="0" err="1">
                          <a:solidFill>
                            <a:schemeClr val="tx1"/>
                          </a:solidFill>
                          <a:latin typeface="Arial" panose="020B0604020202020204" pitchFamily="34" charset="0"/>
                          <a:cs typeface="Arial" panose="020B0604020202020204" pitchFamily="34" charset="0"/>
                        </a:rPr>
                        <a:t>Xác</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định</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rõ</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mục</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tiêu</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tập</a:t>
                      </a:r>
                      <a:r>
                        <a:rPr lang="en-US" sz="2400" b="0" baseline="0" dirty="0">
                          <a:solidFill>
                            <a:schemeClr val="tx1"/>
                          </a:solidFill>
                          <a:latin typeface="Arial" panose="020B0604020202020204" pitchFamily="34" charset="0"/>
                          <a:cs typeface="Arial" panose="020B0604020202020204" pitchFamily="34" charset="0"/>
                        </a:rPr>
                        <a:t> </a:t>
                      </a:r>
                      <a:r>
                        <a:rPr lang="en-US" sz="2400" b="0" baseline="0" dirty="0" err="1">
                          <a:solidFill>
                            <a:schemeClr val="tx1"/>
                          </a:solidFill>
                          <a:latin typeface="Arial" panose="020B0604020202020204" pitchFamily="34" charset="0"/>
                          <a:cs typeface="Arial" panose="020B0604020202020204" pitchFamily="34" charset="0"/>
                        </a:rPr>
                        <a:t>luyện</a:t>
                      </a:r>
                      <a:endParaRPr lang="en-US" sz="2400" b="0" dirty="0">
                        <a:solidFill>
                          <a:schemeClr val="tx1"/>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 xmlns:a16="http://schemas.microsoft.com/office/drawing/2014/main" val="2143784873"/>
                  </a:ext>
                </a:extLst>
              </a:tr>
              <a:tr h="370840">
                <a:tc>
                  <a:txBody>
                    <a:bodyPr/>
                    <a:lstStyle/>
                    <a:p>
                      <a:endParaRPr lang="en-US"/>
                    </a:p>
                  </a:txBody>
                  <a:tcPr/>
                </a:tc>
                <a:tc>
                  <a:txBody>
                    <a:bodyPr/>
                    <a:lstStyle/>
                    <a:p>
                      <a:r>
                        <a:rPr lang="en-US" sz="2400" dirty="0" err="1">
                          <a:solidFill>
                            <a:schemeClr val="tx1"/>
                          </a:solidFill>
                          <a:latin typeface="Arial" panose="020B0604020202020204" pitchFamily="34" charset="0"/>
                          <a:cs typeface="Arial" panose="020B0604020202020204" pitchFamily="34" charset="0"/>
                        </a:rPr>
                        <a:t>Chọn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bộ</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môn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thể</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thao</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thích</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hợp</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645357567"/>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Xác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định</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thời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gian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tập</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luyện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phù</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hợp</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764031323"/>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Xác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định</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lượng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vận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động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phù</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hợp</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943443206"/>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Khởi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động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kĩ</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trước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khi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tập</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luyện</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754204766"/>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Hít</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thở</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đúng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cách</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954275485"/>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Thư</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giãn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thả</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lỏng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sau</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khi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tập</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luyện</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257310484"/>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Tập</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luyện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trong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môi</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trường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phù</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hợp</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55540534"/>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Dinh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dưỡng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khoa</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học</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368303834"/>
                  </a:ext>
                </a:extLst>
              </a:tr>
              <a:tr h="370840">
                <a:tc>
                  <a:txBody>
                    <a:bodyPr/>
                    <a:lstStyle/>
                    <a:p>
                      <a:endParaRPr lang="en-US" dirty="0"/>
                    </a:p>
                  </a:txBody>
                  <a:tcPr/>
                </a:tc>
                <a:tc>
                  <a:txBody>
                    <a:bodyPr/>
                    <a:lstStyle/>
                    <a:p>
                      <a:r>
                        <a:rPr lang="en-US" sz="2400" dirty="0" err="1">
                          <a:solidFill>
                            <a:schemeClr val="tx1"/>
                          </a:solidFill>
                          <a:latin typeface="Arial" panose="020B0604020202020204" pitchFamily="34" charset="0"/>
                          <a:cs typeface="Arial" panose="020B0604020202020204" pitchFamily="34" charset="0"/>
                        </a:rPr>
                        <a:t>Tự</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giác</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và</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kiên</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trì</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trong</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tập</a:t>
                      </a:r>
                      <a:r>
                        <a:rPr lang="en-US" sz="2400" baseline="0" dirty="0">
                          <a:solidFill>
                            <a:schemeClr val="tx1"/>
                          </a:solidFill>
                          <a:latin typeface="Arial" panose="020B0604020202020204" pitchFamily="34" charset="0"/>
                          <a:cs typeface="Arial" panose="020B0604020202020204" pitchFamily="34" charset="0"/>
                        </a:rPr>
                        <a:t> </a:t>
                      </a:r>
                      <a:r>
                        <a:rPr lang="en-US" sz="2400" baseline="0" dirty="0" err="1">
                          <a:solidFill>
                            <a:schemeClr val="tx1"/>
                          </a:solidFill>
                          <a:latin typeface="Arial" panose="020B0604020202020204" pitchFamily="34" charset="0"/>
                          <a:cs typeface="Arial" panose="020B0604020202020204" pitchFamily="34" charset="0"/>
                        </a:rPr>
                        <a:t>luyện</a:t>
                      </a:r>
                      <a:endParaRPr lang="en-US"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72300948"/>
                  </a:ext>
                </a:extLst>
              </a:tr>
            </a:tbl>
          </a:graphicData>
        </a:graphic>
      </p:graphicFrame>
    </p:spTree>
    <p:extLst>
      <p:ext uri="{BB962C8B-B14F-4D97-AF65-F5344CB8AC3E}">
        <p14:creationId xmlns:p14="http://schemas.microsoft.com/office/powerpoint/2010/main" val="2525592243"/>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900" y="373060"/>
            <a:ext cx="9062358" cy="1188720"/>
          </a:xfrm>
          <a:pattFill prst="pct5">
            <a:fgClr>
              <a:schemeClr val="accent1"/>
            </a:fgClr>
            <a:bgClr>
              <a:schemeClr val="bg1"/>
            </a:bgClr>
          </a:pattFill>
        </p:spPr>
        <p:txBody>
          <a:bodyPr>
            <a:normAutofit/>
          </a:bodyPr>
          <a:lstStyle/>
          <a:p>
            <a:pPr algn="ctr"/>
            <a:r>
              <a:rPr lang="en-US" b="1" dirty="0">
                <a:solidFill>
                  <a:srgbClr val="FF0000"/>
                </a:solidFill>
                <a:latin typeface="Arial" panose="020B0604020202020204" pitchFamily="34" charset="0"/>
                <a:cs typeface="Arial" panose="020B0604020202020204" pitchFamily="34" charset="0"/>
              </a:rPr>
              <a:t>Cha </a:t>
            </a:r>
            <a:r>
              <a:rPr lang="en-US" b="1" dirty="0" err="1">
                <a:solidFill>
                  <a:srgbClr val="FF0000"/>
                </a:solidFill>
                <a:latin typeface="Arial" panose="020B0604020202020204" pitchFamily="34" charset="0"/>
                <a:cs typeface="Arial" panose="020B0604020202020204" pitchFamily="34" charset="0"/>
              </a:rPr>
              <a:t>mẹ</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hỗ</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trợ</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thầy</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cô</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giáo</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giúp</a:t>
            </a:r>
            <a:r>
              <a:rPr lang="en-US" b="1" dirty="0">
                <a:solidFill>
                  <a:srgbClr val="FF0000"/>
                </a:solidFill>
                <a:latin typeface="Arial" panose="020B0604020202020204" pitchFamily="34" charset="0"/>
                <a:cs typeface="Arial" panose="020B0604020202020204" pitchFamily="34" charset="0"/>
              </a:rPr>
              <a:t> con </a:t>
            </a:r>
            <a:r>
              <a:rPr lang="en-US" b="1" dirty="0" err="1">
                <a:solidFill>
                  <a:srgbClr val="FF0000"/>
                </a:solidFill>
                <a:latin typeface="Arial" panose="020B0604020202020204" pitchFamily="34" charset="0"/>
                <a:cs typeface="Arial" panose="020B0604020202020204" pitchFamily="34" charset="0"/>
              </a:rPr>
              <a:t>hình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thành</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năng</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lực</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tự</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học</a:t>
            </a:r>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0474246"/>
              </p:ext>
            </p:extLst>
          </p:nvPr>
        </p:nvGraphicFramePr>
        <p:xfrm>
          <a:off x="1616529" y="2057400"/>
          <a:ext cx="9062357"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37705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9163507"/>
              </p:ext>
            </p:extLst>
          </p:nvPr>
        </p:nvGraphicFramePr>
        <p:xfrm>
          <a:off x="3214650" y="345048"/>
          <a:ext cx="7820780" cy="6266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113402" y="441290"/>
            <a:ext cx="1681315" cy="62663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Arial" panose="020B0604020202020204" pitchFamily="34" charset="0"/>
                <a:cs typeface="Arial" panose="020B0604020202020204" pitchFamily="34" charset="0"/>
              </a:rPr>
              <a:t>Khuyến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khích</a:t>
            </a:r>
            <a:r>
              <a:rPr lang="en-US" sz="2800" dirty="0">
                <a:solidFill>
                  <a:srgbClr val="FF0000"/>
                </a:solidFill>
                <a:latin typeface="Arial" panose="020B0604020202020204" pitchFamily="34" charset="0"/>
                <a:cs typeface="Arial" panose="020B0604020202020204" pitchFamily="34" charset="0"/>
              </a:rPr>
              <a:t> con </a:t>
            </a:r>
            <a:r>
              <a:rPr lang="en-US" sz="2800" dirty="0" err="1">
                <a:solidFill>
                  <a:srgbClr val="FF0000"/>
                </a:solidFill>
                <a:latin typeface="Arial" panose="020B0604020202020204" pitchFamily="34" charset="0"/>
                <a:cs typeface="Arial" panose="020B0604020202020204" pitchFamily="34" charset="0"/>
              </a:rPr>
              <a:t>tự</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rèn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luyện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thân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thể</a:t>
            </a:r>
            <a:r>
              <a:rPr lang="en-US" sz="2800" dirty="0">
                <a:solidFill>
                  <a:srgbClr val="FF0000"/>
                </a:solidFill>
                <a:latin typeface="Arial" panose="020B0604020202020204" pitchFamily="34" charset="0"/>
                <a:cs typeface="Arial" panose="020B0604020202020204" pitchFamily="34" charset="0"/>
              </a:rPr>
              <a:t> qua </a:t>
            </a:r>
            <a:r>
              <a:rPr lang="en-US" sz="2800" dirty="0" err="1">
                <a:solidFill>
                  <a:srgbClr val="FF0000"/>
                </a:solidFill>
                <a:latin typeface="Arial" panose="020B0604020202020204" pitchFamily="34" charset="0"/>
                <a:cs typeface="Arial" panose="020B0604020202020204" pitchFamily="34" charset="0"/>
              </a:rPr>
              <a:t>các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kênh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để</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hoàn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năng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cá</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nhân</a:t>
            </a:r>
            <a:endParaRPr lang="en-US" sz="2800" dirty="0">
              <a:solidFill>
                <a:srgbClr val="FF0000"/>
              </a:solidFill>
            </a:endParaRPr>
          </a:p>
        </p:txBody>
      </p:sp>
    </p:spTree>
    <p:extLst>
      <p:ext uri="{BB962C8B-B14F-4D97-AF65-F5344CB8AC3E}">
        <p14:creationId xmlns:p14="http://schemas.microsoft.com/office/powerpoint/2010/main" val="99827349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67" y="4842428"/>
            <a:ext cx="10976391" cy="1698171"/>
          </a:xfrm>
        </p:spPr>
        <p:txBody>
          <a:bodyPr>
            <a:noAutofit/>
          </a:bodyPr>
          <a:lstStyle/>
          <a:p>
            <a:pPr>
              <a:lnSpc>
                <a:spcPct val="150000"/>
              </a:lnSpc>
            </a:pPr>
            <a:r>
              <a:rPr lang="en-US" sz="2600" dirty="0" err="1" smtClean="0">
                <a:solidFill>
                  <a:schemeClr val="tx1"/>
                </a:solidFill>
                <a:latin typeface="Arial" panose="020B0604020202020204" pitchFamily="34" charset="0"/>
                <a:cs typeface="Arial" panose="020B0604020202020204" pitchFamily="34" charset="0"/>
              </a:rPr>
              <a:t>Cùng</a:t>
            </a:r>
            <a:r>
              <a:rPr lang="en-US" sz="2600" dirty="0" smtClean="0">
                <a:solidFill>
                  <a:schemeClr val="tx1"/>
                </a:solidFill>
                <a:latin typeface="Arial" panose="020B0604020202020204" pitchFamily="34" charset="0"/>
                <a:cs typeface="Arial" panose="020B0604020202020204" pitchFamily="34" charset="0"/>
              </a:rPr>
              <a:t> con </a:t>
            </a:r>
            <a:r>
              <a:rPr lang="en-US" sz="2600" dirty="0" err="1" smtClean="0">
                <a:solidFill>
                  <a:schemeClr val="tx1"/>
                </a:solidFill>
                <a:latin typeface="Arial" panose="020B0604020202020204" pitchFamily="34" charset="0"/>
                <a:cs typeface="Arial" panose="020B0604020202020204" pitchFamily="34" charset="0"/>
              </a:rPr>
              <a:t>tham</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gia</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vào</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các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sự</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kiện</a:t>
            </a:r>
            <a:r>
              <a:rPr lang="en-US" sz="2600" dirty="0" smtClean="0">
                <a:solidFill>
                  <a:schemeClr val="tx1"/>
                </a:solidFill>
                <a:latin typeface="Arial" panose="020B0604020202020204" pitchFamily="34" charset="0"/>
                <a:cs typeface="Arial" panose="020B0604020202020204" pitchFamily="34" charset="0"/>
              </a:rPr>
              <a:t> TDTT, </a:t>
            </a:r>
            <a:r>
              <a:rPr lang="en-US" sz="2600" dirty="0" err="1" smtClean="0">
                <a:solidFill>
                  <a:schemeClr val="tx1"/>
                </a:solidFill>
                <a:latin typeface="Arial" panose="020B0604020202020204" pitchFamily="34" charset="0"/>
                <a:cs typeface="Arial" panose="020B0604020202020204" pitchFamily="34" charset="0"/>
              </a:rPr>
              <a:t>các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hoạt</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động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trải</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nghiệm</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thực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tiễn</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các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buổi</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sinh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hoạt</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gia</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đình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để</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giúp</a:t>
            </a:r>
            <a:r>
              <a:rPr lang="en-US" sz="2600" dirty="0" smtClean="0">
                <a:solidFill>
                  <a:schemeClr val="tx1"/>
                </a:solidFill>
                <a:latin typeface="Arial" panose="020B0604020202020204" pitchFamily="34" charset="0"/>
                <a:cs typeface="Arial" panose="020B0604020202020204" pitchFamily="34" charset="0"/>
              </a:rPr>
              <a:t> con </a:t>
            </a:r>
            <a:r>
              <a:rPr lang="en-US" sz="2600" dirty="0" err="1" smtClean="0">
                <a:solidFill>
                  <a:schemeClr val="tx1"/>
                </a:solidFill>
                <a:latin typeface="Arial" panose="020B0604020202020204" pitchFamily="34" charset="0"/>
                <a:cs typeface="Arial" panose="020B0604020202020204" pitchFamily="34" charset="0"/>
              </a:rPr>
              <a:t>hình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thành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nhân</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cách</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phẩm</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chất</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năng</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lực</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cá</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nhân</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tốt</a:t>
            </a:r>
            <a:r>
              <a:rPr lang="en-US" sz="2600" dirty="0" smtClean="0">
                <a:solidFill>
                  <a:schemeClr val="tx1"/>
                </a:solidFill>
                <a:latin typeface="Arial" panose="020B0604020202020204" pitchFamily="34" charset="0"/>
                <a:cs typeface="Arial" panose="020B0604020202020204" pitchFamily="34" charset="0"/>
              </a:rPr>
              <a:t> </a:t>
            </a:r>
            <a:r>
              <a:rPr lang="en-US" sz="2600" dirty="0" err="1" smtClean="0">
                <a:solidFill>
                  <a:schemeClr val="tx1"/>
                </a:solidFill>
                <a:latin typeface="Arial" panose="020B0604020202020204" pitchFamily="34" charset="0"/>
                <a:cs typeface="Arial" panose="020B0604020202020204" pitchFamily="34" charset="0"/>
              </a:rPr>
              <a:t>hơn</a:t>
            </a:r>
            <a:endParaRPr lang="en-US" sz="2600" dirty="0">
              <a:solidFill>
                <a:schemeClr val="tx1"/>
              </a:solidFill>
              <a:latin typeface="Arial" panose="020B0604020202020204" pitchFamily="34" charset="0"/>
              <a:cs typeface="Arial" panose="020B0604020202020204" pitchFamily="34" charset="0"/>
            </a:endParaRPr>
          </a:p>
        </p:txBody>
      </p:sp>
      <p:pic>
        <p:nvPicPr>
          <p:cNvPr id="8" name="Content Placeholder 7">
            <a:extLst>
              <a:ext uri="{FF2B5EF4-FFF2-40B4-BE49-F238E27FC236}">
                <a16:creationId xmlns="" xmlns:a16="http://schemas.microsoft.com/office/drawing/2014/main" id="{28480A72-5872-2B45-B3D4-216D5890B1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94" y="868547"/>
            <a:ext cx="4144962" cy="3465459"/>
          </a:xfrm>
        </p:spPr>
      </p:pic>
      <p:graphicFrame>
        <p:nvGraphicFramePr>
          <p:cNvPr id="5" name="Diagram 4"/>
          <p:cNvGraphicFramePr/>
          <p:nvPr>
            <p:extLst>
              <p:ext uri="{D42A27DB-BD31-4B8C-83A1-F6EECF244321}">
                <p14:modId xmlns:p14="http://schemas.microsoft.com/office/powerpoint/2010/main" val="1653779574"/>
              </p:ext>
            </p:extLst>
          </p:nvPr>
        </p:nvGraphicFramePr>
        <p:xfrm>
          <a:off x="4373495" y="154564"/>
          <a:ext cx="5346702" cy="4523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11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503124" y="1491630"/>
            <a:ext cx="8259500" cy="3046988"/>
          </a:xfrm>
          <a:prstGeom prst="rect">
            <a:avLst/>
          </a:prstGeom>
          <a:noFill/>
        </p:spPr>
        <p:txBody>
          <a:bodyPr wrap="square" rtlCol="0">
            <a:spAutoFit/>
          </a:bodyPr>
          <a:lstStyle/>
          <a:p>
            <a:r>
              <a:rPr lang="en-US" dirty="0"/>
              <a:t>	</a:t>
            </a:r>
            <a:r>
              <a:rPr lang="en-US" sz="4800" b="1" dirty="0" err="1">
                <a:solidFill>
                  <a:srgbClr val="FF2F92"/>
                </a:solidFill>
                <a:latin typeface="Arial" panose="020B0604020202020204" pitchFamily="34" charset="0"/>
                <a:cs typeface="Arial" panose="020B0604020202020204" pitchFamily="34" charset="0"/>
              </a:rPr>
              <a:t>Chúc</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các</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em</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học</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sinh</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gặt</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hái</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được</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nhiều</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thành</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công</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trong</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học</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tập</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ở</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ngôi</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trường</a:t>
            </a:r>
            <a:r>
              <a:rPr lang="en-US" sz="4800" b="1" dirty="0">
                <a:solidFill>
                  <a:srgbClr val="FF2F92"/>
                </a:solidFill>
                <a:latin typeface="Arial" panose="020B0604020202020204" pitchFamily="34" charset="0"/>
                <a:cs typeface="Arial" panose="020B0604020202020204" pitchFamily="34" charset="0"/>
              </a:rPr>
              <a:t> </a:t>
            </a:r>
            <a:r>
              <a:rPr lang="en-US" sz="4800" b="1" dirty="0" err="1">
                <a:solidFill>
                  <a:srgbClr val="FF2F92"/>
                </a:solidFill>
                <a:latin typeface="Arial" panose="020B0604020202020204" pitchFamily="34" charset="0"/>
                <a:cs typeface="Arial" panose="020B0604020202020204" pitchFamily="34" charset="0"/>
              </a:rPr>
              <a:t>mới</a:t>
            </a:r>
            <a:r>
              <a:rPr lang="en-US" sz="4800" b="1" dirty="0">
                <a:solidFill>
                  <a:srgbClr val="FF2F9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385246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87461111"/>
              </p:ext>
            </p:extLst>
          </p:nvPr>
        </p:nvGraphicFramePr>
        <p:xfrm>
          <a:off x="1224116" y="1283116"/>
          <a:ext cx="10368116" cy="5497666"/>
        </p:xfrm>
        <a:graphic>
          <a:graphicData uri="http://schemas.openxmlformats.org/drawingml/2006/table">
            <a:tbl>
              <a:tblPr firstRow="1" bandRow="1">
                <a:tableStyleId>{5C22544A-7EE6-4342-B048-85BDC9FD1C3A}</a:tableStyleId>
              </a:tblPr>
              <a:tblGrid>
                <a:gridCol w="9234316">
                  <a:extLst>
                    <a:ext uri="{9D8B030D-6E8A-4147-A177-3AD203B41FA5}">
                      <a16:colId xmlns="" xmlns:a16="http://schemas.microsoft.com/office/drawing/2014/main" val="3777182189"/>
                    </a:ext>
                  </a:extLst>
                </a:gridCol>
                <a:gridCol w="1133800">
                  <a:extLst>
                    <a:ext uri="{9D8B030D-6E8A-4147-A177-3AD203B41FA5}">
                      <a16:colId xmlns="" xmlns:a16="http://schemas.microsoft.com/office/drawing/2014/main" val="1342496306"/>
                    </a:ext>
                  </a:extLst>
                </a:gridCol>
              </a:tblGrid>
              <a:tr h="340421">
                <a:tc>
                  <a:txBody>
                    <a:bodyPr/>
                    <a:lstStyle/>
                    <a:p>
                      <a:pPr algn="ctr">
                        <a:lnSpc>
                          <a:spcPct val="107000"/>
                        </a:lnSpc>
                        <a:spcBef>
                          <a:spcPts val="1200"/>
                        </a:spcBef>
                        <a:spcAft>
                          <a:spcPts val="0"/>
                        </a:spcAft>
                      </a:pPr>
                      <a:r>
                        <a:rPr lang="en-US" sz="24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MỤC LỤC</a:t>
                      </a:r>
                      <a:endParaRPr lang="en-US" sz="24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algn="ctr">
                        <a:lnSpc>
                          <a:spcPct val="107000"/>
                        </a:lnSpc>
                        <a:spcAft>
                          <a:spcPts val="0"/>
                        </a:spcAft>
                      </a:pPr>
                      <a:r>
                        <a:rPr lang="en-US" sz="2400" dirty="0" err="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rPr>
                        <a:t>Trang</a:t>
                      </a:r>
                      <a:endParaRPr lang="en-US" sz="2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 xmlns:a16="http://schemas.microsoft.com/office/drawing/2014/main" val="3302766080"/>
                  </a:ext>
                </a:extLst>
              </a:tr>
              <a:tr h="340421">
                <a:tc>
                  <a:txBody>
                    <a:bodyPr/>
                    <a:lstStyle/>
                    <a:p>
                      <a:pPr>
                        <a:lnSpc>
                          <a:spcPct val="107000"/>
                        </a:lnSpc>
                        <a:spcAft>
                          <a:spcPts val="0"/>
                        </a:spcAft>
                      </a:pP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Hướng</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dẫn</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sử</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dụng</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sách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4183311643"/>
                  </a:ext>
                </a:extLst>
              </a:tr>
              <a:tr h="340421">
                <a:tc>
                  <a:txBody>
                    <a:bodyPr/>
                    <a:lstStyle/>
                    <a:p>
                      <a:pPr>
                        <a:lnSpc>
                          <a:spcPct val="107000"/>
                        </a:lnSpc>
                        <a:spcAft>
                          <a:spcPts val="0"/>
                        </a:spcAft>
                      </a:pP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Lời</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nói</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đầu</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354927433"/>
                  </a:ext>
                </a:extLst>
              </a:tr>
              <a:tr h="340421">
                <a:tc>
                  <a:txBody>
                    <a:bodyPr/>
                    <a:lstStyle/>
                    <a:p>
                      <a:pPr>
                        <a:lnSpc>
                          <a:spcPct val="107000"/>
                        </a:lnSpc>
                        <a:spcAft>
                          <a:spcPts val="0"/>
                        </a:spcAft>
                      </a:pP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Phần</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1. KIẾN THỨC CHUNG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980672695"/>
                  </a:ext>
                </a:extLst>
              </a:tr>
              <a:tr h="340421">
                <a:tc>
                  <a:txBody>
                    <a:bodyPr/>
                    <a:lstStyle/>
                    <a:p>
                      <a:pPr>
                        <a:lnSpc>
                          <a:spcPct val="107000"/>
                        </a:lnSpc>
                        <a:spcAft>
                          <a:spcPts val="0"/>
                        </a:spcAft>
                      </a:pP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CHẾ ĐỘ DINH DƯỠNG TRONG TẬP LUYỆN TDTT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57923411"/>
                  </a:ext>
                </a:extLst>
              </a:tr>
              <a:tr h="340421">
                <a:tc>
                  <a:txBody>
                    <a:bodyPr/>
                    <a:lstStyle/>
                    <a:p>
                      <a:pPr>
                        <a:lnSpc>
                          <a:spcPct val="107000"/>
                        </a:lnSpc>
                        <a:spcAft>
                          <a:spcPts val="0"/>
                        </a:spcAft>
                      </a:pPr>
                      <a:r>
                        <a:rPr lang="en-US" sz="1600" dirty="0" err="1">
                          <a:solidFill>
                            <a:srgbClr val="5B9BD5"/>
                          </a:solidFill>
                          <a:effectLst/>
                          <a:latin typeface="Arial" panose="020B0604020202020204" pitchFamily="34" charset="0"/>
                          <a:ea typeface="Calibri" panose="020F0502020204030204" pitchFamily="34" charset="0"/>
                          <a:cs typeface="Arial" panose="020B0604020202020204" pitchFamily="34" charset="0"/>
                        </a:rPr>
                        <a:t>Phần</a:t>
                      </a: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 2. VẬN ĐỘNG CƠ BẢN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5B9BD5"/>
                          </a:solidFill>
                          <a:effectLst/>
                          <a:latin typeface="Arial" panose="020B0604020202020204" pitchFamily="34" charset="0"/>
                          <a:ea typeface="Calibri" panose="020F0502020204030204" pitchFamily="34" charset="0"/>
                          <a:cs typeface="Arial" panose="020B0604020202020204" pitchFamily="34" charset="0"/>
                        </a:rPr>
                        <a:t>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15549800"/>
                  </a:ext>
                </a:extLst>
              </a:tr>
              <a:tr h="340421">
                <a:tc>
                  <a:txBody>
                    <a:bodyPr/>
                    <a:lstStyle/>
                    <a:p>
                      <a:pPr>
                        <a:lnSpc>
                          <a:spcPct val="107000"/>
                        </a:lnSpc>
                        <a:spcAft>
                          <a:spcPts val="0"/>
                        </a:spcAft>
                      </a:pP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 CHẠY CỰ LI NGẮN(60M)</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705689681"/>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1. </a:t>
                      </a:r>
                      <a:r>
                        <a:rPr lang="en-US" sz="1600" dirty="0" err="1">
                          <a:effectLst/>
                          <a:latin typeface="Arial" panose="020B0604020202020204" pitchFamily="34" charset="0"/>
                          <a:ea typeface="Calibri" panose="020F0502020204030204" pitchFamily="34" charset="0"/>
                          <a:cs typeface="Arial" panose="020B0604020202020204" pitchFamily="34" charset="0"/>
                        </a:rPr>
                        <a:t>Động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tác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bổ</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trợ</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chạy</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chạy</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giữa</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quãng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30049726"/>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2.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xuất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phát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và</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chạy</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lao</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sau</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xuất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phát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14</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94161561"/>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3.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về</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đích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416815236"/>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Một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số</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trò</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chơi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phát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triển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sức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nhanh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20</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690601868"/>
                  </a:ext>
                </a:extLst>
              </a:tr>
              <a:tr h="340421">
                <a:tc>
                  <a:txBody>
                    <a:bodyPr/>
                    <a:lstStyle/>
                    <a:p>
                      <a:pPr>
                        <a:lnSpc>
                          <a:spcPct val="107000"/>
                        </a:lnSpc>
                        <a:spcAft>
                          <a:spcPts val="0"/>
                        </a:spcAft>
                      </a:pP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II: NÉM BÓNG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solidFill>
                            <a:srgbClr val="C00000"/>
                          </a:solidFill>
                          <a:effectLst/>
                          <a:latin typeface="Arial" panose="020B0604020202020204" pitchFamily="34" charset="0"/>
                          <a:ea typeface="Calibri" panose="020F0502020204030204" pitchFamily="34" charset="0"/>
                          <a:cs typeface="Arial" panose="020B0604020202020204" pitchFamily="34" charset="0"/>
                        </a:rPr>
                        <a:t>23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953366660"/>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1. </a:t>
                      </a:r>
                      <a:r>
                        <a:rPr lang="en-US" sz="1600" dirty="0" err="1">
                          <a:effectLst/>
                          <a:latin typeface="Arial" panose="020B0604020202020204" pitchFamily="34" charset="0"/>
                          <a:ea typeface="Calibri" panose="020F0502020204030204" pitchFamily="34" charset="0"/>
                          <a:cs typeface="Arial" panose="020B0604020202020204" pitchFamily="34" charset="0"/>
                        </a:rPr>
                        <a:t>Động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tác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bổ</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trợ</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ném</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bóng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23</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733694470"/>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2.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ra</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sức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cuối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cùng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và</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giữ</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thăng</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bằng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27</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012348492"/>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Bài</a:t>
                      </a:r>
                      <a:r>
                        <a:rPr lang="en-US" sz="1600" dirty="0">
                          <a:effectLst/>
                          <a:latin typeface="Arial" panose="020B0604020202020204" pitchFamily="34" charset="0"/>
                          <a:ea typeface="Calibri" panose="020F0502020204030204" pitchFamily="34" charset="0"/>
                          <a:cs typeface="Arial" panose="020B0604020202020204" pitchFamily="34" charset="0"/>
                        </a:rPr>
                        <a:t> 3. </a:t>
                      </a:r>
                      <a:r>
                        <a:rPr lang="en-US" sz="1600" dirty="0" err="1">
                          <a:effectLst/>
                          <a:latin typeface="Arial" panose="020B0604020202020204" pitchFamily="34" charset="0"/>
                          <a:ea typeface="Calibri" panose="020F0502020204030204" pitchFamily="34" charset="0"/>
                          <a:cs typeface="Arial" panose="020B0604020202020204" pitchFamily="34" charset="0"/>
                        </a:rPr>
                        <a:t>Kĩ</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thuật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chạy</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đà</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30</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112921679"/>
                  </a:ext>
                </a:extLst>
              </a:tr>
              <a:tr h="340421">
                <a:tc>
                  <a:txBody>
                    <a:bodyPr/>
                    <a:lstStyle/>
                    <a:p>
                      <a:pPr>
                        <a:lnSpc>
                          <a:spcPct val="107000"/>
                        </a:lnSpc>
                        <a:spcAft>
                          <a:spcPts val="0"/>
                        </a:spcAft>
                      </a:pPr>
                      <a:r>
                        <a:rPr lang="en-US" sz="1600" dirty="0" err="1">
                          <a:effectLst/>
                          <a:latin typeface="Arial" panose="020B0604020202020204" pitchFamily="34" charset="0"/>
                          <a:ea typeface="Calibri" panose="020F0502020204030204" pitchFamily="34" charset="0"/>
                          <a:cs typeface="Arial" panose="020B0604020202020204" pitchFamily="34" charset="0"/>
                        </a:rPr>
                        <a:t>Một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số</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trò</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chơi</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phát</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triển</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sức</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mạnh</a:t>
                      </a:r>
                      <a:r>
                        <a:rPr lang="en-US" sz="1600" dirty="0">
                          <a:effectLst/>
                          <a:latin typeface="Arial" panose="020B0604020202020204" pitchFamily="34" charset="0"/>
                          <a:ea typeface="Calibri" panose="020F0502020204030204" pitchFamily="34" charset="0"/>
                          <a:cs typeface="Arial" panose="020B0604020202020204" pitchFamily="34" charset="0"/>
                        </a:rPr>
                        <a:t> </a:t>
                      </a:r>
                      <a:r>
                        <a:rPr lang="en-US" sz="1600" dirty="0" err="1">
                          <a:effectLst/>
                          <a:latin typeface="Arial" panose="020B0604020202020204" pitchFamily="34" charset="0"/>
                          <a:ea typeface="Calibri" panose="020F0502020204030204" pitchFamily="34" charset="0"/>
                          <a:cs typeface="Arial" panose="020B0604020202020204" pitchFamily="34" charset="0"/>
                        </a:rPr>
                        <a:t>Tay-Ngực</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34</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4038710516"/>
                  </a:ext>
                </a:extLst>
              </a:tr>
            </a:tbl>
          </a:graphicData>
        </a:graphic>
      </p:graphicFrame>
      <p:sp>
        <p:nvSpPr>
          <p:cNvPr id="6" name="Content Placeholder 4"/>
          <p:cNvSpPr txBox="1">
            <a:spLocks/>
          </p:cNvSpPr>
          <p:nvPr/>
        </p:nvSpPr>
        <p:spPr>
          <a:xfrm>
            <a:off x="2275380" y="91489"/>
            <a:ext cx="8225471" cy="1088382"/>
          </a:xfrm>
          <a:prstGeom prst="roundRect">
            <a:avLst/>
          </a:prstGeom>
          <a:pattFill prst="pct5">
            <a:fgClr>
              <a:schemeClr val="bg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lgn="ctr">
              <a:buNone/>
            </a:pPr>
            <a:r>
              <a:rPr lang="x-none" sz="2400" b="1" dirty="0">
                <a:solidFill>
                  <a:schemeClr val="accent6">
                    <a:lumMod val="75000"/>
                  </a:schemeClr>
                </a:solidFill>
                <a:latin typeface="Arial" panose="020B0604020202020204" pitchFamily="34" charset="0"/>
                <a:cs typeface="Arial" panose="020B0604020202020204" pitchFamily="34" charset="0"/>
              </a:rPr>
              <a:t>NỘI DUNG CHƯƠNG TRÌNH </a:t>
            </a:r>
            <a:r>
              <a:rPr lang="en-US" sz="2400" b="1" dirty="0">
                <a:solidFill>
                  <a:schemeClr val="accent6">
                    <a:lumMod val="75000"/>
                  </a:schemeClr>
                </a:solidFill>
                <a:latin typeface="Arial" panose="020B0604020202020204" pitchFamily="34" charset="0"/>
                <a:cs typeface="Arial" panose="020B0604020202020204" pitchFamily="34" charset="0"/>
              </a:rPr>
              <a:t>GỒM </a:t>
            </a:r>
            <a:r>
              <a:rPr lang="en-US" sz="2400" b="1" dirty="0">
                <a:solidFill>
                  <a:srgbClr val="0432FF"/>
                </a:solidFill>
                <a:latin typeface="Arial" panose="020B0604020202020204" pitchFamily="34" charset="0"/>
                <a:cs typeface="Arial" panose="020B0604020202020204" pitchFamily="34" charset="0"/>
              </a:rPr>
              <a:t>3 PHẦN CHÍNH ĐƯỢC CHIA THÀNH CÁC CHỦ ĐỀ </a:t>
            </a:r>
            <a:r>
              <a:rPr lang="x-none" sz="2400" b="1" dirty="0">
                <a:solidFill>
                  <a:srgbClr val="0432FF"/>
                </a:solidFill>
                <a:latin typeface="Arial" panose="020B0604020202020204" pitchFamily="34" charset="0"/>
                <a:cs typeface="Arial" panose="020B0604020202020204" pitchFamily="34" charset="0"/>
              </a:rPr>
              <a:t>GIẢNG DẠY Ở 2 HỌC KỲ(HKI VÀ HKII)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9825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a:xfrm>
            <a:off x="2275380" y="91489"/>
            <a:ext cx="8225471" cy="1162126"/>
          </a:xfrm>
          <a:prstGeom prst="roundRect">
            <a:avLst/>
          </a:prstGeom>
          <a:pattFill prst="pct5">
            <a:fgClr>
              <a:schemeClr val="bg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lt1"/>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lt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lt1"/>
                </a:solidFill>
                <a:latin typeface="+mn-lt"/>
                <a:ea typeface="+mn-ea"/>
                <a:cs typeface="+mn-cs"/>
              </a:defRPr>
            </a:lvl9pPr>
          </a:lstStyle>
          <a:p>
            <a:pPr marL="0" indent="0" algn="ctr">
              <a:buNone/>
            </a:pPr>
            <a:r>
              <a:rPr lang="x-none" sz="2400" b="1" dirty="0">
                <a:solidFill>
                  <a:schemeClr val="accent6">
                    <a:lumMod val="75000"/>
                  </a:schemeClr>
                </a:solidFill>
                <a:latin typeface="Arial" panose="020B0604020202020204" pitchFamily="34" charset="0"/>
                <a:cs typeface="Arial" panose="020B0604020202020204" pitchFamily="34" charset="0"/>
              </a:rPr>
              <a:t>NỘI DUNG CHƯƠNG TRÌNH </a:t>
            </a:r>
            <a:r>
              <a:rPr lang="en-US" sz="2400" b="1" dirty="0">
                <a:solidFill>
                  <a:schemeClr val="accent6">
                    <a:lumMod val="75000"/>
                  </a:schemeClr>
                </a:solidFill>
                <a:latin typeface="Arial" panose="020B0604020202020204" pitchFamily="34" charset="0"/>
                <a:cs typeface="Arial" panose="020B0604020202020204" pitchFamily="34" charset="0"/>
              </a:rPr>
              <a:t>GỒM </a:t>
            </a:r>
            <a:r>
              <a:rPr lang="en-US" sz="2400" b="1" dirty="0">
                <a:solidFill>
                  <a:srgbClr val="0432FF"/>
                </a:solidFill>
                <a:latin typeface="Arial" panose="020B0604020202020204" pitchFamily="34" charset="0"/>
                <a:cs typeface="Arial" panose="020B0604020202020204" pitchFamily="34" charset="0"/>
              </a:rPr>
              <a:t>3 PHẦN CHÍNH ĐƯỢC CHIA THÀNH CÁC CHỦ ĐỀ </a:t>
            </a:r>
            <a:r>
              <a:rPr lang="x-none" sz="2400" b="1" dirty="0">
                <a:solidFill>
                  <a:srgbClr val="0432FF"/>
                </a:solidFill>
                <a:latin typeface="Arial" panose="020B0604020202020204" pitchFamily="34" charset="0"/>
                <a:cs typeface="Arial" panose="020B0604020202020204" pitchFamily="34" charset="0"/>
              </a:rPr>
              <a:t>GIẢNG DẠY Ở 2 HỌC KỲ(HKI VÀ HKII)</a:t>
            </a:r>
            <a:endParaRPr lang="en-US" sz="2400"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284957505"/>
              </p:ext>
            </p:extLst>
          </p:nvPr>
        </p:nvGraphicFramePr>
        <p:xfrm>
          <a:off x="1204057" y="1415847"/>
          <a:ext cx="10368116" cy="4822722"/>
        </p:xfrm>
        <a:graphic>
          <a:graphicData uri="http://schemas.openxmlformats.org/drawingml/2006/table">
            <a:tbl>
              <a:tblPr firstRow="1" bandRow="1">
                <a:tableStyleId>{5C22544A-7EE6-4342-B048-85BDC9FD1C3A}</a:tableStyleId>
              </a:tblPr>
              <a:tblGrid>
                <a:gridCol w="9234316">
                  <a:extLst>
                    <a:ext uri="{9D8B030D-6E8A-4147-A177-3AD203B41FA5}">
                      <a16:colId xmlns="" xmlns:a16="http://schemas.microsoft.com/office/drawing/2014/main" val="3777182189"/>
                    </a:ext>
                  </a:extLst>
                </a:gridCol>
                <a:gridCol w="1133800">
                  <a:extLst>
                    <a:ext uri="{9D8B030D-6E8A-4147-A177-3AD203B41FA5}">
                      <a16:colId xmlns="" xmlns:a16="http://schemas.microsoft.com/office/drawing/2014/main" val="1342496306"/>
                    </a:ext>
                  </a:extLst>
                </a:gridCol>
              </a:tblGrid>
              <a:tr h="535858">
                <a:tc>
                  <a:txBody>
                    <a:bodyPr/>
                    <a:lstStyle/>
                    <a:p>
                      <a:pPr algn="ctr">
                        <a:lnSpc>
                          <a:spcPct val="107000"/>
                        </a:lnSpc>
                        <a:spcBef>
                          <a:spcPts val="1200"/>
                        </a:spcBef>
                        <a:spcAft>
                          <a:spcPts val="0"/>
                        </a:spcAft>
                      </a:pPr>
                      <a:r>
                        <a:rPr lang="en-US" sz="24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MỤC LỤC</a:t>
                      </a:r>
                      <a:endParaRPr lang="en-US" sz="24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algn="ctr">
                        <a:lnSpc>
                          <a:spcPct val="107000"/>
                        </a:lnSpc>
                        <a:spcAft>
                          <a:spcPts val="0"/>
                        </a:spcAft>
                      </a:pPr>
                      <a:r>
                        <a:rPr lang="en-US" sz="2400" dirty="0" err="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rPr>
                        <a:t>Trang</a:t>
                      </a:r>
                      <a:endParaRPr lang="en-US" sz="2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 xmlns:a16="http://schemas.microsoft.com/office/drawing/2014/main" val="3302766080"/>
                  </a:ext>
                </a:extLst>
              </a:tr>
              <a:tr h="535858">
                <a:tc>
                  <a:txBody>
                    <a:bodyPr/>
                    <a:lstStyle/>
                    <a:p>
                      <a:pPr>
                        <a:lnSpc>
                          <a:spcPct val="107000"/>
                        </a:lnSpc>
                        <a:spcAft>
                          <a:spcPts val="0"/>
                        </a:spcAft>
                      </a:pPr>
                      <a:r>
                        <a:rPr lang="en-US" sz="2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III: CHẠY CỰ LI TRUNG BÌNH</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36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4183311643"/>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1. </a:t>
                      </a:r>
                      <a:r>
                        <a:rPr lang="en-US" sz="2400" dirty="0" err="1">
                          <a:effectLst/>
                          <a:latin typeface="Arial" panose="020B0604020202020204" pitchFamily="34" charset="0"/>
                          <a:ea typeface="Calibri" panose="020F0502020204030204" pitchFamily="34" charset="0"/>
                          <a:cs typeface="Arial" panose="020B0604020202020204" pitchFamily="34" charset="0"/>
                        </a:rPr>
                        <a:t>Động</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tác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bổ</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trợ</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kĩ</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thuật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chạy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kĩ</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thuật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chạy</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giữa</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quãng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36</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354927433"/>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2. </a:t>
                      </a:r>
                      <a:r>
                        <a:rPr lang="en-US" sz="2400" dirty="0" err="1">
                          <a:effectLst/>
                          <a:latin typeface="Arial" panose="020B0604020202020204" pitchFamily="34" charset="0"/>
                          <a:ea typeface="Calibri" panose="020F0502020204030204" pitchFamily="34" charset="0"/>
                          <a:cs typeface="Arial" panose="020B0604020202020204" pitchFamily="34" charset="0"/>
                        </a:rPr>
                        <a:t>Kĩ</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thuật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xuất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phát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và</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về</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đích</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980672695"/>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trò</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phát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triển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sức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bền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57923411"/>
                  </a:ext>
                </a:extLst>
              </a:tr>
              <a:tr h="535858">
                <a:tc>
                  <a:txBody>
                    <a:bodyPr/>
                    <a:lstStyle/>
                    <a:p>
                      <a:pPr>
                        <a:lnSpc>
                          <a:spcPct val="107000"/>
                        </a:lnSpc>
                        <a:spcAft>
                          <a:spcPts val="0"/>
                        </a:spcAft>
                      </a:pPr>
                      <a:r>
                        <a:rPr lang="en-US" sz="2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IV: BÀI TẬP THỂ DỤC</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45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15549800"/>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1. </a:t>
                      </a: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thể</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dục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liên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hoàn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705689681"/>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2. </a:t>
                      </a:r>
                      <a:r>
                        <a:rPr lang="en-US" sz="2400" dirty="0" err="1">
                          <a:effectLst/>
                          <a:latin typeface="Arial" panose="020B0604020202020204" pitchFamily="34" charset="0"/>
                          <a:ea typeface="Calibri" panose="020F0502020204030204" pitchFamily="34" charset="0"/>
                          <a:cs typeface="Arial" panose="020B0604020202020204" pitchFamily="34" charset="0"/>
                        </a:rPr>
                        <a:t>Bài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thể</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dục</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liên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hoàn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tiếp</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theo</a:t>
                      </a:r>
                      <a:r>
                        <a:rPr lang="en-US" sz="2400" dirty="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49</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30049726"/>
                  </a:ext>
                </a:extLst>
              </a:tr>
              <a:tr h="535858">
                <a:tc>
                  <a:txBody>
                    <a:bodyPr/>
                    <a:lstStyle/>
                    <a:p>
                      <a:pPr>
                        <a:lnSpc>
                          <a:spcPct val="107000"/>
                        </a:lnSpc>
                        <a:spcAft>
                          <a:spcPts val="0"/>
                        </a:spcAft>
                      </a:pPr>
                      <a:r>
                        <a:rPr lang="en-US" sz="2400" dirty="0" err="1">
                          <a:effectLst/>
                          <a:latin typeface="Arial" panose="020B0604020202020204" pitchFamily="34" charset="0"/>
                          <a:ea typeface="Calibri" panose="020F0502020204030204" pitchFamily="34" charset="0"/>
                          <a:cs typeface="Arial" panose="020B0604020202020204" pitchFamily="34" charset="0"/>
                        </a:rPr>
                        <a:t>Một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số</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trò</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chơi</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phát</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triển</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khéo</a:t>
                      </a: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2400" dirty="0" err="1">
                          <a:effectLst/>
                          <a:latin typeface="Arial" panose="020B0604020202020204" pitchFamily="34" charset="0"/>
                          <a:ea typeface="Calibri" panose="020F0502020204030204" pitchFamily="34" charset="0"/>
                          <a:cs typeface="Arial" panose="020B0604020202020204" pitchFamily="34" charset="0"/>
                        </a:rPr>
                        <a:t>léo</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53</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94161561"/>
                  </a:ext>
                </a:extLst>
              </a:tr>
            </a:tbl>
          </a:graphicData>
        </a:graphic>
      </p:graphicFrame>
    </p:spTree>
    <p:extLst>
      <p:ext uri="{BB962C8B-B14F-4D97-AF65-F5344CB8AC3E}">
        <p14:creationId xmlns:p14="http://schemas.microsoft.com/office/powerpoint/2010/main" val="182907914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2640425365"/>
              </p:ext>
            </p:extLst>
          </p:nvPr>
        </p:nvGraphicFramePr>
        <p:xfrm>
          <a:off x="1268361" y="117986"/>
          <a:ext cx="10368116" cy="6612217"/>
        </p:xfrm>
        <a:graphic>
          <a:graphicData uri="http://schemas.openxmlformats.org/drawingml/2006/table">
            <a:tbl>
              <a:tblPr firstRow="1" bandRow="1">
                <a:tableStyleId>{5C22544A-7EE6-4342-B048-85BDC9FD1C3A}</a:tableStyleId>
              </a:tblPr>
              <a:tblGrid>
                <a:gridCol w="9234316">
                  <a:extLst>
                    <a:ext uri="{9D8B030D-6E8A-4147-A177-3AD203B41FA5}">
                      <a16:colId xmlns="" xmlns:a16="http://schemas.microsoft.com/office/drawing/2014/main" val="3777182189"/>
                    </a:ext>
                  </a:extLst>
                </a:gridCol>
                <a:gridCol w="1133800">
                  <a:extLst>
                    <a:ext uri="{9D8B030D-6E8A-4147-A177-3AD203B41FA5}">
                      <a16:colId xmlns="" xmlns:a16="http://schemas.microsoft.com/office/drawing/2014/main" val="1342496306"/>
                    </a:ext>
                  </a:extLst>
                </a:gridCol>
              </a:tblGrid>
              <a:tr h="327414">
                <a:tc>
                  <a:txBody>
                    <a:bodyPr/>
                    <a:lstStyle/>
                    <a:p>
                      <a:pPr algn="ctr">
                        <a:lnSpc>
                          <a:spcPct val="107000"/>
                        </a:lnSpc>
                        <a:spcBef>
                          <a:spcPts val="1200"/>
                        </a:spcBef>
                        <a:spcAft>
                          <a:spcPts val="0"/>
                        </a:spcAft>
                      </a:pPr>
                      <a:r>
                        <a:rPr lang="en-US" sz="2400" b="1"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rPr>
                        <a:t>MỤC LỤC</a:t>
                      </a:r>
                      <a:endParaRPr lang="en-US" sz="2400" dirty="0">
                        <a:solidFill>
                          <a:sysClr val="windowText" lastClr="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algn="ctr">
                        <a:lnSpc>
                          <a:spcPct val="107000"/>
                        </a:lnSpc>
                        <a:spcAft>
                          <a:spcPts val="0"/>
                        </a:spcAft>
                      </a:pPr>
                      <a:r>
                        <a:rPr lang="en-US" sz="2400" dirty="0" err="1">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rPr>
                        <a:t>Trang</a:t>
                      </a:r>
                      <a:endParaRPr lang="en-US" sz="2400" dirty="0">
                        <a:solidFill>
                          <a:sysClr val="windowText" lastClr="0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bg1"/>
                    </a:solidFill>
                  </a:tcPr>
                </a:tc>
                <a:extLst>
                  <a:ext uri="{0D108BD9-81ED-4DB2-BD59-A6C34878D82A}">
                    <a16:rowId xmlns="" xmlns:a16="http://schemas.microsoft.com/office/drawing/2014/main" val="3302766080"/>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Phần</a:t>
                      </a:r>
                      <a:r>
                        <a:rPr lang="en-US" sz="1400" dirty="0">
                          <a:effectLst/>
                          <a:latin typeface="Arial" panose="020B0604020202020204" pitchFamily="34" charset="0"/>
                          <a:ea typeface="Calibri" panose="020F0502020204030204" pitchFamily="34" charset="0"/>
                          <a:cs typeface="Arial" panose="020B0604020202020204" pitchFamily="34" charset="0"/>
                        </a:rPr>
                        <a:t> 3. THỂ THAO TỰ CHỌN</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4183311643"/>
                  </a:ext>
                </a:extLst>
              </a:tr>
              <a:tr h="327414">
                <a:tc>
                  <a:txBody>
                    <a:bodyPr/>
                    <a:lstStyle/>
                    <a:p>
                      <a:pPr>
                        <a:lnSpc>
                          <a:spcPct val="107000"/>
                        </a:lnSpc>
                        <a:spcAft>
                          <a:spcPts val="0"/>
                        </a:spcAft>
                      </a:pP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 THỂ DỤC AEROBIC</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55</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686361294"/>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1. </a:t>
                      </a:r>
                      <a:r>
                        <a:rPr lang="en-US" sz="1400" dirty="0" err="1">
                          <a:effectLst/>
                          <a:latin typeface="Arial" panose="020B0604020202020204" pitchFamily="34" charset="0"/>
                          <a:ea typeface="Calibri" panose="020F0502020204030204" pitchFamily="34" charset="0"/>
                          <a:cs typeface="Arial" panose="020B0604020202020204" pitchFamily="34" charset="0"/>
                        </a:rPr>
                        <a:t>Bảy</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bước</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cơ</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bản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Thể</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dục</a:t>
                      </a:r>
                      <a:r>
                        <a:rPr lang="en-US" sz="1400" dirty="0">
                          <a:effectLst/>
                          <a:latin typeface="Arial" panose="020B0604020202020204" pitchFamily="34" charset="0"/>
                          <a:ea typeface="Calibri" panose="020F0502020204030204" pitchFamily="34" charset="0"/>
                          <a:cs typeface="Arial" panose="020B0604020202020204" pitchFamily="34" charset="0"/>
                        </a:rPr>
                        <a:t> Aerobic</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55</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354927433"/>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2. </a:t>
                      </a:r>
                      <a:r>
                        <a:rPr lang="en-US" sz="1400" dirty="0" err="1">
                          <a:effectLst/>
                          <a:latin typeface="Arial" panose="020B0604020202020204" pitchFamily="34" charset="0"/>
                          <a:ea typeface="Calibri" panose="020F0502020204030204" pitchFamily="34" charset="0"/>
                          <a:cs typeface="Arial" panose="020B0604020202020204" pitchFamily="34" charset="0"/>
                        </a:rPr>
                        <a:t>Nghe</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nhạc</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và</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đếm</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nhịp</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59</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980672695"/>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3. </a:t>
                      </a:r>
                      <a:r>
                        <a:rPr lang="en-US" sz="1400" dirty="0" err="1">
                          <a:effectLst/>
                          <a:latin typeface="Arial" panose="020B0604020202020204" pitchFamily="34" charset="0"/>
                          <a:ea typeface="Calibri" panose="020F0502020204030204" pitchFamily="34" charset="0"/>
                          <a:cs typeface="Arial" panose="020B0604020202020204" pitchFamily="34" charset="0"/>
                        </a:rPr>
                        <a:t>Các</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tư</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thế</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cơ</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bản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của</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tay</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trong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Thể</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dục</a:t>
                      </a:r>
                      <a:r>
                        <a:rPr lang="en-US" sz="1400" dirty="0">
                          <a:effectLst/>
                          <a:latin typeface="Arial" panose="020B0604020202020204" pitchFamily="34" charset="0"/>
                          <a:ea typeface="Calibri" panose="020F0502020204030204" pitchFamily="34" charset="0"/>
                          <a:cs typeface="Arial" panose="020B0604020202020204" pitchFamily="34" charset="0"/>
                        </a:rPr>
                        <a:t> Aerobic</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62</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57923411"/>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4. </a:t>
                      </a: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Thể</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dục</a:t>
                      </a:r>
                      <a:r>
                        <a:rPr lang="en-US" sz="1400" dirty="0">
                          <a:effectLst/>
                          <a:latin typeface="Arial" panose="020B0604020202020204" pitchFamily="34" charset="0"/>
                          <a:ea typeface="Calibri" panose="020F0502020204030204" pitchFamily="34" charset="0"/>
                          <a:cs typeface="Arial" panose="020B0604020202020204" pitchFamily="34" charset="0"/>
                        </a:rPr>
                        <a:t> Aerobic </a:t>
                      </a:r>
                      <a:r>
                        <a:rPr lang="en-US" sz="1400" dirty="0" err="1">
                          <a:effectLst/>
                          <a:latin typeface="Arial" panose="020B0604020202020204" pitchFamily="34" charset="0"/>
                          <a:ea typeface="Calibri" panose="020F0502020204030204" pitchFamily="34" charset="0"/>
                          <a:cs typeface="Arial" panose="020B0604020202020204" pitchFamily="34" charset="0"/>
                        </a:rPr>
                        <a:t>liên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hoàn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cơ</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bản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67</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915549800"/>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Một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số</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trò</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chơi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vận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động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73</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705689681"/>
                  </a:ext>
                </a:extLst>
              </a:tr>
              <a:tr h="327414">
                <a:tc>
                  <a:txBody>
                    <a:bodyPr/>
                    <a:lstStyle/>
                    <a:p>
                      <a:pPr>
                        <a:lnSpc>
                          <a:spcPct val="107000"/>
                        </a:lnSpc>
                        <a:spcAft>
                          <a:spcPts val="0"/>
                        </a:spcAft>
                      </a:pP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II: BÓNG ĐÁ</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76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30049726"/>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1. </a:t>
                      </a: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tập</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bổ</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trợ</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đá</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76</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294161561"/>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2. </a:t>
                      </a:r>
                      <a:r>
                        <a:rPr lang="en-US" sz="1400" dirty="0" err="1">
                          <a:effectLst/>
                          <a:latin typeface="Arial" panose="020B0604020202020204" pitchFamily="34" charset="0"/>
                          <a:ea typeface="Calibri" panose="020F0502020204030204" pitchFamily="34" charset="0"/>
                          <a:cs typeface="Arial" panose="020B0604020202020204" pitchFamily="34" charset="0"/>
                        </a:rPr>
                        <a:t>Kĩ</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đá</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bằng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lòng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bàn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80</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416815236"/>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3. </a:t>
                      </a:r>
                      <a:r>
                        <a:rPr lang="en-US" sz="1400" dirty="0" err="1">
                          <a:effectLst/>
                          <a:latin typeface="Arial" panose="020B0604020202020204" pitchFamily="34" charset="0"/>
                          <a:ea typeface="Calibri" panose="020F0502020204030204" pitchFamily="34" charset="0"/>
                          <a:cs typeface="Arial" panose="020B0604020202020204" pitchFamily="34" charset="0"/>
                        </a:rPr>
                        <a:t>Kĩ</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dừng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bằng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lòng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bàn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chân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84</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690601868"/>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Một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số</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trò</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chơi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vận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động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87</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953366660"/>
                  </a:ext>
                </a:extLst>
              </a:tr>
              <a:tr h="327414">
                <a:tc>
                  <a:txBody>
                    <a:bodyPr/>
                    <a:lstStyle/>
                    <a:p>
                      <a:pPr>
                        <a:lnSpc>
                          <a:spcPct val="107000"/>
                        </a:lnSpc>
                        <a:spcAft>
                          <a:spcPts val="0"/>
                        </a:spcAft>
                      </a:pP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Chủ</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đề</a:t>
                      </a: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 III: BÓNG RỔ</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solidFill>
                            <a:srgbClr val="C00000"/>
                          </a:solidFill>
                          <a:effectLst/>
                          <a:latin typeface="Arial" panose="020B0604020202020204" pitchFamily="34" charset="0"/>
                          <a:ea typeface="Calibri" panose="020F0502020204030204" pitchFamily="34" charset="0"/>
                          <a:cs typeface="Arial" panose="020B0604020202020204" pitchFamily="34" charset="0"/>
                        </a:rPr>
                        <a:t>89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733694470"/>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1. </a:t>
                      </a: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tập</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bổ</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trợ</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trong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rổ</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89</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2012348492"/>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2. </a:t>
                      </a:r>
                      <a:r>
                        <a:rPr lang="en-US" sz="1400" dirty="0" err="1">
                          <a:effectLst/>
                          <a:latin typeface="Arial" panose="020B0604020202020204" pitchFamily="34" charset="0"/>
                          <a:ea typeface="Calibri" panose="020F0502020204030204" pitchFamily="34" charset="0"/>
                          <a:cs typeface="Arial" panose="020B0604020202020204" pitchFamily="34" charset="0"/>
                        </a:rPr>
                        <a:t>Kĩ</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chuyền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và</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bắt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93</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112921679"/>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3. </a:t>
                      </a:r>
                      <a:r>
                        <a:rPr lang="en-US" sz="1400" dirty="0" err="1">
                          <a:effectLst/>
                          <a:latin typeface="Arial" panose="020B0604020202020204" pitchFamily="34" charset="0"/>
                          <a:ea typeface="Calibri" panose="020F0502020204030204" pitchFamily="34" charset="0"/>
                          <a:cs typeface="Arial" panose="020B0604020202020204" pitchFamily="34" charset="0"/>
                        </a:rPr>
                        <a:t>Kĩ</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dẫn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bóng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96</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4038710516"/>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Bài</a:t>
                      </a:r>
                      <a:r>
                        <a:rPr lang="en-US" sz="1400" dirty="0">
                          <a:effectLst/>
                          <a:latin typeface="Arial" panose="020B0604020202020204" pitchFamily="34" charset="0"/>
                          <a:ea typeface="Calibri" panose="020F0502020204030204" pitchFamily="34" charset="0"/>
                          <a:cs typeface="Arial" panose="020B0604020202020204" pitchFamily="34" charset="0"/>
                        </a:rPr>
                        <a:t> 4. </a:t>
                      </a:r>
                      <a:r>
                        <a:rPr lang="en-US" sz="1400" dirty="0" err="1">
                          <a:effectLst/>
                          <a:latin typeface="Arial" panose="020B0604020202020204" pitchFamily="34" charset="0"/>
                          <a:ea typeface="Calibri" panose="020F0502020204030204" pitchFamily="34" charset="0"/>
                          <a:cs typeface="Arial" panose="020B0604020202020204" pitchFamily="34" charset="0"/>
                        </a:rPr>
                        <a:t>Kĩ</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ném</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rổ</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một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tay</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trên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vai</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99</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1641366323"/>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Một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số</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trò</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chơi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vận</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động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102</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919121570"/>
                  </a:ext>
                </a:extLst>
              </a:tr>
              <a:tr h="327414">
                <a:tc>
                  <a:txBody>
                    <a:bodyPr/>
                    <a:lstStyle/>
                    <a:p>
                      <a:pPr>
                        <a:lnSpc>
                          <a:spcPct val="107000"/>
                        </a:lnSpc>
                        <a:spcAft>
                          <a:spcPts val="0"/>
                        </a:spcAft>
                      </a:pPr>
                      <a:r>
                        <a:rPr lang="en-US" sz="1400" dirty="0" err="1">
                          <a:effectLst/>
                          <a:latin typeface="Arial" panose="020B0604020202020204" pitchFamily="34" charset="0"/>
                          <a:ea typeface="Calibri" panose="020F0502020204030204" pitchFamily="34" charset="0"/>
                          <a:cs typeface="Arial" panose="020B0604020202020204" pitchFamily="34" charset="0"/>
                        </a:rPr>
                        <a:t>Bảng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giải</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thích</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thuật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dirty="0" err="1">
                          <a:effectLst/>
                          <a:latin typeface="Arial" panose="020B0604020202020204" pitchFamily="34" charset="0"/>
                          <a:ea typeface="Calibri" panose="020F0502020204030204" pitchFamily="34" charset="0"/>
                          <a:cs typeface="Arial" panose="020B0604020202020204" pitchFamily="34" charset="0"/>
                        </a:rPr>
                        <a:t>ngữ</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tc>
                  <a:txBody>
                    <a:bodyPr/>
                    <a:lstStyle/>
                    <a:p>
                      <a:pPr algn="ctr">
                        <a:lnSpc>
                          <a:spcPct val="107000"/>
                        </a:lnSpc>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105</a:t>
                      </a: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b="100000"/>
                      </a:path>
                      <a:tileRect t="-100000" r="-100000"/>
                    </a:gradFill>
                  </a:tcPr>
                </a:tc>
                <a:extLst>
                  <a:ext uri="{0D108BD9-81ED-4DB2-BD59-A6C34878D82A}">
                    <a16:rowId xmlns="" xmlns:a16="http://schemas.microsoft.com/office/drawing/2014/main" val="349168686"/>
                  </a:ext>
                </a:extLst>
              </a:tr>
            </a:tbl>
          </a:graphicData>
        </a:graphic>
      </p:graphicFrame>
    </p:spTree>
    <p:extLst>
      <p:ext uri="{BB962C8B-B14F-4D97-AF65-F5344CB8AC3E}">
        <p14:creationId xmlns:p14="http://schemas.microsoft.com/office/powerpoint/2010/main" val="246430309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ounded Rectangle 5"/>
          <p:cNvSpPr/>
          <p:nvPr/>
        </p:nvSpPr>
        <p:spPr>
          <a:xfrm>
            <a:off x="2639961" y="398207"/>
            <a:ext cx="7713407" cy="1238864"/>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PHẦN 1: KIẾN THỨC CHUNG</a:t>
            </a:r>
          </a:p>
          <a:p>
            <a:pPr algn="ctr"/>
            <a:r>
              <a:rPr lang="en-US" sz="2800" dirty="0" smtClean="0">
                <a:solidFill>
                  <a:schemeClr val="tx1"/>
                </a:solidFill>
                <a:latin typeface="Arial" panose="020B0604020202020204" pitchFamily="34" charset="0"/>
                <a:cs typeface="Arial" panose="020B0604020202020204" pitchFamily="34" charset="0"/>
              </a:rPr>
              <a:t>CHỦ ĐỀ 1: </a:t>
            </a:r>
            <a:r>
              <a:rPr lang="en-US" sz="2800" dirty="0">
                <a:solidFill>
                  <a:schemeClr val="tx1"/>
                </a:solidFill>
                <a:latin typeface="Arial" panose="020B0604020202020204" pitchFamily="34" charset="0"/>
                <a:cs typeface="Arial" panose="020B0604020202020204" pitchFamily="34" charset="0"/>
              </a:rPr>
              <a:t>CHẾ ĐỘ DINH DƯỠNG TRONG TẬP LUYỆN TDTT</a:t>
            </a:r>
          </a:p>
        </p:txBody>
      </p:sp>
      <p:pic>
        <p:nvPicPr>
          <p:cNvPr id="4" name="Picture 3"/>
          <p:cNvPicPr>
            <a:picLocks noChangeAspect="1"/>
          </p:cNvPicPr>
          <p:nvPr/>
        </p:nvPicPr>
        <p:blipFill>
          <a:blip r:embed="rId3"/>
          <a:stretch>
            <a:fillRect/>
          </a:stretch>
        </p:blipFill>
        <p:spPr>
          <a:xfrm>
            <a:off x="554664" y="1863145"/>
            <a:ext cx="8065861" cy="4794438"/>
          </a:xfrm>
          <a:prstGeom prst="rect">
            <a:avLst/>
          </a:prstGeom>
        </p:spPr>
      </p:pic>
    </p:spTree>
    <p:extLst>
      <p:ext uri="{BB962C8B-B14F-4D97-AF65-F5344CB8AC3E}">
        <p14:creationId xmlns:p14="http://schemas.microsoft.com/office/powerpoint/2010/main" val="337691713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Quad Arrow Callout 7"/>
          <p:cNvSpPr/>
          <p:nvPr/>
        </p:nvSpPr>
        <p:spPr>
          <a:xfrm>
            <a:off x="3908323" y="1582825"/>
            <a:ext cx="4159046" cy="3239898"/>
          </a:xfrm>
          <a:prstGeom prst="quadArrowCallou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PHẦN 2.VẬN ĐỘNG CƠ BẢN GỒM 4 CHỦ ĐỀ</a:t>
            </a:r>
            <a:endParaRPr lang="en-US" sz="2400" dirty="0"/>
          </a:p>
        </p:txBody>
      </p:sp>
      <p:sp>
        <p:nvSpPr>
          <p:cNvPr id="10" name="Rounded Rectangle 9"/>
          <p:cNvSpPr/>
          <p:nvPr/>
        </p:nvSpPr>
        <p:spPr>
          <a:xfrm>
            <a:off x="3943308" y="136068"/>
            <a:ext cx="4133320" cy="1371600"/>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CHỦ </a:t>
            </a:r>
            <a:r>
              <a:rPr lang="en-US" sz="2800" dirty="0">
                <a:solidFill>
                  <a:schemeClr val="tx1"/>
                </a:solidFill>
                <a:latin typeface="Arial" panose="020B0604020202020204" pitchFamily="34" charset="0"/>
                <a:cs typeface="Arial" panose="020B0604020202020204" pitchFamily="34" charset="0"/>
              </a:rPr>
              <a:t>ĐỀ 2: NÉM </a:t>
            </a:r>
            <a:r>
              <a:rPr lang="en-US" sz="2800" dirty="0" smtClean="0">
                <a:solidFill>
                  <a:schemeClr val="tx1"/>
                </a:solidFill>
                <a:latin typeface="Arial" panose="020B0604020202020204" pitchFamily="34" charset="0"/>
                <a:cs typeface="Arial" panose="020B0604020202020204" pitchFamily="34" charset="0"/>
              </a:rPr>
              <a:t>BÓNG</a:t>
            </a:r>
            <a:endParaRPr lang="en-US" sz="28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8142524" y="2335161"/>
            <a:ext cx="3937819" cy="1587909"/>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CHỦ ĐỀ 3: CHẠY CỰ LI TRUNG BÌNH</a:t>
            </a:r>
          </a:p>
          <a:p>
            <a:pPr algn="ctr"/>
            <a:endParaRPr lang="en-US" dirty="0">
              <a:latin typeface="Arial" panose="020B0604020202020204" pitchFamily="34" charset="0"/>
              <a:cs typeface="Arial" panose="020B0604020202020204" pitchFamily="34" charset="0"/>
            </a:endParaRPr>
          </a:p>
          <a:p>
            <a:pPr algn="ctr"/>
            <a:endParaRPr lang="en-US" dirty="0"/>
          </a:p>
        </p:txBody>
      </p:sp>
      <p:sp>
        <p:nvSpPr>
          <p:cNvPr id="12" name="Rounded Rectangle 11"/>
          <p:cNvSpPr/>
          <p:nvPr/>
        </p:nvSpPr>
        <p:spPr>
          <a:xfrm>
            <a:off x="247085" y="2477728"/>
            <a:ext cx="3598607" cy="1445343"/>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CHỦ ĐỀ </a:t>
            </a:r>
            <a:r>
              <a:rPr lang="en-US" sz="2800" dirty="0" smtClean="0">
                <a:solidFill>
                  <a:schemeClr val="tx1"/>
                </a:solidFill>
                <a:latin typeface="Arial" panose="020B0604020202020204" pitchFamily="34" charset="0"/>
                <a:cs typeface="Arial" panose="020B0604020202020204" pitchFamily="34" charset="0"/>
              </a:rPr>
              <a:t>1: </a:t>
            </a:r>
            <a:r>
              <a:rPr lang="en-US" sz="2800" dirty="0">
                <a:solidFill>
                  <a:schemeClr val="tx1"/>
                </a:solidFill>
                <a:latin typeface="Arial" panose="020B0604020202020204" pitchFamily="34" charset="0"/>
                <a:cs typeface="Arial" panose="020B0604020202020204" pitchFamily="34" charset="0"/>
              </a:rPr>
              <a:t>CHẠY CƯ LI NGẮN (60M)</a:t>
            </a:r>
          </a:p>
          <a:p>
            <a:pPr algn="ctr"/>
            <a:endParaRPr lang="en-US" dirty="0"/>
          </a:p>
        </p:txBody>
      </p:sp>
      <p:sp>
        <p:nvSpPr>
          <p:cNvPr id="13" name="Rounded Rectangle 12"/>
          <p:cNvSpPr/>
          <p:nvPr/>
        </p:nvSpPr>
        <p:spPr>
          <a:xfrm>
            <a:off x="4149684" y="4910405"/>
            <a:ext cx="3770672" cy="1371600"/>
          </a:xfrm>
          <a:prstGeom prst="roundRec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CHỦ ĐỀ 4: BÀI THỂ DỤC</a:t>
            </a:r>
          </a:p>
          <a:p>
            <a:pPr algn="ctr"/>
            <a:endParaRPr lang="en-US" dirty="0"/>
          </a:p>
        </p:txBody>
      </p:sp>
      <p:pic>
        <p:nvPicPr>
          <p:cNvPr id="14" name="Content Placeholder 5"/>
          <p:cNvPicPr>
            <a:picLocks noGrp="1" noChangeAspect="1"/>
          </p:cNvPicPr>
          <p:nvPr>
            <p:ph sz="half" idx="2"/>
          </p:nvPr>
        </p:nvPicPr>
        <p:blipFill>
          <a:blip r:embed="rId2"/>
          <a:stretch>
            <a:fillRect/>
          </a:stretch>
        </p:blipFill>
        <p:spPr>
          <a:xfrm>
            <a:off x="309715" y="884902"/>
            <a:ext cx="3598607" cy="1592826"/>
          </a:xfrm>
          <a:prstGeom prst="rect">
            <a:avLst/>
          </a:prstGeom>
        </p:spPr>
      </p:pic>
      <p:pic>
        <p:nvPicPr>
          <p:cNvPr id="15" name="Content Placeholder 6"/>
          <p:cNvPicPr>
            <a:picLocks noChangeAspect="1"/>
          </p:cNvPicPr>
          <p:nvPr/>
        </p:nvPicPr>
        <p:blipFill>
          <a:blip r:embed="rId3"/>
          <a:stretch>
            <a:fillRect/>
          </a:stretch>
        </p:blipFill>
        <p:spPr>
          <a:xfrm>
            <a:off x="8364793" y="270561"/>
            <a:ext cx="3549445" cy="1312263"/>
          </a:xfrm>
          <a:prstGeom prst="rect">
            <a:avLst/>
          </a:prstGeom>
        </p:spPr>
      </p:pic>
      <p:pic>
        <p:nvPicPr>
          <p:cNvPr id="16" name="Content Placeholder 8"/>
          <p:cNvPicPr>
            <a:picLocks noChangeAspect="1"/>
          </p:cNvPicPr>
          <p:nvPr/>
        </p:nvPicPr>
        <p:blipFill>
          <a:blip r:embed="rId4"/>
          <a:stretch>
            <a:fillRect/>
          </a:stretch>
        </p:blipFill>
        <p:spPr>
          <a:xfrm>
            <a:off x="8273845" y="3923070"/>
            <a:ext cx="3731342" cy="2625214"/>
          </a:xfrm>
          <a:prstGeom prst="rect">
            <a:avLst/>
          </a:prstGeom>
        </p:spPr>
      </p:pic>
      <p:pic>
        <p:nvPicPr>
          <p:cNvPr id="17" name="Content Placeholder 6"/>
          <p:cNvPicPr>
            <a:picLocks noChangeAspect="1"/>
          </p:cNvPicPr>
          <p:nvPr/>
        </p:nvPicPr>
        <p:blipFill>
          <a:blip r:embed="rId5"/>
          <a:stretch>
            <a:fillRect/>
          </a:stretch>
        </p:blipFill>
        <p:spPr>
          <a:xfrm>
            <a:off x="302339" y="4178709"/>
            <a:ext cx="3822292" cy="2369575"/>
          </a:xfrm>
          <a:prstGeom prst="rect">
            <a:avLst/>
          </a:prstGeom>
        </p:spPr>
      </p:pic>
    </p:spTree>
    <p:extLst>
      <p:ext uri="{BB962C8B-B14F-4D97-AF65-F5344CB8AC3E}">
        <p14:creationId xmlns:p14="http://schemas.microsoft.com/office/powerpoint/2010/main" val="2082206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41629" y="1599607"/>
            <a:ext cx="3756629" cy="3640890"/>
          </a:xfrm>
        </p:spPr>
        <p:txBody>
          <a:bodyPr/>
          <a:lstStyle/>
          <a:p>
            <a:pPr marL="0" indent="0" algn="ctr">
              <a:buNone/>
            </a:pPr>
            <a:r>
              <a:rPr lang="en-US" sz="2400" dirty="0">
                <a:latin typeface="Arial" panose="020B0604020202020204" pitchFamily="34" charset="0"/>
                <a:cs typeface="Arial" panose="020B0604020202020204" pitchFamily="34" charset="0"/>
              </a:rPr>
              <a:t>THỂ DỤC AEROBIC</a:t>
            </a:r>
          </a:p>
        </p:txBody>
      </p:sp>
      <p:sp>
        <p:nvSpPr>
          <p:cNvPr id="4" name="Content Placeholder 3"/>
          <p:cNvSpPr>
            <a:spLocks noGrp="1"/>
          </p:cNvSpPr>
          <p:nvPr>
            <p:ph sz="half" idx="2"/>
          </p:nvPr>
        </p:nvSpPr>
        <p:spPr>
          <a:xfrm>
            <a:off x="4498258" y="1641933"/>
            <a:ext cx="3231843" cy="3598564"/>
          </a:xfrm>
        </p:spPr>
        <p:txBody>
          <a:bodyPr>
            <a:normAutofit/>
          </a:bodyPr>
          <a:lstStyle/>
          <a:p>
            <a:pPr marL="0" indent="0" algn="ctr">
              <a:buNone/>
            </a:pPr>
            <a:r>
              <a:rPr lang="en-US" sz="2400" dirty="0">
                <a:latin typeface="Arial" panose="020B0604020202020204" pitchFamily="34" charset="0"/>
                <a:cs typeface="Arial" panose="020B0604020202020204" pitchFamily="34" charset="0"/>
              </a:rPr>
              <a:t>BÓNG ĐÁ</a:t>
            </a:r>
          </a:p>
        </p:txBody>
      </p:sp>
      <p:pic>
        <p:nvPicPr>
          <p:cNvPr id="6" name="Picture 5"/>
          <p:cNvPicPr>
            <a:picLocks noChangeAspect="1"/>
          </p:cNvPicPr>
          <p:nvPr/>
        </p:nvPicPr>
        <p:blipFill>
          <a:blip r:embed="rId2"/>
          <a:stretch>
            <a:fillRect/>
          </a:stretch>
        </p:blipFill>
        <p:spPr>
          <a:xfrm>
            <a:off x="275574" y="2138514"/>
            <a:ext cx="4108536" cy="3101981"/>
          </a:xfrm>
          <a:prstGeom prst="rect">
            <a:avLst/>
          </a:prstGeom>
        </p:spPr>
      </p:pic>
      <p:sp>
        <p:nvSpPr>
          <p:cNvPr id="7" name="Content Placeholder 3"/>
          <p:cNvSpPr txBox="1">
            <a:spLocks/>
          </p:cNvSpPr>
          <p:nvPr/>
        </p:nvSpPr>
        <p:spPr>
          <a:xfrm>
            <a:off x="7730101" y="1641933"/>
            <a:ext cx="3817887" cy="35985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None/>
            </a:pPr>
            <a:r>
              <a:rPr lang="en-US" sz="2400" dirty="0" smtClean="0">
                <a:latin typeface="Arial" panose="020B0604020202020204" pitchFamily="34" charset="0"/>
                <a:cs typeface="Arial" panose="020B0604020202020204" pitchFamily="34" charset="0"/>
              </a:rPr>
              <a:t>BÓNG </a:t>
            </a:r>
            <a:r>
              <a:rPr lang="en-US" sz="2400" dirty="0">
                <a:latin typeface="Arial" panose="020B0604020202020204" pitchFamily="34" charset="0"/>
                <a:cs typeface="Arial" panose="020B0604020202020204" pitchFamily="34" charset="0"/>
              </a:rPr>
              <a:t>RỔ</a:t>
            </a:r>
          </a:p>
        </p:txBody>
      </p:sp>
      <p:pic>
        <p:nvPicPr>
          <p:cNvPr id="8" name="Picture 7"/>
          <p:cNvPicPr>
            <a:picLocks noChangeAspect="1"/>
          </p:cNvPicPr>
          <p:nvPr/>
        </p:nvPicPr>
        <p:blipFill>
          <a:blip r:embed="rId3"/>
          <a:stretch>
            <a:fillRect/>
          </a:stretch>
        </p:blipFill>
        <p:spPr>
          <a:xfrm>
            <a:off x="4498258" y="2138515"/>
            <a:ext cx="3364580" cy="3101983"/>
          </a:xfrm>
          <a:prstGeom prst="rect">
            <a:avLst/>
          </a:prstGeom>
        </p:spPr>
      </p:pic>
      <p:pic>
        <p:nvPicPr>
          <p:cNvPr id="9" name="Picture 8"/>
          <p:cNvPicPr>
            <a:picLocks noChangeAspect="1"/>
          </p:cNvPicPr>
          <p:nvPr/>
        </p:nvPicPr>
        <p:blipFill>
          <a:blip r:embed="rId4"/>
          <a:stretch>
            <a:fillRect/>
          </a:stretch>
        </p:blipFill>
        <p:spPr>
          <a:xfrm>
            <a:off x="7862838" y="2138516"/>
            <a:ext cx="4162148" cy="3101982"/>
          </a:xfrm>
          <a:prstGeom prst="rect">
            <a:avLst/>
          </a:prstGeom>
        </p:spPr>
      </p:pic>
      <p:sp>
        <p:nvSpPr>
          <p:cNvPr id="5" name="Rounded Rectangular Callout 4"/>
          <p:cNvSpPr/>
          <p:nvPr/>
        </p:nvSpPr>
        <p:spPr>
          <a:xfrm>
            <a:off x="3554361" y="263040"/>
            <a:ext cx="6400800" cy="919262"/>
          </a:xfrm>
          <a:prstGeom prst="wedgeRoundRectCallout">
            <a:avLst/>
          </a:prstGeom>
          <a:gradFill>
            <a:gsLst>
              <a:gs pos="38077">
                <a:srgbClr val="ECF1C2"/>
              </a:gs>
              <a:gs pos="16798">
                <a:srgbClr val="F4F7DD"/>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Arial" panose="020B0604020202020204" pitchFamily="34" charset="0"/>
                <a:cs typeface="Arial" panose="020B0604020202020204" pitchFamily="34" charset="0"/>
              </a:rPr>
              <a:t>PHẦN 3: </a:t>
            </a:r>
            <a:r>
              <a:rPr lang="en-US" sz="2800" dirty="0">
                <a:solidFill>
                  <a:schemeClr val="tx1"/>
                </a:solidFill>
                <a:latin typeface="Arial" panose="020B0604020202020204" pitchFamily="34" charset="0"/>
                <a:cs typeface="Arial" panose="020B0604020202020204" pitchFamily="34" charset="0"/>
              </a:rPr>
              <a:t>THỂ THAO TỰ CHỌN</a:t>
            </a:r>
            <a:endParaRPr lang="en-US" sz="2800" dirty="0">
              <a:solidFill>
                <a:schemeClr val="tx1"/>
              </a:solidFill>
            </a:endParaRPr>
          </a:p>
        </p:txBody>
      </p:sp>
    </p:spTree>
    <p:extLst>
      <p:ext uri="{BB962C8B-B14F-4D97-AF65-F5344CB8AC3E}">
        <p14:creationId xmlns:p14="http://schemas.microsoft.com/office/powerpoint/2010/main" val="531657702"/>
      </p:ext>
    </p:extLst>
  </p:cSld>
  <p:clrMapOvr>
    <a:masterClrMapping/>
  </p:clrMapOvr>
  <p:transition spd="slow">
    <p:push dir="u"/>
  </p:transition>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2663</TotalTime>
  <Words>2715</Words>
  <Application>Microsoft Office PowerPoint</Application>
  <PresentationFormat>Widescreen</PresentationFormat>
  <Paragraphs>337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2.Hình thức  kiểm tra đánh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HỌC SINH CẦN CHUẨN BỊ GÌ ĐỂ HỌC TỐT MÔN GDTC?</vt:lpstr>
      <vt:lpstr>DINH DƯỠNG CẦN THIẾT KHI TẬP LUYỆN </vt:lpstr>
      <vt:lpstr>PowerPoint Presentation</vt:lpstr>
      <vt:lpstr>PowerPoint Presentation</vt:lpstr>
      <vt:lpstr>CHA MẸ LUÔN KIỂM TRA CON TRẺ TẬP LUYỆN TDTT TẠI NHÀ. Luôn biết và trả lời được câu hỏi về con trẻ: </vt:lpstr>
      <vt:lpstr>PowerPoint Presentation</vt:lpstr>
      <vt:lpstr>Cha mẹ hỗ trợ thầy cô giáo giúp con hình thành năng lực tự học</vt:lpstr>
      <vt:lpstr>PowerPoint Presentation</vt:lpstr>
      <vt:lpstr>Cùng con tham gia vào các sự kiện TDTT, các hoạt động trải nghiệm thực tiễn, các buổi sinh hoạt gia đình để giúp con hình thành nhân cách, phẩm chất năng lực cá nhân tốt hơn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LÀM QUEN VỚI MÔN NGỮ VĂN BẬC THCS</dc:title>
  <dc:creator>Kim Bảo Võ</dc:creator>
  <cp:lastModifiedBy>Windows User</cp:lastModifiedBy>
  <cp:revision>179</cp:revision>
  <dcterms:created xsi:type="dcterms:W3CDTF">2021-05-17T15:05:01Z</dcterms:created>
  <dcterms:modified xsi:type="dcterms:W3CDTF">2021-06-22T02:45:41Z</dcterms:modified>
</cp:coreProperties>
</file>