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48" r:id="rId1"/>
  </p:sldMasterIdLst>
  <p:notesMasterIdLst>
    <p:notesMasterId r:id="rId10"/>
  </p:notesMasterIdLst>
  <p:sldIdLst>
    <p:sldId id="259" r:id="rId2"/>
    <p:sldId id="272" r:id="rId3"/>
    <p:sldId id="258" r:id="rId4"/>
    <p:sldId id="271" r:id="rId5"/>
    <p:sldId id="277" r:id="rId6"/>
    <p:sldId id="278" r:id="rId7"/>
    <p:sldId id="279" r:id="rId8"/>
    <p:sldId id="27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CCCC"/>
    <a:srgbClr val="0000FF"/>
    <a:srgbClr val="6600FF"/>
    <a:srgbClr val="FF99FF"/>
    <a:srgbClr val="009900"/>
    <a:srgbClr val="F4F3F1"/>
    <a:srgbClr val="CCFF66"/>
    <a:srgbClr val="CCFF33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68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42F3E3C-1C66-489F-ABE1-A159E5107665}" type="doc">
      <dgm:prSet loTypeId="urn:microsoft.com/office/officeart/2005/8/layout/chevron2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4F4F5028-2959-478B-AF81-A764168EDDB0}">
      <dgm:prSet phldrT="[Text]"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7969E933-B6A2-4BD9-8CBD-9CB5EE2EB7E4}" type="parTrans" cxnId="{302DBE67-0DE7-4E10-9D06-4AC6E108FBF4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0307DDB7-FF39-4C8A-AFBE-56178AB3D05C}" type="sibTrans" cxnId="{302DBE67-0DE7-4E10-9D06-4AC6E108FBF4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C7652A81-87A2-4C88-86A4-1FB9A5D7DE2D}">
      <dgm:prSet phldrT="[Text]"/>
      <dgm:spPr/>
      <dgm:t>
        <a:bodyPr/>
        <a:lstStyle/>
        <a:p>
          <a:r>
            <a:rPr lang="en-US" dirty="0" err="1">
              <a:solidFill>
                <a:srgbClr val="0000FF"/>
              </a:solidFill>
            </a:rPr>
            <a:t>Phương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thức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tổ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chức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hoạt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động</a:t>
          </a:r>
          <a:r>
            <a:rPr lang="en-US" dirty="0">
              <a:solidFill>
                <a:srgbClr val="0000FF"/>
              </a:solidFill>
            </a:rPr>
            <a:t>  </a:t>
          </a:r>
        </a:p>
      </dgm:t>
    </dgm:pt>
    <dgm:pt modelId="{1872FDD2-029C-4C43-B91A-2BD75A961E2C}" type="parTrans" cxnId="{0E6CDAD5-BDD2-4495-90D4-4E9B4C402DE7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E0ABE76A-EF50-4F7A-9E60-C9591582B8B2}" type="sibTrans" cxnId="{0E6CDAD5-BDD2-4495-90D4-4E9B4C402DE7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AFB624DC-AB2B-4281-B1D7-1BA7BA32BBE4}">
      <dgm:prSet phldrT="[Text]"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FBC83A8D-7249-47AF-9B99-FB615235687D}" type="parTrans" cxnId="{836DDBC1-C1F0-414C-AF21-6A074E679684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BA1AF6F6-C8A3-4B18-8C2C-0EF5A5BC738D}" type="sibTrans" cxnId="{836DDBC1-C1F0-414C-AF21-6A074E679684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BF27E9F2-11E0-45B4-94AE-6FDBDA3F49AC}">
      <dgm:prSet phldrT="[Text]"/>
      <dgm:spPr/>
      <dgm:t>
        <a:bodyPr/>
        <a:lstStyle/>
        <a:p>
          <a:r>
            <a:rPr lang="en-US" dirty="0" err="1">
              <a:solidFill>
                <a:srgbClr val="0000FF"/>
              </a:solidFill>
            </a:rPr>
            <a:t>Loại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hình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hoạt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động</a:t>
          </a:r>
          <a:endParaRPr lang="en-US" dirty="0">
            <a:solidFill>
              <a:srgbClr val="0000FF"/>
            </a:solidFill>
          </a:endParaRPr>
        </a:p>
      </dgm:t>
    </dgm:pt>
    <dgm:pt modelId="{1C5F1226-41A8-4E06-A230-B38771D8D5C7}" type="parTrans" cxnId="{563B1A11-BE07-43C4-B5FD-89EB5C69A451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D097226B-666D-4BBC-99FF-A79FDBE4A316}" type="sibTrans" cxnId="{563B1A11-BE07-43C4-B5FD-89EB5C69A451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FA4E9CE5-5B40-4406-9F12-D704CEC47683}">
      <dgm:prSet phldrT="[Text]"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152B4B9C-C4B7-446D-92AF-7D9A6BEA7F1E}" type="parTrans" cxnId="{89BB534F-B975-405E-B8BB-7025E4789C40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194F559C-36EC-4750-AB60-41188B29148F}" type="sibTrans" cxnId="{89BB534F-B975-405E-B8BB-7025E4789C40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182FD1B8-C554-4028-9EA8-C9CEA71E00CB}">
      <dgm:prSet phldrT="[Text]"/>
      <dgm:spPr/>
      <dgm:t>
        <a:bodyPr/>
        <a:lstStyle/>
        <a:p>
          <a:r>
            <a:rPr lang="en-US" dirty="0" err="1">
              <a:solidFill>
                <a:srgbClr val="0000FF"/>
              </a:solidFill>
            </a:rPr>
            <a:t>Phụ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huynh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đồng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hành</a:t>
          </a:r>
          <a:r>
            <a:rPr lang="en-US" dirty="0">
              <a:solidFill>
                <a:srgbClr val="0000FF"/>
              </a:solidFill>
            </a:rPr>
            <a:t> </a:t>
          </a:r>
          <a:r>
            <a:rPr lang="en-US" dirty="0" err="1">
              <a:solidFill>
                <a:srgbClr val="0000FF"/>
              </a:solidFill>
            </a:rPr>
            <a:t>cùng</a:t>
          </a:r>
          <a:r>
            <a:rPr lang="en-US" dirty="0">
              <a:solidFill>
                <a:srgbClr val="0000FF"/>
              </a:solidFill>
            </a:rPr>
            <a:t> con</a:t>
          </a:r>
        </a:p>
      </dgm:t>
    </dgm:pt>
    <dgm:pt modelId="{DC6DE53C-0CEF-43EB-80FB-9E42FB94C5CE}" type="parTrans" cxnId="{142ADC7F-589F-4673-BA99-F7565C88D6E0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15B31CE6-3F40-4EEC-8B92-82EA6BA92C4B}" type="sibTrans" cxnId="{142ADC7F-589F-4673-BA99-F7565C88D6E0}">
      <dgm:prSet/>
      <dgm:spPr/>
      <dgm:t>
        <a:bodyPr/>
        <a:lstStyle/>
        <a:p>
          <a:endParaRPr lang="en-US">
            <a:solidFill>
              <a:srgbClr val="0000FF"/>
            </a:solidFill>
          </a:endParaRPr>
        </a:p>
      </dgm:t>
    </dgm:pt>
    <dgm:pt modelId="{0A9BDB92-9326-41BA-A0BA-C2A0719238B3}">
      <dgm:prSet/>
      <dgm:spPr/>
      <dgm:t>
        <a:bodyPr/>
        <a:lstStyle/>
        <a:p>
          <a:endParaRPr lang="en-US"/>
        </a:p>
      </dgm:t>
    </dgm:pt>
    <dgm:pt modelId="{5090893D-1E38-4CAA-9432-29F59780F7A0}" type="parTrans" cxnId="{B97965EA-EB31-477B-BA99-BE9F196BCF3B}">
      <dgm:prSet/>
      <dgm:spPr/>
      <dgm:t>
        <a:bodyPr/>
        <a:lstStyle/>
        <a:p>
          <a:endParaRPr lang="en-US"/>
        </a:p>
      </dgm:t>
    </dgm:pt>
    <dgm:pt modelId="{945E8DDB-6FEF-48BA-BB3E-06FDCC3CEE09}" type="sibTrans" cxnId="{B97965EA-EB31-477B-BA99-BE9F196BCF3B}">
      <dgm:prSet/>
      <dgm:spPr/>
      <dgm:t>
        <a:bodyPr/>
        <a:lstStyle/>
        <a:p>
          <a:endParaRPr lang="en-US"/>
        </a:p>
      </dgm:t>
    </dgm:pt>
    <dgm:pt modelId="{14FE9F8D-7863-498B-B8A8-44E07015F54D}">
      <dgm:prSet/>
      <dgm:spPr/>
      <dgm:t>
        <a:bodyPr/>
        <a:lstStyle/>
        <a:p>
          <a:r>
            <a:rPr lang="en-US">
              <a:solidFill>
                <a:srgbClr val="0000FF"/>
              </a:solidFill>
            </a:rPr>
            <a:t>Đánh giá kết quả giáo dục</a:t>
          </a:r>
          <a:endParaRPr lang="en-US"/>
        </a:p>
      </dgm:t>
    </dgm:pt>
    <dgm:pt modelId="{6D930749-5C8F-4427-8E2E-812998BB72F9}" type="parTrans" cxnId="{BFA953FF-5CBF-45C6-A1DB-B6A7D680F1FF}">
      <dgm:prSet/>
      <dgm:spPr/>
      <dgm:t>
        <a:bodyPr/>
        <a:lstStyle/>
        <a:p>
          <a:endParaRPr lang="en-US"/>
        </a:p>
      </dgm:t>
    </dgm:pt>
    <dgm:pt modelId="{8AA16795-ABB0-4BA1-8014-D7760014E9A3}" type="sibTrans" cxnId="{BFA953FF-5CBF-45C6-A1DB-B6A7D680F1FF}">
      <dgm:prSet/>
      <dgm:spPr/>
      <dgm:t>
        <a:bodyPr/>
        <a:lstStyle/>
        <a:p>
          <a:endParaRPr lang="en-US"/>
        </a:p>
      </dgm:t>
    </dgm:pt>
    <dgm:pt modelId="{7B685BFE-6D2C-46B0-8A42-B047111923EE}" type="pres">
      <dgm:prSet presAssocID="{242F3E3C-1C66-489F-ABE1-A159E5107665}" presName="linearFlow" presStyleCnt="0">
        <dgm:presLayoutVars>
          <dgm:dir/>
          <dgm:animLvl val="lvl"/>
          <dgm:resizeHandles val="exact"/>
        </dgm:presLayoutVars>
      </dgm:prSet>
      <dgm:spPr/>
    </dgm:pt>
    <dgm:pt modelId="{510A2621-94F0-43FE-A99D-43468FF417C8}" type="pres">
      <dgm:prSet presAssocID="{4F4F5028-2959-478B-AF81-A764168EDDB0}" presName="composite" presStyleCnt="0"/>
      <dgm:spPr/>
    </dgm:pt>
    <dgm:pt modelId="{4D769823-0BE0-4C5B-AEF3-09A9333CD440}" type="pres">
      <dgm:prSet presAssocID="{4F4F5028-2959-478B-AF81-A764168EDDB0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EF1ACB9E-EF6A-45C2-B2D9-DA7C9715F9DE}" type="pres">
      <dgm:prSet presAssocID="{4F4F5028-2959-478B-AF81-A764168EDDB0}" presName="descendantText" presStyleLbl="alignAcc1" presStyleIdx="0" presStyleCnt="4">
        <dgm:presLayoutVars>
          <dgm:bulletEnabled val="1"/>
        </dgm:presLayoutVars>
      </dgm:prSet>
      <dgm:spPr/>
    </dgm:pt>
    <dgm:pt modelId="{32D1AA00-6F34-4BEE-8EE9-623EE5A951BA}" type="pres">
      <dgm:prSet presAssocID="{0307DDB7-FF39-4C8A-AFBE-56178AB3D05C}" presName="sp" presStyleCnt="0"/>
      <dgm:spPr/>
    </dgm:pt>
    <dgm:pt modelId="{F63B52BC-EC9A-4DEF-BF55-3D4C71E7B2B7}" type="pres">
      <dgm:prSet presAssocID="{AFB624DC-AB2B-4281-B1D7-1BA7BA32BBE4}" presName="composite" presStyleCnt="0"/>
      <dgm:spPr/>
    </dgm:pt>
    <dgm:pt modelId="{950F2BBB-7B9C-44A0-B922-A1915A0E6320}" type="pres">
      <dgm:prSet presAssocID="{AFB624DC-AB2B-4281-B1D7-1BA7BA32BBE4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D719AAD2-AD05-4289-8841-EE8278A73503}" type="pres">
      <dgm:prSet presAssocID="{AFB624DC-AB2B-4281-B1D7-1BA7BA32BBE4}" presName="descendantText" presStyleLbl="alignAcc1" presStyleIdx="1" presStyleCnt="4" custLinFactNeighborX="0">
        <dgm:presLayoutVars>
          <dgm:bulletEnabled val="1"/>
        </dgm:presLayoutVars>
      </dgm:prSet>
      <dgm:spPr/>
    </dgm:pt>
    <dgm:pt modelId="{F45C094D-711A-40D8-9A9B-6B1E1B479563}" type="pres">
      <dgm:prSet presAssocID="{BA1AF6F6-C8A3-4B18-8C2C-0EF5A5BC738D}" presName="sp" presStyleCnt="0"/>
      <dgm:spPr/>
    </dgm:pt>
    <dgm:pt modelId="{E70D546F-71F6-4ADD-88EE-CA12A1B9FDC9}" type="pres">
      <dgm:prSet presAssocID="{0A9BDB92-9326-41BA-A0BA-C2A0719238B3}" presName="composite" presStyleCnt="0"/>
      <dgm:spPr/>
    </dgm:pt>
    <dgm:pt modelId="{BEFC53A2-7704-428C-9437-56D4A7C7F9A9}" type="pres">
      <dgm:prSet presAssocID="{0A9BDB92-9326-41BA-A0BA-C2A0719238B3}" presName="parentText" presStyleLbl="alignNode1" presStyleIdx="2" presStyleCnt="4">
        <dgm:presLayoutVars>
          <dgm:chMax val="1"/>
          <dgm:bulletEnabled val="1"/>
        </dgm:presLayoutVars>
      </dgm:prSet>
      <dgm:spPr/>
    </dgm:pt>
    <dgm:pt modelId="{1966FF9D-98C2-4A39-9CD9-A734AA45761E}" type="pres">
      <dgm:prSet presAssocID="{0A9BDB92-9326-41BA-A0BA-C2A0719238B3}" presName="descendantText" presStyleLbl="alignAcc1" presStyleIdx="2" presStyleCnt="4">
        <dgm:presLayoutVars>
          <dgm:bulletEnabled val="1"/>
        </dgm:presLayoutVars>
      </dgm:prSet>
      <dgm:spPr/>
    </dgm:pt>
    <dgm:pt modelId="{0D056215-EE7A-4964-A35A-6C51F352563B}" type="pres">
      <dgm:prSet presAssocID="{945E8DDB-6FEF-48BA-BB3E-06FDCC3CEE09}" presName="sp" presStyleCnt="0"/>
      <dgm:spPr/>
    </dgm:pt>
    <dgm:pt modelId="{6CA2F0AE-CD8A-4DD0-9B94-45395B5F2633}" type="pres">
      <dgm:prSet presAssocID="{FA4E9CE5-5B40-4406-9F12-D704CEC47683}" presName="composite" presStyleCnt="0"/>
      <dgm:spPr/>
    </dgm:pt>
    <dgm:pt modelId="{025E2766-31D2-40B1-AE30-438C27493056}" type="pres">
      <dgm:prSet presAssocID="{FA4E9CE5-5B40-4406-9F12-D704CEC4768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9508017C-2DFB-456D-BC83-C14B91239749}" type="pres">
      <dgm:prSet presAssocID="{FA4E9CE5-5B40-4406-9F12-D704CEC4768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563B1A11-BE07-43C4-B5FD-89EB5C69A451}" srcId="{AFB624DC-AB2B-4281-B1D7-1BA7BA32BBE4}" destId="{BF27E9F2-11E0-45B4-94AE-6FDBDA3F49AC}" srcOrd="0" destOrd="0" parTransId="{1C5F1226-41A8-4E06-A230-B38771D8D5C7}" sibTransId="{D097226B-666D-4BBC-99FF-A79FDBE4A316}"/>
    <dgm:cxn modelId="{07B0CB24-9713-433B-93CD-4D2B5BAB12EE}" type="presOf" srcId="{C7652A81-87A2-4C88-86A4-1FB9A5D7DE2D}" destId="{EF1ACB9E-EF6A-45C2-B2D9-DA7C9715F9DE}" srcOrd="0" destOrd="0" presId="urn:microsoft.com/office/officeart/2005/8/layout/chevron2"/>
    <dgm:cxn modelId="{DF8FFF36-6674-46EC-A548-76661CD74A23}" type="presOf" srcId="{242F3E3C-1C66-489F-ABE1-A159E5107665}" destId="{7B685BFE-6D2C-46B0-8A42-B047111923EE}" srcOrd="0" destOrd="0" presId="urn:microsoft.com/office/officeart/2005/8/layout/chevron2"/>
    <dgm:cxn modelId="{7C313B3C-B0CC-4563-B288-C3FC8029CEC4}" type="presOf" srcId="{AFB624DC-AB2B-4281-B1D7-1BA7BA32BBE4}" destId="{950F2BBB-7B9C-44A0-B922-A1915A0E6320}" srcOrd="0" destOrd="0" presId="urn:microsoft.com/office/officeart/2005/8/layout/chevron2"/>
    <dgm:cxn modelId="{B5155A42-6022-4896-81AF-AAA179B57FEA}" type="presOf" srcId="{4F4F5028-2959-478B-AF81-A764168EDDB0}" destId="{4D769823-0BE0-4C5B-AEF3-09A9333CD440}" srcOrd="0" destOrd="0" presId="urn:microsoft.com/office/officeart/2005/8/layout/chevron2"/>
    <dgm:cxn modelId="{A795A145-5BE4-4EFC-ACDA-1E0C04CB0BE8}" type="presOf" srcId="{182FD1B8-C554-4028-9EA8-C9CEA71E00CB}" destId="{9508017C-2DFB-456D-BC83-C14B91239749}" srcOrd="0" destOrd="0" presId="urn:microsoft.com/office/officeart/2005/8/layout/chevron2"/>
    <dgm:cxn modelId="{302DBE67-0DE7-4E10-9D06-4AC6E108FBF4}" srcId="{242F3E3C-1C66-489F-ABE1-A159E5107665}" destId="{4F4F5028-2959-478B-AF81-A764168EDDB0}" srcOrd="0" destOrd="0" parTransId="{7969E933-B6A2-4BD9-8CBD-9CB5EE2EB7E4}" sibTransId="{0307DDB7-FF39-4C8A-AFBE-56178AB3D05C}"/>
    <dgm:cxn modelId="{5001CA6D-58AE-4CB1-A1C1-1643E590DAED}" type="presOf" srcId="{FA4E9CE5-5B40-4406-9F12-D704CEC47683}" destId="{025E2766-31D2-40B1-AE30-438C27493056}" srcOrd="0" destOrd="0" presId="urn:microsoft.com/office/officeart/2005/8/layout/chevron2"/>
    <dgm:cxn modelId="{89BB534F-B975-405E-B8BB-7025E4789C40}" srcId="{242F3E3C-1C66-489F-ABE1-A159E5107665}" destId="{FA4E9CE5-5B40-4406-9F12-D704CEC47683}" srcOrd="3" destOrd="0" parTransId="{152B4B9C-C4B7-446D-92AF-7D9A6BEA7F1E}" sibTransId="{194F559C-36EC-4750-AB60-41188B29148F}"/>
    <dgm:cxn modelId="{142ADC7F-589F-4673-BA99-F7565C88D6E0}" srcId="{FA4E9CE5-5B40-4406-9F12-D704CEC47683}" destId="{182FD1B8-C554-4028-9EA8-C9CEA71E00CB}" srcOrd="0" destOrd="0" parTransId="{DC6DE53C-0CEF-43EB-80FB-9E42FB94C5CE}" sibTransId="{15B31CE6-3F40-4EEC-8B92-82EA6BA92C4B}"/>
    <dgm:cxn modelId="{48342C8C-F80C-4D40-B261-EBD9D4E690C7}" type="presOf" srcId="{14FE9F8D-7863-498B-B8A8-44E07015F54D}" destId="{1966FF9D-98C2-4A39-9CD9-A734AA45761E}" srcOrd="0" destOrd="0" presId="urn:microsoft.com/office/officeart/2005/8/layout/chevron2"/>
    <dgm:cxn modelId="{0EC365A5-CEC0-4A96-8372-16E9A2669382}" type="presOf" srcId="{BF27E9F2-11E0-45B4-94AE-6FDBDA3F49AC}" destId="{D719AAD2-AD05-4289-8841-EE8278A73503}" srcOrd="0" destOrd="0" presId="urn:microsoft.com/office/officeart/2005/8/layout/chevron2"/>
    <dgm:cxn modelId="{836DDBC1-C1F0-414C-AF21-6A074E679684}" srcId="{242F3E3C-1C66-489F-ABE1-A159E5107665}" destId="{AFB624DC-AB2B-4281-B1D7-1BA7BA32BBE4}" srcOrd="1" destOrd="0" parTransId="{FBC83A8D-7249-47AF-9B99-FB615235687D}" sibTransId="{BA1AF6F6-C8A3-4B18-8C2C-0EF5A5BC738D}"/>
    <dgm:cxn modelId="{0E6CDAD5-BDD2-4495-90D4-4E9B4C402DE7}" srcId="{4F4F5028-2959-478B-AF81-A764168EDDB0}" destId="{C7652A81-87A2-4C88-86A4-1FB9A5D7DE2D}" srcOrd="0" destOrd="0" parTransId="{1872FDD2-029C-4C43-B91A-2BD75A961E2C}" sibTransId="{E0ABE76A-EF50-4F7A-9E60-C9591582B8B2}"/>
    <dgm:cxn modelId="{B97965EA-EB31-477B-BA99-BE9F196BCF3B}" srcId="{242F3E3C-1C66-489F-ABE1-A159E5107665}" destId="{0A9BDB92-9326-41BA-A0BA-C2A0719238B3}" srcOrd="2" destOrd="0" parTransId="{5090893D-1E38-4CAA-9432-29F59780F7A0}" sibTransId="{945E8DDB-6FEF-48BA-BB3E-06FDCC3CEE09}"/>
    <dgm:cxn modelId="{90AF7CEF-B2A5-4E0A-9561-D508B6BCCFC0}" type="presOf" srcId="{0A9BDB92-9326-41BA-A0BA-C2A0719238B3}" destId="{BEFC53A2-7704-428C-9437-56D4A7C7F9A9}" srcOrd="0" destOrd="0" presId="urn:microsoft.com/office/officeart/2005/8/layout/chevron2"/>
    <dgm:cxn modelId="{BFA953FF-5CBF-45C6-A1DB-B6A7D680F1FF}" srcId="{0A9BDB92-9326-41BA-A0BA-C2A0719238B3}" destId="{14FE9F8D-7863-498B-B8A8-44E07015F54D}" srcOrd="0" destOrd="0" parTransId="{6D930749-5C8F-4427-8E2E-812998BB72F9}" sibTransId="{8AA16795-ABB0-4BA1-8014-D7760014E9A3}"/>
    <dgm:cxn modelId="{358A7061-D055-490D-8AAF-845CB3D71BB6}" type="presParOf" srcId="{7B685BFE-6D2C-46B0-8A42-B047111923EE}" destId="{510A2621-94F0-43FE-A99D-43468FF417C8}" srcOrd="0" destOrd="0" presId="urn:microsoft.com/office/officeart/2005/8/layout/chevron2"/>
    <dgm:cxn modelId="{6F315A98-3BA7-4CEB-AB94-0A06ED77AF6A}" type="presParOf" srcId="{510A2621-94F0-43FE-A99D-43468FF417C8}" destId="{4D769823-0BE0-4C5B-AEF3-09A9333CD440}" srcOrd="0" destOrd="0" presId="urn:microsoft.com/office/officeart/2005/8/layout/chevron2"/>
    <dgm:cxn modelId="{365897B0-4B66-4482-9DD5-B9B62CECB02B}" type="presParOf" srcId="{510A2621-94F0-43FE-A99D-43468FF417C8}" destId="{EF1ACB9E-EF6A-45C2-B2D9-DA7C9715F9DE}" srcOrd="1" destOrd="0" presId="urn:microsoft.com/office/officeart/2005/8/layout/chevron2"/>
    <dgm:cxn modelId="{73C6CF90-2A0F-4EB0-A695-F16E2826B8F2}" type="presParOf" srcId="{7B685BFE-6D2C-46B0-8A42-B047111923EE}" destId="{32D1AA00-6F34-4BEE-8EE9-623EE5A951BA}" srcOrd="1" destOrd="0" presId="urn:microsoft.com/office/officeart/2005/8/layout/chevron2"/>
    <dgm:cxn modelId="{E196305D-D8B5-4337-9E01-077DD9D69602}" type="presParOf" srcId="{7B685BFE-6D2C-46B0-8A42-B047111923EE}" destId="{F63B52BC-EC9A-4DEF-BF55-3D4C71E7B2B7}" srcOrd="2" destOrd="0" presId="urn:microsoft.com/office/officeart/2005/8/layout/chevron2"/>
    <dgm:cxn modelId="{CC61B835-7CCE-4CF1-9E02-8995573298AE}" type="presParOf" srcId="{F63B52BC-EC9A-4DEF-BF55-3D4C71E7B2B7}" destId="{950F2BBB-7B9C-44A0-B922-A1915A0E6320}" srcOrd="0" destOrd="0" presId="urn:microsoft.com/office/officeart/2005/8/layout/chevron2"/>
    <dgm:cxn modelId="{09D0D8E4-9D31-4660-A347-28FD87FBFB84}" type="presParOf" srcId="{F63B52BC-EC9A-4DEF-BF55-3D4C71E7B2B7}" destId="{D719AAD2-AD05-4289-8841-EE8278A73503}" srcOrd="1" destOrd="0" presId="urn:microsoft.com/office/officeart/2005/8/layout/chevron2"/>
    <dgm:cxn modelId="{C9C6B4FC-4064-45D7-89D1-FCA123AC401A}" type="presParOf" srcId="{7B685BFE-6D2C-46B0-8A42-B047111923EE}" destId="{F45C094D-711A-40D8-9A9B-6B1E1B479563}" srcOrd="3" destOrd="0" presId="urn:microsoft.com/office/officeart/2005/8/layout/chevron2"/>
    <dgm:cxn modelId="{8274EE3A-C190-4E03-A15D-F03855B59CB1}" type="presParOf" srcId="{7B685BFE-6D2C-46B0-8A42-B047111923EE}" destId="{E70D546F-71F6-4ADD-88EE-CA12A1B9FDC9}" srcOrd="4" destOrd="0" presId="urn:microsoft.com/office/officeart/2005/8/layout/chevron2"/>
    <dgm:cxn modelId="{F4466F76-91F2-46DE-947C-BE083CC1476A}" type="presParOf" srcId="{E70D546F-71F6-4ADD-88EE-CA12A1B9FDC9}" destId="{BEFC53A2-7704-428C-9437-56D4A7C7F9A9}" srcOrd="0" destOrd="0" presId="urn:microsoft.com/office/officeart/2005/8/layout/chevron2"/>
    <dgm:cxn modelId="{E3D75FEB-A0CF-4858-B702-868B10C67210}" type="presParOf" srcId="{E70D546F-71F6-4ADD-88EE-CA12A1B9FDC9}" destId="{1966FF9D-98C2-4A39-9CD9-A734AA45761E}" srcOrd="1" destOrd="0" presId="urn:microsoft.com/office/officeart/2005/8/layout/chevron2"/>
    <dgm:cxn modelId="{B2BF9B59-C13C-4972-BB0F-1B415351F906}" type="presParOf" srcId="{7B685BFE-6D2C-46B0-8A42-B047111923EE}" destId="{0D056215-EE7A-4964-A35A-6C51F352563B}" srcOrd="5" destOrd="0" presId="urn:microsoft.com/office/officeart/2005/8/layout/chevron2"/>
    <dgm:cxn modelId="{6F5F7AD0-454D-4817-AB6B-D1DF65BB80BB}" type="presParOf" srcId="{7B685BFE-6D2C-46B0-8A42-B047111923EE}" destId="{6CA2F0AE-CD8A-4DD0-9B94-45395B5F2633}" srcOrd="6" destOrd="0" presId="urn:microsoft.com/office/officeart/2005/8/layout/chevron2"/>
    <dgm:cxn modelId="{464014B0-D5FC-487F-A74E-1859DF79B684}" type="presParOf" srcId="{6CA2F0AE-CD8A-4DD0-9B94-45395B5F2633}" destId="{025E2766-31D2-40B1-AE30-438C27493056}" srcOrd="0" destOrd="0" presId="urn:microsoft.com/office/officeart/2005/8/layout/chevron2"/>
    <dgm:cxn modelId="{FBAB7EAE-2938-4527-9BF9-ACC371F823C8}" type="presParOf" srcId="{6CA2F0AE-CD8A-4DD0-9B94-45395B5F2633}" destId="{9508017C-2DFB-456D-BC83-C14B91239749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4FE7870-E8FB-4FBF-A2A3-9900ED3A7507}" type="doc">
      <dgm:prSet loTypeId="urn:microsoft.com/office/officeart/2005/8/layout/radial6" loCatId="cycle" qsTypeId="urn:microsoft.com/office/officeart/2005/8/quickstyle/3d2#1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35A25450-2B7A-458D-AF11-95D2C19DFDA5}">
      <dgm:prSet phldrT="[Text]" custT="1"/>
      <dgm:spPr/>
      <dgm:t>
        <a:bodyPr/>
        <a:lstStyle/>
        <a:p>
          <a:r>
            <a:rPr lang="en-US" sz="2500" b="1" dirty="0">
              <a:latin typeface="Times New Roman" panose="02020603050405020304" pitchFamily="18" charset="0"/>
              <a:cs typeface="Times New Roman" panose="02020603050405020304" pitchFamily="18" charset="0"/>
            </a:rPr>
            <a:t>PHƯƠNG THỨC</a:t>
          </a:r>
        </a:p>
      </dgm:t>
    </dgm:pt>
    <dgm:pt modelId="{6ED95A89-A914-4D6B-98D4-8D52D83F0C4E}" type="parTrans" cxnId="{E7FE8A0E-C5AC-4DF9-B125-A5F5FCDB8F08}">
      <dgm:prSet/>
      <dgm:spPr/>
      <dgm:t>
        <a:bodyPr/>
        <a:lstStyle/>
        <a:p>
          <a:endParaRPr lang="en-US"/>
        </a:p>
      </dgm:t>
    </dgm:pt>
    <dgm:pt modelId="{B9DABCE6-A041-4826-A512-2D1A7C1A170A}" type="sibTrans" cxnId="{E7FE8A0E-C5AC-4DF9-B125-A5F5FCDB8F08}">
      <dgm:prSet/>
      <dgm:spPr/>
      <dgm:t>
        <a:bodyPr/>
        <a:lstStyle/>
        <a:p>
          <a:endParaRPr lang="en-US"/>
        </a:p>
      </dgm:t>
    </dgm:pt>
    <dgm:pt modelId="{F939BA27-EAFC-4E36-8563-F128766DDF3F}">
      <dgm:prSet phldrT="[Text]" custT="1"/>
      <dgm:spPr/>
      <dgm:t>
        <a:bodyPr/>
        <a:lstStyle/>
        <a:p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KHÁM PHÁ</a:t>
          </a:r>
        </a:p>
      </dgm:t>
    </dgm:pt>
    <dgm:pt modelId="{08FC0040-E553-487E-B613-0140FD5E3501}" type="parTrans" cxnId="{56D50F2E-58B0-4A55-AF54-3936BEFBE3CD}">
      <dgm:prSet/>
      <dgm:spPr/>
      <dgm:t>
        <a:bodyPr/>
        <a:lstStyle/>
        <a:p>
          <a:endParaRPr lang="en-US"/>
        </a:p>
      </dgm:t>
    </dgm:pt>
    <dgm:pt modelId="{337E8EF2-7475-413A-9AD4-CD6311B23949}" type="sibTrans" cxnId="{56D50F2E-58B0-4A55-AF54-3936BEFBE3CD}">
      <dgm:prSet/>
      <dgm:spPr/>
      <dgm:t>
        <a:bodyPr/>
        <a:lstStyle/>
        <a:p>
          <a:endParaRPr lang="en-US" sz="2100"/>
        </a:p>
      </dgm:t>
    </dgm:pt>
    <dgm:pt modelId="{7F5043D5-219E-4423-8E64-00ACBF279D7D}">
      <dgm:prSet phldrT="[Text]" custT="1"/>
      <dgm:spPr/>
      <dgm:t>
        <a:bodyPr/>
        <a:lstStyle/>
        <a:p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CỐNG HIẾN</a:t>
          </a:r>
        </a:p>
      </dgm:t>
    </dgm:pt>
    <dgm:pt modelId="{716EEFAF-3885-4A85-A914-521356BC46F1}" type="parTrans" cxnId="{D908D666-604F-4C8E-82E8-0BED29125A89}">
      <dgm:prSet/>
      <dgm:spPr/>
      <dgm:t>
        <a:bodyPr/>
        <a:lstStyle/>
        <a:p>
          <a:endParaRPr lang="en-US"/>
        </a:p>
      </dgm:t>
    </dgm:pt>
    <dgm:pt modelId="{182DEF50-D1E7-4D41-8B65-463223D5B04F}" type="sibTrans" cxnId="{D908D666-604F-4C8E-82E8-0BED29125A89}">
      <dgm:prSet/>
      <dgm:spPr/>
      <dgm:t>
        <a:bodyPr/>
        <a:lstStyle/>
        <a:p>
          <a:endParaRPr lang="en-US" sz="2100"/>
        </a:p>
      </dgm:t>
    </dgm:pt>
    <dgm:pt modelId="{377AD565-8770-4B05-B646-9BBC002AA448}">
      <dgm:prSet phldrT="[Text]" custT="1"/>
      <dgm:spPr/>
      <dgm:t>
        <a:bodyPr/>
        <a:lstStyle/>
        <a:p>
          <a:r>
            <a:rPr lang="en-US" sz="21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NGHIÊN CỨU</a:t>
          </a:r>
        </a:p>
      </dgm:t>
    </dgm:pt>
    <dgm:pt modelId="{7BF1B550-58E9-4CFD-BBB0-5E935A26E467}" type="parTrans" cxnId="{ED08CDAE-3D3F-4E3C-A532-DFBD7BB319D0}">
      <dgm:prSet/>
      <dgm:spPr/>
      <dgm:t>
        <a:bodyPr/>
        <a:lstStyle/>
        <a:p>
          <a:endParaRPr lang="en-US"/>
        </a:p>
      </dgm:t>
    </dgm:pt>
    <dgm:pt modelId="{7C001960-3B9C-4EB8-88E1-D6DE7F7A66FC}" type="sibTrans" cxnId="{ED08CDAE-3D3F-4E3C-A532-DFBD7BB319D0}">
      <dgm:prSet/>
      <dgm:spPr/>
      <dgm:t>
        <a:bodyPr/>
        <a:lstStyle/>
        <a:p>
          <a:endParaRPr lang="en-US" sz="2100"/>
        </a:p>
      </dgm:t>
    </dgm:pt>
    <dgm:pt modelId="{62C5DB5F-705F-4F8E-A9A4-EA9FA95939D8}">
      <dgm:prSet phldrT="[Text]" custT="1"/>
      <dgm:spPr/>
      <dgm:t>
        <a:bodyPr/>
        <a:lstStyle/>
        <a:p>
          <a:r>
            <a:rPr lang="en-US" sz="2100" b="1" dirty="0">
              <a:latin typeface="Times New Roman" panose="02020603050405020304" pitchFamily="18" charset="0"/>
              <a:cs typeface="Times New Roman" panose="02020603050405020304" pitchFamily="18" charset="0"/>
            </a:rPr>
            <a:t>THỂ NGHIỆM TƯƠNG TÁC</a:t>
          </a:r>
        </a:p>
      </dgm:t>
    </dgm:pt>
    <dgm:pt modelId="{2000FB85-A234-41D9-8FBD-1AF4BE0399C4}" type="parTrans" cxnId="{ECAE1C1B-1E84-49A5-BDCA-B45CAA929511}">
      <dgm:prSet/>
      <dgm:spPr/>
      <dgm:t>
        <a:bodyPr/>
        <a:lstStyle/>
        <a:p>
          <a:endParaRPr lang="en-US"/>
        </a:p>
      </dgm:t>
    </dgm:pt>
    <dgm:pt modelId="{64FED3C2-6831-4FC2-99DF-4D97EFB8F799}" type="sibTrans" cxnId="{ECAE1C1B-1E84-49A5-BDCA-B45CAA929511}">
      <dgm:prSet/>
      <dgm:spPr/>
      <dgm:t>
        <a:bodyPr/>
        <a:lstStyle/>
        <a:p>
          <a:endParaRPr lang="en-US" sz="2100"/>
        </a:p>
      </dgm:t>
    </dgm:pt>
    <dgm:pt modelId="{919742C8-911D-4359-98D5-E5812FC2E915}" type="pres">
      <dgm:prSet presAssocID="{84FE7870-E8FB-4FBF-A2A3-9900ED3A7507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F4363D5-39ED-4C2B-A7A7-707DF30E8DC6}" type="pres">
      <dgm:prSet presAssocID="{35A25450-2B7A-458D-AF11-95D2C19DFDA5}" presName="centerShape" presStyleLbl="node0" presStyleIdx="0" presStyleCnt="1"/>
      <dgm:spPr/>
    </dgm:pt>
    <dgm:pt modelId="{607DAF48-6653-461C-B728-13E166346139}" type="pres">
      <dgm:prSet presAssocID="{F939BA27-EAFC-4E36-8563-F128766DDF3F}" presName="node" presStyleLbl="node1" presStyleIdx="0" presStyleCnt="4">
        <dgm:presLayoutVars>
          <dgm:bulletEnabled val="1"/>
        </dgm:presLayoutVars>
      </dgm:prSet>
      <dgm:spPr/>
    </dgm:pt>
    <dgm:pt modelId="{15B4ADD8-D62F-470D-8E73-7C9EE5680922}" type="pres">
      <dgm:prSet presAssocID="{F939BA27-EAFC-4E36-8563-F128766DDF3F}" presName="dummy" presStyleCnt="0"/>
      <dgm:spPr/>
    </dgm:pt>
    <dgm:pt modelId="{D70B5707-1A90-4C54-975D-B4B80BE1534B}" type="pres">
      <dgm:prSet presAssocID="{337E8EF2-7475-413A-9AD4-CD6311B23949}" presName="sibTrans" presStyleLbl="sibTrans2D1" presStyleIdx="0" presStyleCnt="4"/>
      <dgm:spPr/>
    </dgm:pt>
    <dgm:pt modelId="{29DC165F-2867-4A1E-98A8-C3EFD8E99C4E}" type="pres">
      <dgm:prSet presAssocID="{7F5043D5-219E-4423-8E64-00ACBF279D7D}" presName="node" presStyleLbl="node1" presStyleIdx="1" presStyleCnt="4">
        <dgm:presLayoutVars>
          <dgm:bulletEnabled val="1"/>
        </dgm:presLayoutVars>
      </dgm:prSet>
      <dgm:spPr/>
    </dgm:pt>
    <dgm:pt modelId="{0CE87B7A-B35B-4011-9944-545DB5B34D1C}" type="pres">
      <dgm:prSet presAssocID="{7F5043D5-219E-4423-8E64-00ACBF279D7D}" presName="dummy" presStyleCnt="0"/>
      <dgm:spPr/>
    </dgm:pt>
    <dgm:pt modelId="{EAF8BA20-3865-4C1E-B7F9-148D96523440}" type="pres">
      <dgm:prSet presAssocID="{182DEF50-D1E7-4D41-8B65-463223D5B04F}" presName="sibTrans" presStyleLbl="sibTrans2D1" presStyleIdx="1" presStyleCnt="4"/>
      <dgm:spPr/>
    </dgm:pt>
    <dgm:pt modelId="{2808911B-E8CE-48F9-9161-AF7BA5070837}" type="pres">
      <dgm:prSet presAssocID="{377AD565-8770-4B05-B646-9BBC002AA448}" presName="node" presStyleLbl="node1" presStyleIdx="2" presStyleCnt="4">
        <dgm:presLayoutVars>
          <dgm:bulletEnabled val="1"/>
        </dgm:presLayoutVars>
      </dgm:prSet>
      <dgm:spPr/>
    </dgm:pt>
    <dgm:pt modelId="{42B23C26-CB79-4883-AA99-2CCF5B700852}" type="pres">
      <dgm:prSet presAssocID="{377AD565-8770-4B05-B646-9BBC002AA448}" presName="dummy" presStyleCnt="0"/>
      <dgm:spPr/>
    </dgm:pt>
    <dgm:pt modelId="{B32CD9DD-42DE-4CFB-9130-78565AFA4B1A}" type="pres">
      <dgm:prSet presAssocID="{7C001960-3B9C-4EB8-88E1-D6DE7F7A66FC}" presName="sibTrans" presStyleLbl="sibTrans2D1" presStyleIdx="2" presStyleCnt="4"/>
      <dgm:spPr/>
    </dgm:pt>
    <dgm:pt modelId="{58CB2A2D-4E17-46B1-8047-58829C1B57FB}" type="pres">
      <dgm:prSet presAssocID="{62C5DB5F-705F-4F8E-A9A4-EA9FA95939D8}" presName="node" presStyleLbl="node1" presStyleIdx="3" presStyleCnt="4">
        <dgm:presLayoutVars>
          <dgm:bulletEnabled val="1"/>
        </dgm:presLayoutVars>
      </dgm:prSet>
      <dgm:spPr/>
    </dgm:pt>
    <dgm:pt modelId="{F58DDA16-1B4F-4634-91EC-B0A12DDD6202}" type="pres">
      <dgm:prSet presAssocID="{62C5DB5F-705F-4F8E-A9A4-EA9FA95939D8}" presName="dummy" presStyleCnt="0"/>
      <dgm:spPr/>
    </dgm:pt>
    <dgm:pt modelId="{24484CE4-1B71-4692-BE6B-C9EE7B404E0D}" type="pres">
      <dgm:prSet presAssocID="{64FED3C2-6831-4FC2-99DF-4D97EFB8F799}" presName="sibTrans" presStyleLbl="sibTrans2D1" presStyleIdx="3" presStyleCnt="4"/>
      <dgm:spPr/>
    </dgm:pt>
  </dgm:ptLst>
  <dgm:cxnLst>
    <dgm:cxn modelId="{E7FE8A0E-C5AC-4DF9-B125-A5F5FCDB8F08}" srcId="{84FE7870-E8FB-4FBF-A2A3-9900ED3A7507}" destId="{35A25450-2B7A-458D-AF11-95D2C19DFDA5}" srcOrd="0" destOrd="0" parTransId="{6ED95A89-A914-4D6B-98D4-8D52D83F0C4E}" sibTransId="{B9DABCE6-A041-4826-A512-2D1A7C1A170A}"/>
    <dgm:cxn modelId="{ECAE1C1B-1E84-49A5-BDCA-B45CAA929511}" srcId="{35A25450-2B7A-458D-AF11-95D2C19DFDA5}" destId="{62C5DB5F-705F-4F8E-A9A4-EA9FA95939D8}" srcOrd="3" destOrd="0" parTransId="{2000FB85-A234-41D9-8FBD-1AF4BE0399C4}" sibTransId="{64FED3C2-6831-4FC2-99DF-4D97EFB8F799}"/>
    <dgm:cxn modelId="{8220AA1B-378F-4A5C-BA62-E8D69CF2A706}" type="presOf" srcId="{62C5DB5F-705F-4F8E-A9A4-EA9FA95939D8}" destId="{58CB2A2D-4E17-46B1-8047-58829C1B57FB}" srcOrd="0" destOrd="0" presId="urn:microsoft.com/office/officeart/2005/8/layout/radial6"/>
    <dgm:cxn modelId="{D064A326-3D98-4BB5-8D8F-D7291A1159B4}" type="presOf" srcId="{7F5043D5-219E-4423-8E64-00ACBF279D7D}" destId="{29DC165F-2867-4A1E-98A8-C3EFD8E99C4E}" srcOrd="0" destOrd="0" presId="urn:microsoft.com/office/officeart/2005/8/layout/radial6"/>
    <dgm:cxn modelId="{56D50F2E-58B0-4A55-AF54-3936BEFBE3CD}" srcId="{35A25450-2B7A-458D-AF11-95D2C19DFDA5}" destId="{F939BA27-EAFC-4E36-8563-F128766DDF3F}" srcOrd="0" destOrd="0" parTransId="{08FC0040-E553-487E-B613-0140FD5E3501}" sibTransId="{337E8EF2-7475-413A-9AD4-CD6311B23949}"/>
    <dgm:cxn modelId="{AED0D344-8C5D-45D4-B65A-F6FDC71DBFE8}" type="presOf" srcId="{182DEF50-D1E7-4D41-8B65-463223D5B04F}" destId="{EAF8BA20-3865-4C1E-B7F9-148D96523440}" srcOrd="0" destOrd="0" presId="urn:microsoft.com/office/officeart/2005/8/layout/radial6"/>
    <dgm:cxn modelId="{D908D666-604F-4C8E-82E8-0BED29125A89}" srcId="{35A25450-2B7A-458D-AF11-95D2C19DFDA5}" destId="{7F5043D5-219E-4423-8E64-00ACBF279D7D}" srcOrd="1" destOrd="0" parTransId="{716EEFAF-3885-4A85-A914-521356BC46F1}" sibTransId="{182DEF50-D1E7-4D41-8B65-463223D5B04F}"/>
    <dgm:cxn modelId="{6063F94A-DEDF-43EC-A646-2F0749021FBA}" type="presOf" srcId="{337E8EF2-7475-413A-9AD4-CD6311B23949}" destId="{D70B5707-1A90-4C54-975D-B4B80BE1534B}" srcOrd="0" destOrd="0" presId="urn:microsoft.com/office/officeart/2005/8/layout/radial6"/>
    <dgm:cxn modelId="{0DAD136C-B9A3-4C87-92E7-B445CA87A48D}" type="presOf" srcId="{377AD565-8770-4B05-B646-9BBC002AA448}" destId="{2808911B-E8CE-48F9-9161-AF7BA5070837}" srcOrd="0" destOrd="0" presId="urn:microsoft.com/office/officeart/2005/8/layout/radial6"/>
    <dgm:cxn modelId="{0740AE8E-2AB4-4626-8FC6-3D0C3EC5051F}" type="presOf" srcId="{84FE7870-E8FB-4FBF-A2A3-9900ED3A7507}" destId="{919742C8-911D-4359-98D5-E5812FC2E915}" srcOrd="0" destOrd="0" presId="urn:microsoft.com/office/officeart/2005/8/layout/radial6"/>
    <dgm:cxn modelId="{2FB45FA1-FBFB-4139-9B5C-2F72824BE702}" type="presOf" srcId="{64FED3C2-6831-4FC2-99DF-4D97EFB8F799}" destId="{24484CE4-1B71-4692-BE6B-C9EE7B404E0D}" srcOrd="0" destOrd="0" presId="urn:microsoft.com/office/officeart/2005/8/layout/radial6"/>
    <dgm:cxn modelId="{9D7836A5-4037-4810-B8A9-F479D0E6E4FB}" type="presOf" srcId="{35A25450-2B7A-458D-AF11-95D2C19DFDA5}" destId="{9F4363D5-39ED-4C2B-A7A7-707DF30E8DC6}" srcOrd="0" destOrd="0" presId="urn:microsoft.com/office/officeart/2005/8/layout/radial6"/>
    <dgm:cxn modelId="{ED08CDAE-3D3F-4E3C-A532-DFBD7BB319D0}" srcId="{35A25450-2B7A-458D-AF11-95D2C19DFDA5}" destId="{377AD565-8770-4B05-B646-9BBC002AA448}" srcOrd="2" destOrd="0" parTransId="{7BF1B550-58E9-4CFD-BBB0-5E935A26E467}" sibTransId="{7C001960-3B9C-4EB8-88E1-D6DE7F7A66FC}"/>
    <dgm:cxn modelId="{1BF9FAE1-A066-4FE2-90AC-5E2C4FF942AD}" type="presOf" srcId="{7C001960-3B9C-4EB8-88E1-D6DE7F7A66FC}" destId="{B32CD9DD-42DE-4CFB-9130-78565AFA4B1A}" srcOrd="0" destOrd="0" presId="urn:microsoft.com/office/officeart/2005/8/layout/radial6"/>
    <dgm:cxn modelId="{0E8766F5-F7D0-4CFE-987D-113149756330}" type="presOf" srcId="{F939BA27-EAFC-4E36-8563-F128766DDF3F}" destId="{607DAF48-6653-461C-B728-13E166346139}" srcOrd="0" destOrd="0" presId="urn:microsoft.com/office/officeart/2005/8/layout/radial6"/>
    <dgm:cxn modelId="{4D1417C2-3654-4884-9286-B595B649E5B1}" type="presParOf" srcId="{919742C8-911D-4359-98D5-E5812FC2E915}" destId="{9F4363D5-39ED-4C2B-A7A7-707DF30E8DC6}" srcOrd="0" destOrd="0" presId="urn:microsoft.com/office/officeart/2005/8/layout/radial6"/>
    <dgm:cxn modelId="{E7B60D2E-74C3-426D-BF00-1080E7F137D6}" type="presParOf" srcId="{919742C8-911D-4359-98D5-E5812FC2E915}" destId="{607DAF48-6653-461C-B728-13E166346139}" srcOrd="1" destOrd="0" presId="urn:microsoft.com/office/officeart/2005/8/layout/radial6"/>
    <dgm:cxn modelId="{B4EB8C15-4683-413E-9E81-772D0369D555}" type="presParOf" srcId="{919742C8-911D-4359-98D5-E5812FC2E915}" destId="{15B4ADD8-D62F-470D-8E73-7C9EE5680922}" srcOrd="2" destOrd="0" presId="urn:microsoft.com/office/officeart/2005/8/layout/radial6"/>
    <dgm:cxn modelId="{0DAADF22-2B3E-496A-860F-E990109C9C51}" type="presParOf" srcId="{919742C8-911D-4359-98D5-E5812FC2E915}" destId="{D70B5707-1A90-4C54-975D-B4B80BE1534B}" srcOrd="3" destOrd="0" presId="urn:microsoft.com/office/officeart/2005/8/layout/radial6"/>
    <dgm:cxn modelId="{3627DF59-236C-4245-943E-3FA8DFA5859A}" type="presParOf" srcId="{919742C8-911D-4359-98D5-E5812FC2E915}" destId="{29DC165F-2867-4A1E-98A8-C3EFD8E99C4E}" srcOrd="4" destOrd="0" presId="urn:microsoft.com/office/officeart/2005/8/layout/radial6"/>
    <dgm:cxn modelId="{350890B2-614A-4889-ADED-2B952BA609FE}" type="presParOf" srcId="{919742C8-911D-4359-98D5-E5812FC2E915}" destId="{0CE87B7A-B35B-4011-9944-545DB5B34D1C}" srcOrd="5" destOrd="0" presId="urn:microsoft.com/office/officeart/2005/8/layout/radial6"/>
    <dgm:cxn modelId="{336DE17A-7E7C-4CDA-A174-5196349EFBE8}" type="presParOf" srcId="{919742C8-911D-4359-98D5-E5812FC2E915}" destId="{EAF8BA20-3865-4C1E-B7F9-148D96523440}" srcOrd="6" destOrd="0" presId="urn:microsoft.com/office/officeart/2005/8/layout/radial6"/>
    <dgm:cxn modelId="{2A5EB401-B23C-4FEE-A7F5-29394A8B73C4}" type="presParOf" srcId="{919742C8-911D-4359-98D5-E5812FC2E915}" destId="{2808911B-E8CE-48F9-9161-AF7BA5070837}" srcOrd="7" destOrd="0" presId="urn:microsoft.com/office/officeart/2005/8/layout/radial6"/>
    <dgm:cxn modelId="{3D0E8834-55B2-4996-B004-E42FBFAFC7E6}" type="presParOf" srcId="{919742C8-911D-4359-98D5-E5812FC2E915}" destId="{42B23C26-CB79-4883-AA99-2CCF5B700852}" srcOrd="8" destOrd="0" presId="urn:microsoft.com/office/officeart/2005/8/layout/radial6"/>
    <dgm:cxn modelId="{8DF81314-9E38-4757-9432-22A23E8C2A23}" type="presParOf" srcId="{919742C8-911D-4359-98D5-E5812FC2E915}" destId="{B32CD9DD-42DE-4CFB-9130-78565AFA4B1A}" srcOrd="9" destOrd="0" presId="urn:microsoft.com/office/officeart/2005/8/layout/radial6"/>
    <dgm:cxn modelId="{151E149E-C3A3-43B2-B39E-67D124F34033}" type="presParOf" srcId="{919742C8-911D-4359-98D5-E5812FC2E915}" destId="{58CB2A2D-4E17-46B1-8047-58829C1B57FB}" srcOrd="10" destOrd="0" presId="urn:microsoft.com/office/officeart/2005/8/layout/radial6"/>
    <dgm:cxn modelId="{C245D7D1-220E-4666-B941-8C88A5E8ED2C}" type="presParOf" srcId="{919742C8-911D-4359-98D5-E5812FC2E915}" destId="{F58DDA16-1B4F-4634-91EC-B0A12DDD6202}" srcOrd="11" destOrd="0" presId="urn:microsoft.com/office/officeart/2005/8/layout/radial6"/>
    <dgm:cxn modelId="{34D196D9-BBBE-4949-BFBE-778BDF274EBA}" type="presParOf" srcId="{919742C8-911D-4359-98D5-E5812FC2E915}" destId="{24484CE4-1B71-4692-BE6B-C9EE7B404E0D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3206C3-2628-4E6E-8B81-402B13FCF778}" type="doc">
      <dgm:prSet loTypeId="urn:microsoft.com/office/officeart/2005/8/layout/hList6" loCatId="list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B6E22D4A-9358-487A-9B70-C4B92651180C}">
      <dgm:prSet phldrT="[Text]"/>
      <dgm:spPr/>
      <dgm:t>
        <a:bodyPr/>
        <a:lstStyle/>
        <a:p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hoạt</a:t>
          </a:r>
          <a:r>
            <a:rPr lang="en-US" dirty="0"/>
            <a:t> </a:t>
          </a:r>
          <a:r>
            <a:rPr lang="en-US" dirty="0" err="1"/>
            <a:t>dưới</a:t>
          </a:r>
          <a:r>
            <a:rPr lang="en-US" dirty="0"/>
            <a:t> </a:t>
          </a:r>
          <a:r>
            <a:rPr lang="en-US" dirty="0" err="1"/>
            <a:t>cờ</a:t>
          </a:r>
          <a:endParaRPr lang="en-US" dirty="0"/>
        </a:p>
      </dgm:t>
    </dgm:pt>
    <dgm:pt modelId="{1A6C34ED-78EB-4CC4-924B-A26279A68D4D}" type="parTrans" cxnId="{767B58A1-E704-4C13-AC26-2E23738E73C8}">
      <dgm:prSet/>
      <dgm:spPr/>
      <dgm:t>
        <a:bodyPr/>
        <a:lstStyle/>
        <a:p>
          <a:endParaRPr lang="en-US"/>
        </a:p>
      </dgm:t>
    </dgm:pt>
    <dgm:pt modelId="{7F9B95ED-57FB-4B2A-AC03-C0F2C5103ADB}" type="sibTrans" cxnId="{767B58A1-E704-4C13-AC26-2E23738E73C8}">
      <dgm:prSet/>
      <dgm:spPr/>
      <dgm:t>
        <a:bodyPr/>
        <a:lstStyle/>
        <a:p>
          <a:endParaRPr lang="en-US"/>
        </a:p>
      </dgm:t>
    </dgm:pt>
    <dgm:pt modelId="{FB24B3D6-F6EC-4E1A-AFA0-74AF855465DD}">
      <dgm:prSet phldrT="[Text]"/>
      <dgm:spPr>
        <a:solidFill>
          <a:srgbClr val="009900"/>
        </a:solidFill>
      </dgm:spPr>
      <dgm:t>
        <a:bodyPr/>
        <a:lstStyle/>
        <a:p>
          <a:r>
            <a:rPr lang="en-US" dirty="0" err="1"/>
            <a:t>Sinh</a:t>
          </a:r>
          <a:r>
            <a:rPr lang="en-US" dirty="0"/>
            <a:t> </a:t>
          </a:r>
          <a:r>
            <a:rPr lang="en-US" dirty="0" err="1"/>
            <a:t>hoạt</a:t>
          </a:r>
          <a:r>
            <a:rPr lang="en-US" dirty="0"/>
            <a:t> </a:t>
          </a:r>
          <a:r>
            <a:rPr lang="en-US" dirty="0" err="1"/>
            <a:t>lớp</a:t>
          </a:r>
          <a:endParaRPr lang="en-US" dirty="0"/>
        </a:p>
      </dgm:t>
    </dgm:pt>
    <dgm:pt modelId="{546B3D15-BE93-42FB-BBC4-D090B0659CB3}" type="parTrans" cxnId="{6AE9B236-33D2-4C07-859E-A9BF02F5BFD3}">
      <dgm:prSet/>
      <dgm:spPr/>
      <dgm:t>
        <a:bodyPr/>
        <a:lstStyle/>
        <a:p>
          <a:endParaRPr lang="en-US"/>
        </a:p>
      </dgm:t>
    </dgm:pt>
    <dgm:pt modelId="{110D3FB1-EA32-4E85-A932-B81E809EAF58}" type="sibTrans" cxnId="{6AE9B236-33D2-4C07-859E-A9BF02F5BFD3}">
      <dgm:prSet/>
      <dgm:spPr/>
      <dgm:t>
        <a:bodyPr/>
        <a:lstStyle/>
        <a:p>
          <a:endParaRPr lang="en-US"/>
        </a:p>
      </dgm:t>
    </dgm:pt>
    <dgm:pt modelId="{FAAE1F5F-C43C-416C-BFD7-A104EC744E96}">
      <dgm:prSet/>
      <dgm:spPr/>
      <dgm:t>
        <a:bodyPr/>
        <a:lstStyle/>
        <a:p>
          <a:r>
            <a:rPr lang="en-US" dirty="0" err="1"/>
            <a:t>Hoạt</a:t>
          </a:r>
          <a:r>
            <a:rPr lang="en-US" dirty="0"/>
            <a:t> </a:t>
          </a:r>
          <a:r>
            <a:rPr lang="en-US" dirty="0" err="1"/>
            <a:t>động</a:t>
          </a:r>
          <a:r>
            <a:rPr lang="en-US" dirty="0"/>
            <a:t> </a:t>
          </a:r>
          <a:r>
            <a:rPr lang="en-US" dirty="0" err="1"/>
            <a:t>câu</a:t>
          </a:r>
          <a:r>
            <a:rPr lang="en-US" dirty="0"/>
            <a:t> </a:t>
          </a:r>
          <a:r>
            <a:rPr lang="en-US" dirty="0" err="1"/>
            <a:t>lạc</a:t>
          </a:r>
          <a:r>
            <a:rPr lang="en-US" dirty="0"/>
            <a:t> </a:t>
          </a:r>
          <a:r>
            <a:rPr lang="en-US" dirty="0" err="1"/>
            <a:t>bộ</a:t>
          </a:r>
          <a:endParaRPr lang="en-US" dirty="0"/>
        </a:p>
      </dgm:t>
    </dgm:pt>
    <dgm:pt modelId="{29EA399D-DEB7-41C9-8B25-F978820E3FC8}" type="parTrans" cxnId="{DC186E5C-AA2B-4E27-A314-051E53D21AFC}">
      <dgm:prSet/>
      <dgm:spPr/>
      <dgm:t>
        <a:bodyPr/>
        <a:lstStyle/>
        <a:p>
          <a:endParaRPr lang="en-US"/>
        </a:p>
      </dgm:t>
    </dgm:pt>
    <dgm:pt modelId="{A1DB552B-4144-4718-B283-72A4C27EEF6A}" type="sibTrans" cxnId="{DC186E5C-AA2B-4E27-A314-051E53D21AFC}">
      <dgm:prSet/>
      <dgm:spPr/>
      <dgm:t>
        <a:bodyPr/>
        <a:lstStyle/>
        <a:p>
          <a:endParaRPr lang="en-US"/>
        </a:p>
      </dgm:t>
    </dgm:pt>
    <dgm:pt modelId="{0367DFBE-9F3B-4F08-865F-3369B85F55E4}">
      <dgm:prSet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Hoạt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động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giáo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dục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theo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chủ</a:t>
          </a:r>
          <a:r>
            <a:rPr lang="en-US" dirty="0">
              <a:solidFill>
                <a:schemeClr val="bg1"/>
              </a:solidFill>
            </a:rPr>
            <a:t> </a:t>
          </a:r>
          <a:r>
            <a:rPr lang="en-US" dirty="0" err="1">
              <a:solidFill>
                <a:schemeClr val="bg1"/>
              </a:solidFill>
            </a:rPr>
            <a:t>đề</a:t>
          </a:r>
          <a:endParaRPr lang="en-US" dirty="0">
            <a:solidFill>
              <a:schemeClr val="bg1"/>
            </a:solidFill>
          </a:endParaRPr>
        </a:p>
      </dgm:t>
    </dgm:pt>
    <dgm:pt modelId="{007A0FEC-EDCE-43BF-8862-80AC4C8B6D44}" type="parTrans" cxnId="{06AA9461-367D-4EF3-831D-E28ED0933FAE}">
      <dgm:prSet/>
      <dgm:spPr/>
      <dgm:t>
        <a:bodyPr/>
        <a:lstStyle/>
        <a:p>
          <a:endParaRPr lang="en-US"/>
        </a:p>
      </dgm:t>
    </dgm:pt>
    <dgm:pt modelId="{9B622259-80E3-4FBE-9BCD-889F4A6F35A3}" type="sibTrans" cxnId="{06AA9461-367D-4EF3-831D-E28ED0933FAE}">
      <dgm:prSet/>
      <dgm:spPr/>
      <dgm:t>
        <a:bodyPr/>
        <a:lstStyle/>
        <a:p>
          <a:endParaRPr lang="en-US"/>
        </a:p>
      </dgm:t>
    </dgm:pt>
    <dgm:pt modelId="{D6453546-6307-4FA9-824F-AEBDD7E5E111}" type="pres">
      <dgm:prSet presAssocID="{743206C3-2628-4E6E-8B81-402B13FCF778}" presName="Name0" presStyleCnt="0">
        <dgm:presLayoutVars>
          <dgm:dir/>
          <dgm:resizeHandles val="exact"/>
        </dgm:presLayoutVars>
      </dgm:prSet>
      <dgm:spPr/>
    </dgm:pt>
    <dgm:pt modelId="{01C74A60-3586-4DE5-9896-6FCD467C3CCA}" type="pres">
      <dgm:prSet presAssocID="{B6E22D4A-9358-487A-9B70-C4B92651180C}" presName="node" presStyleLbl="node1" presStyleIdx="0" presStyleCnt="4" custLinFactNeighborX="-15068" custLinFactNeighborY="602">
        <dgm:presLayoutVars>
          <dgm:bulletEnabled val="1"/>
        </dgm:presLayoutVars>
      </dgm:prSet>
      <dgm:spPr/>
    </dgm:pt>
    <dgm:pt modelId="{322B67C7-E0CF-441C-94F8-DEC1BAAE9416}" type="pres">
      <dgm:prSet presAssocID="{7F9B95ED-57FB-4B2A-AC03-C0F2C5103ADB}" presName="sibTrans" presStyleCnt="0"/>
      <dgm:spPr/>
    </dgm:pt>
    <dgm:pt modelId="{F9752C8B-0FCB-43E4-9687-56FACA0496AA}" type="pres">
      <dgm:prSet presAssocID="{FB24B3D6-F6EC-4E1A-AFA0-74AF855465DD}" presName="node" presStyleLbl="node1" presStyleIdx="1" presStyleCnt="4">
        <dgm:presLayoutVars>
          <dgm:bulletEnabled val="1"/>
        </dgm:presLayoutVars>
      </dgm:prSet>
      <dgm:spPr/>
    </dgm:pt>
    <dgm:pt modelId="{6F8E5FA6-5C38-46B3-9F4A-B4D9FBA52200}" type="pres">
      <dgm:prSet presAssocID="{110D3FB1-EA32-4E85-A932-B81E809EAF58}" presName="sibTrans" presStyleCnt="0"/>
      <dgm:spPr/>
    </dgm:pt>
    <dgm:pt modelId="{3D145DC4-4E91-4515-8FC2-F0455B3DB418}" type="pres">
      <dgm:prSet presAssocID="{0367DFBE-9F3B-4F08-865F-3369B85F55E4}" presName="node" presStyleLbl="node1" presStyleIdx="2" presStyleCnt="4">
        <dgm:presLayoutVars>
          <dgm:bulletEnabled val="1"/>
        </dgm:presLayoutVars>
      </dgm:prSet>
      <dgm:spPr/>
    </dgm:pt>
    <dgm:pt modelId="{8BE961C9-6334-44C9-B4F3-A225BDD24DCA}" type="pres">
      <dgm:prSet presAssocID="{9B622259-80E3-4FBE-9BCD-889F4A6F35A3}" presName="sibTrans" presStyleCnt="0"/>
      <dgm:spPr/>
    </dgm:pt>
    <dgm:pt modelId="{738D67A1-E72F-41F6-A2B1-CC2191E1CB1E}" type="pres">
      <dgm:prSet presAssocID="{FAAE1F5F-C43C-416C-BFD7-A104EC744E96}" presName="node" presStyleLbl="node1" presStyleIdx="3" presStyleCnt="4">
        <dgm:presLayoutVars>
          <dgm:bulletEnabled val="1"/>
        </dgm:presLayoutVars>
      </dgm:prSet>
      <dgm:spPr/>
    </dgm:pt>
  </dgm:ptLst>
  <dgm:cxnLst>
    <dgm:cxn modelId="{187E9B13-7CFF-4E94-9970-80E9F86CDD5B}" type="presOf" srcId="{B6E22D4A-9358-487A-9B70-C4B92651180C}" destId="{01C74A60-3586-4DE5-9896-6FCD467C3CCA}" srcOrd="0" destOrd="0" presId="urn:microsoft.com/office/officeart/2005/8/layout/hList6"/>
    <dgm:cxn modelId="{35F6992C-A7A4-4B5C-AE1F-2C253F7AB330}" type="presOf" srcId="{0367DFBE-9F3B-4F08-865F-3369B85F55E4}" destId="{3D145DC4-4E91-4515-8FC2-F0455B3DB418}" srcOrd="0" destOrd="0" presId="urn:microsoft.com/office/officeart/2005/8/layout/hList6"/>
    <dgm:cxn modelId="{6AE9B236-33D2-4C07-859E-A9BF02F5BFD3}" srcId="{743206C3-2628-4E6E-8B81-402B13FCF778}" destId="{FB24B3D6-F6EC-4E1A-AFA0-74AF855465DD}" srcOrd="1" destOrd="0" parTransId="{546B3D15-BE93-42FB-BBC4-D090B0659CB3}" sibTransId="{110D3FB1-EA32-4E85-A932-B81E809EAF58}"/>
    <dgm:cxn modelId="{32C57E3C-2DC0-468A-B6EC-DAFD4715020B}" type="presOf" srcId="{FAAE1F5F-C43C-416C-BFD7-A104EC744E96}" destId="{738D67A1-E72F-41F6-A2B1-CC2191E1CB1E}" srcOrd="0" destOrd="0" presId="urn:microsoft.com/office/officeart/2005/8/layout/hList6"/>
    <dgm:cxn modelId="{DC186E5C-AA2B-4E27-A314-051E53D21AFC}" srcId="{743206C3-2628-4E6E-8B81-402B13FCF778}" destId="{FAAE1F5F-C43C-416C-BFD7-A104EC744E96}" srcOrd="3" destOrd="0" parTransId="{29EA399D-DEB7-41C9-8B25-F978820E3FC8}" sibTransId="{A1DB552B-4144-4718-B283-72A4C27EEF6A}"/>
    <dgm:cxn modelId="{06AA9461-367D-4EF3-831D-E28ED0933FAE}" srcId="{743206C3-2628-4E6E-8B81-402B13FCF778}" destId="{0367DFBE-9F3B-4F08-865F-3369B85F55E4}" srcOrd="2" destOrd="0" parTransId="{007A0FEC-EDCE-43BF-8862-80AC4C8B6D44}" sibTransId="{9B622259-80E3-4FBE-9BCD-889F4A6F35A3}"/>
    <dgm:cxn modelId="{17384C76-7B1F-404B-A558-782EE2BCAA84}" type="presOf" srcId="{743206C3-2628-4E6E-8B81-402B13FCF778}" destId="{D6453546-6307-4FA9-824F-AEBDD7E5E111}" srcOrd="0" destOrd="0" presId="urn:microsoft.com/office/officeart/2005/8/layout/hList6"/>
    <dgm:cxn modelId="{BDC1A78B-27EF-49B3-A4CB-AEEEB47DA8E3}" type="presOf" srcId="{FB24B3D6-F6EC-4E1A-AFA0-74AF855465DD}" destId="{F9752C8B-0FCB-43E4-9687-56FACA0496AA}" srcOrd="0" destOrd="0" presId="urn:microsoft.com/office/officeart/2005/8/layout/hList6"/>
    <dgm:cxn modelId="{767B58A1-E704-4C13-AC26-2E23738E73C8}" srcId="{743206C3-2628-4E6E-8B81-402B13FCF778}" destId="{B6E22D4A-9358-487A-9B70-C4B92651180C}" srcOrd="0" destOrd="0" parTransId="{1A6C34ED-78EB-4CC4-924B-A26279A68D4D}" sibTransId="{7F9B95ED-57FB-4B2A-AC03-C0F2C5103ADB}"/>
    <dgm:cxn modelId="{05B808D1-0921-4A84-A462-BA9A5D4F3FCD}" type="presParOf" srcId="{D6453546-6307-4FA9-824F-AEBDD7E5E111}" destId="{01C74A60-3586-4DE5-9896-6FCD467C3CCA}" srcOrd="0" destOrd="0" presId="urn:microsoft.com/office/officeart/2005/8/layout/hList6"/>
    <dgm:cxn modelId="{5D7595D4-D498-4543-8F03-86BC31FD07EF}" type="presParOf" srcId="{D6453546-6307-4FA9-824F-AEBDD7E5E111}" destId="{322B67C7-E0CF-441C-94F8-DEC1BAAE9416}" srcOrd="1" destOrd="0" presId="urn:microsoft.com/office/officeart/2005/8/layout/hList6"/>
    <dgm:cxn modelId="{F1295C2B-5670-4C37-9F62-31D62B4A2CF4}" type="presParOf" srcId="{D6453546-6307-4FA9-824F-AEBDD7E5E111}" destId="{F9752C8B-0FCB-43E4-9687-56FACA0496AA}" srcOrd="2" destOrd="0" presId="urn:microsoft.com/office/officeart/2005/8/layout/hList6"/>
    <dgm:cxn modelId="{F163A282-38AA-4449-A529-352D1F660077}" type="presParOf" srcId="{D6453546-6307-4FA9-824F-AEBDD7E5E111}" destId="{6F8E5FA6-5C38-46B3-9F4A-B4D9FBA52200}" srcOrd="3" destOrd="0" presId="urn:microsoft.com/office/officeart/2005/8/layout/hList6"/>
    <dgm:cxn modelId="{5B807D16-AB8C-4CED-B3B4-47AE34537ECB}" type="presParOf" srcId="{D6453546-6307-4FA9-824F-AEBDD7E5E111}" destId="{3D145DC4-4E91-4515-8FC2-F0455B3DB418}" srcOrd="4" destOrd="0" presId="urn:microsoft.com/office/officeart/2005/8/layout/hList6"/>
    <dgm:cxn modelId="{62FF5383-FEE8-4A86-BC15-DD6ACA6284DF}" type="presParOf" srcId="{D6453546-6307-4FA9-824F-AEBDD7E5E111}" destId="{8BE961C9-6334-44C9-B4F3-A225BDD24DCA}" srcOrd="5" destOrd="0" presId="urn:microsoft.com/office/officeart/2005/8/layout/hList6"/>
    <dgm:cxn modelId="{E262F4C6-A2FA-47F0-976C-1AB501998FAC}" type="presParOf" srcId="{D6453546-6307-4FA9-824F-AEBDD7E5E111}" destId="{738D67A1-E72F-41F6-A2B1-CC2191E1CB1E}" srcOrd="6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0CC4466-686F-413B-ACCA-29E04A3DC09C}" type="doc">
      <dgm:prSet loTypeId="urn:microsoft.com/office/officeart/2005/8/layout/vList2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6E5B042A-E52A-4530-925D-FC19B0149D97}">
      <dgm:prSet phldrT="[Text]" custT="1"/>
      <dgm:spPr/>
      <dgm:t>
        <a:bodyPr/>
        <a:lstStyle/>
        <a:p>
          <a:r>
            <a:rPr lang="en-US" sz="2800" dirty="0" err="1"/>
            <a:t>Mục</a:t>
          </a:r>
          <a:r>
            <a:rPr lang="en-US" sz="2800" dirty="0"/>
            <a:t> </a:t>
          </a:r>
          <a:r>
            <a:rPr lang="en-US" sz="2800" dirty="0" err="1"/>
            <a:t>đích</a:t>
          </a:r>
          <a:r>
            <a:rPr lang="en-US" sz="2800" dirty="0"/>
            <a:t>: </a:t>
          </a:r>
          <a:r>
            <a:rPr lang="en-US" sz="2800" dirty="0" err="1"/>
            <a:t>Ghi</a:t>
          </a:r>
          <a:r>
            <a:rPr lang="en-US" sz="2800" dirty="0"/>
            <a:t> </a:t>
          </a:r>
          <a:r>
            <a:rPr lang="en-US" sz="2800" dirty="0" err="1"/>
            <a:t>nhận</a:t>
          </a:r>
          <a:r>
            <a:rPr lang="en-US" sz="2800" dirty="0"/>
            <a:t> </a:t>
          </a:r>
          <a:r>
            <a:rPr lang="en-US" sz="2800" dirty="0" err="1"/>
            <a:t>sự</a:t>
          </a:r>
          <a:r>
            <a:rPr lang="en-US" sz="2800" dirty="0"/>
            <a:t> </a:t>
          </a:r>
          <a:r>
            <a:rPr lang="en-US" sz="2800" dirty="0" err="1"/>
            <a:t>tiến</a:t>
          </a:r>
          <a:r>
            <a:rPr lang="en-US" sz="2800" dirty="0"/>
            <a:t> </a:t>
          </a:r>
          <a:r>
            <a:rPr lang="en-US" sz="2800" dirty="0" err="1"/>
            <a:t>bộ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</a:t>
          </a:r>
          <a:r>
            <a:rPr lang="en-US" sz="2800" dirty="0" err="1"/>
            <a:t>học</a:t>
          </a:r>
          <a:r>
            <a:rPr lang="en-US" sz="2800" dirty="0"/>
            <a:t> </a:t>
          </a:r>
          <a:r>
            <a:rPr lang="en-US" sz="2800" dirty="0" err="1"/>
            <a:t>sinh</a:t>
          </a:r>
          <a:endParaRPr lang="en-US" sz="2800" dirty="0"/>
        </a:p>
      </dgm:t>
    </dgm:pt>
    <dgm:pt modelId="{489177DE-FDAE-4D58-B3D8-8D9A186DDC13}" type="parTrans" cxnId="{1DDF541E-62B5-46D0-83D7-84931F49D3F7}">
      <dgm:prSet/>
      <dgm:spPr/>
      <dgm:t>
        <a:bodyPr/>
        <a:lstStyle/>
        <a:p>
          <a:endParaRPr lang="en-US"/>
        </a:p>
      </dgm:t>
    </dgm:pt>
    <dgm:pt modelId="{EAB8CAF3-C118-4A55-B398-4DA41AD217AD}" type="sibTrans" cxnId="{1DDF541E-62B5-46D0-83D7-84931F49D3F7}">
      <dgm:prSet/>
      <dgm:spPr/>
      <dgm:t>
        <a:bodyPr/>
        <a:lstStyle/>
        <a:p>
          <a:endParaRPr lang="en-US"/>
        </a:p>
      </dgm:t>
    </dgm:pt>
    <dgm:pt modelId="{78A10330-15EE-483E-A558-AE4C9C885719}">
      <dgm:prSet phldrT="[Text]" custT="1"/>
      <dgm:spPr/>
      <dgm:t>
        <a:bodyPr/>
        <a:lstStyle/>
        <a:p>
          <a:r>
            <a:rPr lang="en-US" sz="2800" dirty="0" err="1"/>
            <a:t>Nội</a:t>
          </a:r>
          <a:r>
            <a:rPr lang="en-US" sz="2800" dirty="0"/>
            <a:t> dung: </a:t>
          </a:r>
          <a:r>
            <a:rPr lang="en-US" sz="2800" dirty="0" err="1"/>
            <a:t>Đánh</a:t>
          </a:r>
          <a:r>
            <a:rPr lang="en-US" sz="2800" dirty="0"/>
            <a:t> </a:t>
          </a:r>
          <a:r>
            <a:rPr lang="en-US" sz="2800" dirty="0" err="1"/>
            <a:t>giá</a:t>
          </a:r>
          <a:r>
            <a:rPr lang="en-US" sz="2800" dirty="0"/>
            <a:t> </a:t>
          </a:r>
          <a:r>
            <a:rPr lang="en-US" sz="2800" dirty="0" err="1"/>
            <a:t>các</a:t>
          </a:r>
          <a:r>
            <a:rPr lang="en-US" sz="2800" dirty="0"/>
            <a:t> </a:t>
          </a:r>
          <a:r>
            <a:rPr lang="en-US" sz="2800" dirty="0" err="1"/>
            <a:t>năng</a:t>
          </a:r>
          <a:r>
            <a:rPr lang="en-US" sz="2800" dirty="0"/>
            <a:t> </a:t>
          </a:r>
          <a:r>
            <a:rPr lang="en-US" sz="2800" dirty="0" err="1"/>
            <a:t>lực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</a:t>
          </a:r>
          <a:r>
            <a:rPr lang="en-US" sz="2800" dirty="0" err="1"/>
            <a:t>học</a:t>
          </a:r>
          <a:r>
            <a:rPr lang="en-US" sz="2800" dirty="0"/>
            <a:t> </a:t>
          </a:r>
          <a:r>
            <a:rPr lang="en-US" sz="2800" dirty="0" err="1"/>
            <a:t>sinh</a:t>
          </a:r>
          <a:endParaRPr lang="en-US" sz="2800" dirty="0"/>
        </a:p>
      </dgm:t>
    </dgm:pt>
    <dgm:pt modelId="{9B2514B8-C649-4204-B1E4-DE10B4021792}" type="parTrans" cxnId="{58B7C2AA-9890-4F46-9F27-8CB36EA126DD}">
      <dgm:prSet/>
      <dgm:spPr/>
      <dgm:t>
        <a:bodyPr/>
        <a:lstStyle/>
        <a:p>
          <a:endParaRPr lang="en-US"/>
        </a:p>
      </dgm:t>
    </dgm:pt>
    <dgm:pt modelId="{A1ADF110-C764-4F1E-9358-D120B83120F0}" type="sibTrans" cxnId="{58B7C2AA-9890-4F46-9F27-8CB36EA126DD}">
      <dgm:prSet/>
      <dgm:spPr/>
      <dgm:t>
        <a:bodyPr/>
        <a:lstStyle/>
        <a:p>
          <a:endParaRPr lang="en-US"/>
        </a:p>
      </dgm:t>
    </dgm:pt>
    <dgm:pt modelId="{10E9BEAE-24CF-46DC-8D0A-D1033BCA786D}">
      <dgm:prSet phldrT="[Text]" custT="1"/>
      <dgm:spPr/>
      <dgm:t>
        <a:bodyPr/>
        <a:lstStyle/>
        <a:p>
          <a:r>
            <a:rPr lang="en-US" sz="2800" dirty="0" err="1"/>
            <a:t>Kết</a:t>
          </a:r>
          <a:r>
            <a:rPr lang="en-US" sz="2800" dirty="0"/>
            <a:t> </a:t>
          </a:r>
          <a:r>
            <a:rPr lang="en-US" sz="2800" dirty="0" err="1"/>
            <a:t>quả</a:t>
          </a:r>
          <a:r>
            <a:rPr lang="en-US" sz="2800" dirty="0"/>
            <a:t> </a:t>
          </a:r>
          <a:r>
            <a:rPr lang="en-US" sz="2800" dirty="0" err="1"/>
            <a:t>đánh</a:t>
          </a:r>
          <a:r>
            <a:rPr lang="en-US" sz="2800" dirty="0"/>
            <a:t> </a:t>
          </a:r>
          <a:r>
            <a:rPr lang="en-US" sz="2800" dirty="0" err="1"/>
            <a:t>giá</a:t>
          </a:r>
          <a:r>
            <a:rPr lang="en-US" sz="2800" dirty="0"/>
            <a:t>: </a:t>
          </a:r>
          <a:r>
            <a:rPr lang="en-US" sz="2800" dirty="0" err="1"/>
            <a:t>Là</a:t>
          </a:r>
          <a:r>
            <a:rPr lang="en-US" sz="2800" dirty="0"/>
            <a:t> </a:t>
          </a:r>
          <a:r>
            <a:rPr lang="en-US" sz="2800" dirty="0" err="1"/>
            <a:t>kết</a:t>
          </a:r>
          <a:r>
            <a:rPr lang="en-US" sz="2800" dirty="0"/>
            <a:t> </a:t>
          </a:r>
          <a:r>
            <a:rPr lang="en-US" sz="2800" dirty="0" err="1"/>
            <a:t>quả</a:t>
          </a:r>
          <a:r>
            <a:rPr lang="en-US" sz="2800" dirty="0"/>
            <a:t> </a:t>
          </a:r>
          <a:r>
            <a:rPr lang="en-US" sz="2800" dirty="0" err="1"/>
            <a:t>đánh</a:t>
          </a:r>
          <a:r>
            <a:rPr lang="en-US" sz="2800" dirty="0"/>
            <a:t> </a:t>
          </a:r>
          <a:r>
            <a:rPr lang="en-US" sz="2800" dirty="0" err="1"/>
            <a:t>giá</a:t>
          </a:r>
          <a:r>
            <a:rPr lang="en-US" sz="2800" dirty="0"/>
            <a:t> </a:t>
          </a:r>
          <a:r>
            <a:rPr lang="en-US" sz="2800" dirty="0" err="1"/>
            <a:t>tổng</a:t>
          </a:r>
          <a:r>
            <a:rPr lang="en-US" sz="2800" dirty="0"/>
            <a:t> </a:t>
          </a:r>
          <a:r>
            <a:rPr lang="en-US" sz="2800" dirty="0" err="1"/>
            <a:t>hợp</a:t>
          </a:r>
          <a:r>
            <a:rPr lang="en-US" sz="2800" dirty="0"/>
            <a:t> </a:t>
          </a:r>
          <a:r>
            <a:rPr lang="en-US" sz="2800" dirty="0" err="1"/>
            <a:t>về</a:t>
          </a:r>
          <a:r>
            <a:rPr lang="en-US" sz="2800" dirty="0"/>
            <a:t> </a:t>
          </a:r>
          <a:r>
            <a:rPr lang="en-US" sz="2800" dirty="0" err="1"/>
            <a:t>phẩm</a:t>
          </a:r>
          <a:r>
            <a:rPr lang="en-US" sz="2800" dirty="0"/>
            <a:t> </a:t>
          </a:r>
          <a:r>
            <a:rPr lang="en-US" sz="2800" dirty="0" err="1"/>
            <a:t>chất</a:t>
          </a:r>
          <a:r>
            <a:rPr lang="en-US" sz="2800" dirty="0"/>
            <a:t> </a:t>
          </a:r>
          <a:r>
            <a:rPr lang="en-US" sz="2800" dirty="0" err="1"/>
            <a:t>và</a:t>
          </a:r>
          <a:r>
            <a:rPr lang="en-US" sz="2800" dirty="0"/>
            <a:t> </a:t>
          </a:r>
          <a:r>
            <a:rPr lang="en-US" sz="2800" dirty="0" err="1"/>
            <a:t>năng</a:t>
          </a:r>
          <a:r>
            <a:rPr lang="en-US" sz="2800" dirty="0"/>
            <a:t> </a:t>
          </a:r>
          <a:r>
            <a:rPr lang="en-US" sz="2800" dirty="0" err="1"/>
            <a:t>lực</a:t>
          </a:r>
          <a:r>
            <a:rPr lang="en-US" sz="2800" dirty="0"/>
            <a:t>, </a:t>
          </a:r>
          <a:r>
            <a:rPr lang="en-US" sz="2800" dirty="0" err="1"/>
            <a:t>sau</a:t>
          </a:r>
          <a:r>
            <a:rPr lang="en-US" sz="2800" dirty="0"/>
            <a:t> </a:t>
          </a:r>
          <a:r>
            <a:rPr lang="en-US" sz="2800" dirty="0" err="1"/>
            <a:t>đó</a:t>
          </a:r>
          <a:r>
            <a:rPr lang="en-US" sz="2800" dirty="0"/>
            <a:t> </a:t>
          </a:r>
          <a:r>
            <a:rPr lang="en-US" sz="2800" dirty="0" err="1"/>
            <a:t>được</a:t>
          </a:r>
          <a:r>
            <a:rPr lang="en-US" sz="2800" dirty="0"/>
            <a:t> </a:t>
          </a:r>
          <a:r>
            <a:rPr lang="en-US" sz="2800" dirty="0" err="1"/>
            <a:t>ghi</a:t>
          </a:r>
          <a:r>
            <a:rPr lang="en-US" sz="2800" dirty="0"/>
            <a:t> </a:t>
          </a:r>
          <a:r>
            <a:rPr lang="en-US" sz="2800" dirty="0" err="1"/>
            <a:t>vào</a:t>
          </a:r>
          <a:r>
            <a:rPr lang="en-US" sz="2800" dirty="0"/>
            <a:t> </a:t>
          </a:r>
          <a:r>
            <a:rPr lang="en-US" sz="2800" dirty="0" err="1"/>
            <a:t>hồ</a:t>
          </a:r>
          <a:r>
            <a:rPr lang="en-US" sz="2800" dirty="0"/>
            <a:t> </a:t>
          </a:r>
          <a:r>
            <a:rPr lang="en-US" sz="2800" dirty="0" err="1"/>
            <a:t>sơ</a:t>
          </a:r>
          <a:r>
            <a:rPr lang="en-US" sz="2800" dirty="0"/>
            <a:t> </a:t>
          </a:r>
          <a:r>
            <a:rPr lang="en-US" sz="2800" dirty="0" err="1"/>
            <a:t>học</a:t>
          </a:r>
          <a:r>
            <a:rPr lang="en-US" sz="2800" dirty="0"/>
            <a:t> </a:t>
          </a:r>
          <a:r>
            <a:rPr lang="en-US" sz="2800" dirty="0" err="1"/>
            <a:t>tập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</a:t>
          </a:r>
          <a:r>
            <a:rPr lang="en-US" sz="2800" dirty="0" err="1"/>
            <a:t>học</a:t>
          </a:r>
          <a:r>
            <a:rPr lang="en-US" sz="2800" dirty="0"/>
            <a:t> </a:t>
          </a:r>
          <a:r>
            <a:rPr lang="en-US" sz="2800" dirty="0" err="1"/>
            <a:t>sinh</a:t>
          </a:r>
          <a:endParaRPr lang="en-US" sz="2800" dirty="0"/>
        </a:p>
      </dgm:t>
    </dgm:pt>
    <dgm:pt modelId="{C8205587-D7FC-4A88-A5B3-1C8F5AF3E66B}" type="parTrans" cxnId="{1049CB0E-0750-484D-BA72-55F8337CEF41}">
      <dgm:prSet/>
      <dgm:spPr/>
      <dgm:t>
        <a:bodyPr/>
        <a:lstStyle/>
        <a:p>
          <a:endParaRPr lang="en-US"/>
        </a:p>
      </dgm:t>
    </dgm:pt>
    <dgm:pt modelId="{01D5C34B-02F7-489E-AC49-8FAEAFD67B2E}" type="sibTrans" cxnId="{1049CB0E-0750-484D-BA72-55F8337CEF41}">
      <dgm:prSet/>
      <dgm:spPr/>
      <dgm:t>
        <a:bodyPr/>
        <a:lstStyle/>
        <a:p>
          <a:endParaRPr lang="en-US"/>
        </a:p>
      </dgm:t>
    </dgm:pt>
    <dgm:pt modelId="{1F42856E-134F-49D6-ADA3-5A3DA280D6AC}">
      <dgm:prSet custT="1"/>
      <dgm:spPr/>
      <dgm:t>
        <a:bodyPr/>
        <a:lstStyle/>
        <a:p>
          <a:r>
            <a:rPr lang="en-US" sz="2800" dirty="0" err="1"/>
            <a:t>Cứ</a:t>
          </a:r>
          <a:r>
            <a:rPr lang="en-US" sz="2800" dirty="0"/>
            <a:t> </a:t>
          </a:r>
          <a:r>
            <a:rPr lang="en-US" sz="2800" dirty="0" err="1"/>
            <a:t>liệu</a:t>
          </a:r>
          <a:r>
            <a:rPr lang="en-US" sz="2800" dirty="0"/>
            <a:t> </a:t>
          </a:r>
          <a:r>
            <a:rPr lang="en-US" sz="2800" dirty="0" err="1"/>
            <a:t>đánh</a:t>
          </a:r>
          <a:r>
            <a:rPr lang="en-US" sz="2800" dirty="0"/>
            <a:t> </a:t>
          </a:r>
          <a:r>
            <a:rPr lang="en-US" sz="2800" dirty="0" err="1"/>
            <a:t>giá</a:t>
          </a:r>
          <a:r>
            <a:rPr lang="en-US" sz="2800" dirty="0"/>
            <a:t>: Quan </a:t>
          </a:r>
          <a:r>
            <a:rPr lang="en-US" sz="2800" dirty="0" err="1"/>
            <a:t>sát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</a:t>
          </a:r>
          <a:r>
            <a:rPr lang="en-US" sz="2800" dirty="0" err="1"/>
            <a:t>giáo</a:t>
          </a:r>
          <a:r>
            <a:rPr lang="en-US" sz="2800" dirty="0"/>
            <a:t> </a:t>
          </a:r>
          <a:r>
            <a:rPr lang="en-US" sz="2800" dirty="0" err="1"/>
            <a:t>viên</a:t>
          </a:r>
          <a:r>
            <a:rPr lang="en-US" sz="2800" dirty="0"/>
            <a:t>, ý </a:t>
          </a:r>
          <a:r>
            <a:rPr lang="en-US" sz="2800" dirty="0" err="1"/>
            <a:t>kiến</a:t>
          </a:r>
          <a:r>
            <a:rPr lang="en-US" sz="2800" dirty="0"/>
            <a:t> </a:t>
          </a:r>
          <a:r>
            <a:rPr lang="en-US" sz="2800" dirty="0" err="1"/>
            <a:t>tự</a:t>
          </a:r>
          <a:r>
            <a:rPr lang="en-US" sz="2800" dirty="0"/>
            <a:t> </a:t>
          </a:r>
          <a:r>
            <a:rPr lang="en-US" sz="2800" dirty="0" err="1"/>
            <a:t>nhận</a:t>
          </a:r>
          <a:r>
            <a:rPr lang="en-US" sz="2800" dirty="0"/>
            <a:t> </a:t>
          </a:r>
          <a:r>
            <a:rPr lang="en-US" sz="2800" dirty="0" err="1"/>
            <a:t>xét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</a:t>
          </a:r>
          <a:r>
            <a:rPr lang="en-US" sz="2800" dirty="0" err="1"/>
            <a:t>học</a:t>
          </a:r>
          <a:r>
            <a:rPr lang="en-US" sz="2800" dirty="0"/>
            <a:t> </a:t>
          </a:r>
          <a:r>
            <a:rPr lang="en-US" sz="2800" dirty="0" err="1"/>
            <a:t>sinh</a:t>
          </a:r>
          <a:r>
            <a:rPr lang="en-US" sz="2800" dirty="0"/>
            <a:t>, </a:t>
          </a:r>
          <a:r>
            <a:rPr lang="en-US" sz="2800" dirty="0" err="1"/>
            <a:t>bạn</a:t>
          </a:r>
          <a:r>
            <a:rPr lang="en-US" sz="2800" dirty="0"/>
            <a:t> </a:t>
          </a:r>
          <a:r>
            <a:rPr lang="en-US" sz="2800" dirty="0" err="1"/>
            <a:t>cùng</a:t>
          </a:r>
          <a:r>
            <a:rPr lang="en-US" sz="2800" dirty="0"/>
            <a:t> </a:t>
          </a:r>
          <a:r>
            <a:rPr lang="en-US" sz="2800" dirty="0" err="1"/>
            <a:t>lớp</a:t>
          </a:r>
          <a:endParaRPr lang="en-US" sz="2800" dirty="0"/>
        </a:p>
      </dgm:t>
    </dgm:pt>
    <dgm:pt modelId="{7910C7EE-1A8B-4BDC-BF8E-FA01E07CD500}" type="parTrans" cxnId="{0C6DA0E9-9A27-4674-8543-A1CB5E257928}">
      <dgm:prSet/>
      <dgm:spPr/>
      <dgm:t>
        <a:bodyPr/>
        <a:lstStyle/>
        <a:p>
          <a:endParaRPr lang="en-US"/>
        </a:p>
      </dgm:t>
    </dgm:pt>
    <dgm:pt modelId="{5EA88FE8-C555-4394-B66F-46DC9CD09868}" type="sibTrans" cxnId="{0C6DA0E9-9A27-4674-8543-A1CB5E257928}">
      <dgm:prSet/>
      <dgm:spPr/>
      <dgm:t>
        <a:bodyPr/>
        <a:lstStyle/>
        <a:p>
          <a:endParaRPr lang="en-US"/>
        </a:p>
      </dgm:t>
    </dgm:pt>
    <dgm:pt modelId="{40B4F0AC-9021-49BE-AE90-27E0ACC5ECA1}">
      <dgm:prSet custT="1"/>
      <dgm:spPr/>
      <dgm:t>
        <a:bodyPr/>
        <a:lstStyle/>
        <a:p>
          <a:r>
            <a:rPr lang="en-US" sz="2800" dirty="0" err="1"/>
            <a:t>Hình</a:t>
          </a:r>
          <a:r>
            <a:rPr lang="en-US" sz="2800" dirty="0"/>
            <a:t> </a:t>
          </a:r>
          <a:r>
            <a:rPr lang="en-US" sz="2800" dirty="0" err="1"/>
            <a:t>thức</a:t>
          </a:r>
          <a:r>
            <a:rPr lang="en-US" sz="2800" dirty="0"/>
            <a:t> </a:t>
          </a:r>
          <a:r>
            <a:rPr lang="en-US" sz="2800" dirty="0" err="1"/>
            <a:t>đánh</a:t>
          </a:r>
          <a:r>
            <a:rPr lang="en-US" sz="2800" dirty="0"/>
            <a:t> </a:t>
          </a:r>
          <a:r>
            <a:rPr lang="en-US" sz="2800" dirty="0" err="1"/>
            <a:t>giá</a:t>
          </a:r>
          <a:r>
            <a:rPr lang="en-US" sz="2800" dirty="0"/>
            <a:t>: </a:t>
          </a:r>
          <a:r>
            <a:rPr lang="en-US" sz="2800" dirty="0" err="1"/>
            <a:t>Kết</a:t>
          </a:r>
          <a:r>
            <a:rPr lang="en-US" sz="2800" dirty="0"/>
            <a:t> </a:t>
          </a:r>
          <a:r>
            <a:rPr lang="en-US" sz="2800" dirty="0" err="1"/>
            <a:t>hợp</a:t>
          </a:r>
          <a:r>
            <a:rPr lang="en-US" sz="2800" dirty="0"/>
            <a:t> </a:t>
          </a:r>
          <a:r>
            <a:rPr lang="en-US" sz="2800" dirty="0" err="1"/>
            <a:t>giữa</a:t>
          </a:r>
          <a:r>
            <a:rPr lang="en-US" sz="2800" dirty="0"/>
            <a:t> </a:t>
          </a:r>
          <a:r>
            <a:rPr lang="en-US" sz="2800" dirty="0" err="1"/>
            <a:t>nhận</a:t>
          </a:r>
          <a:r>
            <a:rPr lang="en-US" sz="2800" dirty="0"/>
            <a:t> </a:t>
          </a:r>
          <a:r>
            <a:rPr lang="en-US" sz="2800" dirty="0" err="1"/>
            <a:t>xét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GV </a:t>
          </a:r>
          <a:r>
            <a:rPr lang="en-US" sz="2800" dirty="0" err="1"/>
            <a:t>và</a:t>
          </a:r>
          <a:r>
            <a:rPr lang="en-US" sz="2800" dirty="0"/>
            <a:t> </a:t>
          </a:r>
          <a:r>
            <a:rPr lang="en-US" sz="2800" dirty="0" err="1"/>
            <a:t>tự</a:t>
          </a:r>
          <a:r>
            <a:rPr lang="en-US" sz="2800" dirty="0"/>
            <a:t> </a:t>
          </a:r>
          <a:r>
            <a:rPr lang="en-US" sz="2800" dirty="0" err="1"/>
            <a:t>nhận</a:t>
          </a:r>
          <a:r>
            <a:rPr lang="en-US" sz="2800" dirty="0"/>
            <a:t> </a:t>
          </a:r>
          <a:r>
            <a:rPr lang="en-US" sz="2800" dirty="0" err="1"/>
            <a:t>xét</a:t>
          </a:r>
          <a:r>
            <a:rPr lang="en-US" sz="2800" dirty="0"/>
            <a:t> </a:t>
          </a:r>
          <a:r>
            <a:rPr lang="en-US" sz="2800" dirty="0" err="1"/>
            <a:t>của</a:t>
          </a:r>
          <a:r>
            <a:rPr lang="en-US" sz="2800" dirty="0"/>
            <a:t> HS </a:t>
          </a:r>
        </a:p>
      </dgm:t>
    </dgm:pt>
    <dgm:pt modelId="{0DAF8007-D259-4913-8E35-D4FAB73C8CFF}" type="parTrans" cxnId="{E6C7D196-CCAB-49E4-9B80-63776C502033}">
      <dgm:prSet/>
      <dgm:spPr/>
      <dgm:t>
        <a:bodyPr/>
        <a:lstStyle/>
        <a:p>
          <a:endParaRPr lang="en-US"/>
        </a:p>
      </dgm:t>
    </dgm:pt>
    <dgm:pt modelId="{E093A2F4-6950-405C-9B8C-77C2D1E1E3EA}" type="sibTrans" cxnId="{E6C7D196-CCAB-49E4-9B80-63776C502033}">
      <dgm:prSet/>
      <dgm:spPr/>
      <dgm:t>
        <a:bodyPr/>
        <a:lstStyle/>
        <a:p>
          <a:endParaRPr lang="en-US"/>
        </a:p>
      </dgm:t>
    </dgm:pt>
    <dgm:pt modelId="{666117F4-5334-4B31-8AD9-3EE0FACB7D56}" type="pres">
      <dgm:prSet presAssocID="{C0CC4466-686F-413B-ACCA-29E04A3DC09C}" presName="linear" presStyleCnt="0">
        <dgm:presLayoutVars>
          <dgm:animLvl val="lvl"/>
          <dgm:resizeHandles val="exact"/>
        </dgm:presLayoutVars>
      </dgm:prSet>
      <dgm:spPr/>
    </dgm:pt>
    <dgm:pt modelId="{C95AFB1B-760B-438A-A3B5-B5D36B4D6296}" type="pres">
      <dgm:prSet presAssocID="{6E5B042A-E52A-4530-925D-FC19B0149D97}" presName="parentText" presStyleLbl="node1" presStyleIdx="0" presStyleCnt="5" custLinFactY="-43343" custLinFactNeighborX="-8828" custLinFactNeighborY="-100000">
        <dgm:presLayoutVars>
          <dgm:chMax val="0"/>
          <dgm:bulletEnabled val="1"/>
        </dgm:presLayoutVars>
      </dgm:prSet>
      <dgm:spPr/>
    </dgm:pt>
    <dgm:pt modelId="{118C28FD-FE37-4317-83E8-D559F221BA41}" type="pres">
      <dgm:prSet presAssocID="{EAB8CAF3-C118-4A55-B398-4DA41AD217AD}" presName="spacer" presStyleCnt="0"/>
      <dgm:spPr/>
    </dgm:pt>
    <dgm:pt modelId="{38A3EF39-617E-4AF7-A775-03B583A0368A}" type="pres">
      <dgm:prSet presAssocID="{78A10330-15EE-483E-A558-AE4C9C88571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60379235-3286-4899-B900-3CAFDF5D3F5A}" type="pres">
      <dgm:prSet presAssocID="{A1ADF110-C764-4F1E-9358-D120B83120F0}" presName="spacer" presStyleCnt="0"/>
      <dgm:spPr/>
    </dgm:pt>
    <dgm:pt modelId="{7BCB1437-87A3-4162-89E6-E3D7B2109413}" type="pres">
      <dgm:prSet presAssocID="{40B4F0AC-9021-49BE-AE90-27E0ACC5ECA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CF15AB0-8D91-432B-8307-EAAFA028FE2D}" type="pres">
      <dgm:prSet presAssocID="{E093A2F4-6950-405C-9B8C-77C2D1E1E3EA}" presName="spacer" presStyleCnt="0"/>
      <dgm:spPr/>
    </dgm:pt>
    <dgm:pt modelId="{AAF4855D-FCAB-422D-9F7F-05C4EBC3E470}" type="pres">
      <dgm:prSet presAssocID="{1F42856E-134F-49D6-ADA3-5A3DA280D6A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0D2DCC5-0783-40A8-BF44-126D6455DF2B}" type="pres">
      <dgm:prSet presAssocID="{5EA88FE8-C555-4394-B66F-46DC9CD09868}" presName="spacer" presStyleCnt="0"/>
      <dgm:spPr/>
    </dgm:pt>
    <dgm:pt modelId="{316953F8-6FA2-4886-9AC8-FA3B68F3CC41}" type="pres">
      <dgm:prSet presAssocID="{10E9BEAE-24CF-46DC-8D0A-D1033BCA786D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1049CB0E-0750-484D-BA72-55F8337CEF41}" srcId="{C0CC4466-686F-413B-ACCA-29E04A3DC09C}" destId="{10E9BEAE-24CF-46DC-8D0A-D1033BCA786D}" srcOrd="4" destOrd="0" parTransId="{C8205587-D7FC-4A88-A5B3-1C8F5AF3E66B}" sibTransId="{01D5C34B-02F7-489E-AC49-8FAEAFD67B2E}"/>
    <dgm:cxn modelId="{D0227C19-FFD1-418F-B33A-0EE56BD715EC}" type="presOf" srcId="{78A10330-15EE-483E-A558-AE4C9C885719}" destId="{38A3EF39-617E-4AF7-A775-03B583A0368A}" srcOrd="0" destOrd="0" presId="urn:microsoft.com/office/officeart/2005/8/layout/vList2"/>
    <dgm:cxn modelId="{1DDF541E-62B5-46D0-83D7-84931F49D3F7}" srcId="{C0CC4466-686F-413B-ACCA-29E04A3DC09C}" destId="{6E5B042A-E52A-4530-925D-FC19B0149D97}" srcOrd="0" destOrd="0" parTransId="{489177DE-FDAE-4D58-B3D8-8D9A186DDC13}" sibTransId="{EAB8CAF3-C118-4A55-B398-4DA41AD217AD}"/>
    <dgm:cxn modelId="{E11C9C40-AC39-40C5-A15B-5B1013FD4DD8}" type="presOf" srcId="{6E5B042A-E52A-4530-925D-FC19B0149D97}" destId="{C95AFB1B-760B-438A-A3B5-B5D36B4D6296}" srcOrd="0" destOrd="0" presId="urn:microsoft.com/office/officeart/2005/8/layout/vList2"/>
    <dgm:cxn modelId="{32171054-71A9-4258-B384-EDC5B546738C}" type="presOf" srcId="{C0CC4466-686F-413B-ACCA-29E04A3DC09C}" destId="{666117F4-5334-4B31-8AD9-3EE0FACB7D56}" srcOrd="0" destOrd="0" presId="urn:microsoft.com/office/officeart/2005/8/layout/vList2"/>
    <dgm:cxn modelId="{DE868F5A-EF87-485E-A3F4-2C301118D919}" type="presOf" srcId="{10E9BEAE-24CF-46DC-8D0A-D1033BCA786D}" destId="{316953F8-6FA2-4886-9AC8-FA3B68F3CC41}" srcOrd="0" destOrd="0" presId="urn:microsoft.com/office/officeart/2005/8/layout/vList2"/>
    <dgm:cxn modelId="{E6C7D196-CCAB-49E4-9B80-63776C502033}" srcId="{C0CC4466-686F-413B-ACCA-29E04A3DC09C}" destId="{40B4F0AC-9021-49BE-AE90-27E0ACC5ECA1}" srcOrd="2" destOrd="0" parTransId="{0DAF8007-D259-4913-8E35-D4FAB73C8CFF}" sibTransId="{E093A2F4-6950-405C-9B8C-77C2D1E1E3EA}"/>
    <dgm:cxn modelId="{B518E39C-ED02-4645-AFF4-CF1F0C8E1F1C}" type="presOf" srcId="{1F42856E-134F-49D6-ADA3-5A3DA280D6AC}" destId="{AAF4855D-FCAB-422D-9F7F-05C4EBC3E470}" srcOrd="0" destOrd="0" presId="urn:microsoft.com/office/officeart/2005/8/layout/vList2"/>
    <dgm:cxn modelId="{B4AA909D-FF73-4C14-B31E-8EFADF43476F}" type="presOf" srcId="{40B4F0AC-9021-49BE-AE90-27E0ACC5ECA1}" destId="{7BCB1437-87A3-4162-89E6-E3D7B2109413}" srcOrd="0" destOrd="0" presId="urn:microsoft.com/office/officeart/2005/8/layout/vList2"/>
    <dgm:cxn modelId="{58B7C2AA-9890-4F46-9F27-8CB36EA126DD}" srcId="{C0CC4466-686F-413B-ACCA-29E04A3DC09C}" destId="{78A10330-15EE-483E-A558-AE4C9C885719}" srcOrd="1" destOrd="0" parTransId="{9B2514B8-C649-4204-B1E4-DE10B4021792}" sibTransId="{A1ADF110-C764-4F1E-9358-D120B83120F0}"/>
    <dgm:cxn modelId="{0C6DA0E9-9A27-4674-8543-A1CB5E257928}" srcId="{C0CC4466-686F-413B-ACCA-29E04A3DC09C}" destId="{1F42856E-134F-49D6-ADA3-5A3DA280D6AC}" srcOrd="3" destOrd="0" parTransId="{7910C7EE-1A8B-4BDC-BF8E-FA01E07CD500}" sibTransId="{5EA88FE8-C555-4394-B66F-46DC9CD09868}"/>
    <dgm:cxn modelId="{640B5666-9CCA-442E-8CCC-B08CE90DCE27}" type="presParOf" srcId="{666117F4-5334-4B31-8AD9-3EE0FACB7D56}" destId="{C95AFB1B-760B-438A-A3B5-B5D36B4D6296}" srcOrd="0" destOrd="0" presId="urn:microsoft.com/office/officeart/2005/8/layout/vList2"/>
    <dgm:cxn modelId="{FB360A36-12CD-4813-8F72-B0BA28985D4D}" type="presParOf" srcId="{666117F4-5334-4B31-8AD9-3EE0FACB7D56}" destId="{118C28FD-FE37-4317-83E8-D559F221BA41}" srcOrd="1" destOrd="0" presId="urn:microsoft.com/office/officeart/2005/8/layout/vList2"/>
    <dgm:cxn modelId="{B7B9E10F-4671-437A-8EFD-5F5BAD739655}" type="presParOf" srcId="{666117F4-5334-4B31-8AD9-3EE0FACB7D56}" destId="{38A3EF39-617E-4AF7-A775-03B583A0368A}" srcOrd="2" destOrd="0" presId="urn:microsoft.com/office/officeart/2005/8/layout/vList2"/>
    <dgm:cxn modelId="{C3CEFF4A-B6A8-45AF-8D35-DF67AA6EB0F5}" type="presParOf" srcId="{666117F4-5334-4B31-8AD9-3EE0FACB7D56}" destId="{60379235-3286-4899-B900-3CAFDF5D3F5A}" srcOrd="3" destOrd="0" presId="urn:microsoft.com/office/officeart/2005/8/layout/vList2"/>
    <dgm:cxn modelId="{506A7946-2255-4EA9-9BB7-5C6C09D91379}" type="presParOf" srcId="{666117F4-5334-4B31-8AD9-3EE0FACB7D56}" destId="{7BCB1437-87A3-4162-89E6-E3D7B2109413}" srcOrd="4" destOrd="0" presId="urn:microsoft.com/office/officeart/2005/8/layout/vList2"/>
    <dgm:cxn modelId="{9BC52130-7D89-4FFF-82A3-624C40EA5FB9}" type="presParOf" srcId="{666117F4-5334-4B31-8AD9-3EE0FACB7D56}" destId="{0CF15AB0-8D91-432B-8307-EAAFA028FE2D}" srcOrd="5" destOrd="0" presId="urn:microsoft.com/office/officeart/2005/8/layout/vList2"/>
    <dgm:cxn modelId="{CB445FE2-BB32-49A0-BC65-B86514861332}" type="presParOf" srcId="{666117F4-5334-4B31-8AD9-3EE0FACB7D56}" destId="{AAF4855D-FCAB-422D-9F7F-05C4EBC3E470}" srcOrd="6" destOrd="0" presId="urn:microsoft.com/office/officeart/2005/8/layout/vList2"/>
    <dgm:cxn modelId="{834EC498-EF23-4FA5-8093-3228DF4AC185}" type="presParOf" srcId="{666117F4-5334-4B31-8AD9-3EE0FACB7D56}" destId="{A0D2DCC5-0783-40A8-BF44-126D6455DF2B}" srcOrd="7" destOrd="0" presId="urn:microsoft.com/office/officeart/2005/8/layout/vList2"/>
    <dgm:cxn modelId="{91CB0D4A-3479-4774-9344-69538D5C67FC}" type="presParOf" srcId="{666117F4-5334-4B31-8AD9-3EE0FACB7D56}" destId="{316953F8-6FA2-4886-9AC8-FA3B68F3CC4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69823-0BE0-4C5B-AEF3-09A9333CD440}">
      <dsp:nvSpPr>
        <dsp:cNvPr id="0" name=""/>
        <dsp:cNvSpPr/>
      </dsp:nvSpPr>
      <dsp:spPr>
        <a:xfrm rot="5400000">
          <a:off x="-167351" y="170210"/>
          <a:ext cx="1115677" cy="780974"/>
        </a:xfrm>
        <a:prstGeom prst="chevron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0000FF"/>
            </a:solidFill>
          </a:endParaRPr>
        </a:p>
      </dsp:txBody>
      <dsp:txXfrm rot="-5400000">
        <a:off x="1" y="393345"/>
        <a:ext cx="780974" cy="334703"/>
      </dsp:txXfrm>
    </dsp:sp>
    <dsp:sp modelId="{EF1ACB9E-EF6A-45C2-B2D9-DA7C9715F9DE}">
      <dsp:nvSpPr>
        <dsp:cNvPr id="0" name=""/>
        <dsp:cNvSpPr/>
      </dsp:nvSpPr>
      <dsp:spPr>
        <a:xfrm rot="5400000">
          <a:off x="4888022" y="-4104190"/>
          <a:ext cx="725190" cy="8939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 err="1">
              <a:solidFill>
                <a:srgbClr val="0000FF"/>
              </a:solidFill>
            </a:rPr>
            <a:t>Phương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thức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tổ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chức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hoạt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động</a:t>
          </a:r>
          <a:r>
            <a:rPr lang="en-US" sz="4200" kern="1200" dirty="0">
              <a:solidFill>
                <a:srgbClr val="0000FF"/>
              </a:solidFill>
            </a:rPr>
            <a:t>  </a:t>
          </a:r>
        </a:p>
      </dsp:txBody>
      <dsp:txXfrm rot="-5400000">
        <a:off x="780974" y="38259"/>
        <a:ext cx="8903886" cy="654388"/>
      </dsp:txXfrm>
    </dsp:sp>
    <dsp:sp modelId="{950F2BBB-7B9C-44A0-B922-A1915A0E6320}">
      <dsp:nvSpPr>
        <dsp:cNvPr id="0" name=""/>
        <dsp:cNvSpPr/>
      </dsp:nvSpPr>
      <dsp:spPr>
        <a:xfrm rot="5400000">
          <a:off x="-167351" y="1137320"/>
          <a:ext cx="1115677" cy="780974"/>
        </a:xfrm>
        <a:prstGeom prst="chevron">
          <a:avLst/>
        </a:prstGeom>
        <a:gradFill rotWithShape="0">
          <a:gsLst>
            <a:gs pos="0">
              <a:schemeClr val="accent4">
                <a:hueOff val="-1488257"/>
                <a:satOff val="8966"/>
                <a:lumOff val="719"/>
                <a:alphaOff val="0"/>
                <a:shade val="51000"/>
                <a:satMod val="130000"/>
              </a:schemeClr>
            </a:gs>
            <a:gs pos="80000">
              <a:schemeClr val="accent4">
                <a:hueOff val="-1488257"/>
                <a:satOff val="8966"/>
                <a:lumOff val="719"/>
                <a:alphaOff val="0"/>
                <a:shade val="93000"/>
                <a:satMod val="130000"/>
              </a:schemeClr>
            </a:gs>
            <a:gs pos="100000">
              <a:schemeClr val="accent4">
                <a:hueOff val="-1488257"/>
                <a:satOff val="8966"/>
                <a:lumOff val="71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0000FF"/>
            </a:solidFill>
          </a:endParaRPr>
        </a:p>
      </dsp:txBody>
      <dsp:txXfrm rot="-5400000">
        <a:off x="1" y="1360455"/>
        <a:ext cx="780974" cy="334703"/>
      </dsp:txXfrm>
    </dsp:sp>
    <dsp:sp modelId="{D719AAD2-AD05-4289-8841-EE8278A73503}">
      <dsp:nvSpPr>
        <dsp:cNvPr id="0" name=""/>
        <dsp:cNvSpPr/>
      </dsp:nvSpPr>
      <dsp:spPr>
        <a:xfrm rot="5400000">
          <a:off x="4888022" y="-3137079"/>
          <a:ext cx="725190" cy="8939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1488257"/>
              <a:satOff val="8966"/>
              <a:lumOff val="71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 err="1">
              <a:solidFill>
                <a:srgbClr val="0000FF"/>
              </a:solidFill>
            </a:rPr>
            <a:t>Loại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hình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hoạt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động</a:t>
          </a:r>
          <a:endParaRPr lang="en-US" sz="4200" kern="1200" dirty="0">
            <a:solidFill>
              <a:srgbClr val="0000FF"/>
            </a:solidFill>
          </a:endParaRPr>
        </a:p>
      </dsp:txBody>
      <dsp:txXfrm rot="-5400000">
        <a:off x="780974" y="1005370"/>
        <a:ext cx="8903886" cy="654388"/>
      </dsp:txXfrm>
    </dsp:sp>
    <dsp:sp modelId="{BEFC53A2-7704-428C-9437-56D4A7C7F9A9}">
      <dsp:nvSpPr>
        <dsp:cNvPr id="0" name=""/>
        <dsp:cNvSpPr/>
      </dsp:nvSpPr>
      <dsp:spPr>
        <a:xfrm rot="5400000">
          <a:off x="-167351" y="2104430"/>
          <a:ext cx="1115677" cy="780974"/>
        </a:xfrm>
        <a:prstGeom prst="chevron">
          <a:avLst/>
        </a:prstGeom>
        <a:gradFill rotWithShape="0">
          <a:gsLst>
            <a:gs pos="0">
              <a:schemeClr val="accent4">
                <a:hueOff val="-2976513"/>
                <a:satOff val="17933"/>
                <a:lumOff val="1437"/>
                <a:alphaOff val="0"/>
                <a:shade val="51000"/>
                <a:satMod val="130000"/>
              </a:schemeClr>
            </a:gs>
            <a:gs pos="80000">
              <a:schemeClr val="accent4">
                <a:hueOff val="-2976513"/>
                <a:satOff val="17933"/>
                <a:lumOff val="1437"/>
                <a:alphaOff val="0"/>
                <a:shade val="93000"/>
                <a:satMod val="130000"/>
              </a:schemeClr>
            </a:gs>
            <a:gs pos="100000">
              <a:schemeClr val="accent4">
                <a:hueOff val="-2976513"/>
                <a:satOff val="17933"/>
                <a:lumOff val="1437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 rot="-5400000">
        <a:off x="1" y="2327565"/>
        <a:ext cx="780974" cy="334703"/>
      </dsp:txXfrm>
    </dsp:sp>
    <dsp:sp modelId="{1966FF9D-98C2-4A39-9CD9-A734AA45761E}">
      <dsp:nvSpPr>
        <dsp:cNvPr id="0" name=""/>
        <dsp:cNvSpPr/>
      </dsp:nvSpPr>
      <dsp:spPr>
        <a:xfrm rot="5400000">
          <a:off x="4888022" y="-2169969"/>
          <a:ext cx="725190" cy="8939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2976513"/>
              <a:satOff val="17933"/>
              <a:lumOff val="143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>
              <a:solidFill>
                <a:srgbClr val="0000FF"/>
              </a:solidFill>
            </a:rPr>
            <a:t>Đánh giá kết quả giáo dục</a:t>
          </a:r>
          <a:endParaRPr lang="en-US" sz="4200" kern="1200"/>
        </a:p>
      </dsp:txBody>
      <dsp:txXfrm rot="-5400000">
        <a:off x="780974" y="1972480"/>
        <a:ext cx="8903886" cy="654388"/>
      </dsp:txXfrm>
    </dsp:sp>
    <dsp:sp modelId="{025E2766-31D2-40B1-AE30-438C27493056}">
      <dsp:nvSpPr>
        <dsp:cNvPr id="0" name=""/>
        <dsp:cNvSpPr/>
      </dsp:nvSpPr>
      <dsp:spPr>
        <a:xfrm rot="5400000">
          <a:off x="-167351" y="3071540"/>
          <a:ext cx="1115677" cy="780974"/>
        </a:xfrm>
        <a:prstGeom prst="chevron">
          <a:avLst/>
        </a:prstGeom>
        <a:gradFill rotWithShape="0">
          <a:gsLst>
            <a:gs pos="0">
              <a:schemeClr val="accent4">
                <a:hueOff val="-4464770"/>
                <a:satOff val="26899"/>
                <a:lumOff val="2156"/>
                <a:alphaOff val="0"/>
                <a:shade val="51000"/>
                <a:satMod val="130000"/>
              </a:schemeClr>
            </a:gs>
            <a:gs pos="80000">
              <a:schemeClr val="accent4">
                <a:hueOff val="-4464770"/>
                <a:satOff val="26899"/>
                <a:lumOff val="2156"/>
                <a:alphaOff val="0"/>
                <a:shade val="93000"/>
                <a:satMod val="130000"/>
              </a:schemeClr>
            </a:gs>
            <a:gs pos="100000">
              <a:schemeClr val="accent4">
                <a:hueOff val="-4464770"/>
                <a:satOff val="26899"/>
                <a:lumOff val="215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>
            <a:solidFill>
              <a:srgbClr val="0000FF"/>
            </a:solidFill>
          </a:endParaRPr>
        </a:p>
      </dsp:txBody>
      <dsp:txXfrm rot="-5400000">
        <a:off x="1" y="3294675"/>
        <a:ext cx="780974" cy="334703"/>
      </dsp:txXfrm>
    </dsp:sp>
    <dsp:sp modelId="{9508017C-2DFB-456D-BC83-C14B91239749}">
      <dsp:nvSpPr>
        <dsp:cNvPr id="0" name=""/>
        <dsp:cNvSpPr/>
      </dsp:nvSpPr>
      <dsp:spPr>
        <a:xfrm rot="5400000">
          <a:off x="4888022" y="-1202859"/>
          <a:ext cx="725190" cy="89392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-4464770"/>
              <a:satOff val="26899"/>
              <a:lumOff val="215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98704" tIns="26670" rIns="26670" bIns="26670" numCol="1" spcCol="1270" anchor="ctr" anchorCtr="0">
          <a:noAutofit/>
        </a:bodyPr>
        <a:lstStyle/>
        <a:p>
          <a:pPr marL="285750" lvl="1" indent="-285750" algn="l" defTabSz="1866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4200" kern="1200" dirty="0" err="1">
              <a:solidFill>
                <a:srgbClr val="0000FF"/>
              </a:solidFill>
            </a:rPr>
            <a:t>Phụ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huynh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đồng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hành</a:t>
          </a:r>
          <a:r>
            <a:rPr lang="en-US" sz="4200" kern="1200" dirty="0">
              <a:solidFill>
                <a:srgbClr val="0000FF"/>
              </a:solidFill>
            </a:rPr>
            <a:t> </a:t>
          </a:r>
          <a:r>
            <a:rPr lang="en-US" sz="4200" kern="1200" dirty="0" err="1">
              <a:solidFill>
                <a:srgbClr val="0000FF"/>
              </a:solidFill>
            </a:rPr>
            <a:t>cùng</a:t>
          </a:r>
          <a:r>
            <a:rPr lang="en-US" sz="4200" kern="1200" dirty="0">
              <a:solidFill>
                <a:srgbClr val="0000FF"/>
              </a:solidFill>
            </a:rPr>
            <a:t> con</a:t>
          </a:r>
        </a:p>
      </dsp:txBody>
      <dsp:txXfrm rot="-5400000">
        <a:off x="780974" y="2939590"/>
        <a:ext cx="8903886" cy="6543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84CE4-1B71-4692-BE6B-C9EE7B404E0D}">
      <dsp:nvSpPr>
        <dsp:cNvPr id="0" name=""/>
        <dsp:cNvSpPr/>
      </dsp:nvSpPr>
      <dsp:spPr>
        <a:xfrm>
          <a:off x="2561319" y="792307"/>
          <a:ext cx="5273385" cy="5273385"/>
        </a:xfrm>
        <a:prstGeom prst="blockArc">
          <a:avLst>
            <a:gd name="adj1" fmla="val 10800000"/>
            <a:gd name="adj2" fmla="val 16200000"/>
            <a:gd name="adj3" fmla="val 4643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32CD9DD-42DE-4CFB-9130-78565AFA4B1A}">
      <dsp:nvSpPr>
        <dsp:cNvPr id="0" name=""/>
        <dsp:cNvSpPr/>
      </dsp:nvSpPr>
      <dsp:spPr>
        <a:xfrm>
          <a:off x="2561319" y="792307"/>
          <a:ext cx="5273385" cy="5273385"/>
        </a:xfrm>
        <a:prstGeom prst="blockArc">
          <a:avLst>
            <a:gd name="adj1" fmla="val 5400000"/>
            <a:gd name="adj2" fmla="val 10800000"/>
            <a:gd name="adj3" fmla="val 4643"/>
          </a:avLst>
        </a:prstGeom>
        <a:solidFill>
          <a:schemeClr val="accent5">
            <a:hueOff val="-6622584"/>
            <a:satOff val="26541"/>
            <a:lumOff val="5752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AF8BA20-3865-4C1E-B7F9-148D96523440}">
      <dsp:nvSpPr>
        <dsp:cNvPr id="0" name=""/>
        <dsp:cNvSpPr/>
      </dsp:nvSpPr>
      <dsp:spPr>
        <a:xfrm>
          <a:off x="2561319" y="792307"/>
          <a:ext cx="5273385" cy="5273385"/>
        </a:xfrm>
        <a:prstGeom prst="blockArc">
          <a:avLst>
            <a:gd name="adj1" fmla="val 0"/>
            <a:gd name="adj2" fmla="val 5400000"/>
            <a:gd name="adj3" fmla="val 4643"/>
          </a:avLst>
        </a:prstGeom>
        <a:solidFill>
          <a:schemeClr val="accent5">
            <a:hueOff val="-3311292"/>
            <a:satOff val="13270"/>
            <a:lumOff val="2876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0B5707-1A90-4C54-975D-B4B80BE1534B}">
      <dsp:nvSpPr>
        <dsp:cNvPr id="0" name=""/>
        <dsp:cNvSpPr/>
      </dsp:nvSpPr>
      <dsp:spPr>
        <a:xfrm>
          <a:off x="2561319" y="792307"/>
          <a:ext cx="5273385" cy="5273385"/>
        </a:xfrm>
        <a:prstGeom prst="blockArc">
          <a:avLst>
            <a:gd name="adj1" fmla="val 16200000"/>
            <a:gd name="adj2" fmla="val 0"/>
            <a:gd name="adj3" fmla="val 4643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F4363D5-39ED-4C2B-A7A7-707DF30E8DC6}">
      <dsp:nvSpPr>
        <dsp:cNvPr id="0" name=""/>
        <dsp:cNvSpPr/>
      </dsp:nvSpPr>
      <dsp:spPr>
        <a:xfrm>
          <a:off x="3983535" y="2214522"/>
          <a:ext cx="2428954" cy="2428954"/>
        </a:xfrm>
        <a:prstGeom prst="ellips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PHƯƠNG THỨC</a:t>
          </a:r>
        </a:p>
      </dsp:txBody>
      <dsp:txXfrm>
        <a:off x="4339247" y="2570234"/>
        <a:ext cx="1717530" cy="1717530"/>
      </dsp:txXfrm>
    </dsp:sp>
    <dsp:sp modelId="{607DAF48-6653-461C-B728-13E166346139}">
      <dsp:nvSpPr>
        <dsp:cNvPr id="0" name=""/>
        <dsp:cNvSpPr/>
      </dsp:nvSpPr>
      <dsp:spPr>
        <a:xfrm>
          <a:off x="4347878" y="3382"/>
          <a:ext cx="1700267" cy="1700267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KHÁM PHÁ</a:t>
          </a:r>
        </a:p>
      </dsp:txBody>
      <dsp:txXfrm>
        <a:off x="4596876" y="252380"/>
        <a:ext cx="1202271" cy="1202271"/>
      </dsp:txXfrm>
    </dsp:sp>
    <dsp:sp modelId="{29DC165F-2867-4A1E-98A8-C3EFD8E99C4E}">
      <dsp:nvSpPr>
        <dsp:cNvPr id="0" name=""/>
        <dsp:cNvSpPr/>
      </dsp:nvSpPr>
      <dsp:spPr>
        <a:xfrm>
          <a:off x="6923361" y="2578866"/>
          <a:ext cx="1700267" cy="1700267"/>
        </a:xfrm>
        <a:prstGeom prst="ellipse">
          <a:avLst/>
        </a:prstGeom>
        <a:gradFill rotWithShape="0">
          <a:gsLst>
            <a:gs pos="0">
              <a:schemeClr val="accent5">
                <a:hueOff val="-3311292"/>
                <a:satOff val="13270"/>
                <a:lumOff val="2876"/>
                <a:alphaOff val="0"/>
                <a:shade val="51000"/>
                <a:satMod val="130000"/>
              </a:schemeClr>
            </a:gs>
            <a:gs pos="80000">
              <a:schemeClr val="accent5">
                <a:hueOff val="-3311292"/>
                <a:satOff val="13270"/>
                <a:lumOff val="2876"/>
                <a:alphaOff val="0"/>
                <a:shade val="93000"/>
                <a:satMod val="130000"/>
              </a:schemeClr>
            </a:gs>
            <a:gs pos="100000">
              <a:schemeClr val="accent5">
                <a:hueOff val="-3311292"/>
                <a:satOff val="13270"/>
                <a:lumOff val="287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CỐNG HIẾN</a:t>
          </a:r>
        </a:p>
      </dsp:txBody>
      <dsp:txXfrm>
        <a:off x="7172359" y="2827864"/>
        <a:ext cx="1202271" cy="1202271"/>
      </dsp:txXfrm>
    </dsp:sp>
    <dsp:sp modelId="{2808911B-E8CE-48F9-9161-AF7BA5070837}">
      <dsp:nvSpPr>
        <dsp:cNvPr id="0" name=""/>
        <dsp:cNvSpPr/>
      </dsp:nvSpPr>
      <dsp:spPr>
        <a:xfrm>
          <a:off x="4347878" y="5154349"/>
          <a:ext cx="1700267" cy="1700267"/>
        </a:xfrm>
        <a:prstGeom prst="ellipse">
          <a:avLst/>
        </a:prstGeom>
        <a:gradFill rotWithShape="0">
          <a:gsLst>
            <a:gs pos="0">
              <a:schemeClr val="accent5">
                <a:hueOff val="-6622584"/>
                <a:satOff val="26541"/>
                <a:lumOff val="5752"/>
                <a:alphaOff val="0"/>
                <a:shade val="51000"/>
                <a:satMod val="130000"/>
              </a:schemeClr>
            </a:gs>
            <a:gs pos="80000">
              <a:schemeClr val="accent5">
                <a:hueOff val="-6622584"/>
                <a:satOff val="26541"/>
                <a:lumOff val="5752"/>
                <a:alphaOff val="0"/>
                <a:shade val="93000"/>
                <a:satMod val="130000"/>
              </a:schemeClr>
            </a:gs>
            <a:gs pos="100000">
              <a:schemeClr val="accent5">
                <a:hueOff val="-6622584"/>
                <a:satOff val="26541"/>
                <a:lumOff val="5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NGHIÊN CỨU</a:t>
          </a:r>
        </a:p>
      </dsp:txBody>
      <dsp:txXfrm>
        <a:off x="4596876" y="5403347"/>
        <a:ext cx="1202271" cy="1202271"/>
      </dsp:txXfrm>
    </dsp:sp>
    <dsp:sp modelId="{58CB2A2D-4E17-46B1-8047-58829C1B57FB}">
      <dsp:nvSpPr>
        <dsp:cNvPr id="0" name=""/>
        <dsp:cNvSpPr/>
      </dsp:nvSpPr>
      <dsp:spPr>
        <a:xfrm>
          <a:off x="1772395" y="2578866"/>
          <a:ext cx="1700267" cy="1700267"/>
        </a:xfrm>
        <a:prstGeom prst="ellipse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THỂ NGHIỆM TƯƠNG TÁC</a:t>
          </a:r>
        </a:p>
      </dsp:txBody>
      <dsp:txXfrm>
        <a:off x="2021393" y="2827864"/>
        <a:ext cx="1202271" cy="120227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74A60-3586-4DE5-9896-6FCD467C3CCA}">
      <dsp:nvSpPr>
        <dsp:cNvPr id="0" name=""/>
        <dsp:cNvSpPr/>
      </dsp:nvSpPr>
      <dsp:spPr>
        <a:xfrm rot="16200000">
          <a:off x="-1292711" y="1292711"/>
          <a:ext cx="5008343" cy="2422920"/>
        </a:xfrm>
        <a:prstGeom prst="flowChartManualOperati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3050" tIns="0" rIns="273689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/>
            <a:t>Sinh</a:t>
          </a:r>
          <a:r>
            <a:rPr lang="en-US" sz="4300" kern="1200" dirty="0"/>
            <a:t> </a:t>
          </a:r>
          <a:r>
            <a:rPr lang="en-US" sz="4300" kern="1200" dirty="0" err="1"/>
            <a:t>hoạt</a:t>
          </a:r>
          <a:r>
            <a:rPr lang="en-US" sz="4300" kern="1200" dirty="0"/>
            <a:t> </a:t>
          </a:r>
          <a:r>
            <a:rPr lang="en-US" sz="4300" kern="1200" dirty="0" err="1"/>
            <a:t>dưới</a:t>
          </a:r>
          <a:r>
            <a:rPr lang="en-US" sz="4300" kern="1200" dirty="0"/>
            <a:t> </a:t>
          </a:r>
          <a:r>
            <a:rPr lang="en-US" sz="4300" kern="1200" dirty="0" err="1"/>
            <a:t>cờ</a:t>
          </a:r>
          <a:endParaRPr lang="en-US" sz="4300" kern="1200" dirty="0"/>
        </a:p>
      </dsp:txBody>
      <dsp:txXfrm rot="5400000">
        <a:off x="0" y="1001669"/>
        <a:ext cx="2422920" cy="3005005"/>
      </dsp:txXfrm>
    </dsp:sp>
    <dsp:sp modelId="{F9752C8B-0FCB-43E4-9687-56FACA0496AA}">
      <dsp:nvSpPr>
        <dsp:cNvPr id="0" name=""/>
        <dsp:cNvSpPr/>
      </dsp:nvSpPr>
      <dsp:spPr>
        <a:xfrm rot="16200000">
          <a:off x="1314397" y="1292711"/>
          <a:ext cx="5008343" cy="2422920"/>
        </a:xfrm>
        <a:prstGeom prst="flowChartManualOperation">
          <a:avLst/>
        </a:prstGeom>
        <a:solidFill>
          <a:srgbClr val="0099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3050" tIns="0" rIns="273689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/>
            <a:t>Sinh</a:t>
          </a:r>
          <a:r>
            <a:rPr lang="en-US" sz="4300" kern="1200" dirty="0"/>
            <a:t> </a:t>
          </a:r>
          <a:r>
            <a:rPr lang="en-US" sz="4300" kern="1200" dirty="0" err="1"/>
            <a:t>hoạt</a:t>
          </a:r>
          <a:r>
            <a:rPr lang="en-US" sz="4300" kern="1200" dirty="0"/>
            <a:t> </a:t>
          </a:r>
          <a:r>
            <a:rPr lang="en-US" sz="4300" kern="1200" dirty="0" err="1"/>
            <a:t>lớp</a:t>
          </a:r>
          <a:endParaRPr lang="en-US" sz="4300" kern="1200" dirty="0"/>
        </a:p>
      </dsp:txBody>
      <dsp:txXfrm rot="5400000">
        <a:off x="2607108" y="1001669"/>
        <a:ext cx="2422920" cy="3005005"/>
      </dsp:txXfrm>
    </dsp:sp>
    <dsp:sp modelId="{3D145DC4-4E91-4515-8FC2-F0455B3DB418}">
      <dsp:nvSpPr>
        <dsp:cNvPr id="0" name=""/>
        <dsp:cNvSpPr/>
      </dsp:nvSpPr>
      <dsp:spPr>
        <a:xfrm rot="16200000">
          <a:off x="3919036" y="1292711"/>
          <a:ext cx="5008343" cy="2422920"/>
        </a:xfrm>
        <a:prstGeom prst="flowChartManualOperation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3050" tIns="0" rIns="273689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>
              <a:solidFill>
                <a:schemeClr val="bg1"/>
              </a:solidFill>
            </a:rPr>
            <a:t>Hoạt</a:t>
          </a:r>
          <a:r>
            <a:rPr lang="en-US" sz="4300" kern="1200" dirty="0">
              <a:solidFill>
                <a:schemeClr val="bg1"/>
              </a:solidFill>
            </a:rPr>
            <a:t> </a:t>
          </a:r>
          <a:r>
            <a:rPr lang="en-US" sz="4300" kern="1200" dirty="0" err="1">
              <a:solidFill>
                <a:schemeClr val="bg1"/>
              </a:solidFill>
            </a:rPr>
            <a:t>động</a:t>
          </a:r>
          <a:r>
            <a:rPr lang="en-US" sz="4300" kern="1200" dirty="0">
              <a:solidFill>
                <a:schemeClr val="bg1"/>
              </a:solidFill>
            </a:rPr>
            <a:t> </a:t>
          </a:r>
          <a:r>
            <a:rPr lang="en-US" sz="4300" kern="1200" dirty="0" err="1">
              <a:solidFill>
                <a:schemeClr val="bg1"/>
              </a:solidFill>
            </a:rPr>
            <a:t>giáo</a:t>
          </a:r>
          <a:r>
            <a:rPr lang="en-US" sz="4300" kern="1200" dirty="0">
              <a:solidFill>
                <a:schemeClr val="bg1"/>
              </a:solidFill>
            </a:rPr>
            <a:t> </a:t>
          </a:r>
          <a:r>
            <a:rPr lang="en-US" sz="4300" kern="1200" dirty="0" err="1">
              <a:solidFill>
                <a:schemeClr val="bg1"/>
              </a:solidFill>
            </a:rPr>
            <a:t>dục</a:t>
          </a:r>
          <a:r>
            <a:rPr lang="en-US" sz="4300" kern="1200" dirty="0">
              <a:solidFill>
                <a:schemeClr val="bg1"/>
              </a:solidFill>
            </a:rPr>
            <a:t> </a:t>
          </a:r>
          <a:r>
            <a:rPr lang="en-US" sz="4300" kern="1200" dirty="0" err="1">
              <a:solidFill>
                <a:schemeClr val="bg1"/>
              </a:solidFill>
            </a:rPr>
            <a:t>theo</a:t>
          </a:r>
          <a:r>
            <a:rPr lang="en-US" sz="4300" kern="1200" dirty="0">
              <a:solidFill>
                <a:schemeClr val="bg1"/>
              </a:solidFill>
            </a:rPr>
            <a:t> </a:t>
          </a:r>
          <a:r>
            <a:rPr lang="en-US" sz="4300" kern="1200" dirty="0" err="1">
              <a:solidFill>
                <a:schemeClr val="bg1"/>
              </a:solidFill>
            </a:rPr>
            <a:t>chủ</a:t>
          </a:r>
          <a:r>
            <a:rPr lang="en-US" sz="4300" kern="1200" dirty="0">
              <a:solidFill>
                <a:schemeClr val="bg1"/>
              </a:solidFill>
            </a:rPr>
            <a:t> </a:t>
          </a:r>
          <a:r>
            <a:rPr lang="en-US" sz="4300" kern="1200" dirty="0" err="1">
              <a:solidFill>
                <a:schemeClr val="bg1"/>
              </a:solidFill>
            </a:rPr>
            <a:t>đề</a:t>
          </a:r>
          <a:endParaRPr lang="en-US" sz="4300" kern="1200" dirty="0">
            <a:solidFill>
              <a:schemeClr val="bg1"/>
            </a:solidFill>
          </a:endParaRPr>
        </a:p>
      </dsp:txBody>
      <dsp:txXfrm rot="5400000">
        <a:off x="5211747" y="1001669"/>
        <a:ext cx="2422920" cy="3005005"/>
      </dsp:txXfrm>
    </dsp:sp>
    <dsp:sp modelId="{738D67A1-E72F-41F6-A2B1-CC2191E1CB1E}">
      <dsp:nvSpPr>
        <dsp:cNvPr id="0" name=""/>
        <dsp:cNvSpPr/>
      </dsp:nvSpPr>
      <dsp:spPr>
        <a:xfrm rot="16200000">
          <a:off x="6523676" y="1292711"/>
          <a:ext cx="5008343" cy="2422920"/>
        </a:xfrm>
        <a:prstGeom prst="flowChartManualOperation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73050" tIns="0" rIns="273689" bIns="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 dirty="0" err="1"/>
            <a:t>Hoạt</a:t>
          </a:r>
          <a:r>
            <a:rPr lang="en-US" sz="4300" kern="1200" dirty="0"/>
            <a:t> </a:t>
          </a:r>
          <a:r>
            <a:rPr lang="en-US" sz="4300" kern="1200" dirty="0" err="1"/>
            <a:t>động</a:t>
          </a:r>
          <a:r>
            <a:rPr lang="en-US" sz="4300" kern="1200" dirty="0"/>
            <a:t> </a:t>
          </a:r>
          <a:r>
            <a:rPr lang="en-US" sz="4300" kern="1200" dirty="0" err="1"/>
            <a:t>câu</a:t>
          </a:r>
          <a:r>
            <a:rPr lang="en-US" sz="4300" kern="1200" dirty="0"/>
            <a:t> </a:t>
          </a:r>
          <a:r>
            <a:rPr lang="en-US" sz="4300" kern="1200" dirty="0" err="1"/>
            <a:t>lạc</a:t>
          </a:r>
          <a:r>
            <a:rPr lang="en-US" sz="4300" kern="1200" dirty="0"/>
            <a:t> </a:t>
          </a:r>
          <a:r>
            <a:rPr lang="en-US" sz="4300" kern="1200" dirty="0" err="1"/>
            <a:t>bộ</a:t>
          </a:r>
          <a:endParaRPr lang="en-US" sz="4300" kern="1200" dirty="0"/>
        </a:p>
      </dsp:txBody>
      <dsp:txXfrm rot="5400000">
        <a:off x="7816387" y="1001669"/>
        <a:ext cx="2422920" cy="300500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5AFB1B-760B-438A-A3B5-B5D36B4D6296}">
      <dsp:nvSpPr>
        <dsp:cNvPr id="0" name=""/>
        <dsp:cNvSpPr/>
      </dsp:nvSpPr>
      <dsp:spPr>
        <a:xfrm>
          <a:off x="0" y="0"/>
          <a:ext cx="9550400" cy="971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Mục</a:t>
          </a:r>
          <a:r>
            <a:rPr lang="en-US" sz="2800" kern="1200" dirty="0"/>
            <a:t> </a:t>
          </a:r>
          <a:r>
            <a:rPr lang="en-US" sz="2800" kern="1200" dirty="0" err="1"/>
            <a:t>đích</a:t>
          </a:r>
          <a:r>
            <a:rPr lang="en-US" sz="2800" kern="1200" dirty="0"/>
            <a:t>: </a:t>
          </a:r>
          <a:r>
            <a:rPr lang="en-US" sz="2800" kern="1200" dirty="0" err="1"/>
            <a:t>Ghi</a:t>
          </a:r>
          <a:r>
            <a:rPr lang="en-US" sz="2800" kern="1200" dirty="0"/>
            <a:t> </a:t>
          </a:r>
          <a:r>
            <a:rPr lang="en-US" sz="2800" kern="1200" dirty="0" err="1"/>
            <a:t>nhận</a:t>
          </a:r>
          <a:r>
            <a:rPr lang="en-US" sz="2800" kern="1200" dirty="0"/>
            <a:t> </a:t>
          </a:r>
          <a:r>
            <a:rPr lang="en-US" sz="2800" kern="1200" dirty="0" err="1"/>
            <a:t>sự</a:t>
          </a:r>
          <a:r>
            <a:rPr lang="en-US" sz="2800" kern="1200" dirty="0"/>
            <a:t> </a:t>
          </a:r>
          <a:r>
            <a:rPr lang="en-US" sz="2800" kern="1200" dirty="0" err="1"/>
            <a:t>tiến</a:t>
          </a:r>
          <a:r>
            <a:rPr lang="en-US" sz="2800" kern="1200" dirty="0"/>
            <a:t> </a:t>
          </a:r>
          <a:r>
            <a:rPr lang="en-US" sz="2800" kern="1200" dirty="0" err="1"/>
            <a:t>bộ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r>
            <a:rPr lang="en-US" sz="2800" kern="1200" dirty="0"/>
            <a:t> </a:t>
          </a:r>
          <a:r>
            <a:rPr lang="en-US" sz="2800" kern="1200" dirty="0" err="1"/>
            <a:t>sinh</a:t>
          </a:r>
          <a:endParaRPr lang="en-US" sz="2800" kern="1200" dirty="0"/>
        </a:p>
      </dsp:txBody>
      <dsp:txXfrm>
        <a:off x="47417" y="47417"/>
        <a:ext cx="9455566" cy="876511"/>
      </dsp:txXfrm>
    </dsp:sp>
    <dsp:sp modelId="{38A3EF39-617E-4AF7-A775-03B583A0368A}">
      <dsp:nvSpPr>
        <dsp:cNvPr id="0" name=""/>
        <dsp:cNvSpPr/>
      </dsp:nvSpPr>
      <dsp:spPr>
        <a:xfrm>
          <a:off x="0" y="986146"/>
          <a:ext cx="9550400" cy="971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Nội</a:t>
          </a:r>
          <a:r>
            <a:rPr lang="en-US" sz="2800" kern="1200" dirty="0"/>
            <a:t> dung: </a:t>
          </a:r>
          <a:r>
            <a:rPr lang="en-US" sz="2800" kern="1200" dirty="0" err="1"/>
            <a:t>Đánh</a:t>
          </a:r>
          <a:r>
            <a:rPr lang="en-US" sz="2800" kern="1200" dirty="0"/>
            <a:t> </a:t>
          </a:r>
          <a:r>
            <a:rPr lang="en-US" sz="2800" kern="1200" dirty="0" err="1"/>
            <a:t>giá</a:t>
          </a:r>
          <a:r>
            <a:rPr lang="en-US" sz="2800" kern="1200" dirty="0"/>
            <a:t> </a:t>
          </a:r>
          <a:r>
            <a:rPr lang="en-US" sz="2800" kern="1200" dirty="0" err="1"/>
            <a:t>các</a:t>
          </a:r>
          <a:r>
            <a:rPr lang="en-US" sz="2800" kern="1200" dirty="0"/>
            <a:t> </a:t>
          </a:r>
          <a:r>
            <a:rPr lang="en-US" sz="2800" kern="1200" dirty="0" err="1"/>
            <a:t>năng</a:t>
          </a:r>
          <a:r>
            <a:rPr lang="en-US" sz="2800" kern="1200" dirty="0"/>
            <a:t> </a:t>
          </a:r>
          <a:r>
            <a:rPr lang="en-US" sz="2800" kern="1200" dirty="0" err="1"/>
            <a:t>lực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r>
            <a:rPr lang="en-US" sz="2800" kern="1200" dirty="0"/>
            <a:t> </a:t>
          </a:r>
          <a:r>
            <a:rPr lang="en-US" sz="2800" kern="1200" dirty="0" err="1"/>
            <a:t>sinh</a:t>
          </a:r>
          <a:endParaRPr lang="en-US" sz="2800" kern="1200" dirty="0"/>
        </a:p>
      </dsp:txBody>
      <dsp:txXfrm>
        <a:off x="47417" y="1033563"/>
        <a:ext cx="9455566" cy="876511"/>
      </dsp:txXfrm>
    </dsp:sp>
    <dsp:sp modelId="{7BCB1437-87A3-4162-89E6-E3D7B2109413}">
      <dsp:nvSpPr>
        <dsp:cNvPr id="0" name=""/>
        <dsp:cNvSpPr/>
      </dsp:nvSpPr>
      <dsp:spPr>
        <a:xfrm>
          <a:off x="0" y="1970176"/>
          <a:ext cx="9550400" cy="971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Hình</a:t>
          </a:r>
          <a:r>
            <a:rPr lang="en-US" sz="2800" kern="1200" dirty="0"/>
            <a:t> </a:t>
          </a:r>
          <a:r>
            <a:rPr lang="en-US" sz="2800" kern="1200" dirty="0" err="1"/>
            <a:t>thức</a:t>
          </a:r>
          <a:r>
            <a:rPr lang="en-US" sz="2800" kern="1200" dirty="0"/>
            <a:t> </a:t>
          </a:r>
          <a:r>
            <a:rPr lang="en-US" sz="2800" kern="1200" dirty="0" err="1"/>
            <a:t>đánh</a:t>
          </a:r>
          <a:r>
            <a:rPr lang="en-US" sz="2800" kern="1200" dirty="0"/>
            <a:t> </a:t>
          </a:r>
          <a:r>
            <a:rPr lang="en-US" sz="2800" kern="1200" dirty="0" err="1"/>
            <a:t>giá</a:t>
          </a:r>
          <a:r>
            <a:rPr lang="en-US" sz="2800" kern="1200" dirty="0"/>
            <a:t>: </a:t>
          </a:r>
          <a:r>
            <a:rPr lang="en-US" sz="2800" kern="1200" dirty="0" err="1"/>
            <a:t>Kết</a:t>
          </a:r>
          <a:r>
            <a:rPr lang="en-US" sz="2800" kern="1200" dirty="0"/>
            <a:t> </a:t>
          </a:r>
          <a:r>
            <a:rPr lang="en-US" sz="2800" kern="1200" dirty="0" err="1"/>
            <a:t>hợp</a:t>
          </a:r>
          <a:r>
            <a:rPr lang="en-US" sz="2800" kern="1200" dirty="0"/>
            <a:t> </a:t>
          </a:r>
          <a:r>
            <a:rPr lang="en-US" sz="2800" kern="1200" dirty="0" err="1"/>
            <a:t>giữa</a:t>
          </a:r>
          <a:r>
            <a:rPr lang="en-US" sz="2800" kern="1200" dirty="0"/>
            <a:t> </a:t>
          </a:r>
          <a:r>
            <a:rPr lang="en-US" sz="2800" kern="1200" dirty="0" err="1"/>
            <a:t>nhận</a:t>
          </a:r>
          <a:r>
            <a:rPr lang="en-US" sz="2800" kern="1200" dirty="0"/>
            <a:t> </a:t>
          </a:r>
          <a:r>
            <a:rPr lang="en-US" sz="2800" kern="1200" dirty="0" err="1"/>
            <a:t>xét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GV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tự</a:t>
          </a:r>
          <a:r>
            <a:rPr lang="en-US" sz="2800" kern="1200" dirty="0"/>
            <a:t> </a:t>
          </a:r>
          <a:r>
            <a:rPr lang="en-US" sz="2800" kern="1200" dirty="0" err="1"/>
            <a:t>nhận</a:t>
          </a:r>
          <a:r>
            <a:rPr lang="en-US" sz="2800" kern="1200" dirty="0"/>
            <a:t> </a:t>
          </a:r>
          <a:r>
            <a:rPr lang="en-US" sz="2800" kern="1200" dirty="0" err="1"/>
            <a:t>xét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HS </a:t>
          </a:r>
        </a:p>
      </dsp:txBody>
      <dsp:txXfrm>
        <a:off x="47417" y="2017593"/>
        <a:ext cx="9455566" cy="876511"/>
      </dsp:txXfrm>
    </dsp:sp>
    <dsp:sp modelId="{AAF4855D-FCAB-422D-9F7F-05C4EBC3E470}">
      <dsp:nvSpPr>
        <dsp:cNvPr id="0" name=""/>
        <dsp:cNvSpPr/>
      </dsp:nvSpPr>
      <dsp:spPr>
        <a:xfrm>
          <a:off x="0" y="2954206"/>
          <a:ext cx="9550400" cy="971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Cứ</a:t>
          </a:r>
          <a:r>
            <a:rPr lang="en-US" sz="2800" kern="1200" dirty="0"/>
            <a:t> </a:t>
          </a:r>
          <a:r>
            <a:rPr lang="en-US" sz="2800" kern="1200" dirty="0" err="1"/>
            <a:t>liệu</a:t>
          </a:r>
          <a:r>
            <a:rPr lang="en-US" sz="2800" kern="1200" dirty="0"/>
            <a:t> </a:t>
          </a:r>
          <a:r>
            <a:rPr lang="en-US" sz="2800" kern="1200" dirty="0" err="1"/>
            <a:t>đánh</a:t>
          </a:r>
          <a:r>
            <a:rPr lang="en-US" sz="2800" kern="1200" dirty="0"/>
            <a:t> </a:t>
          </a:r>
          <a:r>
            <a:rPr lang="en-US" sz="2800" kern="1200" dirty="0" err="1"/>
            <a:t>giá</a:t>
          </a:r>
          <a:r>
            <a:rPr lang="en-US" sz="2800" kern="1200" dirty="0"/>
            <a:t>: Quan </a:t>
          </a:r>
          <a:r>
            <a:rPr lang="en-US" sz="2800" kern="1200" dirty="0" err="1"/>
            <a:t>sát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</a:t>
          </a:r>
          <a:r>
            <a:rPr lang="en-US" sz="2800" kern="1200" dirty="0" err="1"/>
            <a:t>giáo</a:t>
          </a:r>
          <a:r>
            <a:rPr lang="en-US" sz="2800" kern="1200" dirty="0"/>
            <a:t> </a:t>
          </a:r>
          <a:r>
            <a:rPr lang="en-US" sz="2800" kern="1200" dirty="0" err="1"/>
            <a:t>viên</a:t>
          </a:r>
          <a:r>
            <a:rPr lang="en-US" sz="2800" kern="1200" dirty="0"/>
            <a:t>, ý </a:t>
          </a:r>
          <a:r>
            <a:rPr lang="en-US" sz="2800" kern="1200" dirty="0" err="1"/>
            <a:t>kiến</a:t>
          </a:r>
          <a:r>
            <a:rPr lang="en-US" sz="2800" kern="1200" dirty="0"/>
            <a:t> </a:t>
          </a:r>
          <a:r>
            <a:rPr lang="en-US" sz="2800" kern="1200" dirty="0" err="1"/>
            <a:t>tự</a:t>
          </a:r>
          <a:r>
            <a:rPr lang="en-US" sz="2800" kern="1200" dirty="0"/>
            <a:t> </a:t>
          </a:r>
          <a:r>
            <a:rPr lang="en-US" sz="2800" kern="1200" dirty="0" err="1"/>
            <a:t>nhận</a:t>
          </a:r>
          <a:r>
            <a:rPr lang="en-US" sz="2800" kern="1200" dirty="0"/>
            <a:t> </a:t>
          </a:r>
          <a:r>
            <a:rPr lang="en-US" sz="2800" kern="1200" dirty="0" err="1"/>
            <a:t>xét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r>
            <a:rPr lang="en-US" sz="2800" kern="1200" dirty="0"/>
            <a:t> </a:t>
          </a:r>
          <a:r>
            <a:rPr lang="en-US" sz="2800" kern="1200" dirty="0" err="1"/>
            <a:t>sinh</a:t>
          </a:r>
          <a:r>
            <a:rPr lang="en-US" sz="2800" kern="1200" dirty="0"/>
            <a:t>, </a:t>
          </a:r>
          <a:r>
            <a:rPr lang="en-US" sz="2800" kern="1200" dirty="0" err="1"/>
            <a:t>bạn</a:t>
          </a:r>
          <a:r>
            <a:rPr lang="en-US" sz="2800" kern="1200" dirty="0"/>
            <a:t> </a:t>
          </a:r>
          <a:r>
            <a:rPr lang="en-US" sz="2800" kern="1200" dirty="0" err="1"/>
            <a:t>cùng</a:t>
          </a:r>
          <a:r>
            <a:rPr lang="en-US" sz="2800" kern="1200" dirty="0"/>
            <a:t> </a:t>
          </a:r>
          <a:r>
            <a:rPr lang="en-US" sz="2800" kern="1200" dirty="0" err="1"/>
            <a:t>lớp</a:t>
          </a:r>
          <a:endParaRPr lang="en-US" sz="2800" kern="1200" dirty="0"/>
        </a:p>
      </dsp:txBody>
      <dsp:txXfrm>
        <a:off x="47417" y="3001623"/>
        <a:ext cx="9455566" cy="876511"/>
      </dsp:txXfrm>
    </dsp:sp>
    <dsp:sp modelId="{316953F8-6FA2-4886-9AC8-FA3B68F3CC41}">
      <dsp:nvSpPr>
        <dsp:cNvPr id="0" name=""/>
        <dsp:cNvSpPr/>
      </dsp:nvSpPr>
      <dsp:spPr>
        <a:xfrm>
          <a:off x="0" y="3938236"/>
          <a:ext cx="9550400" cy="97134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/>
            <a:t>Kết</a:t>
          </a:r>
          <a:r>
            <a:rPr lang="en-US" sz="2800" kern="1200" dirty="0"/>
            <a:t> </a:t>
          </a:r>
          <a:r>
            <a:rPr lang="en-US" sz="2800" kern="1200" dirty="0" err="1"/>
            <a:t>quả</a:t>
          </a:r>
          <a:r>
            <a:rPr lang="en-US" sz="2800" kern="1200" dirty="0"/>
            <a:t> </a:t>
          </a:r>
          <a:r>
            <a:rPr lang="en-US" sz="2800" kern="1200" dirty="0" err="1"/>
            <a:t>đánh</a:t>
          </a:r>
          <a:r>
            <a:rPr lang="en-US" sz="2800" kern="1200" dirty="0"/>
            <a:t> </a:t>
          </a:r>
          <a:r>
            <a:rPr lang="en-US" sz="2800" kern="1200" dirty="0" err="1"/>
            <a:t>giá</a:t>
          </a:r>
          <a:r>
            <a:rPr lang="en-US" sz="2800" kern="1200" dirty="0"/>
            <a:t>: </a:t>
          </a:r>
          <a:r>
            <a:rPr lang="en-US" sz="2800" kern="1200" dirty="0" err="1"/>
            <a:t>Là</a:t>
          </a:r>
          <a:r>
            <a:rPr lang="en-US" sz="2800" kern="1200" dirty="0"/>
            <a:t> </a:t>
          </a:r>
          <a:r>
            <a:rPr lang="en-US" sz="2800" kern="1200" dirty="0" err="1"/>
            <a:t>kết</a:t>
          </a:r>
          <a:r>
            <a:rPr lang="en-US" sz="2800" kern="1200" dirty="0"/>
            <a:t> </a:t>
          </a:r>
          <a:r>
            <a:rPr lang="en-US" sz="2800" kern="1200" dirty="0" err="1"/>
            <a:t>quả</a:t>
          </a:r>
          <a:r>
            <a:rPr lang="en-US" sz="2800" kern="1200" dirty="0"/>
            <a:t> </a:t>
          </a:r>
          <a:r>
            <a:rPr lang="en-US" sz="2800" kern="1200" dirty="0" err="1"/>
            <a:t>đánh</a:t>
          </a:r>
          <a:r>
            <a:rPr lang="en-US" sz="2800" kern="1200" dirty="0"/>
            <a:t> </a:t>
          </a:r>
          <a:r>
            <a:rPr lang="en-US" sz="2800" kern="1200" dirty="0" err="1"/>
            <a:t>giá</a:t>
          </a:r>
          <a:r>
            <a:rPr lang="en-US" sz="2800" kern="1200" dirty="0"/>
            <a:t> </a:t>
          </a:r>
          <a:r>
            <a:rPr lang="en-US" sz="2800" kern="1200" dirty="0" err="1"/>
            <a:t>tổng</a:t>
          </a:r>
          <a:r>
            <a:rPr lang="en-US" sz="2800" kern="1200" dirty="0"/>
            <a:t> </a:t>
          </a:r>
          <a:r>
            <a:rPr lang="en-US" sz="2800" kern="1200" dirty="0" err="1"/>
            <a:t>hợp</a:t>
          </a:r>
          <a:r>
            <a:rPr lang="en-US" sz="2800" kern="1200" dirty="0"/>
            <a:t> </a:t>
          </a:r>
          <a:r>
            <a:rPr lang="en-US" sz="2800" kern="1200" dirty="0" err="1"/>
            <a:t>về</a:t>
          </a:r>
          <a:r>
            <a:rPr lang="en-US" sz="2800" kern="1200" dirty="0"/>
            <a:t> </a:t>
          </a:r>
          <a:r>
            <a:rPr lang="en-US" sz="2800" kern="1200" dirty="0" err="1"/>
            <a:t>phẩm</a:t>
          </a:r>
          <a:r>
            <a:rPr lang="en-US" sz="2800" kern="1200" dirty="0"/>
            <a:t> </a:t>
          </a:r>
          <a:r>
            <a:rPr lang="en-US" sz="2800" kern="1200" dirty="0" err="1"/>
            <a:t>chất</a:t>
          </a:r>
          <a:r>
            <a:rPr lang="en-US" sz="2800" kern="1200" dirty="0"/>
            <a:t> </a:t>
          </a:r>
          <a:r>
            <a:rPr lang="en-US" sz="2800" kern="1200" dirty="0" err="1"/>
            <a:t>và</a:t>
          </a:r>
          <a:r>
            <a:rPr lang="en-US" sz="2800" kern="1200" dirty="0"/>
            <a:t> </a:t>
          </a:r>
          <a:r>
            <a:rPr lang="en-US" sz="2800" kern="1200" dirty="0" err="1"/>
            <a:t>năng</a:t>
          </a:r>
          <a:r>
            <a:rPr lang="en-US" sz="2800" kern="1200" dirty="0"/>
            <a:t> </a:t>
          </a:r>
          <a:r>
            <a:rPr lang="en-US" sz="2800" kern="1200" dirty="0" err="1"/>
            <a:t>lực</a:t>
          </a:r>
          <a:r>
            <a:rPr lang="en-US" sz="2800" kern="1200" dirty="0"/>
            <a:t>, </a:t>
          </a:r>
          <a:r>
            <a:rPr lang="en-US" sz="2800" kern="1200" dirty="0" err="1"/>
            <a:t>sau</a:t>
          </a:r>
          <a:r>
            <a:rPr lang="en-US" sz="2800" kern="1200" dirty="0"/>
            <a:t> </a:t>
          </a:r>
          <a:r>
            <a:rPr lang="en-US" sz="2800" kern="1200" dirty="0" err="1"/>
            <a:t>đó</a:t>
          </a:r>
          <a:r>
            <a:rPr lang="en-US" sz="2800" kern="1200" dirty="0"/>
            <a:t> </a:t>
          </a:r>
          <a:r>
            <a:rPr lang="en-US" sz="2800" kern="1200" dirty="0" err="1"/>
            <a:t>được</a:t>
          </a:r>
          <a:r>
            <a:rPr lang="en-US" sz="2800" kern="1200" dirty="0"/>
            <a:t> </a:t>
          </a:r>
          <a:r>
            <a:rPr lang="en-US" sz="2800" kern="1200" dirty="0" err="1"/>
            <a:t>ghi</a:t>
          </a:r>
          <a:r>
            <a:rPr lang="en-US" sz="2800" kern="1200" dirty="0"/>
            <a:t> </a:t>
          </a:r>
          <a:r>
            <a:rPr lang="en-US" sz="2800" kern="1200" dirty="0" err="1"/>
            <a:t>vào</a:t>
          </a:r>
          <a:r>
            <a:rPr lang="en-US" sz="2800" kern="1200" dirty="0"/>
            <a:t> </a:t>
          </a:r>
          <a:r>
            <a:rPr lang="en-US" sz="2800" kern="1200" dirty="0" err="1"/>
            <a:t>hồ</a:t>
          </a:r>
          <a:r>
            <a:rPr lang="en-US" sz="2800" kern="1200" dirty="0"/>
            <a:t> </a:t>
          </a:r>
          <a:r>
            <a:rPr lang="en-US" sz="2800" kern="1200" dirty="0" err="1"/>
            <a:t>sơ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r>
            <a:rPr lang="en-US" sz="2800" kern="1200" dirty="0"/>
            <a:t> </a:t>
          </a:r>
          <a:r>
            <a:rPr lang="en-US" sz="2800" kern="1200" dirty="0" err="1"/>
            <a:t>tập</a:t>
          </a:r>
          <a:r>
            <a:rPr lang="en-US" sz="2800" kern="1200" dirty="0"/>
            <a:t> </a:t>
          </a:r>
          <a:r>
            <a:rPr lang="en-US" sz="2800" kern="1200" dirty="0" err="1"/>
            <a:t>của</a:t>
          </a:r>
          <a:r>
            <a:rPr lang="en-US" sz="2800" kern="1200" dirty="0"/>
            <a:t> </a:t>
          </a:r>
          <a:r>
            <a:rPr lang="en-US" sz="2800" kern="1200" dirty="0" err="1"/>
            <a:t>học</a:t>
          </a:r>
          <a:r>
            <a:rPr lang="en-US" sz="2800" kern="1200" dirty="0"/>
            <a:t> </a:t>
          </a:r>
          <a:r>
            <a:rPr lang="en-US" sz="2800" kern="1200" dirty="0" err="1"/>
            <a:t>sinh</a:t>
          </a:r>
          <a:endParaRPr lang="en-US" sz="2800" kern="1200" dirty="0"/>
        </a:p>
      </dsp:txBody>
      <dsp:txXfrm>
        <a:off x="47417" y="3985653"/>
        <a:ext cx="9455566" cy="8765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41761C-98FB-4D56-B018-4264408F98A7}" type="datetimeFigureOut">
              <a:rPr lang="vi-VN" smtClean="0"/>
              <a:t>17/06/2021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F272F-51AC-4ED1-96AE-77C7E32FB6A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7790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F272F-51AC-4ED1-96AE-77C7E32FB6AD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319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5600" y="274645"/>
            <a:ext cx="36576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0" y="274645"/>
            <a:ext cx="107696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0" y="1600206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3C32C-79DE-4DE2-ACE4-312E68FF3D40}" type="datetimeFigureOut">
              <a:rPr lang="en-US" smtClean="0"/>
              <a:pPr/>
              <a:t>6/17/2021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1B4E01-9B72-4C11-9A2B-FFFA7BAAF4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10.jpg"/><Relationship Id="rId18" Type="http://schemas.openxmlformats.org/officeDocument/2006/relationships/image" Target="../media/image15.jpg"/><Relationship Id="rId3" Type="http://schemas.openxmlformats.org/officeDocument/2006/relationships/slideLayout" Target="../slideLayouts/slideLayout1.xml"/><Relationship Id="rId7" Type="http://schemas.openxmlformats.org/officeDocument/2006/relationships/diagramColors" Target="../diagrams/colors2.xml"/><Relationship Id="rId12" Type="http://schemas.openxmlformats.org/officeDocument/2006/relationships/image" Target="../media/image9.jpg"/><Relationship Id="rId17" Type="http://schemas.openxmlformats.org/officeDocument/2006/relationships/image" Target="../media/image14.jpg"/><Relationship Id="rId2" Type="http://schemas.openxmlformats.org/officeDocument/2006/relationships/audio" Target="../media/media4.m4a"/><Relationship Id="rId16" Type="http://schemas.openxmlformats.org/officeDocument/2006/relationships/image" Target="../media/image13.jpeg"/><Relationship Id="rId1" Type="http://schemas.microsoft.com/office/2007/relationships/media" Target="../media/media4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8.jpg"/><Relationship Id="rId5" Type="http://schemas.openxmlformats.org/officeDocument/2006/relationships/diagramLayout" Target="../diagrams/layout2.xml"/><Relationship Id="rId15" Type="http://schemas.openxmlformats.org/officeDocument/2006/relationships/image" Target="../media/image12.jpg"/><Relationship Id="rId10" Type="http://schemas.openxmlformats.org/officeDocument/2006/relationships/image" Target="../media/image7.JPG"/><Relationship Id="rId4" Type="http://schemas.openxmlformats.org/officeDocument/2006/relationships/diagramData" Target="../diagrams/data2.xml"/><Relationship Id="rId9" Type="http://schemas.openxmlformats.org/officeDocument/2006/relationships/image" Target="../media/image4.png"/><Relationship Id="rId1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19.jpg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12" Type="http://schemas.openxmlformats.org/officeDocument/2006/relationships/image" Target="../media/image18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7.jp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6.jpe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jp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20.jp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4739" y="5309748"/>
            <a:ext cx="10363200" cy="1470025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LÀM QUEN VỚI MÔN HOẠT ĐỘNG TRẢI NGHIỆM, HƯỚNG NGHIỆP LỚP 6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341151" y="209671"/>
            <a:ext cx="5509697" cy="669784"/>
          </a:xfrm>
        </p:spPr>
        <p:txBody>
          <a:bodyPr>
            <a:normAutofit fontScale="85000" lnSpcReduction="20000"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ỦY BAN NHÂN DÂN QUẬN 1</a:t>
            </a:r>
          </a:p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PHÒNG GIÁO DỤC VÀ ĐÀO TẠO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312" y="1018837"/>
            <a:ext cx="5891581" cy="4380852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F338A1B-A8E5-4381-AF85-91698D1AC6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891082-F5C3-40A7-B437-E7EC206289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5431" y="258780"/>
            <a:ext cx="1861167" cy="186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39766"/>
      </p:ext>
    </p:extLst>
  </p:cSld>
  <p:clrMapOvr>
    <a:masterClrMapping/>
  </p:clrMapOvr>
  <p:transition spd="slow" advTm="186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80" y="5293780"/>
            <a:ext cx="9048303" cy="1140358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BỘ SGK HOẠT ĐỘNG TRẢI NGHIỆM, </a:t>
            </a:r>
            <a:b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HƯỚNG NGHIỆP  6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397218" y="758483"/>
            <a:ext cx="2475914" cy="1752600"/>
          </a:xfrm>
        </p:spPr>
        <p:txBody>
          <a:bodyPr>
            <a:normAutofit/>
          </a:bodyPr>
          <a:lstStyle/>
          <a:p>
            <a:r>
              <a:rPr lang="en-US" sz="2800" b="1">
                <a:solidFill>
                  <a:schemeClr val="tx1"/>
                </a:solidFill>
              </a:rPr>
              <a:t>Nhóm</a:t>
            </a:r>
          </a:p>
          <a:p>
            <a:r>
              <a:rPr lang="en-US" sz="2800" b="1">
                <a:solidFill>
                  <a:schemeClr val="tx1"/>
                </a:solidFill>
              </a:rPr>
              <a:t>CHÂN TRỜI SÁNG TẠO</a:t>
            </a:r>
          </a:p>
        </p:txBody>
      </p:sp>
      <p:pic>
        <p:nvPicPr>
          <p:cNvPr id="5" name="Picture 4" descr="BÌA SÁCH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86" y="587168"/>
            <a:ext cx="8243097" cy="4634051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D24D450A-8A3C-4A0E-971A-4E39249C61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621550"/>
      </p:ext>
    </p:extLst>
  </p:cSld>
  <p:clrMapOvr>
    <a:masterClrMapping/>
  </p:clrMapOvr>
  <p:transition spd="slow" advTm="1468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669" y="366395"/>
            <a:ext cx="10972800" cy="1455688"/>
          </a:xfrm>
        </p:spPr>
        <p:txBody>
          <a:bodyPr>
            <a:no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TỪNG BƯỚC ĐẾN VỚI </a:t>
            </a:r>
            <a:b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NHỮNG HOẠT ĐỘNG TRẢI NGHIỆM, HƯỚNG NGHIỆP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9185647"/>
              </p:ext>
            </p:extLst>
          </p:nvPr>
        </p:nvGraphicFramePr>
        <p:xfrm>
          <a:off x="1023938" y="2468880"/>
          <a:ext cx="9720262" cy="40227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0A252F9-C9C2-45D1-8553-93E9E4265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43410"/>
      </p:ext>
    </p:extLst>
  </p:cSld>
  <p:clrMapOvr>
    <a:masterClrMapping/>
  </p:clrMapOvr>
  <p:transition spd="slow" advTm="1512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026658023"/>
              </p:ext>
            </p:extLst>
          </p:nvPr>
        </p:nvGraphicFramePr>
        <p:xfrm>
          <a:off x="897987" y="0"/>
          <a:ext cx="10396025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13D55D-27C6-4097-BF6A-62FB27EA9F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3" y="266928"/>
            <a:ext cx="9144000" cy="6324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3" y="0"/>
            <a:ext cx="9144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2" y="-1"/>
            <a:ext cx="9177648" cy="68832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2" y="12616"/>
            <a:ext cx="9177647" cy="68832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1" y="-2"/>
            <a:ext cx="9177648" cy="6883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50" y="-12617"/>
            <a:ext cx="9189809" cy="6885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349" y="-12619"/>
            <a:ext cx="9211298" cy="690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138289"/>
      </p:ext>
    </p:extLst>
  </p:cSld>
  <p:clrMapOvr>
    <a:masterClrMapping/>
  </p:clrMapOvr>
  <p:transition spd="slow" advTm="5000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4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4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47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DE40-F37A-46A4-93ED-BA1DFA4F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2720" y="152400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LOẠI HÌNH HOẠT ĐỘNG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5B9606B-4BCE-48B3-A85B-6B505AFA63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1133239"/>
              </p:ext>
            </p:extLst>
          </p:nvPr>
        </p:nvGraphicFramePr>
        <p:xfrm>
          <a:off x="1229111" y="1417638"/>
          <a:ext cx="10241777" cy="50083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9E65243-2B06-4EC1-A33E-D2C824F911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13" y="-10275"/>
            <a:ext cx="1024177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10" y="-833609"/>
            <a:ext cx="10241778" cy="76813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9" y="-550201"/>
            <a:ext cx="10241779" cy="76813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108" y="-833610"/>
            <a:ext cx="10241780" cy="768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520706"/>
      </p:ext>
    </p:extLst>
  </p:cSld>
  <p:clrMapOvr>
    <a:masterClrMapping/>
  </p:clrMapOvr>
  <p:transition spd="slow" advTm="1975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75359-5686-43D5-BC05-02479A586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67148" y="262763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ĐÁNH GIÁ KẾT QUẢ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92751FB-4589-4428-B23F-21F9E6A8C11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49156827"/>
              </p:ext>
            </p:extLst>
          </p:nvPr>
        </p:nvGraphicFramePr>
        <p:xfrm>
          <a:off x="1320800" y="1268955"/>
          <a:ext cx="9550400" cy="4911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0E0D119F-9CE1-4A5C-B028-95F033C31D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42965"/>
      </p:ext>
    </p:extLst>
  </p:cSld>
  <p:clrMapOvr>
    <a:masterClrMapping/>
  </p:clrMapOvr>
  <p:transition spd="slow" advTm="4477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91CAB-ED70-46A5-991E-BEF84113E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99" y="244507"/>
            <a:ext cx="10972800" cy="1143000"/>
          </a:xfrm>
        </p:spPr>
        <p:txBody>
          <a:bodyPr/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ĐỒNG HÀNH CÙNG CON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435508" y="1230221"/>
            <a:ext cx="6412674" cy="5475379"/>
            <a:chOff x="3135086" y="1223158"/>
            <a:chExt cx="6412674" cy="547537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84EC540-C747-4259-9551-A01AEB6516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81" r="22741"/>
            <a:stretch/>
          </p:blipFill>
          <p:spPr>
            <a:xfrm>
              <a:off x="3135086" y="1223158"/>
              <a:ext cx="6412674" cy="5475379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3394526" y="2593869"/>
              <a:ext cx="6054516" cy="3930885"/>
              <a:chOff x="3394526" y="2593869"/>
              <a:chExt cx="6054516" cy="3930885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E05A8F6F-6E68-4E45-8C61-14AF2D1B51C8}"/>
                  </a:ext>
                </a:extLst>
              </p:cNvPr>
              <p:cNvSpPr/>
              <p:nvPr/>
            </p:nvSpPr>
            <p:spPr>
              <a:xfrm>
                <a:off x="4066478" y="2600852"/>
                <a:ext cx="1256370" cy="275063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b="1" dirty="0">
                    <a:solidFill>
                      <a:schemeClr val="accent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TRẢI NGHIỆM</a:t>
                </a: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0A0FB6F-A01F-4006-ACD7-44435BA5E7A4}"/>
                  </a:ext>
                </a:extLst>
              </p:cNvPr>
              <p:cNvSpPr/>
              <p:nvPr/>
            </p:nvSpPr>
            <p:spPr>
              <a:xfrm>
                <a:off x="7520508" y="2593869"/>
                <a:ext cx="1391779" cy="275063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VĂN HÓA GIA ĐÌNH</a:t>
                </a:r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7DA88642-53E3-4343-80F8-BEBFC6830FB2}"/>
                  </a:ext>
                </a:extLst>
              </p:cNvPr>
              <p:cNvSpPr/>
              <p:nvPr/>
            </p:nvSpPr>
            <p:spPr>
              <a:xfrm>
                <a:off x="3394526" y="4102273"/>
                <a:ext cx="1928321" cy="339416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CÔNG CỤ GIẢI TRÍ VÀ HOẠT ĐỘNG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522F4BB-CBE1-47C6-BA93-49D0ADA932C4}"/>
                  </a:ext>
                </a:extLst>
              </p:cNvPr>
              <p:cNvSpPr/>
              <p:nvPr/>
            </p:nvSpPr>
            <p:spPr>
              <a:xfrm>
                <a:off x="8057263" y="4134449"/>
                <a:ext cx="1391779" cy="275063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00B05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ÔNG BÀ</a:t>
                </a:r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582D7D09-85A7-4908-9224-22604FEA1338}"/>
                  </a:ext>
                </a:extLst>
              </p:cNvPr>
              <p:cNvSpPr/>
              <p:nvPr/>
            </p:nvSpPr>
            <p:spPr>
              <a:xfrm>
                <a:off x="7476964" y="5796587"/>
                <a:ext cx="1391779" cy="275063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accent6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BỐ MẸ</a:t>
                </a: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3165658-55F7-46ED-AB7D-3908683CD4D7}"/>
                  </a:ext>
                </a:extLst>
              </p:cNvPr>
              <p:cNvSpPr/>
              <p:nvPr/>
            </p:nvSpPr>
            <p:spPr>
              <a:xfrm>
                <a:off x="4200905" y="5800845"/>
                <a:ext cx="1391779" cy="275063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BẠN BÈ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5B7266E-78A0-41CC-A2FD-C264A625B4C3}"/>
                  </a:ext>
                </a:extLst>
              </p:cNvPr>
              <p:cNvSpPr/>
              <p:nvPr/>
            </p:nvSpPr>
            <p:spPr>
              <a:xfrm>
                <a:off x="5842066" y="6249691"/>
                <a:ext cx="1391779" cy="275063"/>
              </a:xfrm>
              <a:prstGeom prst="rect">
                <a:avLst/>
              </a:prstGeom>
              <a:solidFill>
                <a:srgbClr val="F4F3F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b="1" dirty="0">
                    <a:solidFill>
                      <a:schemeClr val="accent1">
                        <a:lumMod val="7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Narrow" panose="020B0606020202030204" pitchFamily="34" charset="0"/>
                    <a:cs typeface="Times New Roman" panose="02020603050405020304" pitchFamily="18" charset="0"/>
                  </a:rPr>
                  <a:t>THẦY CÔ</a:t>
                </a:r>
              </a:p>
            </p:txBody>
          </p:sp>
        </p:grpSp>
      </p:grp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230A7D3E-509F-4E8C-8759-AC5160BC9B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8138" y="6434138"/>
            <a:ext cx="271462" cy="2714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868" y="1230220"/>
            <a:ext cx="9808040" cy="56277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93" y="1224810"/>
            <a:ext cx="10058400" cy="56655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293" y="1224810"/>
            <a:ext cx="10058400" cy="567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323797"/>
      </p:ext>
    </p:extLst>
  </p:cSld>
  <p:clrMapOvr>
    <a:masterClrMapping/>
  </p:clrMapOvr>
  <p:transition spd="slow" advTm="23098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C7D6598A-48F5-4464-95DC-2AB65554A5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85010" y="5519738"/>
            <a:ext cx="271462" cy="2714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7543009-8586-4084-B128-76F0559F624F}"/>
              </a:ext>
            </a:extLst>
          </p:cNvPr>
          <p:cNvSpPr/>
          <p:nvPr/>
        </p:nvSpPr>
        <p:spPr>
          <a:xfrm>
            <a:off x="6969585" y="2134328"/>
            <a:ext cx="41825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CHÂN THÀNH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211A49-D6CE-4B0F-B76C-8039C646AB14}"/>
              </a:ext>
            </a:extLst>
          </p:cNvPr>
          <p:cNvSpPr txBox="1"/>
          <p:nvPr/>
        </p:nvSpPr>
        <p:spPr>
          <a:xfrm>
            <a:off x="8994027" y="2967335"/>
            <a:ext cx="32892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CẢM ƠN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93852462"/>
      </p:ext>
    </p:extLst>
  </p:cSld>
  <p:clrMapOvr>
    <a:masterClrMapping/>
  </p:clrMapOvr>
  <p:transition spd="slow" advTm="1804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750</TotalTime>
  <Words>239</Words>
  <Application>Microsoft Office PowerPoint</Application>
  <PresentationFormat>Widescreen</PresentationFormat>
  <Paragraphs>38</Paragraphs>
  <Slides>8</Slides>
  <Notes>1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Arial Narrow</vt:lpstr>
      <vt:lpstr>Calibri</vt:lpstr>
      <vt:lpstr>Times New Roman</vt:lpstr>
      <vt:lpstr>Office Theme</vt:lpstr>
      <vt:lpstr>LÀM QUEN VỚI MÔN HOẠT ĐỘNG TRẢI NGHIỆM, HƯỚNG NGHIỆP LỚP 6</vt:lpstr>
      <vt:lpstr>BỘ SGK HOẠT ĐỘNG TRẢI NGHIỆM,  HƯỚNG NGHIỆP  6</vt:lpstr>
      <vt:lpstr>TỪNG BƯỚC ĐẾN VỚI  NHỮNG HOẠT ĐỘNG TRẢI NGHIỆM, HƯỚNG NGHIỆP</vt:lpstr>
      <vt:lpstr>PowerPoint Presentation</vt:lpstr>
      <vt:lpstr>LOẠI HÌNH HOẠT ĐỘNG</vt:lpstr>
      <vt:lpstr>ĐÁNH GIÁ KẾT QUẢ</vt:lpstr>
      <vt:lpstr>ĐỒNG HÀNH CÙNG CON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LÀM QUEN VỚI MÔN NGỮ VĂN BẬC THCS</dc:title>
  <dc:creator>Kim Bảo Võ</dc:creator>
  <cp:lastModifiedBy>Thong Nguyen</cp:lastModifiedBy>
  <cp:revision>89</cp:revision>
  <dcterms:created xsi:type="dcterms:W3CDTF">2021-05-17T15:05:01Z</dcterms:created>
  <dcterms:modified xsi:type="dcterms:W3CDTF">2021-06-17T08:01:04Z</dcterms:modified>
</cp:coreProperties>
</file>