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7" r:id="rId8"/>
    <p:sldId id="268" r:id="rId9"/>
    <p:sldId id="270" r:id="rId10"/>
    <p:sldId id="272" r:id="rId11"/>
    <p:sldId id="274" r:id="rId12"/>
    <p:sldId id="277" r:id="rId13"/>
    <p:sldId id="278" r:id="rId14"/>
    <p:sldId id="28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B960-BC1A-720F-32DF-43C68CE0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23638-EC86-371F-8066-57466D8C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D2DA1-5D6F-DAD3-1924-A9D79667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41D1B-671A-01A1-BDC1-83C28346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FEC26-0B70-06C6-F0D8-0C533DEC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84EE-896F-0471-DE37-2F0CB1B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DAEF7-413D-A60C-9143-1018EDF39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E8019-642F-9523-3D82-67DEC7BE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44D0C-81F7-ACFC-ECB9-E5D5B5F5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03BEE-DA6F-DDBD-66F8-CAEA3581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6E199-9323-3432-BDC8-EE5707FC5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C55F8-7DED-492D-04BA-4A270E7AD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E215A-E6A0-3E9A-DBBD-BDEB7237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53FB2-E6CF-C157-29FE-9AA9567B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EE6E8-6F12-05F8-239C-9F7DDA67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3DFC-56FF-5467-1543-E6702478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E957-50AC-B6B3-EFA0-E7014D1B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01B9-FE67-2C4A-8BA8-8B26429E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6CA9-028C-D1CE-FE07-50068B4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E3E9-6B05-609A-DB36-9DE66981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9BC0-B1DC-C2C6-71BF-54E02D69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BD009-F1BC-6AD8-73F9-6BA58398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B4ABD-AD29-B588-7ED8-42C39A5F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FA842-EE56-B6CF-10E8-23E7880E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1F66-6E37-B676-5777-4949177D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E466-B5E1-56F6-4258-E1F40ADC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2027-803E-00DA-F4B2-5C2D607F2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B88FF-C091-9A1C-1254-2ED090268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7BC07-735E-BE2B-0CAB-EC75599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27B7C-AB61-F6CF-45E2-E5EC4530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020F9-1712-4412-1500-6D98D52F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AECC-D536-C469-32A5-CBC3BABD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A87F7-9470-B02A-DC8B-4C44E8B0D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E6B74-EF1B-996C-AFD4-02FCCAED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20343-A27F-4EDC-24D6-BD9D3D890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6A0CC-20C5-C963-5227-87A079D08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52883-A50B-7C69-52F5-61569E95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8A0DC-E653-0593-6A89-E0A49CD6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8B4D7-3A92-1801-CA9C-C75D6F9C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AA67-0DF1-1993-E7EC-41AB89EB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CF6A8-1F51-2FD3-086B-8452B5A6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A1D6D-DC09-14DC-4DD9-3A461632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2F4B2-9CE8-2FB5-58B9-2B31EED6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40E73-83CD-6476-F8C4-ED057A2A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CDEAF-A3B2-5C46-60F7-B4BF4BBB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AFA6D-EF29-1AD1-43B9-310138E6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C3DB-D0E0-00BD-B788-C1A10DA4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7D36-AE4A-9AEE-B7E9-3C24364D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30342-3EA8-5443-4D4A-583BB4EB0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F2916-1920-3C1E-60CC-56FD2EFD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C0566-1D55-F437-887A-8B38B140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0E79F-C201-8193-16D8-37A4D8D5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3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5C82-95FA-8305-E948-2E257073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1E62C-7CF8-4B06-F5F3-913F248E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DB56B-0A22-541A-DD37-83D2CCCFE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B903A-67FE-591D-D309-8C498C5F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355E9-5F12-1993-7196-64A1FF54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E49AC-31AC-0E74-4412-F0875859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13026-E15B-C747-DB02-1F08661F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7FD83-E8AA-48FA-C0DB-294575DC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CFD1-51F6-02F0-24E6-E75A12327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D04A-94FA-45A8-AEE1-36EAE154885C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9EE5-2241-E371-DD23-15C385805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98274-6DD7-A778-41D4-8781D2FCF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DEEC-8D2F-4168-A027-05F37BCA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1739A63-CA11-C940-C6C2-5AB555A30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EE47E4-C05C-0B28-3780-DFD76558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5" y="236884"/>
            <a:ext cx="4512416" cy="6384234"/>
          </a:xfrm>
          <a:prstGeom prst="rect">
            <a:avLst/>
          </a:prstGeom>
        </p:spPr>
      </p:pic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D272F73E-6712-4E70-A98A-1863B31B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36884"/>
            <a:ext cx="4512415" cy="63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1F64A16-968F-361D-92D7-9882B1076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316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69F8D27-3DF7-4B4D-8CE0-5F02A329F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r="27825" b="-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4B4286E-EC35-483D-8BA4-98601852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FA4D89A2-ABE4-0D00-BFE4-AF6AA0224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4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7826D02-C8E2-DC4C-A610-C87A7CAF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E14BFAAC-0EA8-42D7-99AE-150555A41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4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5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146F95F8-E3D3-B85A-D01C-C76EE7BD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4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E95C63-2830-4915-A38A-8828CC99F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4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CADE53CB-C826-6C39-13A9-FC3685F2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28" y="322729"/>
            <a:ext cx="7328344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665C92B-0A68-4444-888B-C394F48C2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D8CA13-BBD6-AE22-8EB9-CA9D23C14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395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BDAB85A-AA9D-F5D4-8E2E-8B44CBD48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046C68-B215-29F2-CC57-A6B7F4AA1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316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4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3855A6C-C760-4E82-9891-DDE73D0F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395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9BD79CFC-97A1-F942-C4DC-AA4D7C5BB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r="2" b="27909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ADA2F76E-A3B7-435B-8E4F-C8CFCBBBE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r="2" b="7949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9BB4E66-A15D-7243-1F2B-9E0AE771F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5" y="235615"/>
            <a:ext cx="4514208" cy="6386769"/>
          </a:xfrm>
          <a:prstGeom prst="rect">
            <a:avLst/>
          </a:prstGeom>
        </p:spPr>
      </p:pic>
      <p:pic>
        <p:nvPicPr>
          <p:cNvPr id="5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02778A70-CC11-464B-B4CB-7F646528F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76" y="235615"/>
            <a:ext cx="4514209" cy="63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F95ECA9-A0EB-50B4-D57A-CC9A5F35D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87" y="0"/>
            <a:ext cx="4847277" cy="6858000"/>
          </a:xfrm>
          <a:prstGeom prst="rect">
            <a:avLst/>
          </a:prstGeom>
        </p:spPr>
      </p:pic>
      <p:pic>
        <p:nvPicPr>
          <p:cNvPr id="4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AD26E75B-4852-460A-B1FF-690EAFD28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0"/>
            <a:ext cx="4847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A581234-FB27-D65A-4BF3-5331D694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4" y="220941"/>
            <a:ext cx="4816194" cy="6416117"/>
          </a:xfrm>
          <a:prstGeom prst="rect">
            <a:avLst/>
          </a:prstGeom>
        </p:spPr>
      </p:pic>
      <p:pic>
        <p:nvPicPr>
          <p:cNvPr id="4" name="Picture 2" descr="Timeline&#10;&#10;Description automatically generated">
            <a:extLst>
              <a:ext uri="{FF2B5EF4-FFF2-40B4-BE49-F238E27FC236}">
                <a16:creationId xmlns:a16="http://schemas.microsoft.com/office/drawing/2014/main" id="{812A6E63-EF01-4BFF-B2BE-DEC9E348A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93" y="220941"/>
            <a:ext cx="4816193" cy="64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CBF14DE-FA43-46FC-63AC-AA14B62C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8" y="212463"/>
            <a:ext cx="4546936" cy="6433073"/>
          </a:xfrm>
          <a:prstGeom prst="rect">
            <a:avLst/>
          </a:prstGeom>
        </p:spPr>
      </p:pic>
      <p:pic>
        <p:nvPicPr>
          <p:cNvPr id="4" name="Picture 2" descr="Timeline&#10;&#10;Description automatically generated">
            <a:extLst>
              <a:ext uri="{FF2B5EF4-FFF2-40B4-BE49-F238E27FC236}">
                <a16:creationId xmlns:a16="http://schemas.microsoft.com/office/drawing/2014/main" id="{E0780198-896F-450B-9C06-F76001975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6" y="224949"/>
            <a:ext cx="4546936" cy="64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Màn hình rộng</PresentationFormat>
  <Paragraphs>0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Huynh Viet Thang</dc:creator>
  <cp:lastModifiedBy>Huynh Viet Thang</cp:lastModifiedBy>
  <cp:revision>1</cp:revision>
  <dcterms:created xsi:type="dcterms:W3CDTF">2022-11-14T03:52:06Z</dcterms:created>
  <dcterms:modified xsi:type="dcterms:W3CDTF">2022-11-14T03:53:08Z</dcterms:modified>
</cp:coreProperties>
</file>