
<file path=[Content_Types].xml><?xml version="1.0" encoding="utf-8"?>
<Types xmlns="http://schemas.openxmlformats.org/package/2006/content-types">
  <Default Extension="mp3" ContentType="audio/unknown"/>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2.xml" ContentType="application/vnd.openxmlformats-officedocument.theme+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theme/theme3.xml" ContentType="application/vnd.openxmlformats-officedocument.theme+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theme/theme4.xml" ContentType="application/vnd.openxmlformats-officedocument.theme+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slideLayouts/slideLayout1672.xml" ContentType="application/vnd.openxmlformats-officedocument.presentationml.slideLayout+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slideLayouts/slideLayout1683.xml" ContentType="application/vnd.openxmlformats-officedocument.presentationml.slideLayout+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slideLayouts/slideLayout1694.xml" ContentType="application/vnd.openxmlformats-officedocument.presentationml.slideLayout+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slideLayouts/slideLayout1705.xml" ContentType="application/vnd.openxmlformats-officedocument.presentationml.slideLayout+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slideLayouts/slideLayout1716.xml" ContentType="application/vnd.openxmlformats-officedocument.presentationml.slideLayout+xml"/>
  <Override PartName="/ppt/slideLayouts/slideLayout1717.xml" ContentType="application/vnd.openxmlformats-officedocument.presentationml.slideLayout+xml"/>
  <Override PartName="/ppt/slideLayouts/slideLayout1718.xml" ContentType="application/vnd.openxmlformats-officedocument.presentationml.slideLayout+xml"/>
  <Override PartName="/ppt/slideLayouts/slideLayout1719.xml" ContentType="application/vnd.openxmlformats-officedocument.presentationml.slideLayout+xml"/>
  <Override PartName="/ppt/slideLayouts/slideLayout1720.xml" ContentType="application/vnd.openxmlformats-officedocument.presentationml.slideLayout+xml"/>
  <Override PartName="/ppt/slideLayouts/slideLayout1721.xml" ContentType="application/vnd.openxmlformats-officedocument.presentationml.slideLayout+xml"/>
  <Override PartName="/ppt/slideLayouts/slideLayout1722.xml" ContentType="application/vnd.openxmlformats-officedocument.presentationml.slideLayout+xml"/>
  <Override PartName="/ppt/slideLayouts/slideLayout1723.xml" ContentType="application/vnd.openxmlformats-officedocument.presentationml.slideLayout+xml"/>
  <Override PartName="/ppt/slideLayouts/slideLayout1724.xml" ContentType="application/vnd.openxmlformats-officedocument.presentationml.slideLayout+xml"/>
  <Override PartName="/ppt/slideLayouts/slideLayout1725.xml" ContentType="application/vnd.openxmlformats-officedocument.presentationml.slideLayout+xml"/>
  <Override PartName="/ppt/slideLayouts/slideLayout1726.xml" ContentType="application/vnd.openxmlformats-officedocument.presentationml.slideLayout+xml"/>
  <Override PartName="/ppt/slideLayouts/slideLayout1727.xml" ContentType="application/vnd.openxmlformats-officedocument.presentationml.slideLayout+xml"/>
  <Override PartName="/ppt/slideLayouts/slideLayout1728.xml" ContentType="application/vnd.openxmlformats-officedocument.presentationml.slideLayout+xml"/>
  <Override PartName="/ppt/slideLayouts/slideLayout1729.xml" ContentType="application/vnd.openxmlformats-officedocument.presentationml.slideLayout+xml"/>
  <Override PartName="/ppt/slideLayouts/slideLayout1730.xml" ContentType="application/vnd.openxmlformats-officedocument.presentationml.slideLayout+xml"/>
  <Override PartName="/ppt/slideLayouts/slideLayout1731.xml" ContentType="application/vnd.openxmlformats-officedocument.presentationml.slideLayout+xml"/>
  <Override PartName="/ppt/slideLayouts/slideLayout1732.xml" ContentType="application/vnd.openxmlformats-officedocument.presentationml.slideLayout+xml"/>
  <Override PartName="/ppt/slideLayouts/slideLayout1733.xml" ContentType="application/vnd.openxmlformats-officedocument.presentationml.slideLayout+xml"/>
  <Override PartName="/ppt/slideLayouts/slideLayout1734.xml" ContentType="application/vnd.openxmlformats-officedocument.presentationml.slideLayout+xml"/>
  <Override PartName="/ppt/slideLayouts/slideLayout1735.xml" ContentType="application/vnd.openxmlformats-officedocument.presentationml.slideLayout+xml"/>
  <Override PartName="/ppt/slideLayouts/slideLayout1736.xml" ContentType="application/vnd.openxmlformats-officedocument.presentationml.slideLayout+xml"/>
  <Override PartName="/ppt/slideLayouts/slideLayout1737.xml" ContentType="application/vnd.openxmlformats-officedocument.presentationml.slideLayout+xml"/>
  <Override PartName="/ppt/slideLayouts/slideLayout1738.xml" ContentType="application/vnd.openxmlformats-officedocument.presentationml.slideLayout+xml"/>
  <Override PartName="/ppt/slideLayouts/slideLayout1739.xml" ContentType="application/vnd.openxmlformats-officedocument.presentationml.slideLayout+xml"/>
  <Override PartName="/ppt/slideLayouts/slideLayout1740.xml" ContentType="application/vnd.openxmlformats-officedocument.presentationml.slideLayout+xml"/>
  <Override PartName="/ppt/slideLayouts/slideLayout1741.xml" ContentType="application/vnd.openxmlformats-officedocument.presentationml.slideLayout+xml"/>
  <Override PartName="/ppt/slideLayouts/slideLayout1742.xml" ContentType="application/vnd.openxmlformats-officedocument.presentationml.slideLayout+xml"/>
  <Override PartName="/ppt/slideLayouts/slideLayout1743.xml" ContentType="application/vnd.openxmlformats-officedocument.presentationml.slideLayout+xml"/>
  <Override PartName="/ppt/slideLayouts/slideLayout1744.xml" ContentType="application/vnd.openxmlformats-officedocument.presentationml.slideLayout+xml"/>
  <Override PartName="/ppt/slideLayouts/slideLayout1745.xml" ContentType="application/vnd.openxmlformats-officedocument.presentationml.slideLayout+xml"/>
  <Override PartName="/ppt/slideLayouts/slideLayout1746.xml" ContentType="application/vnd.openxmlformats-officedocument.presentationml.slideLayout+xml"/>
  <Override PartName="/ppt/slideLayouts/slideLayout1747.xml" ContentType="application/vnd.openxmlformats-officedocument.presentationml.slideLayout+xml"/>
  <Override PartName="/ppt/slideLayouts/slideLayout1748.xml" ContentType="application/vnd.openxmlformats-officedocument.presentationml.slideLayout+xml"/>
  <Override PartName="/ppt/slideLayouts/slideLayout1749.xml" ContentType="application/vnd.openxmlformats-officedocument.presentationml.slideLayout+xml"/>
  <Override PartName="/ppt/slideLayouts/slideLayout1750.xml" ContentType="application/vnd.openxmlformats-officedocument.presentationml.slideLayout+xml"/>
  <Override PartName="/ppt/slideLayouts/slideLayout1751.xml" ContentType="application/vnd.openxmlformats-officedocument.presentationml.slideLayout+xml"/>
  <Override PartName="/ppt/slideLayouts/slideLayout1752.xml" ContentType="application/vnd.openxmlformats-officedocument.presentationml.slideLayout+xml"/>
  <Override PartName="/ppt/slideLayouts/slideLayout1753.xml" ContentType="application/vnd.openxmlformats-officedocument.presentationml.slideLayout+xml"/>
  <Override PartName="/ppt/slideLayouts/slideLayout1754.xml" ContentType="application/vnd.openxmlformats-officedocument.presentationml.slideLayout+xml"/>
  <Override PartName="/ppt/slideLayouts/slideLayout1755.xml" ContentType="application/vnd.openxmlformats-officedocument.presentationml.slideLayout+xml"/>
  <Override PartName="/ppt/slideLayouts/slideLayout1756.xml" ContentType="application/vnd.openxmlformats-officedocument.presentationml.slideLayout+xml"/>
  <Override PartName="/ppt/slideLayouts/slideLayout1757.xml" ContentType="application/vnd.openxmlformats-officedocument.presentationml.slideLayout+xml"/>
  <Override PartName="/ppt/slideLayouts/slideLayout1758.xml" ContentType="application/vnd.openxmlformats-officedocument.presentationml.slideLayout+xml"/>
  <Override PartName="/ppt/slideLayouts/slideLayout1759.xml" ContentType="application/vnd.openxmlformats-officedocument.presentationml.slideLayout+xml"/>
  <Override PartName="/ppt/slideLayouts/slideLayout1760.xml" ContentType="application/vnd.openxmlformats-officedocument.presentationml.slideLayout+xml"/>
  <Override PartName="/ppt/slideLayouts/slideLayout1761.xml" ContentType="application/vnd.openxmlformats-officedocument.presentationml.slideLayout+xml"/>
  <Override PartName="/ppt/slideLayouts/slideLayout1762.xml" ContentType="application/vnd.openxmlformats-officedocument.presentationml.slideLayout+xml"/>
  <Override PartName="/ppt/slideLayouts/slideLayout1763.xml" ContentType="application/vnd.openxmlformats-officedocument.presentationml.slideLayout+xml"/>
  <Override PartName="/ppt/slideLayouts/slideLayout1764.xml" ContentType="application/vnd.openxmlformats-officedocument.presentationml.slideLayout+xml"/>
  <Override PartName="/ppt/slideLayouts/slideLayout1765.xml" ContentType="application/vnd.openxmlformats-officedocument.presentationml.slideLayout+xml"/>
  <Override PartName="/ppt/slideLayouts/slideLayout1766.xml" ContentType="application/vnd.openxmlformats-officedocument.presentationml.slideLayout+xml"/>
  <Override PartName="/ppt/slideLayouts/slideLayout1767.xml" ContentType="application/vnd.openxmlformats-officedocument.presentationml.slideLayout+xml"/>
  <Override PartName="/ppt/slideLayouts/slideLayout1768.xml" ContentType="application/vnd.openxmlformats-officedocument.presentationml.slideLayout+xml"/>
  <Override PartName="/ppt/slideLayouts/slideLayout1769.xml" ContentType="application/vnd.openxmlformats-officedocument.presentationml.slideLayout+xml"/>
  <Override PartName="/ppt/slideLayouts/slideLayout1770.xml" ContentType="application/vnd.openxmlformats-officedocument.presentationml.slideLayout+xml"/>
  <Override PartName="/ppt/slideLayouts/slideLayout1771.xml" ContentType="application/vnd.openxmlformats-officedocument.presentationml.slideLayout+xml"/>
  <Override PartName="/ppt/slideLayouts/slideLayout1772.xml" ContentType="application/vnd.openxmlformats-officedocument.presentationml.slideLayout+xml"/>
  <Override PartName="/ppt/slideLayouts/slideLayout1773.xml" ContentType="application/vnd.openxmlformats-officedocument.presentationml.slideLayout+xml"/>
  <Override PartName="/ppt/slideLayouts/slideLayout1774.xml" ContentType="application/vnd.openxmlformats-officedocument.presentationml.slideLayout+xml"/>
  <Override PartName="/ppt/slideLayouts/slideLayout1775.xml" ContentType="application/vnd.openxmlformats-officedocument.presentationml.slideLayout+xml"/>
  <Override PartName="/ppt/slideLayouts/slideLayout1776.xml" ContentType="application/vnd.openxmlformats-officedocument.presentationml.slideLayout+xml"/>
  <Override PartName="/ppt/slideLayouts/slideLayout1777.xml" ContentType="application/vnd.openxmlformats-officedocument.presentationml.slideLayout+xml"/>
  <Override PartName="/ppt/slideLayouts/slideLayout1778.xml" ContentType="application/vnd.openxmlformats-officedocument.presentationml.slideLayout+xml"/>
  <Override PartName="/ppt/slideLayouts/slideLayout1779.xml" ContentType="application/vnd.openxmlformats-officedocument.presentationml.slideLayout+xml"/>
  <Override PartName="/ppt/slideLayouts/slideLayout1780.xml" ContentType="application/vnd.openxmlformats-officedocument.presentationml.slideLayout+xml"/>
  <Override PartName="/ppt/slideLayouts/slideLayout1781.xml" ContentType="application/vnd.openxmlformats-officedocument.presentationml.slideLayout+xml"/>
  <Override PartName="/ppt/slideLayouts/slideLayout1782.xml" ContentType="application/vnd.openxmlformats-officedocument.presentationml.slideLayout+xml"/>
  <Override PartName="/ppt/slideLayouts/slideLayout1783.xml" ContentType="application/vnd.openxmlformats-officedocument.presentationml.slideLayout+xml"/>
  <Override PartName="/ppt/slideLayouts/slideLayout1784.xml" ContentType="application/vnd.openxmlformats-officedocument.presentationml.slideLayout+xml"/>
  <Override PartName="/ppt/slideLayouts/slideLayout1785.xml" ContentType="application/vnd.openxmlformats-officedocument.presentationml.slideLayout+xml"/>
  <Override PartName="/ppt/slideLayouts/slideLayout1786.xml" ContentType="application/vnd.openxmlformats-officedocument.presentationml.slideLayout+xml"/>
  <Override PartName="/ppt/slideLayouts/slideLayout1787.xml" ContentType="application/vnd.openxmlformats-officedocument.presentationml.slideLayout+xml"/>
  <Override PartName="/ppt/slideLayouts/slideLayout1788.xml" ContentType="application/vnd.openxmlformats-officedocument.presentationml.slideLayout+xml"/>
  <Override PartName="/ppt/slideLayouts/slideLayout1789.xml" ContentType="application/vnd.openxmlformats-officedocument.presentationml.slideLayout+xml"/>
  <Override PartName="/ppt/slideLayouts/slideLayout1790.xml" ContentType="application/vnd.openxmlformats-officedocument.presentationml.slideLayout+xml"/>
  <Override PartName="/ppt/slideLayouts/slideLayout1791.xml" ContentType="application/vnd.openxmlformats-officedocument.presentationml.slideLayout+xml"/>
  <Override PartName="/ppt/slideLayouts/slideLayout1792.xml" ContentType="application/vnd.openxmlformats-officedocument.presentationml.slideLayout+xml"/>
  <Override PartName="/ppt/slideLayouts/slideLayout1793.xml" ContentType="application/vnd.openxmlformats-officedocument.presentationml.slideLayout+xml"/>
  <Override PartName="/ppt/slideLayouts/slideLayout1794.xml" ContentType="application/vnd.openxmlformats-officedocument.presentationml.slideLayout+xml"/>
  <Override PartName="/ppt/slideLayouts/slideLayout1795.xml" ContentType="application/vnd.openxmlformats-officedocument.presentationml.slideLayout+xml"/>
  <Override PartName="/ppt/slideLayouts/slideLayout1796.xml" ContentType="application/vnd.openxmlformats-officedocument.presentationml.slideLayout+xml"/>
  <Override PartName="/ppt/slideLayouts/slideLayout1797.xml" ContentType="application/vnd.openxmlformats-officedocument.presentationml.slideLayout+xml"/>
  <Override PartName="/ppt/slideLayouts/slideLayout1798.xml" ContentType="application/vnd.openxmlformats-officedocument.presentationml.slideLayout+xml"/>
  <Override PartName="/ppt/slideLayouts/slideLayout1799.xml" ContentType="application/vnd.openxmlformats-officedocument.presentationml.slideLayout+xml"/>
  <Override PartName="/ppt/slideLayouts/slideLayout1800.xml" ContentType="application/vnd.openxmlformats-officedocument.presentationml.slideLayout+xml"/>
  <Override PartName="/ppt/slideLayouts/slideLayout1801.xml" ContentType="application/vnd.openxmlformats-officedocument.presentationml.slideLayout+xml"/>
  <Override PartName="/ppt/slideLayouts/slideLayout1802.xml" ContentType="application/vnd.openxmlformats-officedocument.presentationml.slideLayout+xml"/>
  <Override PartName="/ppt/slideLayouts/slideLayout1803.xml" ContentType="application/vnd.openxmlformats-officedocument.presentationml.slideLayout+xml"/>
  <Override PartName="/ppt/slideLayouts/slideLayout1804.xml" ContentType="application/vnd.openxmlformats-officedocument.presentationml.slideLayout+xml"/>
  <Override PartName="/ppt/slideLayouts/slideLayout1805.xml" ContentType="application/vnd.openxmlformats-officedocument.presentationml.slideLayout+xml"/>
  <Override PartName="/ppt/slideLayouts/slideLayout1806.xml" ContentType="application/vnd.openxmlformats-officedocument.presentationml.slideLayout+xml"/>
  <Override PartName="/ppt/slideLayouts/slideLayout1807.xml" ContentType="application/vnd.openxmlformats-officedocument.presentationml.slideLayout+xml"/>
  <Override PartName="/ppt/slideLayouts/slideLayout1808.xml" ContentType="application/vnd.openxmlformats-officedocument.presentationml.slideLayout+xml"/>
  <Override PartName="/ppt/slideLayouts/slideLayout1809.xml" ContentType="application/vnd.openxmlformats-officedocument.presentationml.slideLayout+xml"/>
  <Override PartName="/ppt/slideLayouts/slideLayout1810.xml" ContentType="application/vnd.openxmlformats-officedocument.presentationml.slideLayout+xml"/>
  <Override PartName="/ppt/slideLayouts/slideLayout1811.xml" ContentType="application/vnd.openxmlformats-officedocument.presentationml.slideLayout+xml"/>
  <Override PartName="/ppt/slideLayouts/slideLayout1812.xml" ContentType="application/vnd.openxmlformats-officedocument.presentationml.slideLayout+xml"/>
  <Override PartName="/ppt/slideLayouts/slideLayout1813.xml" ContentType="application/vnd.openxmlformats-officedocument.presentationml.slideLayout+xml"/>
  <Override PartName="/ppt/slideLayouts/slideLayout1814.xml" ContentType="application/vnd.openxmlformats-officedocument.presentationml.slideLayout+xml"/>
  <Override PartName="/ppt/slideLayouts/slideLayout1815.xml" ContentType="application/vnd.openxmlformats-officedocument.presentationml.slideLayout+xml"/>
  <Override PartName="/ppt/slideLayouts/slideLayout1816.xml" ContentType="application/vnd.openxmlformats-officedocument.presentationml.slideLayout+xml"/>
  <Override PartName="/ppt/slideLayouts/slideLayout1817.xml" ContentType="application/vnd.openxmlformats-officedocument.presentationml.slideLayout+xml"/>
  <Override PartName="/ppt/slideLayouts/slideLayout1818.xml" ContentType="application/vnd.openxmlformats-officedocument.presentationml.slideLayout+xml"/>
  <Override PartName="/ppt/slideLayouts/slideLayout1819.xml" ContentType="application/vnd.openxmlformats-officedocument.presentationml.slideLayout+xml"/>
  <Override PartName="/ppt/slideLayouts/slideLayout1820.xml" ContentType="application/vnd.openxmlformats-officedocument.presentationml.slideLayout+xml"/>
  <Override PartName="/ppt/slideLayouts/slideLayout1821.xml" ContentType="application/vnd.openxmlformats-officedocument.presentationml.slideLayout+xml"/>
  <Override PartName="/ppt/slideLayouts/slideLayout1822.xml" ContentType="application/vnd.openxmlformats-officedocument.presentationml.slideLayout+xml"/>
  <Override PartName="/ppt/slideLayouts/slideLayout1823.xml" ContentType="application/vnd.openxmlformats-officedocument.presentationml.slideLayout+xml"/>
  <Override PartName="/ppt/slideLayouts/slideLayout1824.xml" ContentType="application/vnd.openxmlformats-officedocument.presentationml.slideLayout+xml"/>
  <Override PartName="/ppt/slideLayouts/slideLayout1825.xml" ContentType="application/vnd.openxmlformats-officedocument.presentationml.slideLayout+xml"/>
  <Override PartName="/ppt/slideLayouts/slideLayout1826.xml" ContentType="application/vnd.openxmlformats-officedocument.presentationml.slideLayout+xml"/>
  <Override PartName="/ppt/slideLayouts/slideLayout1827.xml" ContentType="application/vnd.openxmlformats-officedocument.presentationml.slideLayout+xml"/>
  <Override PartName="/ppt/slideLayouts/slideLayout1828.xml" ContentType="application/vnd.openxmlformats-officedocument.presentationml.slideLayout+xml"/>
  <Override PartName="/ppt/slideLayouts/slideLayout1829.xml" ContentType="application/vnd.openxmlformats-officedocument.presentationml.slideLayout+xml"/>
  <Override PartName="/ppt/slideLayouts/slideLayout1830.xml" ContentType="application/vnd.openxmlformats-officedocument.presentationml.slideLayout+xml"/>
  <Override PartName="/ppt/slideLayouts/slideLayout1831.xml" ContentType="application/vnd.openxmlformats-officedocument.presentationml.slideLayout+xml"/>
  <Override PartName="/ppt/slideLayouts/slideLayout1832.xml" ContentType="application/vnd.openxmlformats-officedocument.presentationml.slideLayout+xml"/>
  <Override PartName="/ppt/slideLayouts/slideLayout1833.xml" ContentType="application/vnd.openxmlformats-officedocument.presentationml.slideLayout+xml"/>
  <Override PartName="/ppt/slideLayouts/slideLayout1834.xml" ContentType="application/vnd.openxmlformats-officedocument.presentationml.slideLayout+xml"/>
  <Override PartName="/ppt/slideLayouts/slideLayout1835.xml" ContentType="application/vnd.openxmlformats-officedocument.presentationml.slideLayout+xml"/>
  <Override PartName="/ppt/slideLayouts/slideLayout1836.xml" ContentType="application/vnd.openxmlformats-officedocument.presentationml.slideLayout+xml"/>
  <Override PartName="/ppt/slideLayouts/slideLayout1837.xml" ContentType="application/vnd.openxmlformats-officedocument.presentationml.slideLayout+xml"/>
  <Override PartName="/ppt/slideLayouts/slideLayout1838.xml" ContentType="application/vnd.openxmlformats-officedocument.presentationml.slideLayout+xml"/>
  <Override PartName="/ppt/slideLayouts/slideLayout1839.xml" ContentType="application/vnd.openxmlformats-officedocument.presentationml.slideLayout+xml"/>
  <Override PartName="/ppt/slideLayouts/slideLayout1840.xml" ContentType="application/vnd.openxmlformats-officedocument.presentationml.slideLayout+xml"/>
  <Override PartName="/ppt/slideLayouts/slideLayout1841.xml" ContentType="application/vnd.openxmlformats-officedocument.presentationml.slideLayout+xml"/>
  <Override PartName="/ppt/slideLayouts/slideLayout1842.xml" ContentType="application/vnd.openxmlformats-officedocument.presentationml.slideLayout+xml"/>
  <Override PartName="/ppt/slideLayouts/slideLayout1843.xml" ContentType="application/vnd.openxmlformats-officedocument.presentationml.slideLayout+xml"/>
  <Override PartName="/ppt/slideLayouts/slideLayout1844.xml" ContentType="application/vnd.openxmlformats-officedocument.presentationml.slideLayout+xml"/>
  <Override PartName="/ppt/slideLayouts/slideLayout1845.xml" ContentType="application/vnd.openxmlformats-officedocument.presentationml.slideLayout+xml"/>
  <Override PartName="/ppt/slideLayouts/slideLayout1846.xml" ContentType="application/vnd.openxmlformats-officedocument.presentationml.slideLayout+xml"/>
  <Override PartName="/ppt/slideLayouts/slideLayout1847.xml" ContentType="application/vnd.openxmlformats-officedocument.presentationml.slideLayout+xml"/>
  <Override PartName="/ppt/slideLayouts/slideLayout1848.xml" ContentType="application/vnd.openxmlformats-officedocument.presentationml.slideLayout+xml"/>
  <Override PartName="/ppt/slideLayouts/slideLayout1849.xml" ContentType="application/vnd.openxmlformats-officedocument.presentationml.slideLayout+xml"/>
  <Override PartName="/ppt/slideLayouts/slideLayout1850.xml" ContentType="application/vnd.openxmlformats-officedocument.presentationml.slideLayout+xml"/>
  <Override PartName="/ppt/slideLayouts/slideLayout1851.xml" ContentType="application/vnd.openxmlformats-officedocument.presentationml.slideLayout+xml"/>
  <Override PartName="/ppt/slideLayouts/slideLayout1852.xml" ContentType="application/vnd.openxmlformats-officedocument.presentationml.slideLayout+xml"/>
  <Override PartName="/ppt/slideLayouts/slideLayout1853.xml" ContentType="application/vnd.openxmlformats-officedocument.presentationml.slideLayout+xml"/>
  <Override PartName="/ppt/slideLayouts/slideLayout1854.xml" ContentType="application/vnd.openxmlformats-officedocument.presentationml.slideLayout+xml"/>
  <Override PartName="/ppt/slideLayouts/slideLayout1855.xml" ContentType="application/vnd.openxmlformats-officedocument.presentationml.slideLayout+xml"/>
  <Override PartName="/ppt/slideLayouts/slideLayout1856.xml" ContentType="application/vnd.openxmlformats-officedocument.presentationml.slideLayout+xml"/>
  <Override PartName="/ppt/slideLayouts/slideLayout1857.xml" ContentType="application/vnd.openxmlformats-officedocument.presentationml.slideLayout+xml"/>
  <Override PartName="/ppt/slideLayouts/slideLayout1858.xml" ContentType="application/vnd.openxmlformats-officedocument.presentationml.slideLayout+xml"/>
  <Override PartName="/ppt/slideLayouts/slideLayout1859.xml" ContentType="application/vnd.openxmlformats-officedocument.presentationml.slideLayout+xml"/>
  <Override PartName="/ppt/slideLayouts/slideLayout1860.xml" ContentType="application/vnd.openxmlformats-officedocument.presentationml.slideLayout+xml"/>
  <Override PartName="/ppt/slideLayouts/slideLayout1861.xml" ContentType="application/vnd.openxmlformats-officedocument.presentationml.slideLayout+xml"/>
  <Override PartName="/ppt/slideLayouts/slideLayout1862.xml" ContentType="application/vnd.openxmlformats-officedocument.presentationml.slideLayout+xml"/>
  <Override PartName="/ppt/slideLayouts/slideLayout1863.xml" ContentType="application/vnd.openxmlformats-officedocument.presentationml.slideLayout+xml"/>
  <Override PartName="/ppt/slideLayouts/slideLayout1864.xml" ContentType="application/vnd.openxmlformats-officedocument.presentationml.slideLayout+xml"/>
  <Override PartName="/ppt/slideLayouts/slideLayout1865.xml" ContentType="application/vnd.openxmlformats-officedocument.presentationml.slideLayout+xml"/>
  <Override PartName="/ppt/slideLayouts/slideLayout1866.xml" ContentType="application/vnd.openxmlformats-officedocument.presentationml.slideLayout+xml"/>
  <Override PartName="/ppt/slideLayouts/slideLayout1867.xml" ContentType="application/vnd.openxmlformats-officedocument.presentationml.slideLayout+xml"/>
  <Override PartName="/ppt/slideLayouts/slideLayout1868.xml" ContentType="application/vnd.openxmlformats-officedocument.presentationml.slideLayout+xml"/>
  <Override PartName="/ppt/slideLayouts/slideLayout1869.xml" ContentType="application/vnd.openxmlformats-officedocument.presentationml.slideLayout+xml"/>
  <Override PartName="/ppt/slideLayouts/slideLayout1870.xml" ContentType="application/vnd.openxmlformats-officedocument.presentationml.slideLayout+xml"/>
  <Override PartName="/ppt/slideLayouts/slideLayout1871.xml" ContentType="application/vnd.openxmlformats-officedocument.presentationml.slideLayout+xml"/>
  <Override PartName="/ppt/slideLayouts/slideLayout1872.xml" ContentType="application/vnd.openxmlformats-officedocument.presentationml.slideLayout+xml"/>
  <Override PartName="/ppt/slideLayouts/slideLayout1873.xml" ContentType="application/vnd.openxmlformats-officedocument.presentationml.slideLayout+xml"/>
  <Override PartName="/ppt/slideLayouts/slideLayout1874.xml" ContentType="application/vnd.openxmlformats-officedocument.presentationml.slideLayout+xml"/>
  <Override PartName="/ppt/slideLayouts/slideLayout1875.xml" ContentType="application/vnd.openxmlformats-officedocument.presentationml.slideLayout+xml"/>
  <Override PartName="/ppt/slideLayouts/slideLayout1876.xml" ContentType="application/vnd.openxmlformats-officedocument.presentationml.slideLayout+xml"/>
  <Override PartName="/ppt/slideLayouts/slideLayout1877.xml" ContentType="application/vnd.openxmlformats-officedocument.presentationml.slideLayout+xml"/>
  <Override PartName="/ppt/slideLayouts/slideLayout1878.xml" ContentType="application/vnd.openxmlformats-officedocument.presentationml.slideLayout+xml"/>
  <Override PartName="/ppt/slideLayouts/slideLayout1879.xml" ContentType="application/vnd.openxmlformats-officedocument.presentationml.slideLayout+xml"/>
  <Override PartName="/ppt/slideLayouts/slideLayout1880.xml" ContentType="application/vnd.openxmlformats-officedocument.presentationml.slideLayout+xml"/>
  <Override PartName="/ppt/slideLayouts/slideLayout1881.xml" ContentType="application/vnd.openxmlformats-officedocument.presentationml.slideLayout+xml"/>
  <Override PartName="/ppt/slideLayouts/slideLayout1882.xml" ContentType="application/vnd.openxmlformats-officedocument.presentationml.slideLayout+xml"/>
  <Override PartName="/ppt/slideLayouts/slideLayout1883.xml" ContentType="application/vnd.openxmlformats-officedocument.presentationml.slideLayout+xml"/>
  <Override PartName="/ppt/slideLayouts/slideLayout1884.xml" ContentType="application/vnd.openxmlformats-officedocument.presentationml.slideLayout+xml"/>
  <Override PartName="/ppt/slideLayouts/slideLayout1885.xml" ContentType="application/vnd.openxmlformats-officedocument.presentationml.slideLayout+xml"/>
  <Override PartName="/ppt/slideLayouts/slideLayout1886.xml" ContentType="application/vnd.openxmlformats-officedocument.presentationml.slideLayout+xml"/>
  <Override PartName="/ppt/slideLayouts/slideLayout1887.xml" ContentType="application/vnd.openxmlformats-officedocument.presentationml.slideLayout+xml"/>
  <Override PartName="/ppt/slideLayouts/slideLayout1888.xml" ContentType="application/vnd.openxmlformats-officedocument.presentationml.slideLayout+xml"/>
  <Override PartName="/ppt/slideLayouts/slideLayout1889.xml" ContentType="application/vnd.openxmlformats-officedocument.presentationml.slideLayout+xml"/>
  <Override PartName="/ppt/slideLayouts/slideLayout1890.xml" ContentType="application/vnd.openxmlformats-officedocument.presentationml.slideLayout+xml"/>
  <Override PartName="/ppt/slideLayouts/slideLayout1891.xml" ContentType="application/vnd.openxmlformats-officedocument.presentationml.slideLayout+xml"/>
  <Override PartName="/ppt/slideLayouts/slideLayout1892.xml" ContentType="application/vnd.openxmlformats-officedocument.presentationml.slideLayout+xml"/>
  <Override PartName="/ppt/slideLayouts/slideLayout1893.xml" ContentType="application/vnd.openxmlformats-officedocument.presentationml.slideLayout+xml"/>
  <Override PartName="/ppt/slideLayouts/slideLayout1894.xml" ContentType="application/vnd.openxmlformats-officedocument.presentationml.slideLayout+xml"/>
  <Override PartName="/ppt/slideLayouts/slideLayout1895.xml" ContentType="application/vnd.openxmlformats-officedocument.presentationml.slideLayout+xml"/>
  <Override PartName="/ppt/slideLayouts/slideLayout1896.xml" ContentType="application/vnd.openxmlformats-officedocument.presentationml.slideLayout+xml"/>
  <Override PartName="/ppt/slideLayouts/slideLayout1897.xml" ContentType="application/vnd.openxmlformats-officedocument.presentationml.slideLayout+xml"/>
  <Override PartName="/ppt/slideLayouts/slideLayout1898.xml" ContentType="application/vnd.openxmlformats-officedocument.presentationml.slideLayout+xml"/>
  <Override PartName="/ppt/slideLayouts/slideLayout1899.xml" ContentType="application/vnd.openxmlformats-officedocument.presentationml.slideLayout+xml"/>
  <Override PartName="/ppt/slideLayouts/slideLayout1900.xml" ContentType="application/vnd.openxmlformats-officedocument.presentationml.slideLayout+xml"/>
  <Override PartName="/ppt/slideLayouts/slideLayout1901.xml" ContentType="application/vnd.openxmlformats-officedocument.presentationml.slideLayout+xml"/>
  <Override PartName="/ppt/slideLayouts/slideLayout1902.xml" ContentType="application/vnd.openxmlformats-officedocument.presentationml.slideLayout+xml"/>
  <Override PartName="/ppt/slideLayouts/slideLayout1903.xml" ContentType="application/vnd.openxmlformats-officedocument.presentationml.slideLayout+xml"/>
  <Override PartName="/ppt/slideLayouts/slideLayout1904.xml" ContentType="application/vnd.openxmlformats-officedocument.presentationml.slideLayout+xml"/>
  <Override PartName="/ppt/slideLayouts/slideLayout1905.xml" ContentType="application/vnd.openxmlformats-officedocument.presentationml.slideLayout+xml"/>
  <Override PartName="/ppt/slideLayouts/slideLayout1906.xml" ContentType="application/vnd.openxmlformats-officedocument.presentationml.slideLayout+xml"/>
  <Override PartName="/ppt/slideLayouts/slideLayout1907.xml" ContentType="application/vnd.openxmlformats-officedocument.presentationml.slideLayout+xml"/>
  <Override PartName="/ppt/slideLayouts/slideLayout1908.xml" ContentType="application/vnd.openxmlformats-officedocument.presentationml.slideLayout+xml"/>
  <Override PartName="/ppt/slideLayouts/slideLayout1909.xml" ContentType="application/vnd.openxmlformats-officedocument.presentationml.slideLayout+xml"/>
  <Override PartName="/ppt/slideLayouts/slideLayout1910.xml" ContentType="application/vnd.openxmlformats-officedocument.presentationml.slideLayout+xml"/>
  <Override PartName="/ppt/slideLayouts/slideLayout1911.xml" ContentType="application/vnd.openxmlformats-officedocument.presentationml.slideLayout+xml"/>
  <Override PartName="/ppt/slideLayouts/slideLayout1912.xml" ContentType="application/vnd.openxmlformats-officedocument.presentationml.slideLayout+xml"/>
  <Override PartName="/ppt/slideLayouts/slideLayout1913.xml" ContentType="application/vnd.openxmlformats-officedocument.presentationml.slideLayout+xml"/>
  <Override PartName="/ppt/slideLayouts/slideLayout1914.xml" ContentType="application/vnd.openxmlformats-officedocument.presentationml.slideLayout+xml"/>
  <Override PartName="/ppt/slideLayouts/slideLayout1915.xml" ContentType="application/vnd.openxmlformats-officedocument.presentationml.slideLayout+xml"/>
  <Override PartName="/ppt/slideLayouts/slideLayout1916.xml" ContentType="application/vnd.openxmlformats-officedocument.presentationml.slideLayout+xml"/>
  <Override PartName="/ppt/slideLayouts/slideLayout1917.xml" ContentType="application/vnd.openxmlformats-officedocument.presentationml.slideLayout+xml"/>
  <Override PartName="/ppt/slideLayouts/slideLayout1918.xml" ContentType="application/vnd.openxmlformats-officedocument.presentationml.slideLayout+xml"/>
  <Override PartName="/ppt/slideLayouts/slideLayout1919.xml" ContentType="application/vnd.openxmlformats-officedocument.presentationml.slideLayout+xml"/>
  <Override PartName="/ppt/slideLayouts/slideLayout1920.xml" ContentType="application/vnd.openxmlformats-officedocument.presentationml.slideLayout+xml"/>
  <Override PartName="/ppt/slideLayouts/slideLayout1921.xml" ContentType="application/vnd.openxmlformats-officedocument.presentationml.slideLayout+xml"/>
  <Override PartName="/ppt/slideLayouts/slideLayout1922.xml" ContentType="application/vnd.openxmlformats-officedocument.presentationml.slideLayout+xml"/>
  <Override PartName="/ppt/slideLayouts/slideLayout1923.xml" ContentType="application/vnd.openxmlformats-officedocument.presentationml.slideLayout+xml"/>
  <Override PartName="/ppt/slideLayouts/slideLayout1924.xml" ContentType="application/vnd.openxmlformats-officedocument.presentationml.slideLayout+xml"/>
  <Override PartName="/ppt/slideLayouts/slideLayout1925.xml" ContentType="application/vnd.openxmlformats-officedocument.presentationml.slideLayout+xml"/>
  <Override PartName="/ppt/slideLayouts/slideLayout1926.xml" ContentType="application/vnd.openxmlformats-officedocument.presentationml.slideLayout+xml"/>
  <Override PartName="/ppt/slideLayouts/slideLayout1927.xml" ContentType="application/vnd.openxmlformats-officedocument.presentationml.slideLayout+xml"/>
  <Override PartName="/ppt/slideLayouts/slideLayout1928.xml" ContentType="application/vnd.openxmlformats-officedocument.presentationml.slideLayout+xml"/>
  <Override PartName="/ppt/slideLayouts/slideLayout1929.xml" ContentType="application/vnd.openxmlformats-officedocument.presentationml.slideLayout+xml"/>
  <Override PartName="/ppt/slideLayouts/slideLayout1930.xml" ContentType="application/vnd.openxmlformats-officedocument.presentationml.slideLayout+xml"/>
  <Override PartName="/ppt/slideLayouts/slideLayout1931.xml" ContentType="application/vnd.openxmlformats-officedocument.presentationml.slideLayout+xml"/>
  <Override PartName="/ppt/slideLayouts/slideLayout1932.xml" ContentType="application/vnd.openxmlformats-officedocument.presentationml.slideLayout+xml"/>
  <Override PartName="/ppt/slideLayouts/slideLayout1933.xml" ContentType="application/vnd.openxmlformats-officedocument.presentationml.slideLayout+xml"/>
  <Override PartName="/ppt/slideLayouts/slideLayout1934.xml" ContentType="application/vnd.openxmlformats-officedocument.presentationml.slideLayout+xml"/>
  <Override PartName="/ppt/slideLayouts/slideLayout1935.xml" ContentType="application/vnd.openxmlformats-officedocument.presentationml.slideLayout+xml"/>
  <Override PartName="/ppt/slideLayouts/slideLayout1936.xml" ContentType="application/vnd.openxmlformats-officedocument.presentationml.slideLayout+xml"/>
  <Override PartName="/ppt/slideLayouts/slideLayout1937.xml" ContentType="application/vnd.openxmlformats-officedocument.presentationml.slideLayout+xml"/>
  <Override PartName="/ppt/slideLayouts/slideLayout1938.xml" ContentType="application/vnd.openxmlformats-officedocument.presentationml.slideLayout+xml"/>
  <Override PartName="/ppt/slideLayouts/slideLayout1939.xml" ContentType="application/vnd.openxmlformats-officedocument.presentationml.slideLayout+xml"/>
  <Override PartName="/ppt/slideLayouts/slideLayout1940.xml" ContentType="application/vnd.openxmlformats-officedocument.presentationml.slideLayout+xml"/>
  <Override PartName="/ppt/slideLayouts/slideLayout1941.xml" ContentType="application/vnd.openxmlformats-officedocument.presentationml.slideLayout+xml"/>
  <Override PartName="/ppt/slideLayouts/slideLayout1942.xml" ContentType="application/vnd.openxmlformats-officedocument.presentationml.slideLayout+xml"/>
  <Override PartName="/ppt/slideLayouts/slideLayout1943.xml" ContentType="application/vnd.openxmlformats-officedocument.presentationml.slideLayout+xml"/>
  <Override PartName="/ppt/slideLayouts/slideLayout1944.xml" ContentType="application/vnd.openxmlformats-officedocument.presentationml.slideLayout+xml"/>
  <Override PartName="/ppt/slideLayouts/slideLayout1945.xml" ContentType="application/vnd.openxmlformats-officedocument.presentationml.slideLayout+xml"/>
  <Override PartName="/ppt/slideLayouts/slideLayout1946.xml" ContentType="application/vnd.openxmlformats-officedocument.presentationml.slideLayout+xml"/>
  <Override PartName="/ppt/slideLayouts/slideLayout1947.xml" ContentType="application/vnd.openxmlformats-officedocument.presentationml.slideLayout+xml"/>
  <Override PartName="/ppt/slideLayouts/slideLayout1948.xml" ContentType="application/vnd.openxmlformats-officedocument.presentationml.slideLayout+xml"/>
  <Override PartName="/ppt/slideLayouts/slideLayout1949.xml" ContentType="application/vnd.openxmlformats-officedocument.presentationml.slideLayout+xml"/>
  <Override PartName="/ppt/slideLayouts/slideLayout1950.xml" ContentType="application/vnd.openxmlformats-officedocument.presentationml.slideLayout+xml"/>
  <Override PartName="/ppt/slideLayouts/slideLayout1951.xml" ContentType="application/vnd.openxmlformats-officedocument.presentationml.slideLayout+xml"/>
  <Override PartName="/ppt/slideLayouts/slideLayout1952.xml" ContentType="application/vnd.openxmlformats-officedocument.presentationml.slideLayout+xml"/>
  <Override PartName="/ppt/slideLayouts/slideLayout1953.xml" ContentType="application/vnd.openxmlformats-officedocument.presentationml.slideLayout+xml"/>
  <Override PartName="/ppt/slideLayouts/slideLayout1954.xml" ContentType="application/vnd.openxmlformats-officedocument.presentationml.slideLayout+xml"/>
  <Override PartName="/ppt/slideLayouts/slideLayout1955.xml" ContentType="application/vnd.openxmlformats-officedocument.presentationml.slideLayout+xml"/>
  <Override PartName="/ppt/slideLayouts/slideLayout1956.xml" ContentType="application/vnd.openxmlformats-officedocument.presentationml.slideLayout+xml"/>
  <Override PartName="/ppt/slideLayouts/slideLayout1957.xml" ContentType="application/vnd.openxmlformats-officedocument.presentationml.slideLayout+xml"/>
  <Override PartName="/ppt/slideLayouts/slideLayout1958.xml" ContentType="application/vnd.openxmlformats-officedocument.presentationml.slideLayout+xml"/>
  <Override PartName="/ppt/slideLayouts/slideLayout1959.xml" ContentType="application/vnd.openxmlformats-officedocument.presentationml.slideLayout+xml"/>
  <Override PartName="/ppt/slideLayouts/slideLayout1960.xml" ContentType="application/vnd.openxmlformats-officedocument.presentationml.slideLayout+xml"/>
  <Override PartName="/ppt/slideLayouts/slideLayout1961.xml" ContentType="application/vnd.openxmlformats-officedocument.presentationml.slideLayout+xml"/>
  <Override PartName="/ppt/slideLayouts/slideLayout1962.xml" ContentType="application/vnd.openxmlformats-officedocument.presentationml.slideLayout+xml"/>
  <Override PartName="/ppt/slideLayouts/slideLayout1963.xml" ContentType="application/vnd.openxmlformats-officedocument.presentationml.slideLayout+xml"/>
  <Override PartName="/ppt/slideLayouts/slideLayout1964.xml" ContentType="application/vnd.openxmlformats-officedocument.presentationml.slideLayout+xml"/>
  <Override PartName="/ppt/slideLayouts/slideLayout1965.xml" ContentType="application/vnd.openxmlformats-officedocument.presentationml.slideLayout+xml"/>
  <Override PartName="/ppt/slideLayouts/slideLayout1966.xml" ContentType="application/vnd.openxmlformats-officedocument.presentationml.slideLayout+xml"/>
  <Override PartName="/ppt/slideLayouts/slideLayout1967.xml" ContentType="application/vnd.openxmlformats-officedocument.presentationml.slideLayout+xml"/>
  <Override PartName="/ppt/slideLayouts/slideLayout1968.xml" ContentType="application/vnd.openxmlformats-officedocument.presentationml.slideLayout+xml"/>
  <Override PartName="/ppt/slideLayouts/slideLayout1969.xml" ContentType="application/vnd.openxmlformats-officedocument.presentationml.slideLayout+xml"/>
  <Override PartName="/ppt/slideLayouts/slideLayout1970.xml" ContentType="application/vnd.openxmlformats-officedocument.presentationml.slideLayout+xml"/>
  <Override PartName="/ppt/slideLayouts/slideLayout1971.xml" ContentType="application/vnd.openxmlformats-officedocument.presentationml.slideLayout+xml"/>
  <Override PartName="/ppt/slideLayouts/slideLayout1972.xml" ContentType="application/vnd.openxmlformats-officedocument.presentationml.slideLayout+xml"/>
  <Override PartName="/ppt/slideLayouts/slideLayout1973.xml" ContentType="application/vnd.openxmlformats-officedocument.presentationml.slideLayout+xml"/>
  <Override PartName="/ppt/slideLayouts/slideLayout1974.xml" ContentType="application/vnd.openxmlformats-officedocument.presentationml.slideLayout+xml"/>
  <Override PartName="/ppt/slideLayouts/slideLayout1975.xml" ContentType="application/vnd.openxmlformats-officedocument.presentationml.slideLayout+xml"/>
  <Override PartName="/ppt/slideLayouts/slideLayout1976.xml" ContentType="application/vnd.openxmlformats-officedocument.presentationml.slideLayout+xml"/>
  <Override PartName="/ppt/slideLayouts/slideLayout1977.xml" ContentType="application/vnd.openxmlformats-officedocument.presentationml.slideLayout+xml"/>
  <Override PartName="/ppt/slideLayouts/slideLayout1978.xml" ContentType="application/vnd.openxmlformats-officedocument.presentationml.slideLayout+xml"/>
  <Override PartName="/ppt/slideLayouts/slideLayout1979.xml" ContentType="application/vnd.openxmlformats-officedocument.presentationml.slideLayout+xml"/>
  <Override PartName="/ppt/slideLayouts/slideLayout1980.xml" ContentType="application/vnd.openxmlformats-officedocument.presentationml.slideLayout+xml"/>
  <Override PartName="/ppt/slideLayouts/slideLayout1981.xml" ContentType="application/vnd.openxmlformats-officedocument.presentationml.slideLayout+xml"/>
  <Override PartName="/ppt/slideLayouts/slideLayout1982.xml" ContentType="application/vnd.openxmlformats-officedocument.presentationml.slideLayout+xml"/>
  <Override PartName="/ppt/slideLayouts/slideLayout1983.xml" ContentType="application/vnd.openxmlformats-officedocument.presentationml.slideLayout+xml"/>
  <Override PartName="/ppt/slideLayouts/slideLayout1984.xml" ContentType="application/vnd.openxmlformats-officedocument.presentationml.slideLayout+xml"/>
  <Override PartName="/ppt/slideLayouts/slideLayout1985.xml" ContentType="application/vnd.openxmlformats-officedocument.presentationml.slideLayout+xml"/>
  <Override PartName="/ppt/slideLayouts/slideLayout1986.xml" ContentType="application/vnd.openxmlformats-officedocument.presentationml.slideLayout+xml"/>
  <Override PartName="/ppt/slideLayouts/slideLayout1987.xml" ContentType="application/vnd.openxmlformats-officedocument.presentationml.slideLayout+xml"/>
  <Override PartName="/ppt/slideLayouts/slideLayout1988.xml" ContentType="application/vnd.openxmlformats-officedocument.presentationml.slideLayout+xml"/>
  <Override PartName="/ppt/slideLayouts/slideLayout1989.xml" ContentType="application/vnd.openxmlformats-officedocument.presentationml.slideLayout+xml"/>
  <Override PartName="/ppt/slideLayouts/slideLayout1990.xml" ContentType="application/vnd.openxmlformats-officedocument.presentationml.slideLayout+xml"/>
  <Override PartName="/ppt/slideLayouts/slideLayout1991.xml" ContentType="application/vnd.openxmlformats-officedocument.presentationml.slideLayout+xml"/>
  <Override PartName="/ppt/slideLayouts/slideLayout1992.xml" ContentType="application/vnd.openxmlformats-officedocument.presentationml.slideLayout+xml"/>
  <Override PartName="/ppt/slideLayouts/slideLayout1993.xml" ContentType="application/vnd.openxmlformats-officedocument.presentationml.slideLayout+xml"/>
  <Override PartName="/ppt/slideLayouts/slideLayout1994.xml" ContentType="application/vnd.openxmlformats-officedocument.presentationml.slideLayout+xml"/>
  <Override PartName="/ppt/slideLayouts/slideLayout1995.xml" ContentType="application/vnd.openxmlformats-officedocument.presentationml.slideLayout+xml"/>
  <Override PartName="/ppt/slideLayouts/slideLayout1996.xml" ContentType="application/vnd.openxmlformats-officedocument.presentationml.slideLayout+xml"/>
  <Override PartName="/ppt/slideLayouts/slideLayout1997.xml" ContentType="application/vnd.openxmlformats-officedocument.presentationml.slideLayout+xml"/>
  <Override PartName="/ppt/slideLayouts/slideLayout1998.xml" ContentType="application/vnd.openxmlformats-officedocument.presentationml.slideLayout+xml"/>
  <Override PartName="/ppt/slideLayouts/slideLayout1999.xml" ContentType="application/vnd.openxmlformats-officedocument.presentationml.slideLayout+xml"/>
  <Override PartName="/ppt/slideLayouts/slideLayout2000.xml" ContentType="application/vnd.openxmlformats-officedocument.presentationml.slideLayout+xml"/>
  <Override PartName="/ppt/slideLayouts/slideLayout2001.xml" ContentType="application/vnd.openxmlformats-officedocument.presentationml.slideLayout+xml"/>
  <Override PartName="/ppt/slideLayouts/slideLayout2002.xml" ContentType="application/vnd.openxmlformats-officedocument.presentationml.slideLayout+xml"/>
  <Override PartName="/ppt/slideLayouts/slideLayout2003.xml" ContentType="application/vnd.openxmlformats-officedocument.presentationml.slideLayout+xml"/>
  <Override PartName="/ppt/slideLayouts/slideLayout2004.xml" ContentType="application/vnd.openxmlformats-officedocument.presentationml.slideLayout+xml"/>
  <Override PartName="/ppt/slideLayouts/slideLayout2005.xml" ContentType="application/vnd.openxmlformats-officedocument.presentationml.slideLayout+xml"/>
  <Override PartName="/ppt/slideLayouts/slideLayout2006.xml" ContentType="application/vnd.openxmlformats-officedocument.presentationml.slideLayout+xml"/>
  <Override PartName="/ppt/slideLayouts/slideLayout2007.xml" ContentType="application/vnd.openxmlformats-officedocument.presentationml.slideLayout+xml"/>
  <Override PartName="/ppt/slideLayouts/slideLayout2008.xml" ContentType="application/vnd.openxmlformats-officedocument.presentationml.slideLayout+xml"/>
  <Override PartName="/ppt/slideLayouts/slideLayout2009.xml" ContentType="application/vnd.openxmlformats-officedocument.presentationml.slideLayout+xml"/>
  <Override PartName="/ppt/slideLayouts/slideLayout2010.xml" ContentType="application/vnd.openxmlformats-officedocument.presentationml.slideLayout+xml"/>
  <Override PartName="/ppt/slideLayouts/slideLayout2011.xml" ContentType="application/vnd.openxmlformats-officedocument.presentationml.slideLayout+xml"/>
  <Override PartName="/ppt/slideLayouts/slideLayout2012.xml" ContentType="application/vnd.openxmlformats-officedocument.presentationml.slideLayout+xml"/>
  <Override PartName="/ppt/slideLayouts/slideLayout2013.xml" ContentType="application/vnd.openxmlformats-officedocument.presentationml.slideLayout+xml"/>
  <Override PartName="/ppt/slideLayouts/slideLayout2014.xml" ContentType="application/vnd.openxmlformats-officedocument.presentationml.slideLayout+xml"/>
  <Override PartName="/ppt/slideLayouts/slideLayout2015.xml" ContentType="application/vnd.openxmlformats-officedocument.presentationml.slideLayout+xml"/>
  <Override PartName="/ppt/slideLayouts/slideLayout2016.xml" ContentType="application/vnd.openxmlformats-officedocument.presentationml.slideLayout+xml"/>
  <Override PartName="/ppt/slideLayouts/slideLayout2017.xml" ContentType="application/vnd.openxmlformats-officedocument.presentationml.slideLayout+xml"/>
  <Override PartName="/ppt/slideLayouts/slideLayout2018.xml" ContentType="application/vnd.openxmlformats-officedocument.presentationml.slideLayout+xml"/>
  <Override PartName="/ppt/slideLayouts/slideLayout2019.xml" ContentType="application/vnd.openxmlformats-officedocument.presentationml.slideLayout+xml"/>
  <Override PartName="/ppt/slideLayouts/slideLayout2020.xml" ContentType="application/vnd.openxmlformats-officedocument.presentationml.slideLayout+xml"/>
  <Override PartName="/ppt/slideLayouts/slideLayout2021.xml" ContentType="application/vnd.openxmlformats-officedocument.presentationml.slideLayout+xml"/>
  <Override PartName="/ppt/slideLayouts/slideLayout2022.xml" ContentType="application/vnd.openxmlformats-officedocument.presentationml.slideLayout+xml"/>
  <Override PartName="/ppt/slideLayouts/slideLayout2023.xml" ContentType="application/vnd.openxmlformats-officedocument.presentationml.slideLayout+xml"/>
  <Override PartName="/ppt/slideLayouts/slideLayout2024.xml" ContentType="application/vnd.openxmlformats-officedocument.presentationml.slideLayout+xml"/>
  <Override PartName="/ppt/slideLayouts/slideLayout2025.xml" ContentType="application/vnd.openxmlformats-officedocument.presentationml.slideLayout+xml"/>
  <Override PartName="/ppt/slideLayouts/slideLayout2026.xml" ContentType="application/vnd.openxmlformats-officedocument.presentationml.slideLayout+xml"/>
  <Override PartName="/ppt/slideLayouts/slideLayout2027.xml" ContentType="application/vnd.openxmlformats-officedocument.presentationml.slideLayout+xml"/>
  <Override PartName="/ppt/slideLayouts/slideLayout2028.xml" ContentType="application/vnd.openxmlformats-officedocument.presentationml.slideLayout+xml"/>
  <Override PartName="/ppt/slideLayouts/slideLayout2029.xml" ContentType="application/vnd.openxmlformats-officedocument.presentationml.slideLayout+xml"/>
  <Override PartName="/ppt/slideLayouts/slideLayout2030.xml" ContentType="application/vnd.openxmlformats-officedocument.presentationml.slideLayout+xml"/>
  <Override PartName="/ppt/slideLayouts/slideLayout2031.xml" ContentType="application/vnd.openxmlformats-officedocument.presentationml.slideLayout+xml"/>
  <Override PartName="/ppt/slideLayouts/slideLayout2032.xml" ContentType="application/vnd.openxmlformats-officedocument.presentationml.slideLayout+xml"/>
  <Override PartName="/ppt/slideLayouts/slideLayout2033.xml" ContentType="application/vnd.openxmlformats-officedocument.presentationml.slideLayout+xml"/>
  <Override PartName="/ppt/slideLayouts/slideLayout2034.xml" ContentType="application/vnd.openxmlformats-officedocument.presentationml.slideLayout+xml"/>
  <Override PartName="/ppt/slideLayouts/slideLayout2035.xml" ContentType="application/vnd.openxmlformats-officedocument.presentationml.slideLayout+xml"/>
  <Override PartName="/ppt/slideLayouts/slideLayout2036.xml" ContentType="application/vnd.openxmlformats-officedocument.presentationml.slideLayout+xml"/>
  <Override PartName="/ppt/slideLayouts/slideLayout2037.xml" ContentType="application/vnd.openxmlformats-officedocument.presentationml.slideLayout+xml"/>
  <Override PartName="/ppt/slideLayouts/slideLayout2038.xml" ContentType="application/vnd.openxmlformats-officedocument.presentationml.slideLayout+xml"/>
  <Override PartName="/ppt/slideLayouts/slideLayout2039.xml" ContentType="application/vnd.openxmlformats-officedocument.presentationml.slideLayout+xml"/>
  <Override PartName="/ppt/slideLayouts/slideLayout2040.xml" ContentType="application/vnd.openxmlformats-officedocument.presentationml.slideLayout+xml"/>
  <Override PartName="/ppt/slideLayouts/slideLayout2041.xml" ContentType="application/vnd.openxmlformats-officedocument.presentationml.slideLayout+xml"/>
  <Override PartName="/ppt/slideLayouts/slideLayout2042.xml" ContentType="application/vnd.openxmlformats-officedocument.presentationml.slideLayout+xml"/>
  <Override PartName="/ppt/slideLayouts/slideLayout2043.xml" ContentType="application/vnd.openxmlformats-officedocument.presentationml.slideLayout+xml"/>
  <Override PartName="/ppt/slideLayouts/slideLayout2044.xml" ContentType="application/vnd.openxmlformats-officedocument.presentationml.slideLayout+xml"/>
  <Override PartName="/ppt/slideLayouts/slideLayout2045.xml" ContentType="application/vnd.openxmlformats-officedocument.presentationml.slideLayout+xml"/>
  <Override PartName="/ppt/slideLayouts/slideLayout2046.xml" ContentType="application/vnd.openxmlformats-officedocument.presentationml.slideLayout+xml"/>
  <Override PartName="/ppt/slideLayouts/slideLayout2047.xml" ContentType="application/vnd.openxmlformats-officedocument.presentationml.slideLayout+xml"/>
  <Override PartName="/ppt/slideLayouts/slideLayout2048.xml" ContentType="application/vnd.openxmlformats-officedocument.presentationml.slideLayout+xml"/>
  <Override PartName="/ppt/slideLayouts/slideLayout2049.xml" ContentType="application/vnd.openxmlformats-officedocument.presentationml.slideLayout+xml"/>
  <Override PartName="/ppt/slideLayouts/slideLayout2050.xml" ContentType="application/vnd.openxmlformats-officedocument.presentationml.slideLayout+xml"/>
  <Override PartName="/ppt/slideLayouts/slideLayout2051.xml" ContentType="application/vnd.openxmlformats-officedocument.presentationml.slideLayout+xml"/>
  <Override PartName="/ppt/slideLayouts/slideLayout2052.xml" ContentType="application/vnd.openxmlformats-officedocument.presentationml.slideLayout+xml"/>
  <Override PartName="/ppt/slideLayouts/slideLayout2053.xml" ContentType="application/vnd.openxmlformats-officedocument.presentationml.slideLayout+xml"/>
  <Override PartName="/ppt/slideLayouts/slideLayout2054.xml" ContentType="application/vnd.openxmlformats-officedocument.presentationml.slideLayout+xml"/>
  <Override PartName="/ppt/slideLayouts/slideLayout2055.xml" ContentType="application/vnd.openxmlformats-officedocument.presentationml.slideLayout+xml"/>
  <Override PartName="/ppt/slideLayouts/slideLayout2056.xml" ContentType="application/vnd.openxmlformats-officedocument.presentationml.slideLayout+xml"/>
  <Override PartName="/ppt/slideLayouts/slideLayout2057.xml" ContentType="application/vnd.openxmlformats-officedocument.presentationml.slideLayout+xml"/>
  <Override PartName="/ppt/slideLayouts/slideLayout2058.xml" ContentType="application/vnd.openxmlformats-officedocument.presentationml.slideLayout+xml"/>
  <Override PartName="/ppt/slideLayouts/slideLayout2059.xml" ContentType="application/vnd.openxmlformats-officedocument.presentationml.slideLayout+xml"/>
  <Override PartName="/ppt/slideLayouts/slideLayout2060.xml" ContentType="application/vnd.openxmlformats-officedocument.presentationml.slideLayout+xml"/>
  <Override PartName="/ppt/slideLayouts/slideLayout2061.xml" ContentType="application/vnd.openxmlformats-officedocument.presentationml.slideLayout+xml"/>
  <Override PartName="/ppt/slideLayouts/slideLayout2062.xml" ContentType="application/vnd.openxmlformats-officedocument.presentationml.slideLayout+xml"/>
  <Override PartName="/ppt/slideLayouts/slideLayout2063.xml" ContentType="application/vnd.openxmlformats-officedocument.presentationml.slideLayout+xml"/>
  <Override PartName="/ppt/slideLayouts/slideLayout2064.xml" ContentType="application/vnd.openxmlformats-officedocument.presentationml.slideLayout+xml"/>
  <Override PartName="/ppt/slideLayouts/slideLayout2065.xml" ContentType="application/vnd.openxmlformats-officedocument.presentationml.slideLayout+xml"/>
  <Override PartName="/ppt/slideLayouts/slideLayout2066.xml" ContentType="application/vnd.openxmlformats-officedocument.presentationml.slideLayout+xml"/>
  <Override PartName="/ppt/slideLayouts/slideLayout2067.xml" ContentType="application/vnd.openxmlformats-officedocument.presentationml.slideLayout+xml"/>
  <Override PartName="/ppt/slideLayouts/slideLayout2068.xml" ContentType="application/vnd.openxmlformats-officedocument.presentationml.slideLayout+xml"/>
  <Override PartName="/ppt/slideLayouts/slideLayout2069.xml" ContentType="application/vnd.openxmlformats-officedocument.presentationml.slideLayout+xml"/>
  <Override PartName="/ppt/slideLayouts/slideLayout2070.xml" ContentType="application/vnd.openxmlformats-officedocument.presentationml.slideLayout+xml"/>
  <Override PartName="/ppt/slideLayouts/slideLayout2071.xml" ContentType="application/vnd.openxmlformats-officedocument.presentationml.slideLayout+xml"/>
  <Override PartName="/ppt/slideLayouts/slideLayout2072.xml" ContentType="application/vnd.openxmlformats-officedocument.presentationml.slideLayout+xml"/>
  <Override PartName="/ppt/slideLayouts/slideLayout2073.xml" ContentType="application/vnd.openxmlformats-officedocument.presentationml.slideLayout+xml"/>
  <Override PartName="/ppt/slideLayouts/slideLayout2074.xml" ContentType="application/vnd.openxmlformats-officedocument.presentationml.slideLayout+xml"/>
  <Override PartName="/ppt/slideLayouts/slideLayout2075.xml" ContentType="application/vnd.openxmlformats-officedocument.presentationml.slideLayout+xml"/>
  <Override PartName="/ppt/slideLayouts/slideLayout2076.xml" ContentType="application/vnd.openxmlformats-officedocument.presentationml.slideLayout+xml"/>
  <Override PartName="/ppt/slideLayouts/slideLayout2077.xml" ContentType="application/vnd.openxmlformats-officedocument.presentationml.slideLayout+xml"/>
  <Override PartName="/ppt/slideLayouts/slideLayout2078.xml" ContentType="application/vnd.openxmlformats-officedocument.presentationml.slideLayout+xml"/>
  <Override PartName="/ppt/slideLayouts/slideLayout2079.xml" ContentType="application/vnd.openxmlformats-officedocument.presentationml.slideLayout+xml"/>
  <Override PartName="/ppt/slideLayouts/slideLayout2080.xml" ContentType="application/vnd.openxmlformats-officedocument.presentationml.slideLayout+xml"/>
  <Override PartName="/ppt/slideLayouts/slideLayout2081.xml" ContentType="application/vnd.openxmlformats-officedocument.presentationml.slideLayout+xml"/>
  <Override PartName="/ppt/slideLayouts/slideLayout2082.xml" ContentType="application/vnd.openxmlformats-officedocument.presentationml.slideLayout+xml"/>
  <Override PartName="/ppt/slideLayouts/slideLayout2083.xml" ContentType="application/vnd.openxmlformats-officedocument.presentationml.slideLayout+xml"/>
  <Override PartName="/ppt/slideLayouts/slideLayout2084.xml" ContentType="application/vnd.openxmlformats-officedocument.presentationml.slideLayout+xml"/>
  <Override PartName="/ppt/slideLayouts/slideLayout2085.xml" ContentType="application/vnd.openxmlformats-officedocument.presentationml.slideLayout+xml"/>
  <Override PartName="/ppt/slideLayouts/slideLayout2086.xml" ContentType="application/vnd.openxmlformats-officedocument.presentationml.slideLayout+xml"/>
  <Override PartName="/ppt/slideLayouts/slideLayout2087.xml" ContentType="application/vnd.openxmlformats-officedocument.presentationml.slideLayout+xml"/>
  <Override PartName="/ppt/slideLayouts/slideLayout2088.xml" ContentType="application/vnd.openxmlformats-officedocument.presentationml.slideLayout+xml"/>
  <Override PartName="/ppt/slideLayouts/slideLayout2089.xml" ContentType="application/vnd.openxmlformats-officedocument.presentationml.slideLayout+xml"/>
  <Override PartName="/ppt/slideLayouts/slideLayout2090.xml" ContentType="application/vnd.openxmlformats-officedocument.presentationml.slideLayout+xml"/>
  <Override PartName="/ppt/slideLayouts/slideLayout2091.xml" ContentType="application/vnd.openxmlformats-officedocument.presentationml.slideLayout+xml"/>
  <Override PartName="/ppt/slideLayouts/slideLayout2092.xml" ContentType="application/vnd.openxmlformats-officedocument.presentationml.slideLayout+xml"/>
  <Override PartName="/ppt/slideLayouts/slideLayout2093.xml" ContentType="application/vnd.openxmlformats-officedocument.presentationml.slideLayout+xml"/>
  <Override PartName="/ppt/slideLayouts/slideLayout2094.xml" ContentType="application/vnd.openxmlformats-officedocument.presentationml.slideLayout+xml"/>
  <Override PartName="/ppt/slideLayouts/slideLayout2095.xml" ContentType="application/vnd.openxmlformats-officedocument.presentationml.slideLayout+xml"/>
  <Override PartName="/ppt/slideLayouts/slideLayout2096.xml" ContentType="application/vnd.openxmlformats-officedocument.presentationml.slideLayout+xml"/>
  <Override PartName="/ppt/slideLayouts/slideLayout2097.xml" ContentType="application/vnd.openxmlformats-officedocument.presentationml.slideLayout+xml"/>
  <Override PartName="/ppt/slideLayouts/slideLayout2098.xml" ContentType="application/vnd.openxmlformats-officedocument.presentationml.slideLayout+xml"/>
  <Override PartName="/ppt/slideLayouts/slideLayout2099.xml" ContentType="application/vnd.openxmlformats-officedocument.presentationml.slideLayout+xml"/>
  <Override PartName="/ppt/slideLayouts/slideLayout2100.xml" ContentType="application/vnd.openxmlformats-officedocument.presentationml.slideLayout+xml"/>
  <Override PartName="/ppt/slideLayouts/slideLayout2101.xml" ContentType="application/vnd.openxmlformats-officedocument.presentationml.slideLayout+xml"/>
  <Override PartName="/ppt/slideLayouts/slideLayout2102.xml" ContentType="application/vnd.openxmlformats-officedocument.presentationml.slideLayout+xml"/>
  <Override PartName="/ppt/slideLayouts/slideLayout2103.xml" ContentType="application/vnd.openxmlformats-officedocument.presentationml.slideLayout+xml"/>
  <Override PartName="/ppt/slideLayouts/slideLayout2104.xml" ContentType="application/vnd.openxmlformats-officedocument.presentationml.slideLayout+xml"/>
  <Override PartName="/ppt/slideLayouts/slideLayout2105.xml" ContentType="application/vnd.openxmlformats-officedocument.presentationml.slideLayout+xml"/>
  <Override PartName="/ppt/slideLayouts/slideLayout2106.xml" ContentType="application/vnd.openxmlformats-officedocument.presentationml.slideLayout+xml"/>
  <Override PartName="/ppt/slideLayouts/slideLayout2107.xml" ContentType="application/vnd.openxmlformats-officedocument.presentationml.slideLayout+xml"/>
  <Override PartName="/ppt/slideLayouts/slideLayout2108.xml" ContentType="application/vnd.openxmlformats-officedocument.presentationml.slideLayout+xml"/>
  <Override PartName="/ppt/slideLayouts/slideLayout2109.xml" ContentType="application/vnd.openxmlformats-officedocument.presentationml.slideLayout+xml"/>
  <Override PartName="/ppt/slideLayouts/slideLayout2110.xml" ContentType="application/vnd.openxmlformats-officedocument.presentationml.slideLayout+xml"/>
  <Override PartName="/ppt/slideLayouts/slideLayout2111.xml" ContentType="application/vnd.openxmlformats-officedocument.presentationml.slideLayout+xml"/>
  <Override PartName="/ppt/slideLayouts/slideLayout2112.xml" ContentType="application/vnd.openxmlformats-officedocument.presentationml.slideLayout+xml"/>
  <Override PartName="/ppt/slideLayouts/slideLayout2113.xml" ContentType="application/vnd.openxmlformats-officedocument.presentationml.slideLayout+xml"/>
  <Override PartName="/ppt/slideLayouts/slideLayout2114.xml" ContentType="application/vnd.openxmlformats-officedocument.presentationml.slideLayout+xml"/>
  <Override PartName="/ppt/slideLayouts/slideLayout2115.xml" ContentType="application/vnd.openxmlformats-officedocument.presentationml.slideLayout+xml"/>
  <Override PartName="/ppt/slideLayouts/slideLayout2116.xml" ContentType="application/vnd.openxmlformats-officedocument.presentationml.slideLayout+xml"/>
  <Override PartName="/ppt/slideLayouts/slideLayout2117.xml" ContentType="application/vnd.openxmlformats-officedocument.presentationml.slideLayout+xml"/>
  <Override PartName="/ppt/slideLayouts/slideLayout2118.xml" ContentType="application/vnd.openxmlformats-officedocument.presentationml.slideLayout+xml"/>
  <Override PartName="/ppt/slideLayouts/slideLayout2119.xml" ContentType="application/vnd.openxmlformats-officedocument.presentationml.slideLayout+xml"/>
  <Override PartName="/ppt/slideLayouts/slideLayout2120.xml" ContentType="application/vnd.openxmlformats-officedocument.presentationml.slideLayout+xml"/>
  <Override PartName="/ppt/slideLayouts/slideLayout2121.xml" ContentType="application/vnd.openxmlformats-officedocument.presentationml.slideLayout+xml"/>
  <Override PartName="/ppt/slideLayouts/slideLayout2122.xml" ContentType="application/vnd.openxmlformats-officedocument.presentationml.slideLayout+xml"/>
  <Override PartName="/ppt/slideLayouts/slideLayout2123.xml" ContentType="application/vnd.openxmlformats-officedocument.presentationml.slideLayout+xml"/>
  <Override PartName="/ppt/slideLayouts/slideLayout2124.xml" ContentType="application/vnd.openxmlformats-officedocument.presentationml.slideLayout+xml"/>
  <Override PartName="/ppt/slideLayouts/slideLayout2125.xml" ContentType="application/vnd.openxmlformats-officedocument.presentationml.slideLayout+xml"/>
  <Override PartName="/ppt/slideLayouts/slideLayout2126.xml" ContentType="application/vnd.openxmlformats-officedocument.presentationml.slideLayout+xml"/>
  <Override PartName="/ppt/slideLayouts/slideLayout2127.xml" ContentType="application/vnd.openxmlformats-officedocument.presentationml.slideLayout+xml"/>
  <Override PartName="/ppt/slideLayouts/slideLayout2128.xml" ContentType="application/vnd.openxmlformats-officedocument.presentationml.slideLayout+xml"/>
  <Override PartName="/ppt/slideLayouts/slideLayout2129.xml" ContentType="application/vnd.openxmlformats-officedocument.presentationml.slideLayout+xml"/>
  <Override PartName="/ppt/slideLayouts/slideLayout2130.xml" ContentType="application/vnd.openxmlformats-officedocument.presentationml.slideLayout+xml"/>
  <Override PartName="/ppt/slideLayouts/slideLayout2131.xml" ContentType="application/vnd.openxmlformats-officedocument.presentationml.slideLayout+xml"/>
  <Override PartName="/ppt/slideLayouts/slideLayout2132.xml" ContentType="application/vnd.openxmlformats-officedocument.presentationml.slideLayout+xml"/>
  <Override PartName="/ppt/slideLayouts/slideLayout2133.xml" ContentType="application/vnd.openxmlformats-officedocument.presentationml.slideLayout+xml"/>
  <Override PartName="/ppt/slideLayouts/slideLayout2134.xml" ContentType="application/vnd.openxmlformats-officedocument.presentationml.slideLayout+xml"/>
  <Override PartName="/ppt/slideLayouts/slideLayout2135.xml" ContentType="application/vnd.openxmlformats-officedocument.presentationml.slideLayout+xml"/>
  <Override PartName="/ppt/slideLayouts/slideLayout2136.xml" ContentType="application/vnd.openxmlformats-officedocument.presentationml.slideLayout+xml"/>
  <Override PartName="/ppt/slideLayouts/slideLayout2137.xml" ContentType="application/vnd.openxmlformats-officedocument.presentationml.slideLayout+xml"/>
  <Override PartName="/ppt/slideLayouts/slideLayout2138.xml" ContentType="application/vnd.openxmlformats-officedocument.presentationml.slideLayout+xml"/>
  <Override PartName="/ppt/slideLayouts/slideLayout2139.xml" ContentType="application/vnd.openxmlformats-officedocument.presentationml.slideLayout+xml"/>
  <Override PartName="/ppt/slideLayouts/slideLayout2140.xml" ContentType="application/vnd.openxmlformats-officedocument.presentationml.slideLayout+xml"/>
  <Override PartName="/ppt/slideLayouts/slideLayout2141.xml" ContentType="application/vnd.openxmlformats-officedocument.presentationml.slideLayout+xml"/>
  <Override PartName="/ppt/slideLayouts/slideLayout2142.xml" ContentType="application/vnd.openxmlformats-officedocument.presentationml.slideLayout+xml"/>
  <Override PartName="/ppt/slideLayouts/slideLayout2143.xml" ContentType="application/vnd.openxmlformats-officedocument.presentationml.slideLayout+xml"/>
  <Override PartName="/ppt/slideLayouts/slideLayout2144.xml" ContentType="application/vnd.openxmlformats-officedocument.presentationml.slideLayout+xml"/>
  <Override PartName="/ppt/slideLayouts/slideLayout2145.xml" ContentType="application/vnd.openxmlformats-officedocument.presentationml.slideLayout+xml"/>
  <Override PartName="/ppt/slideLayouts/slideLayout2146.xml" ContentType="application/vnd.openxmlformats-officedocument.presentationml.slideLayout+xml"/>
  <Override PartName="/ppt/slideLayouts/slideLayout2147.xml" ContentType="application/vnd.openxmlformats-officedocument.presentationml.slideLayout+xml"/>
  <Override PartName="/ppt/slideLayouts/slideLayout2148.xml" ContentType="application/vnd.openxmlformats-officedocument.presentationml.slideLayout+xml"/>
  <Override PartName="/ppt/slideLayouts/slideLayout2149.xml" ContentType="application/vnd.openxmlformats-officedocument.presentationml.slideLayout+xml"/>
  <Override PartName="/ppt/slideLayouts/slideLayout2150.xml" ContentType="application/vnd.openxmlformats-officedocument.presentationml.slideLayout+xml"/>
  <Override PartName="/ppt/slideLayouts/slideLayout2151.xml" ContentType="application/vnd.openxmlformats-officedocument.presentationml.slideLayout+xml"/>
  <Override PartName="/ppt/slideLayouts/slideLayout2152.xml" ContentType="application/vnd.openxmlformats-officedocument.presentationml.slideLayout+xml"/>
  <Override PartName="/ppt/slideLayouts/slideLayout2153.xml" ContentType="application/vnd.openxmlformats-officedocument.presentationml.slideLayout+xml"/>
  <Override PartName="/ppt/slideLayouts/slideLayout2154.xml" ContentType="application/vnd.openxmlformats-officedocument.presentationml.slideLayout+xml"/>
  <Override PartName="/ppt/slideLayouts/slideLayout2155.xml" ContentType="application/vnd.openxmlformats-officedocument.presentationml.slideLayout+xml"/>
  <Override PartName="/ppt/slideLayouts/slideLayout2156.xml" ContentType="application/vnd.openxmlformats-officedocument.presentationml.slideLayout+xml"/>
  <Override PartName="/ppt/slideLayouts/slideLayout2157.xml" ContentType="application/vnd.openxmlformats-officedocument.presentationml.slideLayout+xml"/>
  <Override PartName="/ppt/slideLayouts/slideLayout2158.xml" ContentType="application/vnd.openxmlformats-officedocument.presentationml.slideLayout+xml"/>
  <Override PartName="/ppt/slideLayouts/slideLayout2159.xml" ContentType="application/vnd.openxmlformats-officedocument.presentationml.slideLayout+xml"/>
  <Override PartName="/ppt/slideLayouts/slideLayout2160.xml" ContentType="application/vnd.openxmlformats-officedocument.presentationml.slideLayout+xml"/>
  <Override PartName="/ppt/slideLayouts/slideLayout2161.xml" ContentType="application/vnd.openxmlformats-officedocument.presentationml.slideLayout+xml"/>
  <Override PartName="/ppt/slideLayouts/slideLayout2162.xml" ContentType="application/vnd.openxmlformats-officedocument.presentationml.slideLayout+xml"/>
  <Override PartName="/ppt/slideLayouts/slideLayout2163.xml" ContentType="application/vnd.openxmlformats-officedocument.presentationml.slideLayout+xml"/>
  <Override PartName="/ppt/slideLayouts/slideLayout2164.xml" ContentType="application/vnd.openxmlformats-officedocument.presentationml.slideLayout+xml"/>
  <Override PartName="/ppt/slideLayouts/slideLayout2165.xml" ContentType="application/vnd.openxmlformats-officedocument.presentationml.slideLayout+xml"/>
  <Override PartName="/ppt/slideLayouts/slideLayout2166.xml" ContentType="application/vnd.openxmlformats-officedocument.presentationml.slideLayout+xml"/>
  <Override PartName="/ppt/slideLayouts/slideLayout2167.xml" ContentType="application/vnd.openxmlformats-officedocument.presentationml.slideLayout+xml"/>
  <Override PartName="/ppt/slideLayouts/slideLayout2168.xml" ContentType="application/vnd.openxmlformats-officedocument.presentationml.slideLayout+xml"/>
  <Override PartName="/ppt/slideLayouts/slideLayout2169.xml" ContentType="application/vnd.openxmlformats-officedocument.presentationml.slideLayout+xml"/>
  <Override PartName="/ppt/slideLayouts/slideLayout2170.xml" ContentType="application/vnd.openxmlformats-officedocument.presentationml.slideLayout+xml"/>
  <Override PartName="/ppt/slideLayouts/slideLayout2171.xml" ContentType="application/vnd.openxmlformats-officedocument.presentationml.slideLayout+xml"/>
  <Override PartName="/ppt/slideLayouts/slideLayout2172.xml" ContentType="application/vnd.openxmlformats-officedocument.presentationml.slideLayout+xml"/>
  <Override PartName="/ppt/slideLayouts/slideLayout2173.xml" ContentType="application/vnd.openxmlformats-officedocument.presentationml.slideLayout+xml"/>
  <Override PartName="/ppt/theme/theme5.xml" ContentType="application/vnd.openxmlformats-officedocument.theme+xml"/>
  <Override PartName="/ppt/slideLayouts/slideLayout2174.xml" ContentType="application/vnd.openxmlformats-officedocument.presentationml.slideLayout+xml"/>
  <Override PartName="/ppt/slideLayouts/slideLayout2175.xml" ContentType="application/vnd.openxmlformats-officedocument.presentationml.slideLayout+xml"/>
  <Override PartName="/ppt/slideLayouts/slideLayout2176.xml" ContentType="application/vnd.openxmlformats-officedocument.presentationml.slideLayout+xml"/>
  <Override PartName="/ppt/slideLayouts/slideLayout2177.xml" ContentType="application/vnd.openxmlformats-officedocument.presentationml.slideLayout+xml"/>
  <Override PartName="/ppt/slideLayouts/slideLayout2178.xml" ContentType="application/vnd.openxmlformats-officedocument.presentationml.slideLayout+xml"/>
  <Override PartName="/ppt/slideLayouts/slideLayout2179.xml" ContentType="application/vnd.openxmlformats-officedocument.presentationml.slideLayout+xml"/>
  <Override PartName="/ppt/slideLayouts/slideLayout2180.xml" ContentType="application/vnd.openxmlformats-officedocument.presentationml.slideLayout+xml"/>
  <Override PartName="/ppt/slideLayouts/slideLayout2181.xml" ContentType="application/vnd.openxmlformats-officedocument.presentationml.slideLayout+xml"/>
  <Override PartName="/ppt/slideLayouts/slideLayout2182.xml" ContentType="application/vnd.openxmlformats-officedocument.presentationml.slideLayout+xml"/>
  <Override PartName="/ppt/slideLayouts/slideLayout2183.xml" ContentType="application/vnd.openxmlformats-officedocument.presentationml.slideLayout+xml"/>
  <Override PartName="/ppt/slideLayouts/slideLayout2184.xml" ContentType="application/vnd.openxmlformats-officedocument.presentationml.slideLayout+xml"/>
  <Override PartName="/ppt/slideLayouts/slideLayout2185.xml" ContentType="application/vnd.openxmlformats-officedocument.presentationml.slideLayout+xml"/>
  <Override PartName="/ppt/slideLayouts/slideLayout2186.xml" ContentType="application/vnd.openxmlformats-officedocument.presentationml.slideLayout+xml"/>
  <Override PartName="/ppt/slideLayouts/slideLayout2187.xml" ContentType="application/vnd.openxmlformats-officedocument.presentationml.slideLayout+xml"/>
  <Override PartName="/ppt/slideLayouts/slideLayout2188.xml" ContentType="application/vnd.openxmlformats-officedocument.presentationml.slideLayout+xml"/>
  <Override PartName="/ppt/slideLayouts/slideLayout2189.xml" ContentType="application/vnd.openxmlformats-officedocument.presentationml.slideLayout+xml"/>
  <Override PartName="/ppt/slideLayouts/slideLayout2190.xml" ContentType="application/vnd.openxmlformats-officedocument.presentationml.slideLayout+xml"/>
  <Override PartName="/ppt/slideLayouts/slideLayout2191.xml" ContentType="application/vnd.openxmlformats-officedocument.presentationml.slideLayout+xml"/>
  <Override PartName="/ppt/slideLayouts/slideLayout2192.xml" ContentType="application/vnd.openxmlformats-officedocument.presentationml.slideLayout+xml"/>
  <Override PartName="/ppt/slideLayouts/slideLayout2193.xml" ContentType="application/vnd.openxmlformats-officedocument.presentationml.slideLayout+xml"/>
  <Override PartName="/ppt/slideLayouts/slideLayout2194.xml" ContentType="application/vnd.openxmlformats-officedocument.presentationml.slideLayout+xml"/>
  <Override PartName="/ppt/slideLayouts/slideLayout2195.xml" ContentType="application/vnd.openxmlformats-officedocument.presentationml.slideLayout+xml"/>
  <Override PartName="/ppt/slideLayouts/slideLayout2196.xml" ContentType="application/vnd.openxmlformats-officedocument.presentationml.slideLayout+xml"/>
  <Override PartName="/ppt/slideLayouts/slideLayout2197.xml" ContentType="application/vnd.openxmlformats-officedocument.presentationml.slideLayout+xml"/>
  <Override PartName="/ppt/slideLayouts/slideLayout2198.xml" ContentType="application/vnd.openxmlformats-officedocument.presentationml.slideLayout+xml"/>
  <Override PartName="/ppt/slideLayouts/slideLayout2199.xml" ContentType="application/vnd.openxmlformats-officedocument.presentationml.slideLayout+xml"/>
  <Override PartName="/ppt/slideLayouts/slideLayout2200.xml" ContentType="application/vnd.openxmlformats-officedocument.presentationml.slideLayout+xml"/>
  <Override PartName="/ppt/slideLayouts/slideLayout2201.xml" ContentType="application/vnd.openxmlformats-officedocument.presentationml.slideLayout+xml"/>
  <Override PartName="/ppt/slideLayouts/slideLayout2202.xml" ContentType="application/vnd.openxmlformats-officedocument.presentationml.slideLayout+xml"/>
  <Override PartName="/ppt/slideLayouts/slideLayout2203.xml" ContentType="application/vnd.openxmlformats-officedocument.presentationml.slideLayout+xml"/>
  <Override PartName="/ppt/slideLayouts/slideLayout2204.xml" ContentType="application/vnd.openxmlformats-officedocument.presentationml.slideLayout+xml"/>
  <Override PartName="/ppt/slideLayouts/slideLayout2205.xml" ContentType="application/vnd.openxmlformats-officedocument.presentationml.slideLayout+xml"/>
  <Override PartName="/ppt/slideLayouts/slideLayout2206.xml" ContentType="application/vnd.openxmlformats-officedocument.presentationml.slideLayout+xml"/>
  <Override PartName="/ppt/slideLayouts/slideLayout2207.xml" ContentType="application/vnd.openxmlformats-officedocument.presentationml.slideLayout+xml"/>
  <Override PartName="/ppt/slideLayouts/slideLayout2208.xml" ContentType="application/vnd.openxmlformats-officedocument.presentationml.slideLayout+xml"/>
  <Override PartName="/ppt/slideLayouts/slideLayout2209.xml" ContentType="application/vnd.openxmlformats-officedocument.presentationml.slideLayout+xml"/>
  <Override PartName="/ppt/slideLayouts/slideLayout2210.xml" ContentType="application/vnd.openxmlformats-officedocument.presentationml.slideLayout+xml"/>
  <Override PartName="/ppt/slideLayouts/slideLayout2211.xml" ContentType="application/vnd.openxmlformats-officedocument.presentationml.slideLayout+xml"/>
  <Override PartName="/ppt/slideLayouts/slideLayout2212.xml" ContentType="application/vnd.openxmlformats-officedocument.presentationml.slideLayout+xml"/>
  <Override PartName="/ppt/slideLayouts/slideLayout2213.xml" ContentType="application/vnd.openxmlformats-officedocument.presentationml.slideLayout+xml"/>
  <Override PartName="/ppt/slideLayouts/slideLayout2214.xml" ContentType="application/vnd.openxmlformats-officedocument.presentationml.slideLayout+xml"/>
  <Override PartName="/ppt/slideLayouts/slideLayout2215.xml" ContentType="application/vnd.openxmlformats-officedocument.presentationml.slideLayout+xml"/>
  <Override PartName="/ppt/slideLayouts/slideLayout2216.xml" ContentType="application/vnd.openxmlformats-officedocument.presentationml.slideLayout+xml"/>
  <Override PartName="/ppt/slideLayouts/slideLayout2217.xml" ContentType="application/vnd.openxmlformats-officedocument.presentationml.slideLayout+xml"/>
  <Override PartName="/ppt/slideLayouts/slideLayout2218.xml" ContentType="application/vnd.openxmlformats-officedocument.presentationml.slideLayout+xml"/>
  <Override PartName="/ppt/slideLayouts/slideLayout2219.xml" ContentType="application/vnd.openxmlformats-officedocument.presentationml.slideLayout+xml"/>
  <Override PartName="/ppt/slideLayouts/slideLayout2220.xml" ContentType="application/vnd.openxmlformats-officedocument.presentationml.slideLayout+xml"/>
  <Override PartName="/ppt/slideLayouts/slideLayout2221.xml" ContentType="application/vnd.openxmlformats-officedocument.presentationml.slideLayout+xml"/>
  <Override PartName="/ppt/slideLayouts/slideLayout2222.xml" ContentType="application/vnd.openxmlformats-officedocument.presentationml.slideLayout+xml"/>
  <Override PartName="/ppt/slideLayouts/slideLayout2223.xml" ContentType="application/vnd.openxmlformats-officedocument.presentationml.slideLayout+xml"/>
  <Override PartName="/ppt/slideLayouts/slideLayout2224.xml" ContentType="application/vnd.openxmlformats-officedocument.presentationml.slideLayout+xml"/>
  <Override PartName="/ppt/slideLayouts/slideLayout2225.xml" ContentType="application/vnd.openxmlformats-officedocument.presentationml.slideLayout+xml"/>
  <Override PartName="/ppt/slideLayouts/slideLayout2226.xml" ContentType="application/vnd.openxmlformats-officedocument.presentationml.slideLayout+xml"/>
  <Override PartName="/ppt/slideLayouts/slideLayout2227.xml" ContentType="application/vnd.openxmlformats-officedocument.presentationml.slideLayout+xml"/>
  <Override PartName="/ppt/slideLayouts/slideLayout2228.xml" ContentType="application/vnd.openxmlformats-officedocument.presentationml.slideLayout+xml"/>
  <Override PartName="/ppt/slideLayouts/slideLayout2229.xml" ContentType="application/vnd.openxmlformats-officedocument.presentationml.slideLayout+xml"/>
  <Override PartName="/ppt/slideLayouts/slideLayout2230.xml" ContentType="application/vnd.openxmlformats-officedocument.presentationml.slideLayout+xml"/>
  <Override PartName="/ppt/slideLayouts/slideLayout2231.xml" ContentType="application/vnd.openxmlformats-officedocument.presentationml.slideLayout+xml"/>
  <Override PartName="/ppt/slideLayouts/slideLayout2232.xml" ContentType="application/vnd.openxmlformats-officedocument.presentationml.slideLayout+xml"/>
  <Override PartName="/ppt/slideLayouts/slideLayout2233.xml" ContentType="application/vnd.openxmlformats-officedocument.presentationml.slideLayout+xml"/>
  <Override PartName="/ppt/slideLayouts/slideLayout2234.xml" ContentType="application/vnd.openxmlformats-officedocument.presentationml.slideLayout+xml"/>
  <Override PartName="/ppt/slideLayouts/slideLayout2235.xml" ContentType="application/vnd.openxmlformats-officedocument.presentationml.slideLayout+xml"/>
  <Override PartName="/ppt/slideLayouts/slideLayout2236.xml" ContentType="application/vnd.openxmlformats-officedocument.presentationml.slideLayout+xml"/>
  <Override PartName="/ppt/slideLayouts/slideLayout2237.xml" ContentType="application/vnd.openxmlformats-officedocument.presentationml.slideLayout+xml"/>
  <Override PartName="/ppt/slideLayouts/slideLayout2238.xml" ContentType="application/vnd.openxmlformats-officedocument.presentationml.slideLayout+xml"/>
  <Override PartName="/ppt/slideLayouts/slideLayout2239.xml" ContentType="application/vnd.openxmlformats-officedocument.presentationml.slideLayout+xml"/>
  <Override PartName="/ppt/slideLayouts/slideLayout2240.xml" ContentType="application/vnd.openxmlformats-officedocument.presentationml.slideLayout+xml"/>
  <Override PartName="/ppt/slideLayouts/slideLayout2241.xml" ContentType="application/vnd.openxmlformats-officedocument.presentationml.slideLayout+xml"/>
  <Override PartName="/ppt/slideLayouts/slideLayout2242.xml" ContentType="application/vnd.openxmlformats-officedocument.presentationml.slideLayout+xml"/>
  <Override PartName="/ppt/slideLayouts/slideLayout2243.xml" ContentType="application/vnd.openxmlformats-officedocument.presentationml.slideLayout+xml"/>
  <Override PartName="/ppt/slideLayouts/slideLayout2244.xml" ContentType="application/vnd.openxmlformats-officedocument.presentationml.slideLayout+xml"/>
  <Override PartName="/ppt/slideLayouts/slideLayout2245.xml" ContentType="application/vnd.openxmlformats-officedocument.presentationml.slideLayout+xml"/>
  <Override PartName="/ppt/slideLayouts/slideLayout2246.xml" ContentType="application/vnd.openxmlformats-officedocument.presentationml.slideLayout+xml"/>
  <Override PartName="/ppt/slideLayouts/slideLayout2247.xml" ContentType="application/vnd.openxmlformats-officedocument.presentationml.slideLayout+xml"/>
  <Override PartName="/ppt/slideLayouts/slideLayout2248.xml" ContentType="application/vnd.openxmlformats-officedocument.presentationml.slideLayout+xml"/>
  <Override PartName="/ppt/slideLayouts/slideLayout2249.xml" ContentType="application/vnd.openxmlformats-officedocument.presentationml.slideLayout+xml"/>
  <Override PartName="/ppt/slideLayouts/slideLayout2250.xml" ContentType="application/vnd.openxmlformats-officedocument.presentationml.slideLayout+xml"/>
  <Override PartName="/ppt/slideLayouts/slideLayout2251.xml" ContentType="application/vnd.openxmlformats-officedocument.presentationml.slideLayout+xml"/>
  <Override PartName="/ppt/slideLayouts/slideLayout2252.xml" ContentType="application/vnd.openxmlformats-officedocument.presentationml.slideLayout+xml"/>
  <Override PartName="/ppt/slideLayouts/slideLayout2253.xml" ContentType="application/vnd.openxmlformats-officedocument.presentationml.slideLayout+xml"/>
  <Override PartName="/ppt/slideLayouts/slideLayout2254.xml" ContentType="application/vnd.openxmlformats-officedocument.presentationml.slideLayout+xml"/>
  <Override PartName="/ppt/slideLayouts/slideLayout2255.xml" ContentType="application/vnd.openxmlformats-officedocument.presentationml.slideLayout+xml"/>
  <Override PartName="/ppt/slideLayouts/slideLayout2256.xml" ContentType="application/vnd.openxmlformats-officedocument.presentationml.slideLayout+xml"/>
  <Override PartName="/ppt/slideLayouts/slideLayout2257.xml" ContentType="application/vnd.openxmlformats-officedocument.presentationml.slideLayout+xml"/>
  <Override PartName="/ppt/slideLayouts/slideLayout2258.xml" ContentType="application/vnd.openxmlformats-officedocument.presentationml.slideLayout+xml"/>
  <Override PartName="/ppt/slideLayouts/slideLayout2259.xml" ContentType="application/vnd.openxmlformats-officedocument.presentationml.slideLayout+xml"/>
  <Override PartName="/ppt/slideLayouts/slideLayout2260.xml" ContentType="application/vnd.openxmlformats-officedocument.presentationml.slideLayout+xml"/>
  <Override PartName="/ppt/slideLayouts/slideLayout2261.xml" ContentType="application/vnd.openxmlformats-officedocument.presentationml.slideLayout+xml"/>
  <Override PartName="/ppt/slideLayouts/slideLayout2262.xml" ContentType="application/vnd.openxmlformats-officedocument.presentationml.slideLayout+xml"/>
  <Override PartName="/ppt/slideLayouts/slideLayout2263.xml" ContentType="application/vnd.openxmlformats-officedocument.presentationml.slideLayout+xml"/>
  <Override PartName="/ppt/slideLayouts/slideLayout2264.xml" ContentType="application/vnd.openxmlformats-officedocument.presentationml.slideLayout+xml"/>
  <Override PartName="/ppt/slideLayouts/slideLayout2265.xml" ContentType="application/vnd.openxmlformats-officedocument.presentationml.slideLayout+xml"/>
  <Override PartName="/ppt/slideLayouts/slideLayout2266.xml" ContentType="application/vnd.openxmlformats-officedocument.presentationml.slideLayout+xml"/>
  <Override PartName="/ppt/slideLayouts/slideLayout2267.xml" ContentType="application/vnd.openxmlformats-officedocument.presentationml.slideLayout+xml"/>
  <Override PartName="/ppt/slideLayouts/slideLayout2268.xml" ContentType="application/vnd.openxmlformats-officedocument.presentationml.slideLayout+xml"/>
  <Override PartName="/ppt/slideLayouts/slideLayout2269.xml" ContentType="application/vnd.openxmlformats-officedocument.presentationml.slideLayout+xml"/>
  <Override PartName="/ppt/slideLayouts/slideLayout2270.xml" ContentType="application/vnd.openxmlformats-officedocument.presentationml.slideLayout+xml"/>
  <Override PartName="/ppt/slideLayouts/slideLayout2271.xml" ContentType="application/vnd.openxmlformats-officedocument.presentationml.slideLayout+xml"/>
  <Override PartName="/ppt/slideLayouts/slideLayout2272.xml" ContentType="application/vnd.openxmlformats-officedocument.presentationml.slideLayout+xml"/>
  <Override PartName="/ppt/slideLayouts/slideLayout2273.xml" ContentType="application/vnd.openxmlformats-officedocument.presentationml.slideLayout+xml"/>
  <Override PartName="/ppt/slideLayouts/slideLayout2274.xml" ContentType="application/vnd.openxmlformats-officedocument.presentationml.slideLayout+xml"/>
  <Override PartName="/ppt/slideLayouts/slideLayout2275.xml" ContentType="application/vnd.openxmlformats-officedocument.presentationml.slideLayout+xml"/>
  <Override PartName="/ppt/slideLayouts/slideLayout2276.xml" ContentType="application/vnd.openxmlformats-officedocument.presentationml.slideLayout+xml"/>
  <Override PartName="/ppt/slideLayouts/slideLayout2277.xml" ContentType="application/vnd.openxmlformats-officedocument.presentationml.slideLayout+xml"/>
  <Override PartName="/ppt/slideLayouts/slideLayout2278.xml" ContentType="application/vnd.openxmlformats-officedocument.presentationml.slideLayout+xml"/>
  <Override PartName="/ppt/slideLayouts/slideLayout2279.xml" ContentType="application/vnd.openxmlformats-officedocument.presentationml.slideLayout+xml"/>
  <Override PartName="/ppt/slideLayouts/slideLayout2280.xml" ContentType="application/vnd.openxmlformats-officedocument.presentationml.slideLayout+xml"/>
  <Override PartName="/ppt/slideLayouts/slideLayout2281.xml" ContentType="application/vnd.openxmlformats-officedocument.presentationml.slideLayout+xml"/>
  <Override PartName="/ppt/slideLayouts/slideLayout2282.xml" ContentType="application/vnd.openxmlformats-officedocument.presentationml.slideLayout+xml"/>
  <Override PartName="/ppt/slideLayouts/slideLayout2283.xml" ContentType="application/vnd.openxmlformats-officedocument.presentationml.slideLayout+xml"/>
  <Override PartName="/ppt/slideLayouts/slideLayout2284.xml" ContentType="application/vnd.openxmlformats-officedocument.presentationml.slideLayout+xml"/>
  <Override PartName="/ppt/slideLayouts/slideLayout2285.xml" ContentType="application/vnd.openxmlformats-officedocument.presentationml.slideLayout+xml"/>
  <Override PartName="/ppt/slideLayouts/slideLayout2286.xml" ContentType="application/vnd.openxmlformats-officedocument.presentationml.slideLayout+xml"/>
  <Override PartName="/ppt/slideLayouts/slideLayout2287.xml" ContentType="application/vnd.openxmlformats-officedocument.presentationml.slideLayout+xml"/>
  <Override PartName="/ppt/slideLayouts/slideLayout2288.xml" ContentType="application/vnd.openxmlformats-officedocument.presentationml.slideLayout+xml"/>
  <Override PartName="/ppt/slideLayouts/slideLayout2289.xml" ContentType="application/vnd.openxmlformats-officedocument.presentationml.slideLayout+xml"/>
  <Override PartName="/ppt/slideLayouts/slideLayout2290.xml" ContentType="application/vnd.openxmlformats-officedocument.presentationml.slideLayout+xml"/>
  <Override PartName="/ppt/slideLayouts/slideLayout2291.xml" ContentType="application/vnd.openxmlformats-officedocument.presentationml.slideLayout+xml"/>
  <Override PartName="/ppt/slideLayouts/slideLayout2292.xml" ContentType="application/vnd.openxmlformats-officedocument.presentationml.slideLayout+xml"/>
  <Override PartName="/ppt/slideLayouts/slideLayout2293.xml" ContentType="application/vnd.openxmlformats-officedocument.presentationml.slideLayout+xml"/>
  <Override PartName="/ppt/slideLayouts/slideLayout2294.xml" ContentType="application/vnd.openxmlformats-officedocument.presentationml.slideLayout+xml"/>
  <Override PartName="/ppt/slideLayouts/slideLayout2295.xml" ContentType="application/vnd.openxmlformats-officedocument.presentationml.slideLayout+xml"/>
  <Override PartName="/ppt/slideLayouts/slideLayout2296.xml" ContentType="application/vnd.openxmlformats-officedocument.presentationml.slideLayout+xml"/>
  <Override PartName="/ppt/slideLayouts/slideLayout2297.xml" ContentType="application/vnd.openxmlformats-officedocument.presentationml.slideLayout+xml"/>
  <Override PartName="/ppt/slideLayouts/slideLayout2298.xml" ContentType="application/vnd.openxmlformats-officedocument.presentationml.slideLayout+xml"/>
  <Override PartName="/ppt/slideLayouts/slideLayout2299.xml" ContentType="application/vnd.openxmlformats-officedocument.presentationml.slideLayout+xml"/>
  <Override PartName="/ppt/slideLayouts/slideLayout2300.xml" ContentType="application/vnd.openxmlformats-officedocument.presentationml.slideLayout+xml"/>
  <Override PartName="/ppt/slideLayouts/slideLayout2301.xml" ContentType="application/vnd.openxmlformats-officedocument.presentationml.slideLayout+xml"/>
  <Override PartName="/ppt/slideLayouts/slideLayout2302.xml" ContentType="application/vnd.openxmlformats-officedocument.presentationml.slideLayout+xml"/>
  <Override PartName="/ppt/slideLayouts/slideLayout2303.xml" ContentType="application/vnd.openxmlformats-officedocument.presentationml.slideLayout+xml"/>
  <Override PartName="/ppt/slideLayouts/slideLayout2304.xml" ContentType="application/vnd.openxmlformats-officedocument.presentationml.slideLayout+xml"/>
  <Override PartName="/ppt/slideLayouts/slideLayout2305.xml" ContentType="application/vnd.openxmlformats-officedocument.presentationml.slideLayout+xml"/>
  <Override PartName="/ppt/slideLayouts/slideLayout2306.xml" ContentType="application/vnd.openxmlformats-officedocument.presentationml.slideLayout+xml"/>
  <Override PartName="/ppt/slideLayouts/slideLayout2307.xml" ContentType="application/vnd.openxmlformats-officedocument.presentationml.slideLayout+xml"/>
  <Override PartName="/ppt/slideLayouts/slideLayout2308.xml" ContentType="application/vnd.openxmlformats-officedocument.presentationml.slideLayout+xml"/>
  <Override PartName="/ppt/slideLayouts/slideLayout2309.xml" ContentType="application/vnd.openxmlformats-officedocument.presentationml.slideLayout+xml"/>
  <Override PartName="/ppt/slideLayouts/slideLayout2310.xml" ContentType="application/vnd.openxmlformats-officedocument.presentationml.slideLayout+xml"/>
  <Override PartName="/ppt/slideLayouts/slideLayout2311.xml" ContentType="application/vnd.openxmlformats-officedocument.presentationml.slideLayout+xml"/>
  <Override PartName="/ppt/slideLayouts/slideLayout2312.xml" ContentType="application/vnd.openxmlformats-officedocument.presentationml.slideLayout+xml"/>
  <Override PartName="/ppt/slideLayouts/slideLayout2313.xml" ContentType="application/vnd.openxmlformats-officedocument.presentationml.slideLayout+xml"/>
  <Override PartName="/ppt/slideLayouts/slideLayout2314.xml" ContentType="application/vnd.openxmlformats-officedocument.presentationml.slideLayout+xml"/>
  <Override PartName="/ppt/slideLayouts/slideLayout2315.xml" ContentType="application/vnd.openxmlformats-officedocument.presentationml.slideLayout+xml"/>
  <Override PartName="/ppt/slideLayouts/slideLayout2316.xml" ContentType="application/vnd.openxmlformats-officedocument.presentationml.slideLayout+xml"/>
  <Override PartName="/ppt/slideLayouts/slideLayout2317.xml" ContentType="application/vnd.openxmlformats-officedocument.presentationml.slideLayout+xml"/>
  <Override PartName="/ppt/slideLayouts/slideLayout2318.xml" ContentType="application/vnd.openxmlformats-officedocument.presentationml.slideLayout+xml"/>
  <Override PartName="/ppt/slideLayouts/slideLayout2319.xml" ContentType="application/vnd.openxmlformats-officedocument.presentationml.slideLayout+xml"/>
  <Override PartName="/ppt/slideLayouts/slideLayout2320.xml" ContentType="application/vnd.openxmlformats-officedocument.presentationml.slideLayout+xml"/>
  <Override PartName="/ppt/slideLayouts/slideLayout2321.xml" ContentType="application/vnd.openxmlformats-officedocument.presentationml.slideLayout+xml"/>
  <Override PartName="/ppt/slideLayouts/slideLayout2322.xml" ContentType="application/vnd.openxmlformats-officedocument.presentationml.slideLayout+xml"/>
  <Override PartName="/ppt/slideLayouts/slideLayout2323.xml" ContentType="application/vnd.openxmlformats-officedocument.presentationml.slideLayout+xml"/>
  <Override PartName="/ppt/slideLayouts/slideLayout2324.xml" ContentType="application/vnd.openxmlformats-officedocument.presentationml.slideLayout+xml"/>
  <Override PartName="/ppt/slideLayouts/slideLayout2325.xml" ContentType="application/vnd.openxmlformats-officedocument.presentationml.slideLayout+xml"/>
  <Override PartName="/ppt/slideLayouts/slideLayout2326.xml" ContentType="application/vnd.openxmlformats-officedocument.presentationml.slideLayout+xml"/>
  <Override PartName="/ppt/slideLayouts/slideLayout2327.xml" ContentType="application/vnd.openxmlformats-officedocument.presentationml.slideLayout+xml"/>
  <Override PartName="/ppt/slideLayouts/slideLayout2328.xml" ContentType="application/vnd.openxmlformats-officedocument.presentationml.slideLayout+xml"/>
  <Override PartName="/ppt/slideLayouts/slideLayout2329.xml" ContentType="application/vnd.openxmlformats-officedocument.presentationml.slideLayout+xml"/>
  <Override PartName="/ppt/slideLayouts/slideLayout2330.xml" ContentType="application/vnd.openxmlformats-officedocument.presentationml.slideLayout+xml"/>
  <Override PartName="/ppt/slideLayouts/slideLayout2331.xml" ContentType="application/vnd.openxmlformats-officedocument.presentationml.slideLayout+xml"/>
  <Override PartName="/ppt/slideLayouts/slideLayout2332.xml" ContentType="application/vnd.openxmlformats-officedocument.presentationml.slideLayout+xml"/>
  <Override PartName="/ppt/slideLayouts/slideLayout2333.xml" ContentType="application/vnd.openxmlformats-officedocument.presentationml.slideLayout+xml"/>
  <Override PartName="/ppt/slideLayouts/slideLayout2334.xml" ContentType="application/vnd.openxmlformats-officedocument.presentationml.slideLayout+xml"/>
  <Override PartName="/ppt/slideLayouts/slideLayout2335.xml" ContentType="application/vnd.openxmlformats-officedocument.presentationml.slideLayout+xml"/>
  <Override PartName="/ppt/slideLayouts/slideLayout2336.xml" ContentType="application/vnd.openxmlformats-officedocument.presentationml.slideLayout+xml"/>
  <Override PartName="/ppt/slideLayouts/slideLayout2337.xml" ContentType="application/vnd.openxmlformats-officedocument.presentationml.slideLayout+xml"/>
  <Override PartName="/ppt/slideLayouts/slideLayout2338.xml" ContentType="application/vnd.openxmlformats-officedocument.presentationml.slideLayout+xml"/>
  <Override PartName="/ppt/slideLayouts/slideLayout2339.xml" ContentType="application/vnd.openxmlformats-officedocument.presentationml.slideLayout+xml"/>
  <Override PartName="/ppt/slideLayouts/slideLayout2340.xml" ContentType="application/vnd.openxmlformats-officedocument.presentationml.slideLayout+xml"/>
  <Override PartName="/ppt/slideLayouts/slideLayout2341.xml" ContentType="application/vnd.openxmlformats-officedocument.presentationml.slideLayout+xml"/>
  <Override PartName="/ppt/slideLayouts/slideLayout2342.xml" ContentType="application/vnd.openxmlformats-officedocument.presentationml.slideLayout+xml"/>
  <Override PartName="/ppt/slideLayouts/slideLayout2343.xml" ContentType="application/vnd.openxmlformats-officedocument.presentationml.slideLayout+xml"/>
  <Override PartName="/ppt/slideLayouts/slideLayout2344.xml" ContentType="application/vnd.openxmlformats-officedocument.presentationml.slideLayout+xml"/>
  <Override PartName="/ppt/slideLayouts/slideLayout2345.xml" ContentType="application/vnd.openxmlformats-officedocument.presentationml.slideLayout+xml"/>
  <Override PartName="/ppt/slideLayouts/slideLayout2346.xml" ContentType="application/vnd.openxmlformats-officedocument.presentationml.slideLayout+xml"/>
  <Override PartName="/ppt/slideLayouts/slideLayout2347.xml" ContentType="application/vnd.openxmlformats-officedocument.presentationml.slideLayout+xml"/>
  <Override PartName="/ppt/slideLayouts/slideLayout2348.xml" ContentType="application/vnd.openxmlformats-officedocument.presentationml.slideLayout+xml"/>
  <Override PartName="/ppt/slideLayouts/slideLayout2349.xml" ContentType="application/vnd.openxmlformats-officedocument.presentationml.slideLayout+xml"/>
  <Override PartName="/ppt/slideLayouts/slideLayout2350.xml" ContentType="application/vnd.openxmlformats-officedocument.presentationml.slideLayout+xml"/>
  <Override PartName="/ppt/slideLayouts/slideLayout2351.xml" ContentType="application/vnd.openxmlformats-officedocument.presentationml.slideLayout+xml"/>
  <Override PartName="/ppt/slideLayouts/slideLayout2352.xml" ContentType="application/vnd.openxmlformats-officedocument.presentationml.slideLayout+xml"/>
  <Override PartName="/ppt/slideLayouts/slideLayout2353.xml" ContentType="application/vnd.openxmlformats-officedocument.presentationml.slideLayout+xml"/>
  <Override PartName="/ppt/slideLayouts/slideLayout2354.xml" ContentType="application/vnd.openxmlformats-officedocument.presentationml.slideLayout+xml"/>
  <Override PartName="/ppt/slideLayouts/slideLayout2355.xml" ContentType="application/vnd.openxmlformats-officedocument.presentationml.slideLayout+xml"/>
  <Override PartName="/ppt/slideLayouts/slideLayout2356.xml" ContentType="application/vnd.openxmlformats-officedocument.presentationml.slideLayout+xml"/>
  <Override PartName="/ppt/slideLayouts/slideLayout2357.xml" ContentType="application/vnd.openxmlformats-officedocument.presentationml.slideLayout+xml"/>
  <Override PartName="/ppt/slideLayouts/slideLayout2358.xml" ContentType="application/vnd.openxmlformats-officedocument.presentationml.slideLayout+xml"/>
  <Override PartName="/ppt/slideLayouts/slideLayout2359.xml" ContentType="application/vnd.openxmlformats-officedocument.presentationml.slideLayout+xml"/>
  <Override PartName="/ppt/slideLayouts/slideLayout2360.xml" ContentType="application/vnd.openxmlformats-officedocument.presentationml.slideLayout+xml"/>
  <Override PartName="/ppt/slideLayouts/slideLayout2361.xml" ContentType="application/vnd.openxmlformats-officedocument.presentationml.slideLayout+xml"/>
  <Override PartName="/ppt/slideLayouts/slideLayout2362.xml" ContentType="application/vnd.openxmlformats-officedocument.presentationml.slideLayout+xml"/>
  <Override PartName="/ppt/slideLayouts/slideLayout2363.xml" ContentType="application/vnd.openxmlformats-officedocument.presentationml.slideLayout+xml"/>
  <Override PartName="/ppt/slideLayouts/slideLayout2364.xml" ContentType="application/vnd.openxmlformats-officedocument.presentationml.slideLayout+xml"/>
  <Override PartName="/ppt/slideLayouts/slideLayout2365.xml" ContentType="application/vnd.openxmlformats-officedocument.presentationml.slideLayout+xml"/>
  <Override PartName="/ppt/slideLayouts/slideLayout2366.xml" ContentType="application/vnd.openxmlformats-officedocument.presentationml.slideLayout+xml"/>
  <Override PartName="/ppt/slideLayouts/slideLayout2367.xml" ContentType="application/vnd.openxmlformats-officedocument.presentationml.slideLayout+xml"/>
  <Override PartName="/ppt/slideLayouts/slideLayout2368.xml" ContentType="application/vnd.openxmlformats-officedocument.presentationml.slideLayout+xml"/>
  <Override PartName="/ppt/slideLayouts/slideLayout2369.xml" ContentType="application/vnd.openxmlformats-officedocument.presentationml.slideLayout+xml"/>
  <Override PartName="/ppt/slideLayouts/slideLayout2370.xml" ContentType="application/vnd.openxmlformats-officedocument.presentationml.slideLayout+xml"/>
  <Override PartName="/ppt/slideLayouts/slideLayout2371.xml" ContentType="application/vnd.openxmlformats-officedocument.presentationml.slideLayout+xml"/>
  <Override PartName="/ppt/slideLayouts/slideLayout2372.xml" ContentType="application/vnd.openxmlformats-officedocument.presentationml.slideLayout+xml"/>
  <Override PartName="/ppt/slideLayouts/slideLayout2373.xml" ContentType="application/vnd.openxmlformats-officedocument.presentationml.slideLayout+xml"/>
  <Override PartName="/ppt/slideLayouts/slideLayout2374.xml" ContentType="application/vnd.openxmlformats-officedocument.presentationml.slideLayout+xml"/>
  <Override PartName="/ppt/slideLayouts/slideLayout2375.xml" ContentType="application/vnd.openxmlformats-officedocument.presentationml.slideLayout+xml"/>
  <Override PartName="/ppt/slideLayouts/slideLayout2376.xml" ContentType="application/vnd.openxmlformats-officedocument.presentationml.slideLayout+xml"/>
  <Override PartName="/ppt/slideLayouts/slideLayout2377.xml" ContentType="application/vnd.openxmlformats-officedocument.presentationml.slideLayout+xml"/>
  <Override PartName="/ppt/slideLayouts/slideLayout2378.xml" ContentType="application/vnd.openxmlformats-officedocument.presentationml.slideLayout+xml"/>
  <Override PartName="/ppt/slideLayouts/slideLayout2379.xml" ContentType="application/vnd.openxmlformats-officedocument.presentationml.slideLayout+xml"/>
  <Override PartName="/ppt/slideLayouts/slideLayout2380.xml" ContentType="application/vnd.openxmlformats-officedocument.presentationml.slideLayout+xml"/>
  <Override PartName="/ppt/slideLayouts/slideLayout2381.xml" ContentType="application/vnd.openxmlformats-officedocument.presentationml.slideLayout+xml"/>
  <Override PartName="/ppt/slideLayouts/slideLayout2382.xml" ContentType="application/vnd.openxmlformats-officedocument.presentationml.slideLayout+xml"/>
  <Override PartName="/ppt/slideLayouts/slideLayout2383.xml" ContentType="application/vnd.openxmlformats-officedocument.presentationml.slideLayout+xml"/>
  <Override PartName="/ppt/slideLayouts/slideLayout2384.xml" ContentType="application/vnd.openxmlformats-officedocument.presentationml.slideLayout+xml"/>
  <Override PartName="/ppt/slideLayouts/slideLayout2385.xml" ContentType="application/vnd.openxmlformats-officedocument.presentationml.slideLayout+xml"/>
  <Override PartName="/ppt/slideLayouts/slideLayout2386.xml" ContentType="application/vnd.openxmlformats-officedocument.presentationml.slideLayout+xml"/>
  <Override PartName="/ppt/slideLayouts/slideLayout2387.xml" ContentType="application/vnd.openxmlformats-officedocument.presentationml.slideLayout+xml"/>
  <Override PartName="/ppt/slideLayouts/slideLayout2388.xml" ContentType="application/vnd.openxmlformats-officedocument.presentationml.slideLayout+xml"/>
  <Override PartName="/ppt/slideLayouts/slideLayout2389.xml" ContentType="application/vnd.openxmlformats-officedocument.presentationml.slideLayout+xml"/>
  <Override PartName="/ppt/slideLayouts/slideLayout2390.xml" ContentType="application/vnd.openxmlformats-officedocument.presentationml.slideLayout+xml"/>
  <Override PartName="/ppt/slideLayouts/slideLayout2391.xml" ContentType="application/vnd.openxmlformats-officedocument.presentationml.slideLayout+xml"/>
  <Override PartName="/ppt/slideLayouts/slideLayout2392.xml" ContentType="application/vnd.openxmlformats-officedocument.presentationml.slideLayout+xml"/>
  <Override PartName="/ppt/slideLayouts/slideLayout2393.xml" ContentType="application/vnd.openxmlformats-officedocument.presentationml.slideLayout+xml"/>
  <Override PartName="/ppt/slideLayouts/slideLayout2394.xml" ContentType="application/vnd.openxmlformats-officedocument.presentationml.slideLayout+xml"/>
  <Override PartName="/ppt/slideLayouts/slideLayout2395.xml" ContentType="application/vnd.openxmlformats-officedocument.presentationml.slideLayout+xml"/>
  <Override PartName="/ppt/slideLayouts/slideLayout2396.xml" ContentType="application/vnd.openxmlformats-officedocument.presentationml.slideLayout+xml"/>
  <Override PartName="/ppt/slideLayouts/slideLayout2397.xml" ContentType="application/vnd.openxmlformats-officedocument.presentationml.slideLayout+xml"/>
  <Override PartName="/ppt/slideLayouts/slideLayout2398.xml" ContentType="application/vnd.openxmlformats-officedocument.presentationml.slideLayout+xml"/>
  <Override PartName="/ppt/slideLayouts/slideLayout2399.xml" ContentType="application/vnd.openxmlformats-officedocument.presentationml.slideLayout+xml"/>
  <Override PartName="/ppt/slideLayouts/slideLayout2400.xml" ContentType="application/vnd.openxmlformats-officedocument.presentationml.slideLayout+xml"/>
  <Override PartName="/ppt/slideLayouts/slideLayout2401.xml" ContentType="application/vnd.openxmlformats-officedocument.presentationml.slideLayout+xml"/>
  <Override PartName="/ppt/slideLayouts/slideLayout2402.xml" ContentType="application/vnd.openxmlformats-officedocument.presentationml.slideLayout+xml"/>
  <Override PartName="/ppt/slideLayouts/slideLayout2403.xml" ContentType="application/vnd.openxmlformats-officedocument.presentationml.slideLayout+xml"/>
  <Override PartName="/ppt/slideLayouts/slideLayout2404.xml" ContentType="application/vnd.openxmlformats-officedocument.presentationml.slideLayout+xml"/>
  <Override PartName="/ppt/slideLayouts/slideLayout2405.xml" ContentType="application/vnd.openxmlformats-officedocument.presentationml.slideLayout+xml"/>
  <Override PartName="/ppt/slideLayouts/slideLayout2406.xml" ContentType="application/vnd.openxmlformats-officedocument.presentationml.slideLayout+xml"/>
  <Override PartName="/ppt/slideLayouts/slideLayout2407.xml" ContentType="application/vnd.openxmlformats-officedocument.presentationml.slideLayout+xml"/>
  <Override PartName="/ppt/slideLayouts/slideLayout2408.xml" ContentType="application/vnd.openxmlformats-officedocument.presentationml.slideLayout+xml"/>
  <Override PartName="/ppt/slideLayouts/slideLayout2409.xml" ContentType="application/vnd.openxmlformats-officedocument.presentationml.slideLayout+xml"/>
  <Override PartName="/ppt/slideLayouts/slideLayout2410.xml" ContentType="application/vnd.openxmlformats-officedocument.presentationml.slideLayout+xml"/>
  <Override PartName="/ppt/slideLayouts/slideLayout2411.xml" ContentType="application/vnd.openxmlformats-officedocument.presentationml.slideLayout+xml"/>
  <Override PartName="/ppt/slideLayouts/slideLayout2412.xml" ContentType="application/vnd.openxmlformats-officedocument.presentationml.slideLayout+xml"/>
  <Override PartName="/ppt/slideLayouts/slideLayout2413.xml" ContentType="application/vnd.openxmlformats-officedocument.presentationml.slideLayout+xml"/>
  <Override PartName="/ppt/slideLayouts/slideLayout2414.xml" ContentType="application/vnd.openxmlformats-officedocument.presentationml.slideLayout+xml"/>
  <Override PartName="/ppt/slideLayouts/slideLayout2415.xml" ContentType="application/vnd.openxmlformats-officedocument.presentationml.slideLayout+xml"/>
  <Override PartName="/ppt/slideLayouts/slideLayout2416.xml" ContentType="application/vnd.openxmlformats-officedocument.presentationml.slideLayout+xml"/>
  <Override PartName="/ppt/slideLayouts/slideLayout2417.xml" ContentType="application/vnd.openxmlformats-officedocument.presentationml.slideLayout+xml"/>
  <Override PartName="/ppt/slideLayouts/slideLayout2418.xml" ContentType="application/vnd.openxmlformats-officedocument.presentationml.slideLayout+xml"/>
  <Override PartName="/ppt/slideLayouts/slideLayout2419.xml" ContentType="application/vnd.openxmlformats-officedocument.presentationml.slideLayout+xml"/>
  <Override PartName="/ppt/slideLayouts/slideLayout2420.xml" ContentType="application/vnd.openxmlformats-officedocument.presentationml.slideLayout+xml"/>
  <Override PartName="/ppt/slideLayouts/slideLayout2421.xml" ContentType="application/vnd.openxmlformats-officedocument.presentationml.slideLayout+xml"/>
  <Override PartName="/ppt/slideLayouts/slideLayout2422.xml" ContentType="application/vnd.openxmlformats-officedocument.presentationml.slideLayout+xml"/>
  <Override PartName="/ppt/slideLayouts/slideLayout2423.xml" ContentType="application/vnd.openxmlformats-officedocument.presentationml.slideLayout+xml"/>
  <Override PartName="/ppt/slideLayouts/slideLayout2424.xml" ContentType="application/vnd.openxmlformats-officedocument.presentationml.slideLayout+xml"/>
  <Override PartName="/ppt/slideLayouts/slideLayout2425.xml" ContentType="application/vnd.openxmlformats-officedocument.presentationml.slideLayout+xml"/>
  <Override PartName="/ppt/slideLayouts/slideLayout2426.xml" ContentType="application/vnd.openxmlformats-officedocument.presentationml.slideLayout+xml"/>
  <Override PartName="/ppt/slideLayouts/slideLayout2427.xml" ContentType="application/vnd.openxmlformats-officedocument.presentationml.slideLayout+xml"/>
  <Override PartName="/ppt/slideLayouts/slideLayout2428.xml" ContentType="application/vnd.openxmlformats-officedocument.presentationml.slideLayout+xml"/>
  <Override PartName="/ppt/slideLayouts/slideLayout2429.xml" ContentType="application/vnd.openxmlformats-officedocument.presentationml.slideLayout+xml"/>
  <Override PartName="/ppt/slideLayouts/slideLayout2430.xml" ContentType="application/vnd.openxmlformats-officedocument.presentationml.slideLayout+xml"/>
  <Override PartName="/ppt/slideLayouts/slideLayout2431.xml" ContentType="application/vnd.openxmlformats-officedocument.presentationml.slideLayout+xml"/>
  <Override PartName="/ppt/slideLayouts/slideLayout2432.xml" ContentType="application/vnd.openxmlformats-officedocument.presentationml.slideLayout+xml"/>
  <Override PartName="/ppt/slideLayouts/slideLayout2433.xml" ContentType="application/vnd.openxmlformats-officedocument.presentationml.slideLayout+xml"/>
  <Override PartName="/ppt/slideLayouts/slideLayout2434.xml" ContentType="application/vnd.openxmlformats-officedocument.presentationml.slideLayout+xml"/>
  <Override PartName="/ppt/slideLayouts/slideLayout2435.xml" ContentType="application/vnd.openxmlformats-officedocument.presentationml.slideLayout+xml"/>
  <Override PartName="/ppt/slideLayouts/slideLayout2436.xml" ContentType="application/vnd.openxmlformats-officedocument.presentationml.slideLayout+xml"/>
  <Override PartName="/ppt/slideLayouts/slideLayout2437.xml" ContentType="application/vnd.openxmlformats-officedocument.presentationml.slideLayout+xml"/>
  <Override PartName="/ppt/slideLayouts/slideLayout2438.xml" ContentType="application/vnd.openxmlformats-officedocument.presentationml.slideLayout+xml"/>
  <Override PartName="/ppt/slideLayouts/slideLayout2439.xml" ContentType="application/vnd.openxmlformats-officedocument.presentationml.slideLayout+xml"/>
  <Override PartName="/ppt/slideLayouts/slideLayout2440.xml" ContentType="application/vnd.openxmlformats-officedocument.presentationml.slideLayout+xml"/>
  <Override PartName="/ppt/slideLayouts/slideLayout2441.xml" ContentType="application/vnd.openxmlformats-officedocument.presentationml.slideLayout+xml"/>
  <Override PartName="/ppt/slideLayouts/slideLayout2442.xml" ContentType="application/vnd.openxmlformats-officedocument.presentationml.slideLayout+xml"/>
  <Override PartName="/ppt/slideLayouts/slideLayout2443.xml" ContentType="application/vnd.openxmlformats-officedocument.presentationml.slideLayout+xml"/>
  <Override PartName="/ppt/slideLayouts/slideLayout2444.xml" ContentType="application/vnd.openxmlformats-officedocument.presentationml.slideLayout+xml"/>
  <Override PartName="/ppt/slideLayouts/slideLayout2445.xml" ContentType="application/vnd.openxmlformats-officedocument.presentationml.slideLayout+xml"/>
  <Override PartName="/ppt/slideLayouts/slideLayout2446.xml" ContentType="application/vnd.openxmlformats-officedocument.presentationml.slideLayout+xml"/>
  <Override PartName="/ppt/slideLayouts/slideLayout2447.xml" ContentType="application/vnd.openxmlformats-officedocument.presentationml.slideLayout+xml"/>
  <Override PartName="/ppt/slideLayouts/slideLayout2448.xml" ContentType="application/vnd.openxmlformats-officedocument.presentationml.slideLayout+xml"/>
  <Override PartName="/ppt/slideLayouts/slideLayout2449.xml" ContentType="application/vnd.openxmlformats-officedocument.presentationml.slideLayout+xml"/>
  <Override PartName="/ppt/slideLayouts/slideLayout2450.xml" ContentType="application/vnd.openxmlformats-officedocument.presentationml.slideLayout+xml"/>
  <Override PartName="/ppt/slideLayouts/slideLayout2451.xml" ContentType="application/vnd.openxmlformats-officedocument.presentationml.slideLayout+xml"/>
  <Override PartName="/ppt/slideLayouts/slideLayout2452.xml" ContentType="application/vnd.openxmlformats-officedocument.presentationml.slideLayout+xml"/>
  <Override PartName="/ppt/slideLayouts/slideLayout2453.xml" ContentType="application/vnd.openxmlformats-officedocument.presentationml.slideLayout+xml"/>
  <Override PartName="/ppt/slideLayouts/slideLayout2454.xml" ContentType="application/vnd.openxmlformats-officedocument.presentationml.slideLayout+xml"/>
  <Override PartName="/ppt/slideLayouts/slideLayout2455.xml" ContentType="application/vnd.openxmlformats-officedocument.presentationml.slideLayout+xml"/>
  <Override PartName="/ppt/slideLayouts/slideLayout2456.xml" ContentType="application/vnd.openxmlformats-officedocument.presentationml.slideLayout+xml"/>
  <Override PartName="/ppt/slideLayouts/slideLayout2457.xml" ContentType="application/vnd.openxmlformats-officedocument.presentationml.slideLayout+xml"/>
  <Override PartName="/ppt/slideLayouts/slideLayout2458.xml" ContentType="application/vnd.openxmlformats-officedocument.presentationml.slideLayout+xml"/>
  <Override PartName="/ppt/slideLayouts/slideLayout2459.xml" ContentType="application/vnd.openxmlformats-officedocument.presentationml.slideLayout+xml"/>
  <Override PartName="/ppt/slideLayouts/slideLayout2460.xml" ContentType="application/vnd.openxmlformats-officedocument.presentationml.slideLayout+xml"/>
  <Override PartName="/ppt/slideLayouts/slideLayout2461.xml" ContentType="application/vnd.openxmlformats-officedocument.presentationml.slideLayout+xml"/>
  <Override PartName="/ppt/slideLayouts/slideLayout2462.xml" ContentType="application/vnd.openxmlformats-officedocument.presentationml.slideLayout+xml"/>
  <Override PartName="/ppt/slideLayouts/slideLayout2463.xml" ContentType="application/vnd.openxmlformats-officedocument.presentationml.slideLayout+xml"/>
  <Override PartName="/ppt/slideLayouts/slideLayout2464.xml" ContentType="application/vnd.openxmlformats-officedocument.presentationml.slideLayout+xml"/>
  <Override PartName="/ppt/slideLayouts/slideLayout2465.xml" ContentType="application/vnd.openxmlformats-officedocument.presentationml.slideLayout+xml"/>
  <Override PartName="/ppt/slideLayouts/slideLayout2466.xml" ContentType="application/vnd.openxmlformats-officedocument.presentationml.slideLayout+xml"/>
  <Override PartName="/ppt/slideLayouts/slideLayout2467.xml" ContentType="application/vnd.openxmlformats-officedocument.presentationml.slideLayout+xml"/>
  <Override PartName="/ppt/slideLayouts/slideLayout2468.xml" ContentType="application/vnd.openxmlformats-officedocument.presentationml.slideLayout+xml"/>
  <Override PartName="/ppt/slideLayouts/slideLayout2469.xml" ContentType="application/vnd.openxmlformats-officedocument.presentationml.slideLayout+xml"/>
  <Override PartName="/ppt/slideLayouts/slideLayout2470.xml" ContentType="application/vnd.openxmlformats-officedocument.presentationml.slideLayout+xml"/>
  <Override PartName="/ppt/slideLayouts/slideLayout2471.xml" ContentType="application/vnd.openxmlformats-officedocument.presentationml.slideLayout+xml"/>
  <Override PartName="/ppt/slideLayouts/slideLayout2472.xml" ContentType="application/vnd.openxmlformats-officedocument.presentationml.slideLayout+xml"/>
  <Override PartName="/ppt/slideLayouts/slideLayout2473.xml" ContentType="application/vnd.openxmlformats-officedocument.presentationml.slideLayout+xml"/>
  <Override PartName="/ppt/slideLayouts/slideLayout2474.xml" ContentType="application/vnd.openxmlformats-officedocument.presentationml.slideLayout+xml"/>
  <Override PartName="/ppt/slideLayouts/slideLayout2475.xml" ContentType="application/vnd.openxmlformats-officedocument.presentationml.slideLayout+xml"/>
  <Override PartName="/ppt/slideLayouts/slideLayout2476.xml" ContentType="application/vnd.openxmlformats-officedocument.presentationml.slideLayout+xml"/>
  <Override PartName="/ppt/slideLayouts/slideLayout2477.xml" ContentType="application/vnd.openxmlformats-officedocument.presentationml.slideLayout+xml"/>
  <Override PartName="/ppt/slideLayouts/slideLayout2478.xml" ContentType="application/vnd.openxmlformats-officedocument.presentationml.slideLayout+xml"/>
  <Override PartName="/ppt/slideLayouts/slideLayout2479.xml" ContentType="application/vnd.openxmlformats-officedocument.presentationml.slideLayout+xml"/>
  <Override PartName="/ppt/slideLayouts/slideLayout2480.xml" ContentType="application/vnd.openxmlformats-officedocument.presentationml.slideLayout+xml"/>
  <Override PartName="/ppt/slideLayouts/slideLayout2481.xml" ContentType="application/vnd.openxmlformats-officedocument.presentationml.slideLayout+xml"/>
  <Override PartName="/ppt/slideLayouts/slideLayout2482.xml" ContentType="application/vnd.openxmlformats-officedocument.presentationml.slideLayout+xml"/>
  <Override PartName="/ppt/slideLayouts/slideLayout2483.xml" ContentType="application/vnd.openxmlformats-officedocument.presentationml.slideLayout+xml"/>
  <Override PartName="/ppt/slideLayouts/slideLayout2484.xml" ContentType="application/vnd.openxmlformats-officedocument.presentationml.slideLayout+xml"/>
  <Override PartName="/ppt/slideLayouts/slideLayout2485.xml" ContentType="application/vnd.openxmlformats-officedocument.presentationml.slideLayout+xml"/>
  <Override PartName="/ppt/slideLayouts/slideLayout2486.xml" ContentType="application/vnd.openxmlformats-officedocument.presentationml.slideLayout+xml"/>
  <Override PartName="/ppt/slideLayouts/slideLayout2487.xml" ContentType="application/vnd.openxmlformats-officedocument.presentationml.slideLayout+xml"/>
  <Override PartName="/ppt/slideLayouts/slideLayout2488.xml" ContentType="application/vnd.openxmlformats-officedocument.presentationml.slideLayout+xml"/>
  <Override PartName="/ppt/slideLayouts/slideLayout2489.xml" ContentType="application/vnd.openxmlformats-officedocument.presentationml.slideLayout+xml"/>
  <Override PartName="/ppt/slideLayouts/slideLayout2490.xml" ContentType="application/vnd.openxmlformats-officedocument.presentationml.slideLayout+xml"/>
  <Override PartName="/ppt/slideLayouts/slideLayout2491.xml" ContentType="application/vnd.openxmlformats-officedocument.presentationml.slideLayout+xml"/>
  <Override PartName="/ppt/slideLayouts/slideLayout2492.xml" ContentType="application/vnd.openxmlformats-officedocument.presentationml.slideLayout+xml"/>
  <Override PartName="/ppt/slideLayouts/slideLayout2493.xml" ContentType="application/vnd.openxmlformats-officedocument.presentationml.slideLayout+xml"/>
  <Override PartName="/ppt/slideLayouts/slideLayout2494.xml" ContentType="application/vnd.openxmlformats-officedocument.presentationml.slideLayout+xml"/>
  <Override PartName="/ppt/slideLayouts/slideLayout2495.xml" ContentType="application/vnd.openxmlformats-officedocument.presentationml.slideLayout+xml"/>
  <Override PartName="/ppt/slideLayouts/slideLayout2496.xml" ContentType="application/vnd.openxmlformats-officedocument.presentationml.slideLayout+xml"/>
  <Override PartName="/ppt/slideLayouts/slideLayout2497.xml" ContentType="application/vnd.openxmlformats-officedocument.presentationml.slideLayout+xml"/>
  <Override PartName="/ppt/slideLayouts/slideLayout2498.xml" ContentType="application/vnd.openxmlformats-officedocument.presentationml.slideLayout+xml"/>
  <Override PartName="/ppt/slideLayouts/slideLayout2499.xml" ContentType="application/vnd.openxmlformats-officedocument.presentationml.slideLayout+xml"/>
  <Override PartName="/ppt/slideLayouts/slideLayout2500.xml" ContentType="application/vnd.openxmlformats-officedocument.presentationml.slideLayout+xml"/>
  <Override PartName="/ppt/slideLayouts/slideLayout2501.xml" ContentType="application/vnd.openxmlformats-officedocument.presentationml.slideLayout+xml"/>
  <Override PartName="/ppt/slideLayouts/slideLayout2502.xml" ContentType="application/vnd.openxmlformats-officedocument.presentationml.slideLayout+xml"/>
  <Override PartName="/ppt/slideLayouts/slideLayout2503.xml" ContentType="application/vnd.openxmlformats-officedocument.presentationml.slideLayout+xml"/>
  <Override PartName="/ppt/slideLayouts/slideLayout2504.xml" ContentType="application/vnd.openxmlformats-officedocument.presentationml.slideLayout+xml"/>
  <Override PartName="/ppt/slideLayouts/slideLayout2505.xml" ContentType="application/vnd.openxmlformats-officedocument.presentationml.slideLayout+xml"/>
  <Override PartName="/ppt/slideLayouts/slideLayout2506.xml" ContentType="application/vnd.openxmlformats-officedocument.presentationml.slideLayout+xml"/>
  <Override PartName="/ppt/slideLayouts/slideLayout2507.xml" ContentType="application/vnd.openxmlformats-officedocument.presentationml.slideLayout+xml"/>
  <Override PartName="/ppt/slideLayouts/slideLayout2508.xml" ContentType="application/vnd.openxmlformats-officedocument.presentationml.slideLayout+xml"/>
  <Override PartName="/ppt/slideLayouts/slideLayout2509.xml" ContentType="application/vnd.openxmlformats-officedocument.presentationml.slideLayout+xml"/>
  <Override PartName="/ppt/slideLayouts/slideLayout2510.xml" ContentType="application/vnd.openxmlformats-officedocument.presentationml.slideLayout+xml"/>
  <Override PartName="/ppt/slideLayouts/slideLayout2511.xml" ContentType="application/vnd.openxmlformats-officedocument.presentationml.slideLayout+xml"/>
  <Override PartName="/ppt/slideLayouts/slideLayout2512.xml" ContentType="application/vnd.openxmlformats-officedocument.presentationml.slideLayout+xml"/>
  <Override PartName="/ppt/slideLayouts/slideLayout2513.xml" ContentType="application/vnd.openxmlformats-officedocument.presentationml.slideLayout+xml"/>
  <Override PartName="/ppt/slideLayouts/slideLayout2514.xml" ContentType="application/vnd.openxmlformats-officedocument.presentationml.slideLayout+xml"/>
  <Override PartName="/ppt/slideLayouts/slideLayout2515.xml" ContentType="application/vnd.openxmlformats-officedocument.presentationml.slideLayout+xml"/>
  <Override PartName="/ppt/slideLayouts/slideLayout2516.xml" ContentType="application/vnd.openxmlformats-officedocument.presentationml.slideLayout+xml"/>
  <Override PartName="/ppt/slideLayouts/slideLayout2517.xml" ContentType="application/vnd.openxmlformats-officedocument.presentationml.slideLayout+xml"/>
  <Override PartName="/ppt/slideLayouts/slideLayout2518.xml" ContentType="application/vnd.openxmlformats-officedocument.presentationml.slideLayout+xml"/>
  <Override PartName="/ppt/slideLayouts/slideLayout2519.xml" ContentType="application/vnd.openxmlformats-officedocument.presentationml.slideLayout+xml"/>
  <Override PartName="/ppt/slideLayouts/slideLayout2520.xml" ContentType="application/vnd.openxmlformats-officedocument.presentationml.slideLayout+xml"/>
  <Override PartName="/ppt/slideLayouts/slideLayout2521.xml" ContentType="application/vnd.openxmlformats-officedocument.presentationml.slideLayout+xml"/>
  <Override PartName="/ppt/slideLayouts/slideLayout2522.xml" ContentType="application/vnd.openxmlformats-officedocument.presentationml.slideLayout+xml"/>
  <Override PartName="/ppt/slideLayouts/slideLayout2523.xml" ContentType="application/vnd.openxmlformats-officedocument.presentationml.slideLayout+xml"/>
  <Override PartName="/ppt/slideLayouts/slideLayout2524.xml" ContentType="application/vnd.openxmlformats-officedocument.presentationml.slideLayout+xml"/>
  <Override PartName="/ppt/slideLayouts/slideLayout2525.xml" ContentType="application/vnd.openxmlformats-officedocument.presentationml.slideLayout+xml"/>
  <Override PartName="/ppt/slideLayouts/slideLayout2526.xml" ContentType="application/vnd.openxmlformats-officedocument.presentationml.slideLayout+xml"/>
  <Override PartName="/ppt/slideLayouts/slideLayout2527.xml" ContentType="application/vnd.openxmlformats-officedocument.presentationml.slideLayout+xml"/>
  <Override PartName="/ppt/slideLayouts/slideLayout2528.xml" ContentType="application/vnd.openxmlformats-officedocument.presentationml.slideLayout+xml"/>
  <Override PartName="/ppt/slideLayouts/slideLayout2529.xml" ContentType="application/vnd.openxmlformats-officedocument.presentationml.slideLayout+xml"/>
  <Override PartName="/ppt/slideLayouts/slideLayout2530.xml" ContentType="application/vnd.openxmlformats-officedocument.presentationml.slideLayout+xml"/>
  <Override PartName="/ppt/slideLayouts/slideLayout2531.xml" ContentType="application/vnd.openxmlformats-officedocument.presentationml.slideLayout+xml"/>
  <Override PartName="/ppt/slideLayouts/slideLayout2532.xml" ContentType="application/vnd.openxmlformats-officedocument.presentationml.slideLayout+xml"/>
  <Override PartName="/ppt/slideLayouts/slideLayout2533.xml" ContentType="application/vnd.openxmlformats-officedocument.presentationml.slideLayout+xml"/>
  <Override PartName="/ppt/slideLayouts/slideLayout2534.xml" ContentType="application/vnd.openxmlformats-officedocument.presentationml.slideLayout+xml"/>
  <Override PartName="/ppt/slideLayouts/slideLayout2535.xml" ContentType="application/vnd.openxmlformats-officedocument.presentationml.slideLayout+xml"/>
  <Override PartName="/ppt/slideLayouts/slideLayout2536.xml" ContentType="application/vnd.openxmlformats-officedocument.presentationml.slideLayout+xml"/>
  <Override PartName="/ppt/slideLayouts/slideLayout2537.xml" ContentType="application/vnd.openxmlformats-officedocument.presentationml.slideLayout+xml"/>
  <Override PartName="/ppt/slideLayouts/slideLayout2538.xml" ContentType="application/vnd.openxmlformats-officedocument.presentationml.slideLayout+xml"/>
  <Override PartName="/ppt/slideLayouts/slideLayout2539.xml" ContentType="application/vnd.openxmlformats-officedocument.presentationml.slideLayout+xml"/>
  <Override PartName="/ppt/slideLayouts/slideLayout2540.xml" ContentType="application/vnd.openxmlformats-officedocument.presentationml.slideLayout+xml"/>
  <Override PartName="/ppt/slideLayouts/slideLayout2541.xml" ContentType="application/vnd.openxmlformats-officedocument.presentationml.slideLayout+xml"/>
  <Override PartName="/ppt/slideLayouts/slideLayout2542.xml" ContentType="application/vnd.openxmlformats-officedocument.presentationml.slideLayout+xml"/>
  <Override PartName="/ppt/slideLayouts/slideLayout2543.xml" ContentType="application/vnd.openxmlformats-officedocument.presentationml.slideLayout+xml"/>
  <Override PartName="/ppt/slideLayouts/slideLayout2544.xml" ContentType="application/vnd.openxmlformats-officedocument.presentationml.slideLayout+xml"/>
  <Override PartName="/ppt/slideLayouts/slideLayout2545.xml" ContentType="application/vnd.openxmlformats-officedocument.presentationml.slideLayout+xml"/>
  <Override PartName="/ppt/slideLayouts/slideLayout2546.xml" ContentType="application/vnd.openxmlformats-officedocument.presentationml.slideLayout+xml"/>
  <Override PartName="/ppt/slideLayouts/slideLayout2547.xml" ContentType="application/vnd.openxmlformats-officedocument.presentationml.slideLayout+xml"/>
  <Override PartName="/ppt/slideLayouts/slideLayout2548.xml" ContentType="application/vnd.openxmlformats-officedocument.presentationml.slideLayout+xml"/>
  <Override PartName="/ppt/slideLayouts/slideLayout2549.xml" ContentType="application/vnd.openxmlformats-officedocument.presentationml.slideLayout+xml"/>
  <Override PartName="/ppt/slideLayouts/slideLayout2550.xml" ContentType="application/vnd.openxmlformats-officedocument.presentationml.slideLayout+xml"/>
  <Override PartName="/ppt/slideLayouts/slideLayout2551.xml" ContentType="application/vnd.openxmlformats-officedocument.presentationml.slideLayout+xml"/>
  <Override PartName="/ppt/slideLayouts/slideLayout2552.xml" ContentType="application/vnd.openxmlformats-officedocument.presentationml.slideLayout+xml"/>
  <Override PartName="/ppt/slideLayouts/slideLayout2553.xml" ContentType="application/vnd.openxmlformats-officedocument.presentationml.slideLayout+xml"/>
  <Override PartName="/ppt/slideLayouts/slideLayout2554.xml" ContentType="application/vnd.openxmlformats-officedocument.presentationml.slideLayout+xml"/>
  <Override PartName="/ppt/slideLayouts/slideLayout2555.xml" ContentType="application/vnd.openxmlformats-officedocument.presentationml.slideLayout+xml"/>
  <Override PartName="/ppt/slideLayouts/slideLayout2556.xml" ContentType="application/vnd.openxmlformats-officedocument.presentationml.slideLayout+xml"/>
  <Override PartName="/ppt/slideLayouts/slideLayout2557.xml" ContentType="application/vnd.openxmlformats-officedocument.presentationml.slideLayout+xml"/>
  <Override PartName="/ppt/slideLayouts/slideLayout2558.xml" ContentType="application/vnd.openxmlformats-officedocument.presentationml.slideLayout+xml"/>
  <Override PartName="/ppt/slideLayouts/slideLayout2559.xml" ContentType="application/vnd.openxmlformats-officedocument.presentationml.slideLayout+xml"/>
  <Override PartName="/ppt/slideLayouts/slideLayout2560.xml" ContentType="application/vnd.openxmlformats-officedocument.presentationml.slideLayout+xml"/>
  <Override PartName="/ppt/slideLayouts/slideLayout2561.xml" ContentType="application/vnd.openxmlformats-officedocument.presentationml.slideLayout+xml"/>
  <Override PartName="/ppt/slideLayouts/slideLayout2562.xml" ContentType="application/vnd.openxmlformats-officedocument.presentationml.slideLayout+xml"/>
  <Override PartName="/ppt/slideLayouts/slideLayout2563.xml" ContentType="application/vnd.openxmlformats-officedocument.presentationml.slideLayout+xml"/>
  <Override PartName="/ppt/slideLayouts/slideLayout2564.xml" ContentType="application/vnd.openxmlformats-officedocument.presentationml.slideLayout+xml"/>
  <Override PartName="/ppt/slideLayouts/slideLayout2565.xml" ContentType="application/vnd.openxmlformats-officedocument.presentationml.slideLayout+xml"/>
  <Override PartName="/ppt/slideLayouts/slideLayout2566.xml" ContentType="application/vnd.openxmlformats-officedocument.presentationml.slideLayout+xml"/>
  <Override PartName="/ppt/slideLayouts/slideLayout2567.xml" ContentType="application/vnd.openxmlformats-officedocument.presentationml.slideLayout+xml"/>
  <Override PartName="/ppt/slideLayouts/slideLayout2568.xml" ContentType="application/vnd.openxmlformats-officedocument.presentationml.slideLayout+xml"/>
  <Override PartName="/ppt/slideLayouts/slideLayout2569.xml" ContentType="application/vnd.openxmlformats-officedocument.presentationml.slideLayout+xml"/>
  <Override PartName="/ppt/slideLayouts/slideLayout2570.xml" ContentType="application/vnd.openxmlformats-officedocument.presentationml.slideLayout+xml"/>
  <Override PartName="/ppt/slideLayouts/slideLayout2571.xml" ContentType="application/vnd.openxmlformats-officedocument.presentationml.slideLayout+xml"/>
  <Override PartName="/ppt/slideLayouts/slideLayout2572.xml" ContentType="application/vnd.openxmlformats-officedocument.presentationml.slideLayout+xml"/>
  <Override PartName="/ppt/slideLayouts/slideLayout2573.xml" ContentType="application/vnd.openxmlformats-officedocument.presentationml.slideLayout+xml"/>
  <Override PartName="/ppt/slideLayouts/slideLayout2574.xml" ContentType="application/vnd.openxmlformats-officedocument.presentationml.slideLayout+xml"/>
  <Override PartName="/ppt/slideLayouts/slideLayout2575.xml" ContentType="application/vnd.openxmlformats-officedocument.presentationml.slideLayout+xml"/>
  <Override PartName="/ppt/slideLayouts/slideLayout2576.xml" ContentType="application/vnd.openxmlformats-officedocument.presentationml.slideLayout+xml"/>
  <Override PartName="/ppt/slideLayouts/slideLayout2577.xml" ContentType="application/vnd.openxmlformats-officedocument.presentationml.slideLayout+xml"/>
  <Override PartName="/ppt/slideLayouts/slideLayout2578.xml" ContentType="application/vnd.openxmlformats-officedocument.presentationml.slideLayout+xml"/>
  <Override PartName="/ppt/slideLayouts/slideLayout2579.xml" ContentType="application/vnd.openxmlformats-officedocument.presentationml.slideLayout+xml"/>
  <Override PartName="/ppt/slideLayouts/slideLayout2580.xml" ContentType="application/vnd.openxmlformats-officedocument.presentationml.slideLayout+xml"/>
  <Override PartName="/ppt/slideLayouts/slideLayout2581.xml" ContentType="application/vnd.openxmlformats-officedocument.presentationml.slideLayout+xml"/>
  <Override PartName="/ppt/slideLayouts/slideLayout2582.xml" ContentType="application/vnd.openxmlformats-officedocument.presentationml.slideLayout+xml"/>
  <Override PartName="/ppt/slideLayouts/slideLayout2583.xml" ContentType="application/vnd.openxmlformats-officedocument.presentationml.slideLayout+xml"/>
  <Override PartName="/ppt/slideLayouts/slideLayout2584.xml" ContentType="application/vnd.openxmlformats-officedocument.presentationml.slideLayout+xml"/>
  <Override PartName="/ppt/slideLayouts/slideLayout2585.xml" ContentType="application/vnd.openxmlformats-officedocument.presentationml.slideLayout+xml"/>
  <Override PartName="/ppt/slideLayouts/slideLayout2586.xml" ContentType="application/vnd.openxmlformats-officedocument.presentationml.slideLayout+xml"/>
  <Override PartName="/ppt/slideLayouts/slideLayout2587.xml" ContentType="application/vnd.openxmlformats-officedocument.presentationml.slideLayout+xml"/>
  <Override PartName="/ppt/slideLayouts/slideLayout2588.xml" ContentType="application/vnd.openxmlformats-officedocument.presentationml.slideLayout+xml"/>
  <Override PartName="/ppt/slideLayouts/slideLayout2589.xml" ContentType="application/vnd.openxmlformats-officedocument.presentationml.slideLayout+xml"/>
  <Override PartName="/ppt/slideLayouts/slideLayout2590.xml" ContentType="application/vnd.openxmlformats-officedocument.presentationml.slideLayout+xml"/>
  <Override PartName="/ppt/slideLayouts/slideLayout2591.xml" ContentType="application/vnd.openxmlformats-officedocument.presentationml.slideLayout+xml"/>
  <Override PartName="/ppt/slideLayouts/slideLayout2592.xml" ContentType="application/vnd.openxmlformats-officedocument.presentationml.slideLayout+xml"/>
  <Override PartName="/ppt/slideLayouts/slideLayout2593.xml" ContentType="application/vnd.openxmlformats-officedocument.presentationml.slideLayout+xml"/>
  <Override PartName="/ppt/slideLayouts/slideLayout2594.xml" ContentType="application/vnd.openxmlformats-officedocument.presentationml.slideLayout+xml"/>
  <Override PartName="/ppt/slideLayouts/slideLayout2595.xml" ContentType="application/vnd.openxmlformats-officedocument.presentationml.slideLayout+xml"/>
  <Override PartName="/ppt/slideLayouts/slideLayout2596.xml" ContentType="application/vnd.openxmlformats-officedocument.presentationml.slideLayout+xml"/>
  <Override PartName="/ppt/slideLayouts/slideLayout2597.xml" ContentType="application/vnd.openxmlformats-officedocument.presentationml.slideLayout+xml"/>
  <Override PartName="/ppt/slideLayouts/slideLayout2598.xml" ContentType="application/vnd.openxmlformats-officedocument.presentationml.slideLayout+xml"/>
  <Override PartName="/ppt/slideLayouts/slideLayout2599.xml" ContentType="application/vnd.openxmlformats-officedocument.presentationml.slideLayout+xml"/>
  <Override PartName="/ppt/slideLayouts/slideLayout2600.xml" ContentType="application/vnd.openxmlformats-officedocument.presentationml.slideLayout+xml"/>
  <Override PartName="/ppt/slideLayouts/slideLayout2601.xml" ContentType="application/vnd.openxmlformats-officedocument.presentationml.slideLayout+xml"/>
  <Override PartName="/ppt/slideLayouts/slideLayout2602.xml" ContentType="application/vnd.openxmlformats-officedocument.presentationml.slideLayout+xml"/>
  <Override PartName="/ppt/slideLayouts/slideLayout2603.xml" ContentType="application/vnd.openxmlformats-officedocument.presentationml.slideLayout+xml"/>
  <Override PartName="/ppt/slideLayouts/slideLayout2604.xml" ContentType="application/vnd.openxmlformats-officedocument.presentationml.slideLayout+xml"/>
  <Override PartName="/ppt/slideLayouts/slideLayout2605.xml" ContentType="application/vnd.openxmlformats-officedocument.presentationml.slideLayout+xml"/>
  <Override PartName="/ppt/slideLayouts/slideLayout2606.xml" ContentType="application/vnd.openxmlformats-officedocument.presentationml.slideLayout+xml"/>
  <Override PartName="/ppt/slideLayouts/slideLayout2607.xml" ContentType="application/vnd.openxmlformats-officedocument.presentationml.slideLayout+xml"/>
  <Override PartName="/ppt/slideLayouts/slideLayout2608.xml" ContentType="application/vnd.openxmlformats-officedocument.presentationml.slideLayout+xml"/>
  <Override PartName="/ppt/slideLayouts/slideLayout2609.xml" ContentType="application/vnd.openxmlformats-officedocument.presentationml.slideLayout+xml"/>
  <Override PartName="/ppt/slideLayouts/slideLayout2610.xml" ContentType="application/vnd.openxmlformats-officedocument.presentationml.slideLayout+xml"/>
  <Override PartName="/ppt/slideLayouts/slideLayout2611.xml" ContentType="application/vnd.openxmlformats-officedocument.presentationml.slideLayout+xml"/>
  <Override PartName="/ppt/slideLayouts/slideLayout2612.xml" ContentType="application/vnd.openxmlformats-officedocument.presentationml.slideLayout+xml"/>
  <Override PartName="/ppt/slideLayouts/slideLayout2613.xml" ContentType="application/vnd.openxmlformats-officedocument.presentationml.slideLayout+xml"/>
  <Override PartName="/ppt/slideLayouts/slideLayout2614.xml" ContentType="application/vnd.openxmlformats-officedocument.presentationml.slideLayout+xml"/>
  <Override PartName="/ppt/slideLayouts/slideLayout2615.xml" ContentType="application/vnd.openxmlformats-officedocument.presentationml.slideLayout+xml"/>
  <Override PartName="/ppt/slideLayouts/slideLayout2616.xml" ContentType="application/vnd.openxmlformats-officedocument.presentationml.slideLayout+xml"/>
  <Override PartName="/ppt/slideLayouts/slideLayout2617.xml" ContentType="application/vnd.openxmlformats-officedocument.presentationml.slideLayout+xml"/>
  <Override PartName="/ppt/slideLayouts/slideLayout2618.xml" ContentType="application/vnd.openxmlformats-officedocument.presentationml.slideLayout+xml"/>
  <Override PartName="/ppt/slideLayouts/slideLayout2619.xml" ContentType="application/vnd.openxmlformats-officedocument.presentationml.slideLayout+xml"/>
  <Override PartName="/ppt/slideLayouts/slideLayout2620.xml" ContentType="application/vnd.openxmlformats-officedocument.presentationml.slideLayout+xml"/>
  <Override PartName="/ppt/slideLayouts/slideLayout2621.xml" ContentType="application/vnd.openxmlformats-officedocument.presentationml.slideLayout+xml"/>
  <Override PartName="/ppt/slideLayouts/slideLayout2622.xml" ContentType="application/vnd.openxmlformats-officedocument.presentationml.slideLayout+xml"/>
  <Override PartName="/ppt/slideLayouts/slideLayout2623.xml" ContentType="application/vnd.openxmlformats-officedocument.presentationml.slideLayout+xml"/>
  <Override PartName="/ppt/slideLayouts/slideLayout2624.xml" ContentType="application/vnd.openxmlformats-officedocument.presentationml.slideLayout+xml"/>
  <Override PartName="/ppt/slideLayouts/slideLayout2625.xml" ContentType="application/vnd.openxmlformats-officedocument.presentationml.slideLayout+xml"/>
  <Override PartName="/ppt/slideLayouts/slideLayout2626.xml" ContentType="application/vnd.openxmlformats-officedocument.presentationml.slideLayout+xml"/>
  <Override PartName="/ppt/slideLayouts/slideLayout2627.xml" ContentType="application/vnd.openxmlformats-officedocument.presentationml.slideLayout+xml"/>
  <Override PartName="/ppt/slideLayouts/slideLayout2628.xml" ContentType="application/vnd.openxmlformats-officedocument.presentationml.slideLayout+xml"/>
  <Override PartName="/ppt/slideLayouts/slideLayout2629.xml" ContentType="application/vnd.openxmlformats-officedocument.presentationml.slideLayout+xml"/>
  <Override PartName="/ppt/slideLayouts/slideLayout2630.xml" ContentType="application/vnd.openxmlformats-officedocument.presentationml.slideLayout+xml"/>
  <Override PartName="/ppt/slideLayouts/slideLayout2631.xml" ContentType="application/vnd.openxmlformats-officedocument.presentationml.slideLayout+xml"/>
  <Override PartName="/ppt/slideLayouts/slideLayout2632.xml" ContentType="application/vnd.openxmlformats-officedocument.presentationml.slideLayout+xml"/>
  <Override PartName="/ppt/slideLayouts/slideLayout2633.xml" ContentType="application/vnd.openxmlformats-officedocument.presentationml.slideLayout+xml"/>
  <Override PartName="/ppt/slideLayouts/slideLayout2634.xml" ContentType="application/vnd.openxmlformats-officedocument.presentationml.slideLayout+xml"/>
  <Override PartName="/ppt/slideLayouts/slideLayout2635.xml" ContentType="application/vnd.openxmlformats-officedocument.presentationml.slideLayout+xml"/>
  <Override PartName="/ppt/slideLayouts/slideLayout2636.xml" ContentType="application/vnd.openxmlformats-officedocument.presentationml.slideLayout+xml"/>
  <Override PartName="/ppt/slideLayouts/slideLayout2637.xml" ContentType="application/vnd.openxmlformats-officedocument.presentationml.slideLayout+xml"/>
  <Override PartName="/ppt/slideLayouts/slideLayout2638.xml" ContentType="application/vnd.openxmlformats-officedocument.presentationml.slideLayout+xml"/>
  <Override PartName="/ppt/slideLayouts/slideLayout2639.xml" ContentType="application/vnd.openxmlformats-officedocument.presentationml.slideLayout+xml"/>
  <Override PartName="/ppt/slideLayouts/slideLayout2640.xml" ContentType="application/vnd.openxmlformats-officedocument.presentationml.slideLayout+xml"/>
  <Override PartName="/ppt/slideLayouts/slideLayout2641.xml" ContentType="application/vnd.openxmlformats-officedocument.presentationml.slideLayout+xml"/>
  <Override PartName="/ppt/slideLayouts/slideLayout2642.xml" ContentType="application/vnd.openxmlformats-officedocument.presentationml.slideLayout+xml"/>
  <Override PartName="/ppt/slideLayouts/slideLayout2643.xml" ContentType="application/vnd.openxmlformats-officedocument.presentationml.slideLayout+xml"/>
  <Override PartName="/ppt/slideLayouts/slideLayout2644.xml" ContentType="application/vnd.openxmlformats-officedocument.presentationml.slideLayout+xml"/>
  <Override PartName="/ppt/slideLayouts/slideLayout2645.xml" ContentType="application/vnd.openxmlformats-officedocument.presentationml.slideLayout+xml"/>
  <Override PartName="/ppt/slideLayouts/slideLayout2646.xml" ContentType="application/vnd.openxmlformats-officedocument.presentationml.slideLayout+xml"/>
  <Override PartName="/ppt/slideLayouts/slideLayout2647.xml" ContentType="application/vnd.openxmlformats-officedocument.presentationml.slideLayout+xml"/>
  <Override PartName="/ppt/slideLayouts/slideLayout2648.xml" ContentType="application/vnd.openxmlformats-officedocument.presentationml.slideLayout+xml"/>
  <Override PartName="/ppt/slideLayouts/slideLayout2649.xml" ContentType="application/vnd.openxmlformats-officedocument.presentationml.slideLayout+xml"/>
  <Override PartName="/ppt/slideLayouts/slideLayout2650.xml" ContentType="application/vnd.openxmlformats-officedocument.presentationml.slideLayout+xml"/>
  <Override PartName="/ppt/slideLayouts/slideLayout2651.xml" ContentType="application/vnd.openxmlformats-officedocument.presentationml.slideLayout+xml"/>
  <Override PartName="/ppt/slideLayouts/slideLayout2652.xml" ContentType="application/vnd.openxmlformats-officedocument.presentationml.slideLayout+xml"/>
  <Override PartName="/ppt/slideLayouts/slideLayout2653.xml" ContentType="application/vnd.openxmlformats-officedocument.presentationml.slideLayout+xml"/>
  <Override PartName="/ppt/slideLayouts/slideLayout2654.xml" ContentType="application/vnd.openxmlformats-officedocument.presentationml.slideLayout+xml"/>
  <Override PartName="/ppt/slideLayouts/slideLayout2655.xml" ContentType="application/vnd.openxmlformats-officedocument.presentationml.slideLayout+xml"/>
  <Override PartName="/ppt/slideLayouts/slideLayout2656.xml" ContentType="application/vnd.openxmlformats-officedocument.presentationml.slideLayout+xml"/>
  <Override PartName="/ppt/slideLayouts/slideLayout2657.xml" ContentType="application/vnd.openxmlformats-officedocument.presentationml.slideLayout+xml"/>
  <Override PartName="/ppt/slideLayouts/slideLayout2658.xml" ContentType="application/vnd.openxmlformats-officedocument.presentationml.slideLayout+xml"/>
  <Override PartName="/ppt/slideLayouts/slideLayout2659.xml" ContentType="application/vnd.openxmlformats-officedocument.presentationml.slideLayout+xml"/>
  <Override PartName="/ppt/slideLayouts/slideLayout2660.xml" ContentType="application/vnd.openxmlformats-officedocument.presentationml.slideLayout+xml"/>
  <Override PartName="/ppt/slideLayouts/slideLayout2661.xml" ContentType="application/vnd.openxmlformats-officedocument.presentationml.slideLayout+xml"/>
  <Override PartName="/ppt/slideLayouts/slideLayout2662.xml" ContentType="application/vnd.openxmlformats-officedocument.presentationml.slideLayout+xml"/>
  <Override PartName="/ppt/slideLayouts/slideLayout2663.xml" ContentType="application/vnd.openxmlformats-officedocument.presentationml.slideLayout+xml"/>
  <Override PartName="/ppt/slideLayouts/slideLayout2664.xml" ContentType="application/vnd.openxmlformats-officedocument.presentationml.slideLayout+xml"/>
  <Override PartName="/ppt/slideLayouts/slideLayout2665.xml" ContentType="application/vnd.openxmlformats-officedocument.presentationml.slideLayout+xml"/>
  <Override PartName="/ppt/slideLayouts/slideLayout2666.xml" ContentType="application/vnd.openxmlformats-officedocument.presentationml.slideLayout+xml"/>
  <Override PartName="/ppt/slideLayouts/slideLayout2667.xml" ContentType="application/vnd.openxmlformats-officedocument.presentationml.slideLayout+xml"/>
  <Override PartName="/ppt/slideLayouts/slideLayout2668.xml" ContentType="application/vnd.openxmlformats-officedocument.presentationml.slideLayout+xml"/>
  <Override PartName="/ppt/slideLayouts/slideLayout2669.xml" ContentType="application/vnd.openxmlformats-officedocument.presentationml.slideLayout+xml"/>
  <Override PartName="/ppt/slideLayouts/slideLayout2670.xml" ContentType="application/vnd.openxmlformats-officedocument.presentationml.slideLayout+xml"/>
  <Override PartName="/ppt/slideLayouts/slideLayout2671.xml" ContentType="application/vnd.openxmlformats-officedocument.presentationml.slideLayout+xml"/>
  <Override PartName="/ppt/slideLayouts/slideLayout2672.xml" ContentType="application/vnd.openxmlformats-officedocument.presentationml.slideLayout+xml"/>
  <Override PartName="/ppt/slideLayouts/slideLayout2673.xml" ContentType="application/vnd.openxmlformats-officedocument.presentationml.slideLayout+xml"/>
  <Override PartName="/ppt/slideLayouts/slideLayout2674.xml" ContentType="application/vnd.openxmlformats-officedocument.presentationml.slideLayout+xml"/>
  <Override PartName="/ppt/slideLayouts/slideLayout2675.xml" ContentType="application/vnd.openxmlformats-officedocument.presentationml.slideLayout+xml"/>
  <Override PartName="/ppt/slideLayouts/slideLayout2676.xml" ContentType="application/vnd.openxmlformats-officedocument.presentationml.slideLayout+xml"/>
  <Override PartName="/ppt/slideLayouts/slideLayout2677.xml" ContentType="application/vnd.openxmlformats-officedocument.presentationml.slideLayout+xml"/>
  <Override PartName="/ppt/slideLayouts/slideLayout2678.xml" ContentType="application/vnd.openxmlformats-officedocument.presentationml.slideLayout+xml"/>
  <Override PartName="/ppt/slideLayouts/slideLayout2679.xml" ContentType="application/vnd.openxmlformats-officedocument.presentationml.slideLayout+xml"/>
  <Override PartName="/ppt/slideLayouts/slideLayout2680.xml" ContentType="application/vnd.openxmlformats-officedocument.presentationml.slideLayout+xml"/>
  <Override PartName="/ppt/slideLayouts/slideLayout2681.xml" ContentType="application/vnd.openxmlformats-officedocument.presentationml.slideLayout+xml"/>
  <Override PartName="/ppt/slideLayouts/slideLayout2682.xml" ContentType="application/vnd.openxmlformats-officedocument.presentationml.slideLayout+xml"/>
  <Override PartName="/ppt/slideLayouts/slideLayout2683.xml" ContentType="application/vnd.openxmlformats-officedocument.presentationml.slideLayout+xml"/>
  <Override PartName="/ppt/slideLayouts/slideLayout2684.xml" ContentType="application/vnd.openxmlformats-officedocument.presentationml.slideLayout+xml"/>
  <Override PartName="/ppt/slideLayouts/slideLayout2685.xml" ContentType="application/vnd.openxmlformats-officedocument.presentationml.slideLayout+xml"/>
  <Override PartName="/ppt/slideLayouts/slideLayout2686.xml" ContentType="application/vnd.openxmlformats-officedocument.presentationml.slideLayout+xml"/>
  <Override PartName="/ppt/slideLayouts/slideLayout2687.xml" ContentType="application/vnd.openxmlformats-officedocument.presentationml.slideLayout+xml"/>
  <Override PartName="/ppt/slideLayouts/slideLayout2688.xml" ContentType="application/vnd.openxmlformats-officedocument.presentationml.slideLayout+xml"/>
  <Override PartName="/ppt/slideLayouts/slideLayout2689.xml" ContentType="application/vnd.openxmlformats-officedocument.presentationml.slideLayout+xml"/>
  <Override PartName="/ppt/slideLayouts/slideLayout2690.xml" ContentType="application/vnd.openxmlformats-officedocument.presentationml.slideLayout+xml"/>
  <Override PartName="/ppt/slideLayouts/slideLayout2691.xml" ContentType="application/vnd.openxmlformats-officedocument.presentationml.slideLayout+xml"/>
  <Override PartName="/ppt/slideLayouts/slideLayout2692.xml" ContentType="application/vnd.openxmlformats-officedocument.presentationml.slideLayout+xml"/>
  <Override PartName="/ppt/slideLayouts/slideLayout2693.xml" ContentType="application/vnd.openxmlformats-officedocument.presentationml.slideLayout+xml"/>
  <Override PartName="/ppt/slideLayouts/slideLayout2694.xml" ContentType="application/vnd.openxmlformats-officedocument.presentationml.slideLayout+xml"/>
  <Override PartName="/ppt/slideLayouts/slideLayout2695.xml" ContentType="application/vnd.openxmlformats-officedocument.presentationml.slideLayout+xml"/>
  <Override PartName="/ppt/slideLayouts/slideLayout2696.xml" ContentType="application/vnd.openxmlformats-officedocument.presentationml.slideLayout+xml"/>
  <Override PartName="/ppt/slideLayouts/slideLayout2697.xml" ContentType="application/vnd.openxmlformats-officedocument.presentationml.slideLayout+xml"/>
  <Override PartName="/ppt/slideLayouts/slideLayout2698.xml" ContentType="application/vnd.openxmlformats-officedocument.presentationml.slideLayout+xml"/>
  <Override PartName="/ppt/slideLayouts/slideLayout2699.xml" ContentType="application/vnd.openxmlformats-officedocument.presentationml.slideLayout+xml"/>
  <Override PartName="/ppt/slideLayouts/slideLayout2700.xml" ContentType="application/vnd.openxmlformats-officedocument.presentationml.slideLayout+xml"/>
  <Override PartName="/ppt/slideLayouts/slideLayout2701.xml" ContentType="application/vnd.openxmlformats-officedocument.presentationml.slideLayout+xml"/>
  <Override PartName="/ppt/slideLayouts/slideLayout2702.xml" ContentType="application/vnd.openxmlformats-officedocument.presentationml.slideLayout+xml"/>
  <Override PartName="/ppt/slideLayouts/slideLayout2703.xml" ContentType="application/vnd.openxmlformats-officedocument.presentationml.slideLayout+xml"/>
  <Override PartName="/ppt/slideLayouts/slideLayout2704.xml" ContentType="application/vnd.openxmlformats-officedocument.presentationml.slideLayout+xml"/>
  <Override PartName="/ppt/slideLayouts/slideLayout2705.xml" ContentType="application/vnd.openxmlformats-officedocument.presentationml.slideLayout+xml"/>
  <Override PartName="/ppt/slideLayouts/slideLayout2706.xml" ContentType="application/vnd.openxmlformats-officedocument.presentationml.slideLayout+xml"/>
  <Override PartName="/ppt/slideLayouts/slideLayout2707.xml" ContentType="application/vnd.openxmlformats-officedocument.presentationml.slideLayout+xml"/>
  <Override PartName="/ppt/slideLayouts/slideLayout2708.xml" ContentType="application/vnd.openxmlformats-officedocument.presentationml.slideLayout+xml"/>
  <Override PartName="/ppt/slideLayouts/slideLayout2709.xml" ContentType="application/vnd.openxmlformats-officedocument.presentationml.slideLayout+xml"/>
  <Override PartName="/ppt/slideLayouts/slideLayout2710.xml" ContentType="application/vnd.openxmlformats-officedocument.presentationml.slideLayout+xml"/>
  <Override PartName="/ppt/slideLayouts/slideLayout2711.xml" ContentType="application/vnd.openxmlformats-officedocument.presentationml.slideLayout+xml"/>
  <Override PartName="/ppt/slideLayouts/slideLayout2712.xml" ContentType="application/vnd.openxmlformats-officedocument.presentationml.slideLayout+xml"/>
  <Override PartName="/ppt/slideLayouts/slideLayout2713.xml" ContentType="application/vnd.openxmlformats-officedocument.presentationml.slideLayout+xml"/>
  <Override PartName="/ppt/slideLayouts/slideLayout2714.xml" ContentType="application/vnd.openxmlformats-officedocument.presentationml.slideLayout+xml"/>
  <Override PartName="/ppt/slideLayouts/slideLayout2715.xml" ContentType="application/vnd.openxmlformats-officedocument.presentationml.slideLayout+xml"/>
  <Override PartName="/ppt/slideLayouts/slideLayout2716.xml" ContentType="application/vnd.openxmlformats-officedocument.presentationml.slideLayout+xml"/>
  <Override PartName="/ppt/slideLayouts/slideLayout2717.xml" ContentType="application/vnd.openxmlformats-officedocument.presentationml.slideLayout+xml"/>
  <Override PartName="/ppt/slideLayouts/slideLayout2718.xml" ContentType="application/vnd.openxmlformats-officedocument.presentationml.slideLayout+xml"/>
  <Override PartName="/ppt/slideLayouts/slideLayout2719.xml" ContentType="application/vnd.openxmlformats-officedocument.presentationml.slideLayout+xml"/>
  <Override PartName="/ppt/slideLayouts/slideLayout2720.xml" ContentType="application/vnd.openxmlformats-officedocument.presentationml.slideLayout+xml"/>
  <Override PartName="/ppt/slideLayouts/slideLayout2721.xml" ContentType="application/vnd.openxmlformats-officedocument.presentationml.slideLayout+xml"/>
  <Override PartName="/ppt/slideLayouts/slideLayout2722.xml" ContentType="application/vnd.openxmlformats-officedocument.presentationml.slideLayout+xml"/>
  <Override PartName="/ppt/slideLayouts/slideLayout2723.xml" ContentType="application/vnd.openxmlformats-officedocument.presentationml.slideLayout+xml"/>
  <Override PartName="/ppt/slideLayouts/slideLayout2724.xml" ContentType="application/vnd.openxmlformats-officedocument.presentationml.slideLayout+xml"/>
  <Override PartName="/ppt/slideLayouts/slideLayout2725.xml" ContentType="application/vnd.openxmlformats-officedocument.presentationml.slideLayout+xml"/>
  <Override PartName="/ppt/slideLayouts/slideLayout2726.xml" ContentType="application/vnd.openxmlformats-officedocument.presentationml.slideLayout+xml"/>
  <Override PartName="/ppt/slideLayouts/slideLayout2727.xml" ContentType="application/vnd.openxmlformats-officedocument.presentationml.slideLayout+xml"/>
  <Override PartName="/ppt/slideLayouts/slideLayout2728.xml" ContentType="application/vnd.openxmlformats-officedocument.presentationml.slideLayout+xml"/>
  <Override PartName="/ppt/slideLayouts/slideLayout2729.xml" ContentType="application/vnd.openxmlformats-officedocument.presentationml.slideLayout+xml"/>
  <Override PartName="/ppt/slideLayouts/slideLayout2730.xml" ContentType="application/vnd.openxmlformats-officedocument.presentationml.slideLayout+xml"/>
  <Override PartName="/ppt/slideLayouts/slideLayout2731.xml" ContentType="application/vnd.openxmlformats-officedocument.presentationml.slideLayout+xml"/>
  <Override PartName="/ppt/slideLayouts/slideLayout2732.xml" ContentType="application/vnd.openxmlformats-officedocument.presentationml.slideLayout+xml"/>
  <Override PartName="/ppt/slideLayouts/slideLayout2733.xml" ContentType="application/vnd.openxmlformats-officedocument.presentationml.slideLayout+xml"/>
  <Override PartName="/ppt/slideLayouts/slideLayout2734.xml" ContentType="application/vnd.openxmlformats-officedocument.presentationml.slideLayout+xml"/>
  <Override PartName="/ppt/slideLayouts/slideLayout2735.xml" ContentType="application/vnd.openxmlformats-officedocument.presentationml.slideLayout+xml"/>
  <Override PartName="/ppt/slideLayouts/slideLayout2736.xml" ContentType="application/vnd.openxmlformats-officedocument.presentationml.slideLayout+xml"/>
  <Override PartName="/ppt/slideLayouts/slideLayout2737.xml" ContentType="application/vnd.openxmlformats-officedocument.presentationml.slideLayout+xml"/>
  <Override PartName="/ppt/slideLayouts/slideLayout2738.xml" ContentType="application/vnd.openxmlformats-officedocument.presentationml.slideLayout+xml"/>
  <Override PartName="/ppt/slideLayouts/slideLayout2739.xml" ContentType="application/vnd.openxmlformats-officedocument.presentationml.slideLayout+xml"/>
  <Override PartName="/ppt/slideLayouts/slideLayout2740.xml" ContentType="application/vnd.openxmlformats-officedocument.presentationml.slideLayout+xml"/>
  <Override PartName="/ppt/slideLayouts/slideLayout2741.xml" ContentType="application/vnd.openxmlformats-officedocument.presentationml.slideLayout+xml"/>
  <Override PartName="/ppt/slideLayouts/slideLayout2742.xml" ContentType="application/vnd.openxmlformats-officedocument.presentationml.slideLayout+xml"/>
  <Override PartName="/ppt/slideLayouts/slideLayout2743.xml" ContentType="application/vnd.openxmlformats-officedocument.presentationml.slideLayout+xml"/>
  <Override PartName="/ppt/slideLayouts/slideLayout2744.xml" ContentType="application/vnd.openxmlformats-officedocument.presentationml.slideLayout+xml"/>
  <Override PartName="/ppt/slideLayouts/slideLayout2745.xml" ContentType="application/vnd.openxmlformats-officedocument.presentationml.slideLayout+xml"/>
  <Override PartName="/ppt/slideLayouts/slideLayout2746.xml" ContentType="application/vnd.openxmlformats-officedocument.presentationml.slideLayout+xml"/>
  <Override PartName="/ppt/slideLayouts/slideLayout2747.xml" ContentType="application/vnd.openxmlformats-officedocument.presentationml.slideLayout+xml"/>
  <Override PartName="/ppt/slideLayouts/slideLayout2748.xml" ContentType="application/vnd.openxmlformats-officedocument.presentationml.slideLayout+xml"/>
  <Override PartName="/ppt/slideLayouts/slideLayout2749.xml" ContentType="application/vnd.openxmlformats-officedocument.presentationml.slideLayout+xml"/>
  <Override PartName="/ppt/slideLayouts/slideLayout2750.xml" ContentType="application/vnd.openxmlformats-officedocument.presentationml.slideLayout+xml"/>
  <Override PartName="/ppt/slideLayouts/slideLayout2751.xml" ContentType="application/vnd.openxmlformats-officedocument.presentationml.slideLayout+xml"/>
  <Override PartName="/ppt/slideLayouts/slideLayout2752.xml" ContentType="application/vnd.openxmlformats-officedocument.presentationml.slideLayout+xml"/>
  <Override PartName="/ppt/slideLayouts/slideLayout2753.xml" ContentType="application/vnd.openxmlformats-officedocument.presentationml.slideLayout+xml"/>
  <Override PartName="/ppt/slideLayouts/slideLayout2754.xml" ContentType="application/vnd.openxmlformats-officedocument.presentationml.slideLayout+xml"/>
  <Override PartName="/ppt/slideLayouts/slideLayout2755.xml" ContentType="application/vnd.openxmlformats-officedocument.presentationml.slideLayout+xml"/>
  <Override PartName="/ppt/slideLayouts/slideLayout2756.xml" ContentType="application/vnd.openxmlformats-officedocument.presentationml.slideLayout+xml"/>
  <Override PartName="/ppt/slideLayouts/slideLayout2757.xml" ContentType="application/vnd.openxmlformats-officedocument.presentationml.slideLayout+xml"/>
  <Override PartName="/ppt/slideLayouts/slideLayout2758.xml" ContentType="application/vnd.openxmlformats-officedocument.presentationml.slideLayout+xml"/>
  <Override PartName="/ppt/slideLayouts/slideLayout2759.xml" ContentType="application/vnd.openxmlformats-officedocument.presentationml.slideLayout+xml"/>
  <Override PartName="/ppt/slideLayouts/slideLayout2760.xml" ContentType="application/vnd.openxmlformats-officedocument.presentationml.slideLayout+xml"/>
  <Override PartName="/ppt/slideLayouts/slideLayout2761.xml" ContentType="application/vnd.openxmlformats-officedocument.presentationml.slideLayout+xml"/>
  <Override PartName="/ppt/slideLayouts/slideLayout2762.xml" ContentType="application/vnd.openxmlformats-officedocument.presentationml.slideLayout+xml"/>
  <Override PartName="/ppt/slideLayouts/slideLayout2763.xml" ContentType="application/vnd.openxmlformats-officedocument.presentationml.slideLayout+xml"/>
  <Override PartName="/ppt/slideLayouts/slideLayout2764.xml" ContentType="application/vnd.openxmlformats-officedocument.presentationml.slideLayout+xml"/>
  <Override PartName="/ppt/slideLayouts/slideLayout2765.xml" ContentType="application/vnd.openxmlformats-officedocument.presentationml.slideLayout+xml"/>
  <Override PartName="/ppt/slideLayouts/slideLayout2766.xml" ContentType="application/vnd.openxmlformats-officedocument.presentationml.slideLayout+xml"/>
  <Override PartName="/ppt/slideLayouts/slideLayout2767.xml" ContentType="application/vnd.openxmlformats-officedocument.presentationml.slideLayout+xml"/>
  <Override PartName="/ppt/slideLayouts/slideLayout2768.xml" ContentType="application/vnd.openxmlformats-officedocument.presentationml.slideLayout+xml"/>
  <Override PartName="/ppt/slideLayouts/slideLayout2769.xml" ContentType="application/vnd.openxmlformats-officedocument.presentationml.slideLayout+xml"/>
  <Override PartName="/ppt/slideLayouts/slideLayout2770.xml" ContentType="application/vnd.openxmlformats-officedocument.presentationml.slideLayout+xml"/>
  <Override PartName="/ppt/slideLayouts/slideLayout2771.xml" ContentType="application/vnd.openxmlformats-officedocument.presentationml.slideLayout+xml"/>
  <Override PartName="/ppt/slideLayouts/slideLayout2772.xml" ContentType="application/vnd.openxmlformats-officedocument.presentationml.slideLayout+xml"/>
  <Override PartName="/ppt/slideLayouts/slideLayout2773.xml" ContentType="application/vnd.openxmlformats-officedocument.presentationml.slideLayout+xml"/>
  <Override PartName="/ppt/slideLayouts/slideLayout2774.xml" ContentType="application/vnd.openxmlformats-officedocument.presentationml.slideLayout+xml"/>
  <Override PartName="/ppt/slideLayouts/slideLayout2775.xml" ContentType="application/vnd.openxmlformats-officedocument.presentationml.slideLayout+xml"/>
  <Override PartName="/ppt/slideLayouts/slideLayout2776.xml" ContentType="application/vnd.openxmlformats-officedocument.presentationml.slideLayout+xml"/>
  <Override PartName="/ppt/slideLayouts/slideLayout2777.xml" ContentType="application/vnd.openxmlformats-officedocument.presentationml.slideLayout+xml"/>
  <Override PartName="/ppt/slideLayouts/slideLayout2778.xml" ContentType="application/vnd.openxmlformats-officedocument.presentationml.slideLayout+xml"/>
  <Override PartName="/ppt/slideLayouts/slideLayout2779.xml" ContentType="application/vnd.openxmlformats-officedocument.presentationml.slideLayout+xml"/>
  <Override PartName="/ppt/slideLayouts/slideLayout2780.xml" ContentType="application/vnd.openxmlformats-officedocument.presentationml.slideLayout+xml"/>
  <Override PartName="/ppt/slideLayouts/slideLayout2781.xml" ContentType="application/vnd.openxmlformats-officedocument.presentationml.slideLayout+xml"/>
  <Override PartName="/ppt/slideLayouts/slideLayout2782.xml" ContentType="application/vnd.openxmlformats-officedocument.presentationml.slideLayout+xml"/>
  <Override PartName="/ppt/slideLayouts/slideLayout2783.xml" ContentType="application/vnd.openxmlformats-officedocument.presentationml.slideLayout+xml"/>
  <Override PartName="/ppt/slideLayouts/slideLayout2784.xml" ContentType="application/vnd.openxmlformats-officedocument.presentationml.slideLayout+xml"/>
  <Override PartName="/ppt/slideLayouts/slideLayout2785.xml" ContentType="application/vnd.openxmlformats-officedocument.presentationml.slideLayout+xml"/>
  <Override PartName="/ppt/slideLayouts/slideLayout2786.xml" ContentType="application/vnd.openxmlformats-officedocument.presentationml.slideLayout+xml"/>
  <Override PartName="/ppt/slideLayouts/slideLayout2787.xml" ContentType="application/vnd.openxmlformats-officedocument.presentationml.slideLayout+xml"/>
  <Override PartName="/ppt/slideLayouts/slideLayout2788.xml" ContentType="application/vnd.openxmlformats-officedocument.presentationml.slideLayout+xml"/>
  <Override PartName="/ppt/slideLayouts/slideLayout2789.xml" ContentType="application/vnd.openxmlformats-officedocument.presentationml.slideLayout+xml"/>
  <Override PartName="/ppt/slideLayouts/slideLayout2790.xml" ContentType="application/vnd.openxmlformats-officedocument.presentationml.slideLayout+xml"/>
  <Override PartName="/ppt/slideLayouts/slideLayout2791.xml" ContentType="application/vnd.openxmlformats-officedocument.presentationml.slideLayout+xml"/>
  <Override PartName="/ppt/slideLayouts/slideLayout2792.xml" ContentType="application/vnd.openxmlformats-officedocument.presentationml.slideLayout+xml"/>
  <Override PartName="/ppt/slideLayouts/slideLayout2793.xml" ContentType="application/vnd.openxmlformats-officedocument.presentationml.slideLayout+xml"/>
  <Override PartName="/ppt/slideLayouts/slideLayout2794.xml" ContentType="application/vnd.openxmlformats-officedocument.presentationml.slideLayout+xml"/>
  <Override PartName="/ppt/slideLayouts/slideLayout2795.xml" ContentType="application/vnd.openxmlformats-officedocument.presentationml.slideLayout+xml"/>
  <Override PartName="/ppt/slideLayouts/slideLayout2796.xml" ContentType="application/vnd.openxmlformats-officedocument.presentationml.slideLayout+xml"/>
  <Override PartName="/ppt/slideLayouts/slideLayout2797.xml" ContentType="application/vnd.openxmlformats-officedocument.presentationml.slideLayout+xml"/>
  <Override PartName="/ppt/slideLayouts/slideLayout2798.xml" ContentType="application/vnd.openxmlformats-officedocument.presentationml.slideLayout+xml"/>
  <Override PartName="/ppt/slideLayouts/slideLayout2799.xml" ContentType="application/vnd.openxmlformats-officedocument.presentationml.slideLayout+xml"/>
  <Override PartName="/ppt/slideLayouts/slideLayout2800.xml" ContentType="application/vnd.openxmlformats-officedocument.presentationml.slideLayout+xml"/>
  <Override PartName="/ppt/slideLayouts/slideLayout2801.xml" ContentType="application/vnd.openxmlformats-officedocument.presentationml.slideLayout+xml"/>
  <Override PartName="/ppt/slideLayouts/slideLayout2802.xml" ContentType="application/vnd.openxmlformats-officedocument.presentationml.slideLayout+xml"/>
  <Override PartName="/ppt/slideLayouts/slideLayout2803.xml" ContentType="application/vnd.openxmlformats-officedocument.presentationml.slideLayout+xml"/>
  <Override PartName="/ppt/slideLayouts/slideLayout2804.xml" ContentType="application/vnd.openxmlformats-officedocument.presentationml.slideLayout+xml"/>
  <Override PartName="/ppt/slideLayouts/slideLayout2805.xml" ContentType="application/vnd.openxmlformats-officedocument.presentationml.slideLayout+xml"/>
  <Override PartName="/ppt/slideLayouts/slideLayout2806.xml" ContentType="application/vnd.openxmlformats-officedocument.presentationml.slideLayout+xml"/>
  <Override PartName="/ppt/slideLayouts/slideLayout2807.xml" ContentType="application/vnd.openxmlformats-officedocument.presentationml.slideLayout+xml"/>
  <Override PartName="/ppt/slideLayouts/slideLayout2808.xml" ContentType="application/vnd.openxmlformats-officedocument.presentationml.slideLayout+xml"/>
  <Override PartName="/ppt/slideLayouts/slideLayout2809.xml" ContentType="application/vnd.openxmlformats-officedocument.presentationml.slideLayout+xml"/>
  <Override PartName="/ppt/slideLayouts/slideLayout2810.xml" ContentType="application/vnd.openxmlformats-officedocument.presentationml.slideLayout+xml"/>
  <Override PartName="/ppt/slideLayouts/slideLayout2811.xml" ContentType="application/vnd.openxmlformats-officedocument.presentationml.slideLayout+xml"/>
  <Override PartName="/ppt/slideLayouts/slideLayout2812.xml" ContentType="application/vnd.openxmlformats-officedocument.presentationml.slideLayout+xml"/>
  <Override PartName="/ppt/slideLayouts/slideLayout2813.xml" ContentType="application/vnd.openxmlformats-officedocument.presentationml.slideLayout+xml"/>
  <Override PartName="/ppt/slideLayouts/slideLayout2814.xml" ContentType="application/vnd.openxmlformats-officedocument.presentationml.slideLayout+xml"/>
  <Override PartName="/ppt/slideLayouts/slideLayout2815.xml" ContentType="application/vnd.openxmlformats-officedocument.presentationml.slideLayout+xml"/>
  <Override PartName="/ppt/slideLayouts/slideLayout2816.xml" ContentType="application/vnd.openxmlformats-officedocument.presentationml.slideLayout+xml"/>
  <Override PartName="/ppt/slideLayouts/slideLayout2817.xml" ContentType="application/vnd.openxmlformats-officedocument.presentationml.slideLayout+xml"/>
  <Override PartName="/ppt/slideLayouts/slideLayout2818.xml" ContentType="application/vnd.openxmlformats-officedocument.presentationml.slideLayout+xml"/>
  <Override PartName="/ppt/slideLayouts/slideLayout2819.xml" ContentType="application/vnd.openxmlformats-officedocument.presentationml.slideLayout+xml"/>
  <Override PartName="/ppt/slideLayouts/slideLayout2820.xml" ContentType="application/vnd.openxmlformats-officedocument.presentationml.slideLayout+xml"/>
  <Override PartName="/ppt/slideLayouts/slideLayout2821.xml" ContentType="application/vnd.openxmlformats-officedocument.presentationml.slideLayout+xml"/>
  <Override PartName="/ppt/slideLayouts/slideLayout2822.xml" ContentType="application/vnd.openxmlformats-officedocument.presentationml.slideLayout+xml"/>
  <Override PartName="/ppt/slideLayouts/slideLayout2823.xml" ContentType="application/vnd.openxmlformats-officedocument.presentationml.slideLayout+xml"/>
  <Override PartName="/ppt/slideLayouts/slideLayout2824.xml" ContentType="application/vnd.openxmlformats-officedocument.presentationml.slideLayout+xml"/>
  <Override PartName="/ppt/slideLayouts/slideLayout2825.xml" ContentType="application/vnd.openxmlformats-officedocument.presentationml.slideLayout+xml"/>
  <Override PartName="/ppt/slideLayouts/slideLayout2826.xml" ContentType="application/vnd.openxmlformats-officedocument.presentationml.slideLayout+xml"/>
  <Override PartName="/ppt/slideLayouts/slideLayout2827.xml" ContentType="application/vnd.openxmlformats-officedocument.presentationml.slideLayout+xml"/>
  <Override PartName="/ppt/slideLayouts/slideLayout2828.xml" ContentType="application/vnd.openxmlformats-officedocument.presentationml.slideLayout+xml"/>
  <Override PartName="/ppt/slideLayouts/slideLayout2829.xml" ContentType="application/vnd.openxmlformats-officedocument.presentationml.slideLayout+xml"/>
  <Override PartName="/ppt/slideLayouts/slideLayout2830.xml" ContentType="application/vnd.openxmlformats-officedocument.presentationml.slideLayout+xml"/>
  <Override PartName="/ppt/slideLayouts/slideLayout2831.xml" ContentType="application/vnd.openxmlformats-officedocument.presentationml.slideLayout+xml"/>
  <Override PartName="/ppt/slideLayouts/slideLayout2832.xml" ContentType="application/vnd.openxmlformats-officedocument.presentationml.slideLayout+xml"/>
  <Override PartName="/ppt/slideLayouts/slideLayout2833.xml" ContentType="application/vnd.openxmlformats-officedocument.presentationml.slideLayout+xml"/>
  <Override PartName="/ppt/slideLayouts/slideLayout2834.xml" ContentType="application/vnd.openxmlformats-officedocument.presentationml.slideLayout+xml"/>
  <Override PartName="/ppt/slideLayouts/slideLayout2835.xml" ContentType="application/vnd.openxmlformats-officedocument.presentationml.slideLayout+xml"/>
  <Override PartName="/ppt/slideLayouts/slideLayout2836.xml" ContentType="application/vnd.openxmlformats-officedocument.presentationml.slideLayout+xml"/>
  <Override PartName="/ppt/slideLayouts/slideLayout2837.xml" ContentType="application/vnd.openxmlformats-officedocument.presentationml.slideLayout+xml"/>
  <Override PartName="/ppt/slideLayouts/slideLayout2838.xml" ContentType="application/vnd.openxmlformats-officedocument.presentationml.slideLayout+xml"/>
  <Override PartName="/ppt/slideLayouts/slideLayout2839.xml" ContentType="application/vnd.openxmlformats-officedocument.presentationml.slideLayout+xml"/>
  <Override PartName="/ppt/slideLayouts/slideLayout2840.xml" ContentType="application/vnd.openxmlformats-officedocument.presentationml.slideLayout+xml"/>
  <Override PartName="/ppt/slideLayouts/slideLayout2841.xml" ContentType="application/vnd.openxmlformats-officedocument.presentationml.slideLayout+xml"/>
  <Override PartName="/ppt/slideLayouts/slideLayout2842.xml" ContentType="application/vnd.openxmlformats-officedocument.presentationml.slideLayout+xml"/>
  <Override PartName="/ppt/slideLayouts/slideLayout2843.xml" ContentType="application/vnd.openxmlformats-officedocument.presentationml.slideLayout+xml"/>
  <Override PartName="/ppt/slideLayouts/slideLayout2844.xml" ContentType="application/vnd.openxmlformats-officedocument.presentationml.slideLayout+xml"/>
  <Override PartName="/ppt/slideLayouts/slideLayout2845.xml" ContentType="application/vnd.openxmlformats-officedocument.presentationml.slideLayout+xml"/>
  <Override PartName="/ppt/slideLayouts/slideLayout2846.xml" ContentType="application/vnd.openxmlformats-officedocument.presentationml.slideLayout+xml"/>
  <Override PartName="/ppt/slideLayouts/slideLayout2847.xml" ContentType="application/vnd.openxmlformats-officedocument.presentationml.slideLayout+xml"/>
  <Override PartName="/ppt/slideLayouts/slideLayout2848.xml" ContentType="application/vnd.openxmlformats-officedocument.presentationml.slideLayout+xml"/>
  <Override PartName="/ppt/slideLayouts/slideLayout2849.xml" ContentType="application/vnd.openxmlformats-officedocument.presentationml.slideLayout+xml"/>
  <Override PartName="/ppt/slideLayouts/slideLayout2850.xml" ContentType="application/vnd.openxmlformats-officedocument.presentationml.slideLayout+xml"/>
  <Override PartName="/ppt/slideLayouts/slideLayout2851.xml" ContentType="application/vnd.openxmlformats-officedocument.presentationml.slideLayout+xml"/>
  <Override PartName="/ppt/slideLayouts/slideLayout2852.xml" ContentType="application/vnd.openxmlformats-officedocument.presentationml.slideLayout+xml"/>
  <Override PartName="/ppt/slideLayouts/slideLayout2853.xml" ContentType="application/vnd.openxmlformats-officedocument.presentationml.slideLayout+xml"/>
  <Override PartName="/ppt/slideLayouts/slideLayout2854.xml" ContentType="application/vnd.openxmlformats-officedocument.presentationml.slideLayout+xml"/>
  <Override PartName="/ppt/slideLayouts/slideLayout2855.xml" ContentType="application/vnd.openxmlformats-officedocument.presentationml.slideLayout+xml"/>
  <Override PartName="/ppt/slideLayouts/slideLayout2856.xml" ContentType="application/vnd.openxmlformats-officedocument.presentationml.slideLayout+xml"/>
  <Override PartName="/ppt/slideLayouts/slideLayout2857.xml" ContentType="application/vnd.openxmlformats-officedocument.presentationml.slideLayout+xml"/>
  <Override PartName="/ppt/slideLayouts/slideLayout2858.xml" ContentType="application/vnd.openxmlformats-officedocument.presentationml.slideLayout+xml"/>
  <Override PartName="/ppt/slideLayouts/slideLayout2859.xml" ContentType="application/vnd.openxmlformats-officedocument.presentationml.slideLayout+xml"/>
  <Override PartName="/ppt/slideLayouts/slideLayout2860.xml" ContentType="application/vnd.openxmlformats-officedocument.presentationml.slideLayout+xml"/>
  <Override PartName="/ppt/slideLayouts/slideLayout2861.xml" ContentType="application/vnd.openxmlformats-officedocument.presentationml.slideLayout+xml"/>
  <Override PartName="/ppt/slideLayouts/slideLayout2862.xml" ContentType="application/vnd.openxmlformats-officedocument.presentationml.slideLayout+xml"/>
  <Override PartName="/ppt/slideLayouts/slideLayout2863.xml" ContentType="application/vnd.openxmlformats-officedocument.presentationml.slideLayout+xml"/>
  <Override PartName="/ppt/slideLayouts/slideLayout2864.xml" ContentType="application/vnd.openxmlformats-officedocument.presentationml.slideLayout+xml"/>
  <Override PartName="/ppt/slideLayouts/slideLayout2865.xml" ContentType="application/vnd.openxmlformats-officedocument.presentationml.slideLayout+xml"/>
  <Override PartName="/ppt/slideLayouts/slideLayout2866.xml" ContentType="application/vnd.openxmlformats-officedocument.presentationml.slideLayout+xml"/>
  <Override PartName="/ppt/slideLayouts/slideLayout2867.xml" ContentType="application/vnd.openxmlformats-officedocument.presentationml.slideLayout+xml"/>
  <Override PartName="/ppt/slideLayouts/slideLayout2868.xml" ContentType="application/vnd.openxmlformats-officedocument.presentationml.slideLayout+xml"/>
  <Override PartName="/ppt/slideLayouts/slideLayout2869.xml" ContentType="application/vnd.openxmlformats-officedocument.presentationml.slideLayout+xml"/>
  <Override PartName="/ppt/slideLayouts/slideLayout2870.xml" ContentType="application/vnd.openxmlformats-officedocument.presentationml.slideLayout+xml"/>
  <Override PartName="/ppt/slideLayouts/slideLayout2871.xml" ContentType="application/vnd.openxmlformats-officedocument.presentationml.slideLayout+xml"/>
  <Override PartName="/ppt/slideLayouts/slideLayout2872.xml" ContentType="application/vnd.openxmlformats-officedocument.presentationml.slideLayout+xml"/>
  <Override PartName="/ppt/slideLayouts/slideLayout2873.xml" ContentType="application/vnd.openxmlformats-officedocument.presentationml.slideLayout+xml"/>
  <Override PartName="/ppt/slideLayouts/slideLayout2874.xml" ContentType="application/vnd.openxmlformats-officedocument.presentationml.slideLayout+xml"/>
  <Override PartName="/ppt/slideLayouts/slideLayout2875.xml" ContentType="application/vnd.openxmlformats-officedocument.presentationml.slideLayout+xml"/>
  <Override PartName="/ppt/slideLayouts/slideLayout2876.xml" ContentType="application/vnd.openxmlformats-officedocument.presentationml.slideLayout+xml"/>
  <Override PartName="/ppt/slideLayouts/slideLayout2877.xml" ContentType="application/vnd.openxmlformats-officedocument.presentationml.slideLayout+xml"/>
  <Override PartName="/ppt/slideLayouts/slideLayout2878.xml" ContentType="application/vnd.openxmlformats-officedocument.presentationml.slideLayout+xml"/>
  <Override PartName="/ppt/slideLayouts/slideLayout2879.xml" ContentType="application/vnd.openxmlformats-officedocument.presentationml.slideLayout+xml"/>
  <Override PartName="/ppt/slideLayouts/slideLayout2880.xml" ContentType="application/vnd.openxmlformats-officedocument.presentationml.slideLayout+xml"/>
  <Override PartName="/ppt/slideLayouts/slideLayout2881.xml" ContentType="application/vnd.openxmlformats-officedocument.presentationml.slideLayout+xml"/>
  <Override PartName="/ppt/slideLayouts/slideLayout2882.xml" ContentType="application/vnd.openxmlformats-officedocument.presentationml.slideLayout+xml"/>
  <Override PartName="/ppt/slideLayouts/slideLayout2883.xml" ContentType="application/vnd.openxmlformats-officedocument.presentationml.slideLayout+xml"/>
  <Override PartName="/ppt/slideLayouts/slideLayout2884.xml" ContentType="application/vnd.openxmlformats-officedocument.presentationml.slideLayout+xml"/>
  <Override PartName="/ppt/slideLayouts/slideLayout2885.xml" ContentType="application/vnd.openxmlformats-officedocument.presentationml.slideLayout+xml"/>
  <Override PartName="/ppt/slideLayouts/slideLayout2886.xml" ContentType="application/vnd.openxmlformats-officedocument.presentationml.slideLayout+xml"/>
  <Override PartName="/ppt/slideLayouts/slideLayout2887.xml" ContentType="application/vnd.openxmlformats-officedocument.presentationml.slideLayout+xml"/>
  <Override PartName="/ppt/slideLayouts/slideLayout2888.xml" ContentType="application/vnd.openxmlformats-officedocument.presentationml.slideLayout+xml"/>
  <Override PartName="/ppt/slideLayouts/slideLayout2889.xml" ContentType="application/vnd.openxmlformats-officedocument.presentationml.slideLayout+xml"/>
  <Override PartName="/ppt/slideLayouts/slideLayout2890.xml" ContentType="application/vnd.openxmlformats-officedocument.presentationml.slideLayout+xml"/>
  <Override PartName="/ppt/slideLayouts/slideLayout2891.xml" ContentType="application/vnd.openxmlformats-officedocument.presentationml.slideLayout+xml"/>
  <Override PartName="/ppt/slideLayouts/slideLayout2892.xml" ContentType="application/vnd.openxmlformats-officedocument.presentationml.slideLayout+xml"/>
  <Override PartName="/ppt/slideLayouts/slideLayout2893.xml" ContentType="application/vnd.openxmlformats-officedocument.presentationml.slideLayout+xml"/>
  <Override PartName="/ppt/slideLayouts/slideLayout2894.xml" ContentType="application/vnd.openxmlformats-officedocument.presentationml.slideLayout+xml"/>
  <Override PartName="/ppt/slideLayouts/slideLayout2895.xml" ContentType="application/vnd.openxmlformats-officedocument.presentationml.slideLayout+xml"/>
  <Override PartName="/ppt/slideLayouts/slideLayout2896.xml" ContentType="application/vnd.openxmlformats-officedocument.presentationml.slideLayout+xml"/>
  <Override PartName="/ppt/slideLayouts/slideLayout2897.xml" ContentType="application/vnd.openxmlformats-officedocument.presentationml.slideLayout+xml"/>
  <Override PartName="/ppt/slideLayouts/slideLayout2898.xml" ContentType="application/vnd.openxmlformats-officedocument.presentationml.slideLayout+xml"/>
  <Override PartName="/ppt/slideLayouts/slideLayout2899.xml" ContentType="application/vnd.openxmlformats-officedocument.presentationml.slideLayout+xml"/>
  <Override PartName="/ppt/slideLayouts/slideLayout2900.xml" ContentType="application/vnd.openxmlformats-officedocument.presentationml.slideLayout+xml"/>
  <Override PartName="/ppt/slideLayouts/slideLayout2901.xml" ContentType="application/vnd.openxmlformats-officedocument.presentationml.slideLayout+xml"/>
  <Override PartName="/ppt/slideLayouts/slideLayout2902.xml" ContentType="application/vnd.openxmlformats-officedocument.presentationml.slideLayout+xml"/>
  <Override PartName="/ppt/slideLayouts/slideLayout2903.xml" ContentType="application/vnd.openxmlformats-officedocument.presentationml.slideLayout+xml"/>
  <Override PartName="/ppt/slideLayouts/slideLayout2904.xml" ContentType="application/vnd.openxmlformats-officedocument.presentationml.slideLayout+xml"/>
  <Override PartName="/ppt/slideLayouts/slideLayout2905.xml" ContentType="application/vnd.openxmlformats-officedocument.presentationml.slideLayout+xml"/>
  <Override PartName="/ppt/slideLayouts/slideLayout2906.xml" ContentType="application/vnd.openxmlformats-officedocument.presentationml.slideLayout+xml"/>
  <Override PartName="/ppt/slideLayouts/slideLayout2907.xml" ContentType="application/vnd.openxmlformats-officedocument.presentationml.slideLayout+xml"/>
  <Override PartName="/ppt/slideLayouts/slideLayout2908.xml" ContentType="application/vnd.openxmlformats-officedocument.presentationml.slideLayout+xml"/>
  <Override PartName="/ppt/slideLayouts/slideLayout2909.xml" ContentType="application/vnd.openxmlformats-officedocument.presentationml.slideLayout+xml"/>
  <Override PartName="/ppt/slideLayouts/slideLayout2910.xml" ContentType="application/vnd.openxmlformats-officedocument.presentationml.slideLayout+xml"/>
  <Override PartName="/ppt/slideLayouts/slideLayout2911.xml" ContentType="application/vnd.openxmlformats-officedocument.presentationml.slideLayout+xml"/>
  <Override PartName="/ppt/slideLayouts/slideLayout2912.xml" ContentType="application/vnd.openxmlformats-officedocument.presentationml.slideLayout+xml"/>
  <Override PartName="/ppt/slideLayouts/slideLayout2913.xml" ContentType="application/vnd.openxmlformats-officedocument.presentationml.slideLayout+xml"/>
  <Override PartName="/ppt/slideLayouts/slideLayout2914.xml" ContentType="application/vnd.openxmlformats-officedocument.presentationml.slideLayout+xml"/>
  <Override PartName="/ppt/slideLayouts/slideLayout2915.xml" ContentType="application/vnd.openxmlformats-officedocument.presentationml.slideLayout+xml"/>
  <Override PartName="/ppt/slideLayouts/slideLayout2916.xml" ContentType="application/vnd.openxmlformats-officedocument.presentationml.slideLayout+xml"/>
  <Override PartName="/ppt/slideLayouts/slideLayout2917.xml" ContentType="application/vnd.openxmlformats-officedocument.presentationml.slideLayout+xml"/>
  <Override PartName="/ppt/slideLayouts/slideLayout2918.xml" ContentType="application/vnd.openxmlformats-officedocument.presentationml.slideLayout+xml"/>
  <Override PartName="/ppt/slideLayouts/slideLayout2919.xml" ContentType="application/vnd.openxmlformats-officedocument.presentationml.slideLayout+xml"/>
  <Override PartName="/ppt/slideLayouts/slideLayout2920.xml" ContentType="application/vnd.openxmlformats-officedocument.presentationml.slideLayout+xml"/>
  <Override PartName="/ppt/slideLayouts/slideLayout2921.xml" ContentType="application/vnd.openxmlformats-officedocument.presentationml.slideLayout+xml"/>
  <Override PartName="/ppt/slideLayouts/slideLayout2922.xml" ContentType="application/vnd.openxmlformats-officedocument.presentationml.slideLayout+xml"/>
  <Override PartName="/ppt/slideLayouts/slideLayout2923.xml" ContentType="application/vnd.openxmlformats-officedocument.presentationml.slideLayout+xml"/>
  <Override PartName="/ppt/slideLayouts/slideLayout2924.xml" ContentType="application/vnd.openxmlformats-officedocument.presentationml.slideLayout+xml"/>
  <Override PartName="/ppt/slideLayouts/slideLayout2925.xml" ContentType="application/vnd.openxmlformats-officedocument.presentationml.slideLayout+xml"/>
  <Override PartName="/ppt/slideLayouts/slideLayout2926.xml" ContentType="application/vnd.openxmlformats-officedocument.presentationml.slideLayout+xml"/>
  <Override PartName="/ppt/slideLayouts/slideLayout2927.xml" ContentType="application/vnd.openxmlformats-officedocument.presentationml.slideLayout+xml"/>
  <Override PartName="/ppt/slideLayouts/slideLayout2928.xml" ContentType="application/vnd.openxmlformats-officedocument.presentationml.slideLayout+xml"/>
  <Override PartName="/ppt/slideLayouts/slideLayout2929.xml" ContentType="application/vnd.openxmlformats-officedocument.presentationml.slideLayout+xml"/>
  <Override PartName="/ppt/slideLayouts/slideLayout2930.xml" ContentType="application/vnd.openxmlformats-officedocument.presentationml.slideLayout+xml"/>
  <Override PartName="/ppt/slideLayouts/slideLayout2931.xml" ContentType="application/vnd.openxmlformats-officedocument.presentationml.slideLayout+xml"/>
  <Override PartName="/ppt/slideLayouts/slideLayout2932.xml" ContentType="application/vnd.openxmlformats-officedocument.presentationml.slideLayout+xml"/>
  <Override PartName="/ppt/slideLayouts/slideLayout2933.xml" ContentType="application/vnd.openxmlformats-officedocument.presentationml.slideLayout+xml"/>
  <Override PartName="/ppt/slideLayouts/slideLayout2934.xml" ContentType="application/vnd.openxmlformats-officedocument.presentationml.slideLayout+xml"/>
  <Override PartName="/ppt/slideLayouts/slideLayout2935.xml" ContentType="application/vnd.openxmlformats-officedocument.presentationml.slideLayout+xml"/>
  <Override PartName="/ppt/slideLayouts/slideLayout2936.xml" ContentType="application/vnd.openxmlformats-officedocument.presentationml.slideLayout+xml"/>
  <Override PartName="/ppt/slideLayouts/slideLayout2937.xml" ContentType="application/vnd.openxmlformats-officedocument.presentationml.slideLayout+xml"/>
  <Override PartName="/ppt/slideLayouts/slideLayout2938.xml" ContentType="application/vnd.openxmlformats-officedocument.presentationml.slideLayout+xml"/>
  <Override PartName="/ppt/slideLayouts/slideLayout2939.xml" ContentType="application/vnd.openxmlformats-officedocument.presentationml.slideLayout+xml"/>
  <Override PartName="/ppt/slideLayouts/slideLayout2940.xml" ContentType="application/vnd.openxmlformats-officedocument.presentationml.slideLayout+xml"/>
  <Override PartName="/ppt/slideLayouts/slideLayout2941.xml" ContentType="application/vnd.openxmlformats-officedocument.presentationml.slideLayout+xml"/>
  <Override PartName="/ppt/slideLayouts/slideLayout2942.xml" ContentType="application/vnd.openxmlformats-officedocument.presentationml.slideLayout+xml"/>
  <Override PartName="/ppt/slideLayouts/slideLayout2943.xml" ContentType="application/vnd.openxmlformats-officedocument.presentationml.slideLayout+xml"/>
  <Override PartName="/ppt/slideLayouts/slideLayout2944.xml" ContentType="application/vnd.openxmlformats-officedocument.presentationml.slideLayout+xml"/>
  <Override PartName="/ppt/slideLayouts/slideLayout2945.xml" ContentType="application/vnd.openxmlformats-officedocument.presentationml.slideLayout+xml"/>
  <Override PartName="/ppt/slideLayouts/slideLayout2946.xml" ContentType="application/vnd.openxmlformats-officedocument.presentationml.slideLayout+xml"/>
  <Override PartName="/ppt/slideLayouts/slideLayout2947.xml" ContentType="application/vnd.openxmlformats-officedocument.presentationml.slideLayout+xml"/>
  <Override PartName="/ppt/slideLayouts/slideLayout2948.xml" ContentType="application/vnd.openxmlformats-officedocument.presentationml.slideLayout+xml"/>
  <Override PartName="/ppt/slideLayouts/slideLayout2949.xml" ContentType="application/vnd.openxmlformats-officedocument.presentationml.slideLayout+xml"/>
  <Override PartName="/ppt/slideLayouts/slideLayout2950.xml" ContentType="application/vnd.openxmlformats-officedocument.presentationml.slideLayout+xml"/>
  <Override PartName="/ppt/slideLayouts/slideLayout2951.xml" ContentType="application/vnd.openxmlformats-officedocument.presentationml.slideLayout+xml"/>
  <Override PartName="/ppt/slideLayouts/slideLayout2952.xml" ContentType="application/vnd.openxmlformats-officedocument.presentationml.slideLayout+xml"/>
  <Override PartName="/ppt/slideLayouts/slideLayout2953.xml" ContentType="application/vnd.openxmlformats-officedocument.presentationml.slideLayout+xml"/>
  <Override PartName="/ppt/slideLayouts/slideLayout2954.xml" ContentType="application/vnd.openxmlformats-officedocument.presentationml.slideLayout+xml"/>
  <Override PartName="/ppt/slideLayouts/slideLayout2955.xml" ContentType="application/vnd.openxmlformats-officedocument.presentationml.slideLayout+xml"/>
  <Override PartName="/ppt/slideLayouts/slideLayout2956.xml" ContentType="application/vnd.openxmlformats-officedocument.presentationml.slideLayout+xml"/>
  <Override PartName="/ppt/slideLayouts/slideLayout2957.xml" ContentType="application/vnd.openxmlformats-officedocument.presentationml.slideLayout+xml"/>
  <Override PartName="/ppt/slideLayouts/slideLayout2958.xml" ContentType="application/vnd.openxmlformats-officedocument.presentationml.slideLayout+xml"/>
  <Override PartName="/ppt/slideLayouts/slideLayout2959.xml" ContentType="application/vnd.openxmlformats-officedocument.presentationml.slideLayout+xml"/>
  <Override PartName="/ppt/slideLayouts/slideLayout2960.xml" ContentType="application/vnd.openxmlformats-officedocument.presentationml.slideLayout+xml"/>
  <Override PartName="/ppt/slideLayouts/slideLayout2961.xml" ContentType="application/vnd.openxmlformats-officedocument.presentationml.slideLayout+xml"/>
  <Override PartName="/ppt/slideLayouts/slideLayout2962.xml" ContentType="application/vnd.openxmlformats-officedocument.presentationml.slideLayout+xml"/>
  <Override PartName="/ppt/slideLayouts/slideLayout2963.xml" ContentType="application/vnd.openxmlformats-officedocument.presentationml.slideLayout+xml"/>
  <Override PartName="/ppt/slideLayouts/slideLayout2964.xml" ContentType="application/vnd.openxmlformats-officedocument.presentationml.slideLayout+xml"/>
  <Override PartName="/ppt/slideLayouts/slideLayout2965.xml" ContentType="application/vnd.openxmlformats-officedocument.presentationml.slideLayout+xml"/>
  <Override PartName="/ppt/slideLayouts/slideLayout2966.xml" ContentType="application/vnd.openxmlformats-officedocument.presentationml.slideLayout+xml"/>
  <Override PartName="/ppt/slideLayouts/slideLayout2967.xml" ContentType="application/vnd.openxmlformats-officedocument.presentationml.slideLayout+xml"/>
  <Override PartName="/ppt/slideLayouts/slideLayout2968.xml" ContentType="application/vnd.openxmlformats-officedocument.presentationml.slideLayout+xml"/>
  <Override PartName="/ppt/slideLayouts/slideLayout2969.xml" ContentType="application/vnd.openxmlformats-officedocument.presentationml.slideLayout+xml"/>
  <Override PartName="/ppt/slideLayouts/slideLayout2970.xml" ContentType="application/vnd.openxmlformats-officedocument.presentationml.slideLayout+xml"/>
  <Override PartName="/ppt/slideLayouts/slideLayout2971.xml" ContentType="application/vnd.openxmlformats-officedocument.presentationml.slideLayout+xml"/>
  <Override PartName="/ppt/slideLayouts/slideLayout2972.xml" ContentType="application/vnd.openxmlformats-officedocument.presentationml.slideLayout+xml"/>
  <Override PartName="/ppt/slideLayouts/slideLayout2973.xml" ContentType="application/vnd.openxmlformats-officedocument.presentationml.slideLayout+xml"/>
  <Override PartName="/ppt/theme/theme6.xml" ContentType="application/vnd.openxmlformats-officedocument.theme+xml"/>
  <Override PartName="/ppt/slideLayouts/slideLayout2974.xml" ContentType="application/vnd.openxmlformats-officedocument.presentationml.slideLayout+xml"/>
  <Override PartName="/ppt/slideLayouts/slideLayout2975.xml" ContentType="application/vnd.openxmlformats-officedocument.presentationml.slideLayout+xml"/>
  <Override PartName="/ppt/slideLayouts/slideLayout2976.xml" ContentType="application/vnd.openxmlformats-officedocument.presentationml.slideLayout+xml"/>
  <Override PartName="/ppt/slideLayouts/slideLayout2977.xml" ContentType="application/vnd.openxmlformats-officedocument.presentationml.slideLayout+xml"/>
  <Override PartName="/ppt/slideLayouts/slideLayout2978.xml" ContentType="application/vnd.openxmlformats-officedocument.presentationml.slideLayout+xml"/>
  <Override PartName="/ppt/slideLayouts/slideLayout2979.xml" ContentType="application/vnd.openxmlformats-officedocument.presentationml.slideLayout+xml"/>
  <Override PartName="/ppt/slideLayouts/slideLayout2980.xml" ContentType="application/vnd.openxmlformats-officedocument.presentationml.slideLayout+xml"/>
  <Override PartName="/ppt/slideLayouts/slideLayout2981.xml" ContentType="application/vnd.openxmlformats-officedocument.presentationml.slideLayout+xml"/>
  <Override PartName="/ppt/slideLayouts/slideLayout2982.xml" ContentType="application/vnd.openxmlformats-officedocument.presentationml.slideLayout+xml"/>
  <Override PartName="/ppt/slideLayouts/slideLayout2983.xml" ContentType="application/vnd.openxmlformats-officedocument.presentationml.slideLayout+xml"/>
  <Override PartName="/ppt/slideLayouts/slideLayout2984.xml" ContentType="application/vnd.openxmlformats-officedocument.presentationml.slideLayout+xml"/>
  <Override PartName="/ppt/slideLayouts/slideLayout2985.xml" ContentType="application/vnd.openxmlformats-officedocument.presentationml.slideLayout+xml"/>
  <Override PartName="/ppt/slideLayouts/slideLayout2986.xml" ContentType="application/vnd.openxmlformats-officedocument.presentationml.slideLayout+xml"/>
  <Override PartName="/ppt/slideLayouts/slideLayout2987.xml" ContentType="application/vnd.openxmlformats-officedocument.presentationml.slideLayout+xml"/>
  <Override PartName="/ppt/slideLayouts/slideLayout2988.xml" ContentType="application/vnd.openxmlformats-officedocument.presentationml.slideLayout+xml"/>
  <Override PartName="/ppt/slideLayouts/slideLayout2989.xml" ContentType="application/vnd.openxmlformats-officedocument.presentationml.slideLayout+xml"/>
  <Override PartName="/ppt/slideLayouts/slideLayout2990.xml" ContentType="application/vnd.openxmlformats-officedocument.presentationml.slideLayout+xml"/>
  <Override PartName="/ppt/slideLayouts/slideLayout2991.xml" ContentType="application/vnd.openxmlformats-officedocument.presentationml.slideLayout+xml"/>
  <Override PartName="/ppt/slideLayouts/slideLayout2992.xml" ContentType="application/vnd.openxmlformats-officedocument.presentationml.slideLayout+xml"/>
  <Override PartName="/ppt/slideLayouts/slideLayout2993.xml" ContentType="application/vnd.openxmlformats-officedocument.presentationml.slideLayout+xml"/>
  <Override PartName="/ppt/slideLayouts/slideLayout2994.xml" ContentType="application/vnd.openxmlformats-officedocument.presentationml.slideLayout+xml"/>
  <Override PartName="/ppt/slideLayouts/slideLayout2995.xml" ContentType="application/vnd.openxmlformats-officedocument.presentationml.slideLayout+xml"/>
  <Override PartName="/ppt/slideLayouts/slideLayout2996.xml" ContentType="application/vnd.openxmlformats-officedocument.presentationml.slideLayout+xml"/>
  <Override PartName="/ppt/slideLayouts/slideLayout2997.xml" ContentType="application/vnd.openxmlformats-officedocument.presentationml.slideLayout+xml"/>
  <Override PartName="/ppt/slideLayouts/slideLayout2998.xml" ContentType="application/vnd.openxmlformats-officedocument.presentationml.slideLayout+xml"/>
  <Override PartName="/ppt/slideLayouts/slideLayout2999.xml" ContentType="application/vnd.openxmlformats-officedocument.presentationml.slideLayout+xml"/>
  <Override PartName="/ppt/slideLayouts/slideLayout3000.xml" ContentType="application/vnd.openxmlformats-officedocument.presentationml.slideLayout+xml"/>
  <Override PartName="/ppt/slideLayouts/slideLayout3001.xml" ContentType="application/vnd.openxmlformats-officedocument.presentationml.slideLayout+xml"/>
  <Override PartName="/ppt/slideLayouts/slideLayout3002.xml" ContentType="application/vnd.openxmlformats-officedocument.presentationml.slideLayout+xml"/>
  <Override PartName="/ppt/slideLayouts/slideLayout3003.xml" ContentType="application/vnd.openxmlformats-officedocument.presentationml.slideLayout+xml"/>
  <Override PartName="/ppt/slideLayouts/slideLayout3004.xml" ContentType="application/vnd.openxmlformats-officedocument.presentationml.slideLayout+xml"/>
  <Override PartName="/ppt/slideLayouts/slideLayout3005.xml" ContentType="application/vnd.openxmlformats-officedocument.presentationml.slideLayout+xml"/>
  <Override PartName="/ppt/slideLayouts/slideLayout3006.xml" ContentType="application/vnd.openxmlformats-officedocument.presentationml.slideLayout+xml"/>
  <Override PartName="/ppt/slideLayouts/slideLayout3007.xml" ContentType="application/vnd.openxmlformats-officedocument.presentationml.slideLayout+xml"/>
  <Override PartName="/ppt/slideLayouts/slideLayout3008.xml" ContentType="application/vnd.openxmlformats-officedocument.presentationml.slideLayout+xml"/>
  <Override PartName="/ppt/slideLayouts/slideLayout3009.xml" ContentType="application/vnd.openxmlformats-officedocument.presentationml.slideLayout+xml"/>
  <Override PartName="/ppt/slideLayouts/slideLayout3010.xml" ContentType="application/vnd.openxmlformats-officedocument.presentationml.slideLayout+xml"/>
  <Override PartName="/ppt/slideLayouts/slideLayout3011.xml" ContentType="application/vnd.openxmlformats-officedocument.presentationml.slideLayout+xml"/>
  <Override PartName="/ppt/slideLayouts/slideLayout3012.xml" ContentType="application/vnd.openxmlformats-officedocument.presentationml.slideLayout+xml"/>
  <Override PartName="/ppt/slideLayouts/slideLayout3013.xml" ContentType="application/vnd.openxmlformats-officedocument.presentationml.slideLayout+xml"/>
  <Override PartName="/ppt/slideLayouts/slideLayout3014.xml" ContentType="application/vnd.openxmlformats-officedocument.presentationml.slideLayout+xml"/>
  <Override PartName="/ppt/slideLayouts/slideLayout3015.xml" ContentType="application/vnd.openxmlformats-officedocument.presentationml.slideLayout+xml"/>
  <Override PartName="/ppt/slideLayouts/slideLayout3016.xml" ContentType="application/vnd.openxmlformats-officedocument.presentationml.slideLayout+xml"/>
  <Override PartName="/ppt/slideLayouts/slideLayout3017.xml" ContentType="application/vnd.openxmlformats-officedocument.presentationml.slideLayout+xml"/>
  <Override PartName="/ppt/slideLayouts/slideLayout3018.xml" ContentType="application/vnd.openxmlformats-officedocument.presentationml.slideLayout+xml"/>
  <Override PartName="/ppt/slideLayouts/slideLayout3019.xml" ContentType="application/vnd.openxmlformats-officedocument.presentationml.slideLayout+xml"/>
  <Override PartName="/ppt/slideLayouts/slideLayout3020.xml" ContentType="application/vnd.openxmlformats-officedocument.presentationml.slideLayout+xml"/>
  <Override PartName="/ppt/slideLayouts/slideLayout3021.xml" ContentType="application/vnd.openxmlformats-officedocument.presentationml.slideLayout+xml"/>
  <Override PartName="/ppt/slideLayouts/slideLayout3022.xml" ContentType="application/vnd.openxmlformats-officedocument.presentationml.slideLayout+xml"/>
  <Override PartName="/ppt/slideLayouts/slideLayout3023.xml" ContentType="application/vnd.openxmlformats-officedocument.presentationml.slideLayout+xml"/>
  <Override PartName="/ppt/slideLayouts/slideLayout3024.xml" ContentType="application/vnd.openxmlformats-officedocument.presentationml.slideLayout+xml"/>
  <Override PartName="/ppt/slideLayouts/slideLayout3025.xml" ContentType="application/vnd.openxmlformats-officedocument.presentationml.slideLayout+xml"/>
  <Override PartName="/ppt/slideLayouts/slideLayout3026.xml" ContentType="application/vnd.openxmlformats-officedocument.presentationml.slideLayout+xml"/>
  <Override PartName="/ppt/slideLayouts/slideLayout3027.xml" ContentType="application/vnd.openxmlformats-officedocument.presentationml.slideLayout+xml"/>
  <Override PartName="/ppt/slideLayouts/slideLayout3028.xml" ContentType="application/vnd.openxmlformats-officedocument.presentationml.slideLayout+xml"/>
  <Override PartName="/ppt/slideLayouts/slideLayout3029.xml" ContentType="application/vnd.openxmlformats-officedocument.presentationml.slideLayout+xml"/>
  <Override PartName="/ppt/slideLayouts/slideLayout3030.xml" ContentType="application/vnd.openxmlformats-officedocument.presentationml.slideLayout+xml"/>
  <Override PartName="/ppt/slideLayouts/slideLayout3031.xml" ContentType="application/vnd.openxmlformats-officedocument.presentationml.slideLayout+xml"/>
  <Override PartName="/ppt/slideLayouts/slideLayout3032.xml" ContentType="application/vnd.openxmlformats-officedocument.presentationml.slideLayout+xml"/>
  <Override PartName="/ppt/slideLayouts/slideLayout3033.xml" ContentType="application/vnd.openxmlformats-officedocument.presentationml.slideLayout+xml"/>
  <Override PartName="/ppt/slideLayouts/slideLayout3034.xml" ContentType="application/vnd.openxmlformats-officedocument.presentationml.slideLayout+xml"/>
  <Override PartName="/ppt/slideLayouts/slideLayout3035.xml" ContentType="application/vnd.openxmlformats-officedocument.presentationml.slideLayout+xml"/>
  <Override PartName="/ppt/slideLayouts/slideLayout3036.xml" ContentType="application/vnd.openxmlformats-officedocument.presentationml.slideLayout+xml"/>
  <Override PartName="/ppt/slideLayouts/slideLayout3037.xml" ContentType="application/vnd.openxmlformats-officedocument.presentationml.slideLayout+xml"/>
  <Override PartName="/ppt/slideLayouts/slideLayout3038.xml" ContentType="application/vnd.openxmlformats-officedocument.presentationml.slideLayout+xml"/>
  <Override PartName="/ppt/slideLayouts/slideLayout3039.xml" ContentType="application/vnd.openxmlformats-officedocument.presentationml.slideLayout+xml"/>
  <Override PartName="/ppt/slideLayouts/slideLayout3040.xml" ContentType="application/vnd.openxmlformats-officedocument.presentationml.slideLayout+xml"/>
  <Override PartName="/ppt/slideLayouts/slideLayout3041.xml" ContentType="application/vnd.openxmlformats-officedocument.presentationml.slideLayout+xml"/>
  <Override PartName="/ppt/slideLayouts/slideLayout3042.xml" ContentType="application/vnd.openxmlformats-officedocument.presentationml.slideLayout+xml"/>
  <Override PartName="/ppt/slideLayouts/slideLayout3043.xml" ContentType="application/vnd.openxmlformats-officedocument.presentationml.slideLayout+xml"/>
  <Override PartName="/ppt/slideLayouts/slideLayout3044.xml" ContentType="application/vnd.openxmlformats-officedocument.presentationml.slideLayout+xml"/>
  <Override PartName="/ppt/slideLayouts/slideLayout3045.xml" ContentType="application/vnd.openxmlformats-officedocument.presentationml.slideLayout+xml"/>
  <Override PartName="/ppt/slideLayouts/slideLayout3046.xml" ContentType="application/vnd.openxmlformats-officedocument.presentationml.slideLayout+xml"/>
  <Override PartName="/ppt/slideLayouts/slideLayout3047.xml" ContentType="application/vnd.openxmlformats-officedocument.presentationml.slideLayout+xml"/>
  <Override PartName="/ppt/slideLayouts/slideLayout3048.xml" ContentType="application/vnd.openxmlformats-officedocument.presentationml.slideLayout+xml"/>
  <Override PartName="/ppt/slideLayouts/slideLayout3049.xml" ContentType="application/vnd.openxmlformats-officedocument.presentationml.slideLayout+xml"/>
  <Override PartName="/ppt/slideLayouts/slideLayout3050.xml" ContentType="application/vnd.openxmlformats-officedocument.presentationml.slideLayout+xml"/>
  <Override PartName="/ppt/slideLayouts/slideLayout3051.xml" ContentType="application/vnd.openxmlformats-officedocument.presentationml.slideLayout+xml"/>
  <Override PartName="/ppt/slideLayouts/slideLayout3052.xml" ContentType="application/vnd.openxmlformats-officedocument.presentationml.slideLayout+xml"/>
  <Override PartName="/ppt/slideLayouts/slideLayout3053.xml" ContentType="application/vnd.openxmlformats-officedocument.presentationml.slideLayout+xml"/>
  <Override PartName="/ppt/slideLayouts/slideLayout3054.xml" ContentType="application/vnd.openxmlformats-officedocument.presentationml.slideLayout+xml"/>
  <Override PartName="/ppt/slideLayouts/slideLayout3055.xml" ContentType="application/vnd.openxmlformats-officedocument.presentationml.slideLayout+xml"/>
  <Override PartName="/ppt/slideLayouts/slideLayout3056.xml" ContentType="application/vnd.openxmlformats-officedocument.presentationml.slideLayout+xml"/>
  <Override PartName="/ppt/slideLayouts/slideLayout3057.xml" ContentType="application/vnd.openxmlformats-officedocument.presentationml.slideLayout+xml"/>
  <Override PartName="/ppt/slideLayouts/slideLayout3058.xml" ContentType="application/vnd.openxmlformats-officedocument.presentationml.slideLayout+xml"/>
  <Override PartName="/ppt/slideLayouts/slideLayout3059.xml" ContentType="application/vnd.openxmlformats-officedocument.presentationml.slideLayout+xml"/>
  <Override PartName="/ppt/slideLayouts/slideLayout3060.xml" ContentType="application/vnd.openxmlformats-officedocument.presentationml.slideLayout+xml"/>
  <Override PartName="/ppt/slideLayouts/slideLayout3061.xml" ContentType="application/vnd.openxmlformats-officedocument.presentationml.slideLayout+xml"/>
  <Override PartName="/ppt/slideLayouts/slideLayout3062.xml" ContentType="application/vnd.openxmlformats-officedocument.presentationml.slideLayout+xml"/>
  <Override PartName="/ppt/slideLayouts/slideLayout3063.xml" ContentType="application/vnd.openxmlformats-officedocument.presentationml.slideLayout+xml"/>
  <Override PartName="/ppt/slideLayouts/slideLayout3064.xml" ContentType="application/vnd.openxmlformats-officedocument.presentationml.slideLayout+xml"/>
  <Override PartName="/ppt/slideLayouts/slideLayout3065.xml" ContentType="application/vnd.openxmlformats-officedocument.presentationml.slideLayout+xml"/>
  <Override PartName="/ppt/slideLayouts/slideLayout3066.xml" ContentType="application/vnd.openxmlformats-officedocument.presentationml.slideLayout+xml"/>
  <Override PartName="/ppt/slideLayouts/slideLayout3067.xml" ContentType="application/vnd.openxmlformats-officedocument.presentationml.slideLayout+xml"/>
  <Override PartName="/ppt/slideLayouts/slideLayout3068.xml" ContentType="application/vnd.openxmlformats-officedocument.presentationml.slideLayout+xml"/>
  <Override PartName="/ppt/slideLayouts/slideLayout3069.xml" ContentType="application/vnd.openxmlformats-officedocument.presentationml.slideLayout+xml"/>
  <Override PartName="/ppt/slideLayouts/slideLayout3070.xml" ContentType="application/vnd.openxmlformats-officedocument.presentationml.slideLayout+xml"/>
  <Override PartName="/ppt/slideLayouts/slideLayout3071.xml" ContentType="application/vnd.openxmlformats-officedocument.presentationml.slideLayout+xml"/>
  <Override PartName="/ppt/slideLayouts/slideLayout3072.xml" ContentType="application/vnd.openxmlformats-officedocument.presentationml.slideLayout+xml"/>
  <Override PartName="/ppt/slideLayouts/slideLayout3073.xml" ContentType="application/vnd.openxmlformats-officedocument.presentationml.slideLayout+xml"/>
  <Override PartName="/ppt/slideLayouts/slideLayout3074.xml" ContentType="application/vnd.openxmlformats-officedocument.presentationml.slideLayout+xml"/>
  <Override PartName="/ppt/slideLayouts/slideLayout3075.xml" ContentType="application/vnd.openxmlformats-officedocument.presentationml.slideLayout+xml"/>
  <Override PartName="/ppt/slideLayouts/slideLayout3076.xml" ContentType="application/vnd.openxmlformats-officedocument.presentationml.slideLayout+xml"/>
  <Override PartName="/ppt/slideLayouts/slideLayout3077.xml" ContentType="application/vnd.openxmlformats-officedocument.presentationml.slideLayout+xml"/>
  <Override PartName="/ppt/slideLayouts/slideLayout3078.xml" ContentType="application/vnd.openxmlformats-officedocument.presentationml.slideLayout+xml"/>
  <Override PartName="/ppt/slideLayouts/slideLayout3079.xml" ContentType="application/vnd.openxmlformats-officedocument.presentationml.slideLayout+xml"/>
  <Override PartName="/ppt/slideLayouts/slideLayout3080.xml" ContentType="application/vnd.openxmlformats-officedocument.presentationml.slideLayout+xml"/>
  <Override PartName="/ppt/slideLayouts/slideLayout3081.xml" ContentType="application/vnd.openxmlformats-officedocument.presentationml.slideLayout+xml"/>
  <Override PartName="/ppt/slideLayouts/slideLayout3082.xml" ContentType="application/vnd.openxmlformats-officedocument.presentationml.slideLayout+xml"/>
  <Override PartName="/ppt/slideLayouts/slideLayout3083.xml" ContentType="application/vnd.openxmlformats-officedocument.presentationml.slideLayout+xml"/>
  <Override PartName="/ppt/slideLayouts/slideLayout3084.xml" ContentType="application/vnd.openxmlformats-officedocument.presentationml.slideLayout+xml"/>
  <Override PartName="/ppt/slideLayouts/slideLayout3085.xml" ContentType="application/vnd.openxmlformats-officedocument.presentationml.slideLayout+xml"/>
  <Override PartName="/ppt/slideLayouts/slideLayout3086.xml" ContentType="application/vnd.openxmlformats-officedocument.presentationml.slideLayout+xml"/>
  <Override PartName="/ppt/slideLayouts/slideLayout3087.xml" ContentType="application/vnd.openxmlformats-officedocument.presentationml.slideLayout+xml"/>
  <Override PartName="/ppt/slideLayouts/slideLayout3088.xml" ContentType="application/vnd.openxmlformats-officedocument.presentationml.slideLayout+xml"/>
  <Override PartName="/ppt/slideLayouts/slideLayout3089.xml" ContentType="application/vnd.openxmlformats-officedocument.presentationml.slideLayout+xml"/>
  <Override PartName="/ppt/slideLayouts/slideLayout3090.xml" ContentType="application/vnd.openxmlformats-officedocument.presentationml.slideLayout+xml"/>
  <Override PartName="/ppt/slideLayouts/slideLayout3091.xml" ContentType="application/vnd.openxmlformats-officedocument.presentationml.slideLayout+xml"/>
  <Override PartName="/ppt/slideLayouts/slideLayout3092.xml" ContentType="application/vnd.openxmlformats-officedocument.presentationml.slideLayout+xml"/>
  <Override PartName="/ppt/slideLayouts/slideLayout3093.xml" ContentType="application/vnd.openxmlformats-officedocument.presentationml.slideLayout+xml"/>
  <Override PartName="/ppt/slideLayouts/slideLayout3094.xml" ContentType="application/vnd.openxmlformats-officedocument.presentationml.slideLayout+xml"/>
  <Override PartName="/ppt/slideLayouts/slideLayout3095.xml" ContentType="application/vnd.openxmlformats-officedocument.presentationml.slideLayout+xml"/>
  <Override PartName="/ppt/slideLayouts/slideLayout3096.xml" ContentType="application/vnd.openxmlformats-officedocument.presentationml.slideLayout+xml"/>
  <Override PartName="/ppt/slideLayouts/slideLayout3097.xml" ContentType="application/vnd.openxmlformats-officedocument.presentationml.slideLayout+xml"/>
  <Override PartName="/ppt/slideLayouts/slideLayout3098.xml" ContentType="application/vnd.openxmlformats-officedocument.presentationml.slideLayout+xml"/>
  <Override PartName="/ppt/slideLayouts/slideLayout3099.xml" ContentType="application/vnd.openxmlformats-officedocument.presentationml.slideLayout+xml"/>
  <Override PartName="/ppt/slideLayouts/slideLayout3100.xml" ContentType="application/vnd.openxmlformats-officedocument.presentationml.slideLayout+xml"/>
  <Override PartName="/ppt/slideLayouts/slideLayout3101.xml" ContentType="application/vnd.openxmlformats-officedocument.presentationml.slideLayout+xml"/>
  <Override PartName="/ppt/slideLayouts/slideLayout3102.xml" ContentType="application/vnd.openxmlformats-officedocument.presentationml.slideLayout+xml"/>
  <Override PartName="/ppt/slideLayouts/slideLayout3103.xml" ContentType="application/vnd.openxmlformats-officedocument.presentationml.slideLayout+xml"/>
  <Override PartName="/ppt/slideLayouts/slideLayout3104.xml" ContentType="application/vnd.openxmlformats-officedocument.presentationml.slideLayout+xml"/>
  <Override PartName="/ppt/slideLayouts/slideLayout3105.xml" ContentType="application/vnd.openxmlformats-officedocument.presentationml.slideLayout+xml"/>
  <Override PartName="/ppt/slideLayouts/slideLayout3106.xml" ContentType="application/vnd.openxmlformats-officedocument.presentationml.slideLayout+xml"/>
  <Override PartName="/ppt/slideLayouts/slideLayout3107.xml" ContentType="application/vnd.openxmlformats-officedocument.presentationml.slideLayout+xml"/>
  <Override PartName="/ppt/slideLayouts/slideLayout3108.xml" ContentType="application/vnd.openxmlformats-officedocument.presentationml.slideLayout+xml"/>
  <Override PartName="/ppt/slideLayouts/slideLayout3109.xml" ContentType="application/vnd.openxmlformats-officedocument.presentationml.slideLayout+xml"/>
  <Override PartName="/ppt/slideLayouts/slideLayout3110.xml" ContentType="application/vnd.openxmlformats-officedocument.presentationml.slideLayout+xml"/>
  <Override PartName="/ppt/slideLayouts/slideLayout3111.xml" ContentType="application/vnd.openxmlformats-officedocument.presentationml.slideLayout+xml"/>
  <Override PartName="/ppt/slideLayouts/slideLayout3112.xml" ContentType="application/vnd.openxmlformats-officedocument.presentationml.slideLayout+xml"/>
  <Override PartName="/ppt/slideLayouts/slideLayout3113.xml" ContentType="application/vnd.openxmlformats-officedocument.presentationml.slideLayout+xml"/>
  <Override PartName="/ppt/slideLayouts/slideLayout3114.xml" ContentType="application/vnd.openxmlformats-officedocument.presentationml.slideLayout+xml"/>
  <Override PartName="/ppt/slideLayouts/slideLayout3115.xml" ContentType="application/vnd.openxmlformats-officedocument.presentationml.slideLayout+xml"/>
  <Override PartName="/ppt/slideLayouts/slideLayout3116.xml" ContentType="application/vnd.openxmlformats-officedocument.presentationml.slideLayout+xml"/>
  <Override PartName="/ppt/slideLayouts/slideLayout3117.xml" ContentType="application/vnd.openxmlformats-officedocument.presentationml.slideLayout+xml"/>
  <Override PartName="/ppt/slideLayouts/slideLayout3118.xml" ContentType="application/vnd.openxmlformats-officedocument.presentationml.slideLayout+xml"/>
  <Override PartName="/ppt/slideLayouts/slideLayout3119.xml" ContentType="application/vnd.openxmlformats-officedocument.presentationml.slideLayout+xml"/>
  <Override PartName="/ppt/slideLayouts/slideLayout3120.xml" ContentType="application/vnd.openxmlformats-officedocument.presentationml.slideLayout+xml"/>
  <Override PartName="/ppt/slideLayouts/slideLayout3121.xml" ContentType="application/vnd.openxmlformats-officedocument.presentationml.slideLayout+xml"/>
  <Override PartName="/ppt/slideLayouts/slideLayout3122.xml" ContentType="application/vnd.openxmlformats-officedocument.presentationml.slideLayout+xml"/>
  <Override PartName="/ppt/slideLayouts/slideLayout3123.xml" ContentType="application/vnd.openxmlformats-officedocument.presentationml.slideLayout+xml"/>
  <Override PartName="/ppt/slideLayouts/slideLayout3124.xml" ContentType="application/vnd.openxmlformats-officedocument.presentationml.slideLayout+xml"/>
  <Override PartName="/ppt/slideLayouts/slideLayout3125.xml" ContentType="application/vnd.openxmlformats-officedocument.presentationml.slideLayout+xml"/>
  <Override PartName="/ppt/slideLayouts/slideLayout3126.xml" ContentType="application/vnd.openxmlformats-officedocument.presentationml.slideLayout+xml"/>
  <Override PartName="/ppt/slideLayouts/slideLayout3127.xml" ContentType="application/vnd.openxmlformats-officedocument.presentationml.slideLayout+xml"/>
  <Override PartName="/ppt/slideLayouts/slideLayout3128.xml" ContentType="application/vnd.openxmlformats-officedocument.presentationml.slideLayout+xml"/>
  <Override PartName="/ppt/slideLayouts/slideLayout3129.xml" ContentType="application/vnd.openxmlformats-officedocument.presentationml.slideLayout+xml"/>
  <Override PartName="/ppt/slideLayouts/slideLayout3130.xml" ContentType="application/vnd.openxmlformats-officedocument.presentationml.slideLayout+xml"/>
  <Override PartName="/ppt/slideLayouts/slideLayout3131.xml" ContentType="application/vnd.openxmlformats-officedocument.presentationml.slideLayout+xml"/>
  <Override PartName="/ppt/slideLayouts/slideLayout3132.xml" ContentType="application/vnd.openxmlformats-officedocument.presentationml.slideLayout+xml"/>
  <Override PartName="/ppt/slideLayouts/slideLayout3133.xml" ContentType="application/vnd.openxmlformats-officedocument.presentationml.slideLayout+xml"/>
  <Override PartName="/ppt/slideLayouts/slideLayout3134.xml" ContentType="application/vnd.openxmlformats-officedocument.presentationml.slideLayout+xml"/>
  <Override PartName="/ppt/slideLayouts/slideLayout3135.xml" ContentType="application/vnd.openxmlformats-officedocument.presentationml.slideLayout+xml"/>
  <Override PartName="/ppt/slideLayouts/slideLayout3136.xml" ContentType="application/vnd.openxmlformats-officedocument.presentationml.slideLayout+xml"/>
  <Override PartName="/ppt/slideLayouts/slideLayout3137.xml" ContentType="application/vnd.openxmlformats-officedocument.presentationml.slideLayout+xml"/>
  <Override PartName="/ppt/slideLayouts/slideLayout3138.xml" ContentType="application/vnd.openxmlformats-officedocument.presentationml.slideLayout+xml"/>
  <Override PartName="/ppt/slideLayouts/slideLayout3139.xml" ContentType="application/vnd.openxmlformats-officedocument.presentationml.slideLayout+xml"/>
  <Override PartName="/ppt/slideLayouts/slideLayout3140.xml" ContentType="application/vnd.openxmlformats-officedocument.presentationml.slideLayout+xml"/>
  <Override PartName="/ppt/slideLayouts/slideLayout3141.xml" ContentType="application/vnd.openxmlformats-officedocument.presentationml.slideLayout+xml"/>
  <Override PartName="/ppt/slideLayouts/slideLayout3142.xml" ContentType="application/vnd.openxmlformats-officedocument.presentationml.slideLayout+xml"/>
  <Override PartName="/ppt/slideLayouts/slideLayout3143.xml" ContentType="application/vnd.openxmlformats-officedocument.presentationml.slideLayout+xml"/>
  <Override PartName="/ppt/slideLayouts/slideLayout3144.xml" ContentType="application/vnd.openxmlformats-officedocument.presentationml.slideLayout+xml"/>
  <Override PartName="/ppt/slideLayouts/slideLayout3145.xml" ContentType="application/vnd.openxmlformats-officedocument.presentationml.slideLayout+xml"/>
  <Override PartName="/ppt/slideLayouts/slideLayout3146.xml" ContentType="application/vnd.openxmlformats-officedocument.presentationml.slideLayout+xml"/>
  <Override PartName="/ppt/slideLayouts/slideLayout3147.xml" ContentType="application/vnd.openxmlformats-officedocument.presentationml.slideLayout+xml"/>
  <Override PartName="/ppt/slideLayouts/slideLayout3148.xml" ContentType="application/vnd.openxmlformats-officedocument.presentationml.slideLayout+xml"/>
  <Override PartName="/ppt/slideLayouts/slideLayout3149.xml" ContentType="application/vnd.openxmlformats-officedocument.presentationml.slideLayout+xml"/>
  <Override PartName="/ppt/slideLayouts/slideLayout3150.xml" ContentType="application/vnd.openxmlformats-officedocument.presentationml.slideLayout+xml"/>
  <Override PartName="/ppt/slideLayouts/slideLayout3151.xml" ContentType="application/vnd.openxmlformats-officedocument.presentationml.slideLayout+xml"/>
  <Override PartName="/ppt/slideLayouts/slideLayout3152.xml" ContentType="application/vnd.openxmlformats-officedocument.presentationml.slideLayout+xml"/>
  <Override PartName="/ppt/slideLayouts/slideLayout3153.xml" ContentType="application/vnd.openxmlformats-officedocument.presentationml.slideLayout+xml"/>
  <Override PartName="/ppt/slideLayouts/slideLayout3154.xml" ContentType="application/vnd.openxmlformats-officedocument.presentationml.slideLayout+xml"/>
  <Override PartName="/ppt/slideLayouts/slideLayout3155.xml" ContentType="application/vnd.openxmlformats-officedocument.presentationml.slideLayout+xml"/>
  <Override PartName="/ppt/slideLayouts/slideLayout3156.xml" ContentType="application/vnd.openxmlformats-officedocument.presentationml.slideLayout+xml"/>
  <Override PartName="/ppt/slideLayouts/slideLayout3157.xml" ContentType="application/vnd.openxmlformats-officedocument.presentationml.slideLayout+xml"/>
  <Override PartName="/ppt/slideLayouts/slideLayout3158.xml" ContentType="application/vnd.openxmlformats-officedocument.presentationml.slideLayout+xml"/>
  <Override PartName="/ppt/slideLayouts/slideLayout3159.xml" ContentType="application/vnd.openxmlformats-officedocument.presentationml.slideLayout+xml"/>
  <Override PartName="/ppt/slideLayouts/slideLayout3160.xml" ContentType="application/vnd.openxmlformats-officedocument.presentationml.slideLayout+xml"/>
  <Override PartName="/ppt/slideLayouts/slideLayout3161.xml" ContentType="application/vnd.openxmlformats-officedocument.presentationml.slideLayout+xml"/>
  <Override PartName="/ppt/slideLayouts/slideLayout3162.xml" ContentType="application/vnd.openxmlformats-officedocument.presentationml.slideLayout+xml"/>
  <Override PartName="/ppt/slideLayouts/slideLayout3163.xml" ContentType="application/vnd.openxmlformats-officedocument.presentationml.slideLayout+xml"/>
  <Override PartName="/ppt/slideLayouts/slideLayout3164.xml" ContentType="application/vnd.openxmlformats-officedocument.presentationml.slideLayout+xml"/>
  <Override PartName="/ppt/slideLayouts/slideLayout3165.xml" ContentType="application/vnd.openxmlformats-officedocument.presentationml.slideLayout+xml"/>
  <Override PartName="/ppt/slideLayouts/slideLayout3166.xml" ContentType="application/vnd.openxmlformats-officedocument.presentationml.slideLayout+xml"/>
  <Override PartName="/ppt/slideLayouts/slideLayout3167.xml" ContentType="application/vnd.openxmlformats-officedocument.presentationml.slideLayout+xml"/>
  <Override PartName="/ppt/slideLayouts/slideLayout3168.xml" ContentType="application/vnd.openxmlformats-officedocument.presentationml.slideLayout+xml"/>
  <Override PartName="/ppt/slideLayouts/slideLayout3169.xml" ContentType="application/vnd.openxmlformats-officedocument.presentationml.slideLayout+xml"/>
  <Override PartName="/ppt/slideLayouts/slideLayout3170.xml" ContentType="application/vnd.openxmlformats-officedocument.presentationml.slideLayout+xml"/>
  <Override PartName="/ppt/slideLayouts/slideLayout3171.xml" ContentType="application/vnd.openxmlformats-officedocument.presentationml.slideLayout+xml"/>
  <Override PartName="/ppt/slideLayouts/slideLayout3172.xml" ContentType="application/vnd.openxmlformats-officedocument.presentationml.slideLayout+xml"/>
  <Override PartName="/ppt/slideLayouts/slideLayout3173.xml" ContentType="application/vnd.openxmlformats-officedocument.presentationml.slideLayout+xml"/>
  <Override PartName="/ppt/slideLayouts/slideLayout3174.xml" ContentType="application/vnd.openxmlformats-officedocument.presentationml.slideLayout+xml"/>
  <Override PartName="/ppt/slideLayouts/slideLayout3175.xml" ContentType="application/vnd.openxmlformats-officedocument.presentationml.slideLayout+xml"/>
  <Override PartName="/ppt/slideLayouts/slideLayout3176.xml" ContentType="application/vnd.openxmlformats-officedocument.presentationml.slideLayout+xml"/>
  <Override PartName="/ppt/slideLayouts/slideLayout3177.xml" ContentType="application/vnd.openxmlformats-officedocument.presentationml.slideLayout+xml"/>
  <Override PartName="/ppt/slideLayouts/slideLayout3178.xml" ContentType="application/vnd.openxmlformats-officedocument.presentationml.slideLayout+xml"/>
  <Override PartName="/ppt/slideLayouts/slideLayout3179.xml" ContentType="application/vnd.openxmlformats-officedocument.presentationml.slideLayout+xml"/>
  <Override PartName="/ppt/slideLayouts/slideLayout3180.xml" ContentType="application/vnd.openxmlformats-officedocument.presentationml.slideLayout+xml"/>
  <Override PartName="/ppt/slideLayouts/slideLayout3181.xml" ContentType="application/vnd.openxmlformats-officedocument.presentationml.slideLayout+xml"/>
  <Override PartName="/ppt/slideLayouts/slideLayout3182.xml" ContentType="application/vnd.openxmlformats-officedocument.presentationml.slideLayout+xml"/>
  <Override PartName="/ppt/slideLayouts/slideLayout3183.xml" ContentType="application/vnd.openxmlformats-officedocument.presentationml.slideLayout+xml"/>
  <Override PartName="/ppt/slideLayouts/slideLayout3184.xml" ContentType="application/vnd.openxmlformats-officedocument.presentationml.slideLayout+xml"/>
  <Override PartName="/ppt/slideLayouts/slideLayout3185.xml" ContentType="application/vnd.openxmlformats-officedocument.presentationml.slideLayout+xml"/>
  <Override PartName="/ppt/slideLayouts/slideLayout3186.xml" ContentType="application/vnd.openxmlformats-officedocument.presentationml.slideLayout+xml"/>
  <Override PartName="/ppt/slideLayouts/slideLayout3187.xml" ContentType="application/vnd.openxmlformats-officedocument.presentationml.slideLayout+xml"/>
  <Override PartName="/ppt/slideLayouts/slideLayout3188.xml" ContentType="application/vnd.openxmlformats-officedocument.presentationml.slideLayout+xml"/>
  <Override PartName="/ppt/slideLayouts/slideLayout3189.xml" ContentType="application/vnd.openxmlformats-officedocument.presentationml.slideLayout+xml"/>
  <Override PartName="/ppt/slideLayouts/slideLayout3190.xml" ContentType="application/vnd.openxmlformats-officedocument.presentationml.slideLayout+xml"/>
  <Override PartName="/ppt/slideLayouts/slideLayout3191.xml" ContentType="application/vnd.openxmlformats-officedocument.presentationml.slideLayout+xml"/>
  <Override PartName="/ppt/slideLayouts/slideLayout3192.xml" ContentType="application/vnd.openxmlformats-officedocument.presentationml.slideLayout+xml"/>
  <Override PartName="/ppt/slideLayouts/slideLayout3193.xml" ContentType="application/vnd.openxmlformats-officedocument.presentationml.slideLayout+xml"/>
  <Override PartName="/ppt/slideLayouts/slideLayout3194.xml" ContentType="application/vnd.openxmlformats-officedocument.presentationml.slideLayout+xml"/>
  <Override PartName="/ppt/slideLayouts/slideLayout3195.xml" ContentType="application/vnd.openxmlformats-officedocument.presentationml.slideLayout+xml"/>
  <Override PartName="/ppt/slideLayouts/slideLayout3196.xml" ContentType="application/vnd.openxmlformats-officedocument.presentationml.slideLayout+xml"/>
  <Override PartName="/ppt/slideLayouts/slideLayout3197.xml" ContentType="application/vnd.openxmlformats-officedocument.presentationml.slideLayout+xml"/>
  <Override PartName="/ppt/slideLayouts/slideLayout3198.xml" ContentType="application/vnd.openxmlformats-officedocument.presentationml.slideLayout+xml"/>
  <Override PartName="/ppt/slideLayouts/slideLayout3199.xml" ContentType="application/vnd.openxmlformats-officedocument.presentationml.slideLayout+xml"/>
  <Override PartName="/ppt/slideLayouts/slideLayout3200.xml" ContentType="application/vnd.openxmlformats-officedocument.presentationml.slideLayout+xml"/>
  <Override PartName="/ppt/slideLayouts/slideLayout3201.xml" ContentType="application/vnd.openxmlformats-officedocument.presentationml.slideLayout+xml"/>
  <Override PartName="/ppt/slideLayouts/slideLayout3202.xml" ContentType="application/vnd.openxmlformats-officedocument.presentationml.slideLayout+xml"/>
  <Override PartName="/ppt/slideLayouts/slideLayout3203.xml" ContentType="application/vnd.openxmlformats-officedocument.presentationml.slideLayout+xml"/>
  <Override PartName="/ppt/slideLayouts/slideLayout3204.xml" ContentType="application/vnd.openxmlformats-officedocument.presentationml.slideLayout+xml"/>
  <Override PartName="/ppt/slideLayouts/slideLayout3205.xml" ContentType="application/vnd.openxmlformats-officedocument.presentationml.slideLayout+xml"/>
  <Override PartName="/ppt/slideLayouts/slideLayout3206.xml" ContentType="application/vnd.openxmlformats-officedocument.presentationml.slideLayout+xml"/>
  <Override PartName="/ppt/slideLayouts/slideLayout3207.xml" ContentType="application/vnd.openxmlformats-officedocument.presentationml.slideLayout+xml"/>
  <Override PartName="/ppt/slideLayouts/slideLayout3208.xml" ContentType="application/vnd.openxmlformats-officedocument.presentationml.slideLayout+xml"/>
  <Override PartName="/ppt/slideLayouts/slideLayout3209.xml" ContentType="application/vnd.openxmlformats-officedocument.presentationml.slideLayout+xml"/>
  <Override PartName="/ppt/slideLayouts/slideLayout3210.xml" ContentType="application/vnd.openxmlformats-officedocument.presentationml.slideLayout+xml"/>
  <Override PartName="/ppt/slideLayouts/slideLayout3211.xml" ContentType="application/vnd.openxmlformats-officedocument.presentationml.slideLayout+xml"/>
  <Override PartName="/ppt/slideLayouts/slideLayout3212.xml" ContentType="application/vnd.openxmlformats-officedocument.presentationml.slideLayout+xml"/>
  <Override PartName="/ppt/slideLayouts/slideLayout3213.xml" ContentType="application/vnd.openxmlformats-officedocument.presentationml.slideLayout+xml"/>
  <Override PartName="/ppt/slideLayouts/slideLayout3214.xml" ContentType="application/vnd.openxmlformats-officedocument.presentationml.slideLayout+xml"/>
  <Override PartName="/ppt/slideLayouts/slideLayout3215.xml" ContentType="application/vnd.openxmlformats-officedocument.presentationml.slideLayout+xml"/>
  <Override PartName="/ppt/slideLayouts/slideLayout3216.xml" ContentType="application/vnd.openxmlformats-officedocument.presentationml.slideLayout+xml"/>
  <Override PartName="/ppt/slideLayouts/slideLayout3217.xml" ContentType="application/vnd.openxmlformats-officedocument.presentationml.slideLayout+xml"/>
  <Override PartName="/ppt/slideLayouts/slideLayout3218.xml" ContentType="application/vnd.openxmlformats-officedocument.presentationml.slideLayout+xml"/>
  <Override PartName="/ppt/slideLayouts/slideLayout3219.xml" ContentType="application/vnd.openxmlformats-officedocument.presentationml.slideLayout+xml"/>
  <Override PartName="/ppt/slideLayouts/slideLayout3220.xml" ContentType="application/vnd.openxmlformats-officedocument.presentationml.slideLayout+xml"/>
  <Override PartName="/ppt/slideLayouts/slideLayout3221.xml" ContentType="application/vnd.openxmlformats-officedocument.presentationml.slideLayout+xml"/>
  <Override PartName="/ppt/slideLayouts/slideLayout3222.xml" ContentType="application/vnd.openxmlformats-officedocument.presentationml.slideLayout+xml"/>
  <Override PartName="/ppt/slideLayouts/slideLayout3223.xml" ContentType="application/vnd.openxmlformats-officedocument.presentationml.slideLayout+xml"/>
  <Override PartName="/ppt/slideLayouts/slideLayout3224.xml" ContentType="application/vnd.openxmlformats-officedocument.presentationml.slideLayout+xml"/>
  <Override PartName="/ppt/slideLayouts/slideLayout3225.xml" ContentType="application/vnd.openxmlformats-officedocument.presentationml.slideLayout+xml"/>
  <Override PartName="/ppt/slideLayouts/slideLayout3226.xml" ContentType="application/vnd.openxmlformats-officedocument.presentationml.slideLayout+xml"/>
  <Override PartName="/ppt/slideLayouts/slideLayout3227.xml" ContentType="application/vnd.openxmlformats-officedocument.presentationml.slideLayout+xml"/>
  <Override PartName="/ppt/slideLayouts/slideLayout3228.xml" ContentType="application/vnd.openxmlformats-officedocument.presentationml.slideLayout+xml"/>
  <Override PartName="/ppt/slideLayouts/slideLayout3229.xml" ContentType="application/vnd.openxmlformats-officedocument.presentationml.slideLayout+xml"/>
  <Override PartName="/ppt/slideLayouts/slideLayout3230.xml" ContentType="application/vnd.openxmlformats-officedocument.presentationml.slideLayout+xml"/>
  <Override PartName="/ppt/slideLayouts/slideLayout3231.xml" ContentType="application/vnd.openxmlformats-officedocument.presentationml.slideLayout+xml"/>
  <Override PartName="/ppt/slideLayouts/slideLayout3232.xml" ContentType="application/vnd.openxmlformats-officedocument.presentationml.slideLayout+xml"/>
  <Override PartName="/ppt/slideLayouts/slideLayout3233.xml" ContentType="application/vnd.openxmlformats-officedocument.presentationml.slideLayout+xml"/>
  <Override PartName="/ppt/slideLayouts/slideLayout3234.xml" ContentType="application/vnd.openxmlformats-officedocument.presentationml.slideLayout+xml"/>
  <Override PartName="/ppt/slideLayouts/slideLayout3235.xml" ContentType="application/vnd.openxmlformats-officedocument.presentationml.slideLayout+xml"/>
  <Override PartName="/ppt/slideLayouts/slideLayout3236.xml" ContentType="application/vnd.openxmlformats-officedocument.presentationml.slideLayout+xml"/>
  <Override PartName="/ppt/slideLayouts/slideLayout3237.xml" ContentType="application/vnd.openxmlformats-officedocument.presentationml.slideLayout+xml"/>
  <Override PartName="/ppt/slideLayouts/slideLayout3238.xml" ContentType="application/vnd.openxmlformats-officedocument.presentationml.slideLayout+xml"/>
  <Override PartName="/ppt/slideLayouts/slideLayout3239.xml" ContentType="application/vnd.openxmlformats-officedocument.presentationml.slideLayout+xml"/>
  <Override PartName="/ppt/slideLayouts/slideLayout3240.xml" ContentType="application/vnd.openxmlformats-officedocument.presentationml.slideLayout+xml"/>
  <Override PartName="/ppt/slideLayouts/slideLayout3241.xml" ContentType="application/vnd.openxmlformats-officedocument.presentationml.slideLayout+xml"/>
  <Override PartName="/ppt/slideLayouts/slideLayout3242.xml" ContentType="application/vnd.openxmlformats-officedocument.presentationml.slideLayout+xml"/>
  <Override PartName="/ppt/slideLayouts/slideLayout3243.xml" ContentType="application/vnd.openxmlformats-officedocument.presentationml.slideLayout+xml"/>
  <Override PartName="/ppt/slideLayouts/slideLayout3244.xml" ContentType="application/vnd.openxmlformats-officedocument.presentationml.slideLayout+xml"/>
  <Override PartName="/ppt/slideLayouts/slideLayout3245.xml" ContentType="application/vnd.openxmlformats-officedocument.presentationml.slideLayout+xml"/>
  <Override PartName="/ppt/slideLayouts/slideLayout3246.xml" ContentType="application/vnd.openxmlformats-officedocument.presentationml.slideLayout+xml"/>
  <Override PartName="/ppt/slideLayouts/slideLayout3247.xml" ContentType="application/vnd.openxmlformats-officedocument.presentationml.slideLayout+xml"/>
  <Override PartName="/ppt/slideLayouts/slideLayout3248.xml" ContentType="application/vnd.openxmlformats-officedocument.presentationml.slideLayout+xml"/>
  <Override PartName="/ppt/slideLayouts/slideLayout3249.xml" ContentType="application/vnd.openxmlformats-officedocument.presentationml.slideLayout+xml"/>
  <Override PartName="/ppt/slideLayouts/slideLayout3250.xml" ContentType="application/vnd.openxmlformats-officedocument.presentationml.slideLayout+xml"/>
  <Override PartName="/ppt/slideLayouts/slideLayout3251.xml" ContentType="application/vnd.openxmlformats-officedocument.presentationml.slideLayout+xml"/>
  <Override PartName="/ppt/slideLayouts/slideLayout3252.xml" ContentType="application/vnd.openxmlformats-officedocument.presentationml.slideLayout+xml"/>
  <Override PartName="/ppt/slideLayouts/slideLayout3253.xml" ContentType="application/vnd.openxmlformats-officedocument.presentationml.slideLayout+xml"/>
  <Override PartName="/ppt/slideLayouts/slideLayout3254.xml" ContentType="application/vnd.openxmlformats-officedocument.presentationml.slideLayout+xml"/>
  <Override PartName="/ppt/slideLayouts/slideLayout3255.xml" ContentType="application/vnd.openxmlformats-officedocument.presentationml.slideLayout+xml"/>
  <Override PartName="/ppt/slideLayouts/slideLayout3256.xml" ContentType="application/vnd.openxmlformats-officedocument.presentationml.slideLayout+xml"/>
  <Override PartName="/ppt/slideLayouts/slideLayout3257.xml" ContentType="application/vnd.openxmlformats-officedocument.presentationml.slideLayout+xml"/>
  <Override PartName="/ppt/slideLayouts/slideLayout3258.xml" ContentType="application/vnd.openxmlformats-officedocument.presentationml.slideLayout+xml"/>
  <Override PartName="/ppt/slideLayouts/slideLayout3259.xml" ContentType="application/vnd.openxmlformats-officedocument.presentationml.slideLayout+xml"/>
  <Override PartName="/ppt/slideLayouts/slideLayout3260.xml" ContentType="application/vnd.openxmlformats-officedocument.presentationml.slideLayout+xml"/>
  <Override PartName="/ppt/slideLayouts/slideLayout3261.xml" ContentType="application/vnd.openxmlformats-officedocument.presentationml.slideLayout+xml"/>
  <Override PartName="/ppt/slideLayouts/slideLayout3262.xml" ContentType="application/vnd.openxmlformats-officedocument.presentationml.slideLayout+xml"/>
  <Override PartName="/ppt/slideLayouts/slideLayout3263.xml" ContentType="application/vnd.openxmlformats-officedocument.presentationml.slideLayout+xml"/>
  <Override PartName="/ppt/slideLayouts/slideLayout3264.xml" ContentType="application/vnd.openxmlformats-officedocument.presentationml.slideLayout+xml"/>
  <Override PartName="/ppt/slideLayouts/slideLayout3265.xml" ContentType="application/vnd.openxmlformats-officedocument.presentationml.slideLayout+xml"/>
  <Override PartName="/ppt/slideLayouts/slideLayout3266.xml" ContentType="application/vnd.openxmlformats-officedocument.presentationml.slideLayout+xml"/>
  <Override PartName="/ppt/slideLayouts/slideLayout3267.xml" ContentType="application/vnd.openxmlformats-officedocument.presentationml.slideLayout+xml"/>
  <Override PartName="/ppt/slideLayouts/slideLayout3268.xml" ContentType="application/vnd.openxmlformats-officedocument.presentationml.slideLayout+xml"/>
  <Override PartName="/ppt/slideLayouts/slideLayout3269.xml" ContentType="application/vnd.openxmlformats-officedocument.presentationml.slideLayout+xml"/>
  <Override PartName="/ppt/slideLayouts/slideLayout3270.xml" ContentType="application/vnd.openxmlformats-officedocument.presentationml.slideLayout+xml"/>
  <Override PartName="/ppt/slideLayouts/slideLayout3271.xml" ContentType="application/vnd.openxmlformats-officedocument.presentationml.slideLayout+xml"/>
  <Override PartName="/ppt/slideLayouts/slideLayout3272.xml" ContentType="application/vnd.openxmlformats-officedocument.presentationml.slideLayout+xml"/>
  <Override PartName="/ppt/slideLayouts/slideLayout3273.xml" ContentType="application/vnd.openxmlformats-officedocument.presentationml.slideLayout+xml"/>
  <Override PartName="/ppt/slideLayouts/slideLayout3274.xml" ContentType="application/vnd.openxmlformats-officedocument.presentationml.slideLayout+xml"/>
  <Override PartName="/ppt/slideLayouts/slideLayout3275.xml" ContentType="application/vnd.openxmlformats-officedocument.presentationml.slideLayout+xml"/>
  <Override PartName="/ppt/slideLayouts/slideLayout3276.xml" ContentType="application/vnd.openxmlformats-officedocument.presentationml.slideLayout+xml"/>
  <Override PartName="/ppt/slideLayouts/slideLayout3277.xml" ContentType="application/vnd.openxmlformats-officedocument.presentationml.slideLayout+xml"/>
  <Override PartName="/ppt/slideLayouts/slideLayout3278.xml" ContentType="application/vnd.openxmlformats-officedocument.presentationml.slideLayout+xml"/>
  <Override PartName="/ppt/slideLayouts/slideLayout3279.xml" ContentType="application/vnd.openxmlformats-officedocument.presentationml.slideLayout+xml"/>
  <Override PartName="/ppt/slideLayouts/slideLayout3280.xml" ContentType="application/vnd.openxmlformats-officedocument.presentationml.slideLayout+xml"/>
  <Override PartName="/ppt/slideLayouts/slideLayout3281.xml" ContentType="application/vnd.openxmlformats-officedocument.presentationml.slideLayout+xml"/>
  <Override PartName="/ppt/slideLayouts/slideLayout3282.xml" ContentType="application/vnd.openxmlformats-officedocument.presentationml.slideLayout+xml"/>
  <Override PartName="/ppt/slideLayouts/slideLayout3283.xml" ContentType="application/vnd.openxmlformats-officedocument.presentationml.slideLayout+xml"/>
  <Override PartName="/ppt/slideLayouts/slideLayout3284.xml" ContentType="application/vnd.openxmlformats-officedocument.presentationml.slideLayout+xml"/>
  <Override PartName="/ppt/slideLayouts/slideLayout3285.xml" ContentType="application/vnd.openxmlformats-officedocument.presentationml.slideLayout+xml"/>
  <Override PartName="/ppt/slideLayouts/slideLayout3286.xml" ContentType="application/vnd.openxmlformats-officedocument.presentationml.slideLayout+xml"/>
  <Override PartName="/ppt/slideLayouts/slideLayout3287.xml" ContentType="application/vnd.openxmlformats-officedocument.presentationml.slideLayout+xml"/>
  <Override PartName="/ppt/slideLayouts/slideLayout3288.xml" ContentType="application/vnd.openxmlformats-officedocument.presentationml.slideLayout+xml"/>
  <Override PartName="/ppt/slideLayouts/slideLayout3289.xml" ContentType="application/vnd.openxmlformats-officedocument.presentationml.slideLayout+xml"/>
  <Override PartName="/ppt/slideLayouts/slideLayout3290.xml" ContentType="application/vnd.openxmlformats-officedocument.presentationml.slideLayout+xml"/>
  <Override PartName="/ppt/slideLayouts/slideLayout3291.xml" ContentType="application/vnd.openxmlformats-officedocument.presentationml.slideLayout+xml"/>
  <Override PartName="/ppt/slideLayouts/slideLayout3292.xml" ContentType="application/vnd.openxmlformats-officedocument.presentationml.slideLayout+xml"/>
  <Override PartName="/ppt/slideLayouts/slideLayout3293.xml" ContentType="application/vnd.openxmlformats-officedocument.presentationml.slideLayout+xml"/>
  <Override PartName="/ppt/slideLayouts/slideLayout3294.xml" ContentType="application/vnd.openxmlformats-officedocument.presentationml.slideLayout+xml"/>
  <Override PartName="/ppt/slideLayouts/slideLayout3295.xml" ContentType="application/vnd.openxmlformats-officedocument.presentationml.slideLayout+xml"/>
  <Override PartName="/ppt/slideLayouts/slideLayout3296.xml" ContentType="application/vnd.openxmlformats-officedocument.presentationml.slideLayout+xml"/>
  <Override PartName="/ppt/slideLayouts/slideLayout3297.xml" ContentType="application/vnd.openxmlformats-officedocument.presentationml.slideLayout+xml"/>
  <Override PartName="/ppt/slideLayouts/slideLayout3298.xml" ContentType="application/vnd.openxmlformats-officedocument.presentationml.slideLayout+xml"/>
  <Override PartName="/ppt/slideLayouts/slideLayout3299.xml" ContentType="application/vnd.openxmlformats-officedocument.presentationml.slideLayout+xml"/>
  <Override PartName="/ppt/slideLayouts/slideLayout3300.xml" ContentType="application/vnd.openxmlformats-officedocument.presentationml.slideLayout+xml"/>
  <Override PartName="/ppt/slideLayouts/slideLayout3301.xml" ContentType="application/vnd.openxmlformats-officedocument.presentationml.slideLayout+xml"/>
  <Override PartName="/ppt/slideLayouts/slideLayout3302.xml" ContentType="application/vnd.openxmlformats-officedocument.presentationml.slideLayout+xml"/>
  <Override PartName="/ppt/slideLayouts/slideLayout3303.xml" ContentType="application/vnd.openxmlformats-officedocument.presentationml.slideLayout+xml"/>
  <Override PartName="/ppt/slideLayouts/slideLayout3304.xml" ContentType="application/vnd.openxmlformats-officedocument.presentationml.slideLayout+xml"/>
  <Override PartName="/ppt/slideLayouts/slideLayout3305.xml" ContentType="application/vnd.openxmlformats-officedocument.presentationml.slideLayout+xml"/>
  <Override PartName="/ppt/slideLayouts/slideLayout3306.xml" ContentType="application/vnd.openxmlformats-officedocument.presentationml.slideLayout+xml"/>
  <Override PartName="/ppt/slideLayouts/slideLayout3307.xml" ContentType="application/vnd.openxmlformats-officedocument.presentationml.slideLayout+xml"/>
  <Override PartName="/ppt/slideLayouts/slideLayout3308.xml" ContentType="application/vnd.openxmlformats-officedocument.presentationml.slideLayout+xml"/>
  <Override PartName="/ppt/slideLayouts/slideLayout3309.xml" ContentType="application/vnd.openxmlformats-officedocument.presentationml.slideLayout+xml"/>
  <Override PartName="/ppt/slideLayouts/slideLayout3310.xml" ContentType="application/vnd.openxmlformats-officedocument.presentationml.slideLayout+xml"/>
  <Override PartName="/ppt/slideLayouts/slideLayout3311.xml" ContentType="application/vnd.openxmlformats-officedocument.presentationml.slideLayout+xml"/>
  <Override PartName="/ppt/slideLayouts/slideLayout3312.xml" ContentType="application/vnd.openxmlformats-officedocument.presentationml.slideLayout+xml"/>
  <Override PartName="/ppt/slideLayouts/slideLayout3313.xml" ContentType="application/vnd.openxmlformats-officedocument.presentationml.slideLayout+xml"/>
  <Override PartName="/ppt/slideLayouts/slideLayout3314.xml" ContentType="application/vnd.openxmlformats-officedocument.presentationml.slideLayout+xml"/>
  <Override PartName="/ppt/slideLayouts/slideLayout3315.xml" ContentType="application/vnd.openxmlformats-officedocument.presentationml.slideLayout+xml"/>
  <Override PartName="/ppt/slideLayouts/slideLayout3316.xml" ContentType="application/vnd.openxmlformats-officedocument.presentationml.slideLayout+xml"/>
  <Override PartName="/ppt/slideLayouts/slideLayout3317.xml" ContentType="application/vnd.openxmlformats-officedocument.presentationml.slideLayout+xml"/>
  <Override PartName="/ppt/slideLayouts/slideLayout3318.xml" ContentType="application/vnd.openxmlformats-officedocument.presentationml.slideLayout+xml"/>
  <Override PartName="/ppt/slideLayouts/slideLayout3319.xml" ContentType="application/vnd.openxmlformats-officedocument.presentationml.slideLayout+xml"/>
  <Override PartName="/ppt/slideLayouts/slideLayout3320.xml" ContentType="application/vnd.openxmlformats-officedocument.presentationml.slideLayout+xml"/>
  <Override PartName="/ppt/slideLayouts/slideLayout3321.xml" ContentType="application/vnd.openxmlformats-officedocument.presentationml.slideLayout+xml"/>
  <Override PartName="/ppt/slideLayouts/slideLayout3322.xml" ContentType="application/vnd.openxmlformats-officedocument.presentationml.slideLayout+xml"/>
  <Override PartName="/ppt/slideLayouts/slideLayout3323.xml" ContentType="application/vnd.openxmlformats-officedocument.presentationml.slideLayout+xml"/>
  <Override PartName="/ppt/slideLayouts/slideLayout3324.xml" ContentType="application/vnd.openxmlformats-officedocument.presentationml.slideLayout+xml"/>
  <Override PartName="/ppt/slideLayouts/slideLayout3325.xml" ContentType="application/vnd.openxmlformats-officedocument.presentationml.slideLayout+xml"/>
  <Override PartName="/ppt/slideLayouts/slideLayout3326.xml" ContentType="application/vnd.openxmlformats-officedocument.presentationml.slideLayout+xml"/>
  <Override PartName="/ppt/slideLayouts/slideLayout3327.xml" ContentType="application/vnd.openxmlformats-officedocument.presentationml.slideLayout+xml"/>
  <Override PartName="/ppt/slideLayouts/slideLayout3328.xml" ContentType="application/vnd.openxmlformats-officedocument.presentationml.slideLayout+xml"/>
  <Override PartName="/ppt/slideLayouts/slideLayout3329.xml" ContentType="application/vnd.openxmlformats-officedocument.presentationml.slideLayout+xml"/>
  <Override PartName="/ppt/slideLayouts/slideLayout3330.xml" ContentType="application/vnd.openxmlformats-officedocument.presentationml.slideLayout+xml"/>
  <Override PartName="/ppt/slideLayouts/slideLayout3331.xml" ContentType="application/vnd.openxmlformats-officedocument.presentationml.slideLayout+xml"/>
  <Override PartName="/ppt/slideLayouts/slideLayout3332.xml" ContentType="application/vnd.openxmlformats-officedocument.presentationml.slideLayout+xml"/>
  <Override PartName="/ppt/slideLayouts/slideLayout3333.xml" ContentType="application/vnd.openxmlformats-officedocument.presentationml.slideLayout+xml"/>
  <Override PartName="/ppt/slideLayouts/slideLayout3334.xml" ContentType="application/vnd.openxmlformats-officedocument.presentationml.slideLayout+xml"/>
  <Override PartName="/ppt/slideLayouts/slideLayout3335.xml" ContentType="application/vnd.openxmlformats-officedocument.presentationml.slideLayout+xml"/>
  <Override PartName="/ppt/slideLayouts/slideLayout3336.xml" ContentType="application/vnd.openxmlformats-officedocument.presentationml.slideLayout+xml"/>
  <Override PartName="/ppt/slideLayouts/slideLayout3337.xml" ContentType="application/vnd.openxmlformats-officedocument.presentationml.slideLayout+xml"/>
  <Override PartName="/ppt/slideLayouts/slideLayout3338.xml" ContentType="application/vnd.openxmlformats-officedocument.presentationml.slideLayout+xml"/>
  <Override PartName="/ppt/slideLayouts/slideLayout3339.xml" ContentType="application/vnd.openxmlformats-officedocument.presentationml.slideLayout+xml"/>
  <Override PartName="/ppt/slideLayouts/slideLayout3340.xml" ContentType="application/vnd.openxmlformats-officedocument.presentationml.slideLayout+xml"/>
  <Override PartName="/ppt/slideLayouts/slideLayout3341.xml" ContentType="application/vnd.openxmlformats-officedocument.presentationml.slideLayout+xml"/>
  <Override PartName="/ppt/slideLayouts/slideLayout3342.xml" ContentType="application/vnd.openxmlformats-officedocument.presentationml.slideLayout+xml"/>
  <Override PartName="/ppt/slideLayouts/slideLayout3343.xml" ContentType="application/vnd.openxmlformats-officedocument.presentationml.slideLayout+xml"/>
  <Override PartName="/ppt/slideLayouts/slideLayout3344.xml" ContentType="application/vnd.openxmlformats-officedocument.presentationml.slideLayout+xml"/>
  <Override PartName="/ppt/slideLayouts/slideLayout3345.xml" ContentType="application/vnd.openxmlformats-officedocument.presentationml.slideLayout+xml"/>
  <Override PartName="/ppt/slideLayouts/slideLayout3346.xml" ContentType="application/vnd.openxmlformats-officedocument.presentationml.slideLayout+xml"/>
  <Override PartName="/ppt/slideLayouts/slideLayout3347.xml" ContentType="application/vnd.openxmlformats-officedocument.presentationml.slideLayout+xml"/>
  <Override PartName="/ppt/slideLayouts/slideLayout3348.xml" ContentType="application/vnd.openxmlformats-officedocument.presentationml.slideLayout+xml"/>
  <Override PartName="/ppt/slideLayouts/slideLayout3349.xml" ContentType="application/vnd.openxmlformats-officedocument.presentationml.slideLayout+xml"/>
  <Override PartName="/ppt/slideLayouts/slideLayout3350.xml" ContentType="application/vnd.openxmlformats-officedocument.presentationml.slideLayout+xml"/>
  <Override PartName="/ppt/slideLayouts/slideLayout3351.xml" ContentType="application/vnd.openxmlformats-officedocument.presentationml.slideLayout+xml"/>
  <Override PartName="/ppt/slideLayouts/slideLayout3352.xml" ContentType="application/vnd.openxmlformats-officedocument.presentationml.slideLayout+xml"/>
  <Override PartName="/ppt/slideLayouts/slideLayout3353.xml" ContentType="application/vnd.openxmlformats-officedocument.presentationml.slideLayout+xml"/>
  <Override PartName="/ppt/slideLayouts/slideLayout3354.xml" ContentType="application/vnd.openxmlformats-officedocument.presentationml.slideLayout+xml"/>
  <Override PartName="/ppt/slideLayouts/slideLayout3355.xml" ContentType="application/vnd.openxmlformats-officedocument.presentationml.slideLayout+xml"/>
  <Override PartName="/ppt/slideLayouts/slideLayout3356.xml" ContentType="application/vnd.openxmlformats-officedocument.presentationml.slideLayout+xml"/>
  <Override PartName="/ppt/slideLayouts/slideLayout3357.xml" ContentType="application/vnd.openxmlformats-officedocument.presentationml.slideLayout+xml"/>
  <Override PartName="/ppt/slideLayouts/slideLayout3358.xml" ContentType="application/vnd.openxmlformats-officedocument.presentationml.slideLayout+xml"/>
  <Override PartName="/ppt/slideLayouts/slideLayout3359.xml" ContentType="application/vnd.openxmlformats-officedocument.presentationml.slideLayout+xml"/>
  <Override PartName="/ppt/slideLayouts/slideLayout3360.xml" ContentType="application/vnd.openxmlformats-officedocument.presentationml.slideLayout+xml"/>
  <Override PartName="/ppt/slideLayouts/slideLayout3361.xml" ContentType="application/vnd.openxmlformats-officedocument.presentationml.slideLayout+xml"/>
  <Override PartName="/ppt/slideLayouts/slideLayout3362.xml" ContentType="application/vnd.openxmlformats-officedocument.presentationml.slideLayout+xml"/>
  <Override PartName="/ppt/slideLayouts/slideLayout3363.xml" ContentType="application/vnd.openxmlformats-officedocument.presentationml.slideLayout+xml"/>
  <Override PartName="/ppt/slideLayouts/slideLayout3364.xml" ContentType="application/vnd.openxmlformats-officedocument.presentationml.slideLayout+xml"/>
  <Override PartName="/ppt/slideLayouts/slideLayout3365.xml" ContentType="application/vnd.openxmlformats-officedocument.presentationml.slideLayout+xml"/>
  <Override PartName="/ppt/slideLayouts/slideLayout3366.xml" ContentType="application/vnd.openxmlformats-officedocument.presentationml.slideLayout+xml"/>
  <Override PartName="/ppt/slideLayouts/slideLayout3367.xml" ContentType="application/vnd.openxmlformats-officedocument.presentationml.slideLayout+xml"/>
  <Override PartName="/ppt/slideLayouts/slideLayout3368.xml" ContentType="application/vnd.openxmlformats-officedocument.presentationml.slideLayout+xml"/>
  <Override PartName="/ppt/slideLayouts/slideLayout3369.xml" ContentType="application/vnd.openxmlformats-officedocument.presentationml.slideLayout+xml"/>
  <Override PartName="/ppt/slideLayouts/slideLayout3370.xml" ContentType="application/vnd.openxmlformats-officedocument.presentationml.slideLayout+xml"/>
  <Override PartName="/ppt/slideLayouts/slideLayout3371.xml" ContentType="application/vnd.openxmlformats-officedocument.presentationml.slideLayout+xml"/>
  <Override PartName="/ppt/slideLayouts/slideLayout3372.xml" ContentType="application/vnd.openxmlformats-officedocument.presentationml.slideLayout+xml"/>
  <Override PartName="/ppt/slideLayouts/slideLayout3373.xml" ContentType="application/vnd.openxmlformats-officedocument.presentationml.slideLayout+xml"/>
  <Override PartName="/ppt/slideLayouts/slideLayout3374.xml" ContentType="application/vnd.openxmlformats-officedocument.presentationml.slideLayout+xml"/>
  <Override PartName="/ppt/slideLayouts/slideLayout3375.xml" ContentType="application/vnd.openxmlformats-officedocument.presentationml.slideLayout+xml"/>
  <Override PartName="/ppt/slideLayouts/slideLayout3376.xml" ContentType="application/vnd.openxmlformats-officedocument.presentationml.slideLayout+xml"/>
  <Override PartName="/ppt/slideLayouts/slideLayout3377.xml" ContentType="application/vnd.openxmlformats-officedocument.presentationml.slideLayout+xml"/>
  <Override PartName="/ppt/slideLayouts/slideLayout3378.xml" ContentType="application/vnd.openxmlformats-officedocument.presentationml.slideLayout+xml"/>
  <Override PartName="/ppt/slideLayouts/slideLayout3379.xml" ContentType="application/vnd.openxmlformats-officedocument.presentationml.slideLayout+xml"/>
  <Override PartName="/ppt/slideLayouts/slideLayout3380.xml" ContentType="application/vnd.openxmlformats-officedocument.presentationml.slideLayout+xml"/>
  <Override PartName="/ppt/slideLayouts/slideLayout3381.xml" ContentType="application/vnd.openxmlformats-officedocument.presentationml.slideLayout+xml"/>
  <Override PartName="/ppt/slideLayouts/slideLayout3382.xml" ContentType="application/vnd.openxmlformats-officedocument.presentationml.slideLayout+xml"/>
  <Override PartName="/ppt/slideLayouts/slideLayout3383.xml" ContentType="application/vnd.openxmlformats-officedocument.presentationml.slideLayout+xml"/>
  <Override PartName="/ppt/slideLayouts/slideLayout3384.xml" ContentType="application/vnd.openxmlformats-officedocument.presentationml.slideLayout+xml"/>
  <Override PartName="/ppt/slideLayouts/slideLayout3385.xml" ContentType="application/vnd.openxmlformats-officedocument.presentationml.slideLayout+xml"/>
  <Override PartName="/ppt/slideLayouts/slideLayout3386.xml" ContentType="application/vnd.openxmlformats-officedocument.presentationml.slideLayout+xml"/>
  <Override PartName="/ppt/slideLayouts/slideLayout3387.xml" ContentType="application/vnd.openxmlformats-officedocument.presentationml.slideLayout+xml"/>
  <Override PartName="/ppt/slideLayouts/slideLayout3388.xml" ContentType="application/vnd.openxmlformats-officedocument.presentationml.slideLayout+xml"/>
  <Override PartName="/ppt/slideLayouts/slideLayout3389.xml" ContentType="application/vnd.openxmlformats-officedocument.presentationml.slideLayout+xml"/>
  <Override PartName="/ppt/slideLayouts/slideLayout3390.xml" ContentType="application/vnd.openxmlformats-officedocument.presentationml.slideLayout+xml"/>
  <Override PartName="/ppt/slideLayouts/slideLayout3391.xml" ContentType="application/vnd.openxmlformats-officedocument.presentationml.slideLayout+xml"/>
  <Override PartName="/ppt/slideLayouts/slideLayout3392.xml" ContentType="application/vnd.openxmlformats-officedocument.presentationml.slideLayout+xml"/>
  <Override PartName="/ppt/slideLayouts/slideLayout3393.xml" ContentType="application/vnd.openxmlformats-officedocument.presentationml.slideLayout+xml"/>
  <Override PartName="/ppt/slideLayouts/slideLayout3394.xml" ContentType="application/vnd.openxmlformats-officedocument.presentationml.slideLayout+xml"/>
  <Override PartName="/ppt/slideLayouts/slideLayout3395.xml" ContentType="application/vnd.openxmlformats-officedocument.presentationml.slideLayout+xml"/>
  <Override PartName="/ppt/slideLayouts/slideLayout3396.xml" ContentType="application/vnd.openxmlformats-officedocument.presentationml.slideLayout+xml"/>
  <Override PartName="/ppt/slideLayouts/slideLayout3397.xml" ContentType="application/vnd.openxmlformats-officedocument.presentationml.slideLayout+xml"/>
  <Override PartName="/ppt/slideLayouts/slideLayout3398.xml" ContentType="application/vnd.openxmlformats-officedocument.presentationml.slideLayout+xml"/>
  <Override PartName="/ppt/slideLayouts/slideLayout3399.xml" ContentType="application/vnd.openxmlformats-officedocument.presentationml.slideLayout+xml"/>
  <Override PartName="/ppt/slideLayouts/slideLayout3400.xml" ContentType="application/vnd.openxmlformats-officedocument.presentationml.slideLayout+xml"/>
  <Override PartName="/ppt/slideLayouts/slideLayout3401.xml" ContentType="application/vnd.openxmlformats-officedocument.presentationml.slideLayout+xml"/>
  <Override PartName="/ppt/slideLayouts/slideLayout3402.xml" ContentType="application/vnd.openxmlformats-officedocument.presentationml.slideLayout+xml"/>
  <Override PartName="/ppt/slideLayouts/slideLayout3403.xml" ContentType="application/vnd.openxmlformats-officedocument.presentationml.slideLayout+xml"/>
  <Override PartName="/ppt/slideLayouts/slideLayout3404.xml" ContentType="application/vnd.openxmlformats-officedocument.presentationml.slideLayout+xml"/>
  <Override PartName="/ppt/slideLayouts/slideLayout3405.xml" ContentType="application/vnd.openxmlformats-officedocument.presentationml.slideLayout+xml"/>
  <Override PartName="/ppt/slideLayouts/slideLayout3406.xml" ContentType="application/vnd.openxmlformats-officedocument.presentationml.slideLayout+xml"/>
  <Override PartName="/ppt/slideLayouts/slideLayout3407.xml" ContentType="application/vnd.openxmlformats-officedocument.presentationml.slideLayout+xml"/>
  <Override PartName="/ppt/slideLayouts/slideLayout3408.xml" ContentType="application/vnd.openxmlformats-officedocument.presentationml.slideLayout+xml"/>
  <Override PartName="/ppt/slideLayouts/slideLayout3409.xml" ContentType="application/vnd.openxmlformats-officedocument.presentationml.slideLayout+xml"/>
  <Override PartName="/ppt/slideLayouts/slideLayout3410.xml" ContentType="application/vnd.openxmlformats-officedocument.presentationml.slideLayout+xml"/>
  <Override PartName="/ppt/slideLayouts/slideLayout3411.xml" ContentType="application/vnd.openxmlformats-officedocument.presentationml.slideLayout+xml"/>
  <Override PartName="/ppt/slideLayouts/slideLayout3412.xml" ContentType="application/vnd.openxmlformats-officedocument.presentationml.slideLayout+xml"/>
  <Override PartName="/ppt/slideLayouts/slideLayout3413.xml" ContentType="application/vnd.openxmlformats-officedocument.presentationml.slideLayout+xml"/>
  <Override PartName="/ppt/slideLayouts/slideLayout3414.xml" ContentType="application/vnd.openxmlformats-officedocument.presentationml.slideLayout+xml"/>
  <Override PartName="/ppt/slideLayouts/slideLayout3415.xml" ContentType="application/vnd.openxmlformats-officedocument.presentationml.slideLayout+xml"/>
  <Override PartName="/ppt/slideLayouts/slideLayout3416.xml" ContentType="application/vnd.openxmlformats-officedocument.presentationml.slideLayout+xml"/>
  <Override PartName="/ppt/slideLayouts/slideLayout3417.xml" ContentType="application/vnd.openxmlformats-officedocument.presentationml.slideLayout+xml"/>
  <Override PartName="/ppt/slideLayouts/slideLayout3418.xml" ContentType="application/vnd.openxmlformats-officedocument.presentationml.slideLayout+xml"/>
  <Override PartName="/ppt/slideLayouts/slideLayout3419.xml" ContentType="application/vnd.openxmlformats-officedocument.presentationml.slideLayout+xml"/>
  <Override PartName="/ppt/slideLayouts/slideLayout3420.xml" ContentType="application/vnd.openxmlformats-officedocument.presentationml.slideLayout+xml"/>
  <Override PartName="/ppt/slideLayouts/slideLayout3421.xml" ContentType="application/vnd.openxmlformats-officedocument.presentationml.slideLayout+xml"/>
  <Override PartName="/ppt/slideLayouts/slideLayout3422.xml" ContentType="application/vnd.openxmlformats-officedocument.presentationml.slideLayout+xml"/>
  <Override PartName="/ppt/slideLayouts/slideLayout3423.xml" ContentType="application/vnd.openxmlformats-officedocument.presentationml.slideLayout+xml"/>
  <Override PartName="/ppt/slideLayouts/slideLayout3424.xml" ContentType="application/vnd.openxmlformats-officedocument.presentationml.slideLayout+xml"/>
  <Override PartName="/ppt/slideLayouts/slideLayout3425.xml" ContentType="application/vnd.openxmlformats-officedocument.presentationml.slideLayout+xml"/>
  <Override PartName="/ppt/slideLayouts/slideLayout3426.xml" ContentType="application/vnd.openxmlformats-officedocument.presentationml.slideLayout+xml"/>
  <Override PartName="/ppt/slideLayouts/slideLayout3427.xml" ContentType="application/vnd.openxmlformats-officedocument.presentationml.slideLayout+xml"/>
  <Override PartName="/ppt/slideLayouts/slideLayout3428.xml" ContentType="application/vnd.openxmlformats-officedocument.presentationml.slideLayout+xml"/>
  <Override PartName="/ppt/slideLayouts/slideLayout3429.xml" ContentType="application/vnd.openxmlformats-officedocument.presentationml.slideLayout+xml"/>
  <Override PartName="/ppt/slideLayouts/slideLayout3430.xml" ContentType="application/vnd.openxmlformats-officedocument.presentationml.slideLayout+xml"/>
  <Override PartName="/ppt/slideLayouts/slideLayout3431.xml" ContentType="application/vnd.openxmlformats-officedocument.presentationml.slideLayout+xml"/>
  <Override PartName="/ppt/slideLayouts/slideLayout3432.xml" ContentType="application/vnd.openxmlformats-officedocument.presentationml.slideLayout+xml"/>
  <Override PartName="/ppt/slideLayouts/slideLayout3433.xml" ContentType="application/vnd.openxmlformats-officedocument.presentationml.slideLayout+xml"/>
  <Override PartName="/ppt/slideLayouts/slideLayout3434.xml" ContentType="application/vnd.openxmlformats-officedocument.presentationml.slideLayout+xml"/>
  <Override PartName="/ppt/slideLayouts/slideLayout3435.xml" ContentType="application/vnd.openxmlformats-officedocument.presentationml.slideLayout+xml"/>
  <Override PartName="/ppt/slideLayouts/slideLayout3436.xml" ContentType="application/vnd.openxmlformats-officedocument.presentationml.slideLayout+xml"/>
  <Override PartName="/ppt/slideLayouts/slideLayout3437.xml" ContentType="application/vnd.openxmlformats-officedocument.presentationml.slideLayout+xml"/>
  <Override PartName="/ppt/slideLayouts/slideLayout3438.xml" ContentType="application/vnd.openxmlformats-officedocument.presentationml.slideLayout+xml"/>
  <Override PartName="/ppt/slideLayouts/slideLayout3439.xml" ContentType="application/vnd.openxmlformats-officedocument.presentationml.slideLayout+xml"/>
  <Override PartName="/ppt/slideLayouts/slideLayout3440.xml" ContentType="application/vnd.openxmlformats-officedocument.presentationml.slideLayout+xml"/>
  <Override PartName="/ppt/slideLayouts/slideLayout3441.xml" ContentType="application/vnd.openxmlformats-officedocument.presentationml.slideLayout+xml"/>
  <Override PartName="/ppt/slideLayouts/slideLayout3442.xml" ContentType="application/vnd.openxmlformats-officedocument.presentationml.slideLayout+xml"/>
  <Override PartName="/ppt/slideLayouts/slideLayout3443.xml" ContentType="application/vnd.openxmlformats-officedocument.presentationml.slideLayout+xml"/>
  <Override PartName="/ppt/slideLayouts/slideLayout3444.xml" ContentType="application/vnd.openxmlformats-officedocument.presentationml.slideLayout+xml"/>
  <Override PartName="/ppt/slideLayouts/slideLayout3445.xml" ContentType="application/vnd.openxmlformats-officedocument.presentationml.slideLayout+xml"/>
  <Override PartName="/ppt/slideLayouts/slideLayout3446.xml" ContentType="application/vnd.openxmlformats-officedocument.presentationml.slideLayout+xml"/>
  <Override PartName="/ppt/slideLayouts/slideLayout3447.xml" ContentType="application/vnd.openxmlformats-officedocument.presentationml.slideLayout+xml"/>
  <Override PartName="/ppt/slideLayouts/slideLayout3448.xml" ContentType="application/vnd.openxmlformats-officedocument.presentationml.slideLayout+xml"/>
  <Override PartName="/ppt/slideLayouts/slideLayout3449.xml" ContentType="application/vnd.openxmlformats-officedocument.presentationml.slideLayout+xml"/>
  <Override PartName="/ppt/slideLayouts/slideLayout3450.xml" ContentType="application/vnd.openxmlformats-officedocument.presentationml.slideLayout+xml"/>
  <Override PartName="/ppt/slideLayouts/slideLayout3451.xml" ContentType="application/vnd.openxmlformats-officedocument.presentationml.slideLayout+xml"/>
  <Override PartName="/ppt/slideLayouts/slideLayout3452.xml" ContentType="application/vnd.openxmlformats-officedocument.presentationml.slideLayout+xml"/>
  <Override PartName="/ppt/slideLayouts/slideLayout3453.xml" ContentType="application/vnd.openxmlformats-officedocument.presentationml.slideLayout+xml"/>
  <Override PartName="/ppt/slideLayouts/slideLayout3454.xml" ContentType="application/vnd.openxmlformats-officedocument.presentationml.slideLayout+xml"/>
  <Override PartName="/ppt/slideLayouts/slideLayout3455.xml" ContentType="application/vnd.openxmlformats-officedocument.presentationml.slideLayout+xml"/>
  <Override PartName="/ppt/slideLayouts/slideLayout3456.xml" ContentType="application/vnd.openxmlformats-officedocument.presentationml.slideLayout+xml"/>
  <Override PartName="/ppt/slideLayouts/slideLayout3457.xml" ContentType="application/vnd.openxmlformats-officedocument.presentationml.slideLayout+xml"/>
  <Override PartName="/ppt/slideLayouts/slideLayout3458.xml" ContentType="application/vnd.openxmlformats-officedocument.presentationml.slideLayout+xml"/>
  <Override PartName="/ppt/slideLayouts/slideLayout3459.xml" ContentType="application/vnd.openxmlformats-officedocument.presentationml.slideLayout+xml"/>
  <Override PartName="/ppt/slideLayouts/slideLayout3460.xml" ContentType="application/vnd.openxmlformats-officedocument.presentationml.slideLayout+xml"/>
  <Override PartName="/ppt/slideLayouts/slideLayout3461.xml" ContentType="application/vnd.openxmlformats-officedocument.presentationml.slideLayout+xml"/>
  <Override PartName="/ppt/slideLayouts/slideLayout3462.xml" ContentType="application/vnd.openxmlformats-officedocument.presentationml.slideLayout+xml"/>
  <Override PartName="/ppt/slideLayouts/slideLayout3463.xml" ContentType="application/vnd.openxmlformats-officedocument.presentationml.slideLayout+xml"/>
  <Override PartName="/ppt/slideLayouts/slideLayout3464.xml" ContentType="application/vnd.openxmlformats-officedocument.presentationml.slideLayout+xml"/>
  <Override PartName="/ppt/slideLayouts/slideLayout3465.xml" ContentType="application/vnd.openxmlformats-officedocument.presentationml.slideLayout+xml"/>
  <Override PartName="/ppt/slideLayouts/slideLayout3466.xml" ContentType="application/vnd.openxmlformats-officedocument.presentationml.slideLayout+xml"/>
  <Override PartName="/ppt/slideLayouts/slideLayout3467.xml" ContentType="application/vnd.openxmlformats-officedocument.presentationml.slideLayout+xml"/>
  <Override PartName="/ppt/slideLayouts/slideLayout3468.xml" ContentType="application/vnd.openxmlformats-officedocument.presentationml.slideLayout+xml"/>
  <Override PartName="/ppt/slideLayouts/slideLayout3469.xml" ContentType="application/vnd.openxmlformats-officedocument.presentationml.slideLayout+xml"/>
  <Override PartName="/ppt/slideLayouts/slideLayout3470.xml" ContentType="application/vnd.openxmlformats-officedocument.presentationml.slideLayout+xml"/>
  <Override PartName="/ppt/slideLayouts/slideLayout3471.xml" ContentType="application/vnd.openxmlformats-officedocument.presentationml.slideLayout+xml"/>
  <Override PartName="/ppt/slideLayouts/slideLayout3472.xml" ContentType="application/vnd.openxmlformats-officedocument.presentationml.slideLayout+xml"/>
  <Override PartName="/ppt/slideLayouts/slideLayout3473.xml" ContentType="application/vnd.openxmlformats-officedocument.presentationml.slideLayout+xml"/>
  <Override PartName="/ppt/slideLayouts/slideLayout3474.xml" ContentType="application/vnd.openxmlformats-officedocument.presentationml.slideLayout+xml"/>
  <Override PartName="/ppt/slideLayouts/slideLayout3475.xml" ContentType="application/vnd.openxmlformats-officedocument.presentationml.slideLayout+xml"/>
  <Override PartName="/ppt/slideLayouts/slideLayout3476.xml" ContentType="application/vnd.openxmlformats-officedocument.presentationml.slideLayout+xml"/>
  <Override PartName="/ppt/slideLayouts/slideLayout3477.xml" ContentType="application/vnd.openxmlformats-officedocument.presentationml.slideLayout+xml"/>
  <Override PartName="/ppt/slideLayouts/slideLayout3478.xml" ContentType="application/vnd.openxmlformats-officedocument.presentationml.slideLayout+xml"/>
  <Override PartName="/ppt/slideLayouts/slideLayout3479.xml" ContentType="application/vnd.openxmlformats-officedocument.presentationml.slideLayout+xml"/>
  <Override PartName="/ppt/slideLayouts/slideLayout3480.xml" ContentType="application/vnd.openxmlformats-officedocument.presentationml.slideLayout+xml"/>
  <Override PartName="/ppt/slideLayouts/slideLayout3481.xml" ContentType="application/vnd.openxmlformats-officedocument.presentationml.slideLayout+xml"/>
  <Override PartName="/ppt/slideLayouts/slideLayout3482.xml" ContentType="application/vnd.openxmlformats-officedocument.presentationml.slideLayout+xml"/>
  <Override PartName="/ppt/slideLayouts/slideLayout3483.xml" ContentType="application/vnd.openxmlformats-officedocument.presentationml.slideLayout+xml"/>
  <Override PartName="/ppt/slideLayouts/slideLayout3484.xml" ContentType="application/vnd.openxmlformats-officedocument.presentationml.slideLayout+xml"/>
  <Override PartName="/ppt/slideLayouts/slideLayout3485.xml" ContentType="application/vnd.openxmlformats-officedocument.presentationml.slideLayout+xml"/>
  <Override PartName="/ppt/slideLayouts/slideLayout3486.xml" ContentType="application/vnd.openxmlformats-officedocument.presentationml.slideLayout+xml"/>
  <Override PartName="/ppt/slideLayouts/slideLayout3487.xml" ContentType="application/vnd.openxmlformats-officedocument.presentationml.slideLayout+xml"/>
  <Override PartName="/ppt/slideLayouts/slideLayout3488.xml" ContentType="application/vnd.openxmlformats-officedocument.presentationml.slideLayout+xml"/>
  <Override PartName="/ppt/slideLayouts/slideLayout3489.xml" ContentType="application/vnd.openxmlformats-officedocument.presentationml.slideLayout+xml"/>
  <Override PartName="/ppt/slideLayouts/slideLayout3490.xml" ContentType="application/vnd.openxmlformats-officedocument.presentationml.slideLayout+xml"/>
  <Override PartName="/ppt/slideLayouts/slideLayout3491.xml" ContentType="application/vnd.openxmlformats-officedocument.presentationml.slideLayout+xml"/>
  <Override PartName="/ppt/slideLayouts/slideLayout3492.xml" ContentType="application/vnd.openxmlformats-officedocument.presentationml.slideLayout+xml"/>
  <Override PartName="/ppt/slideLayouts/slideLayout3493.xml" ContentType="application/vnd.openxmlformats-officedocument.presentationml.slideLayout+xml"/>
  <Override PartName="/ppt/slideLayouts/slideLayout3494.xml" ContentType="application/vnd.openxmlformats-officedocument.presentationml.slideLayout+xml"/>
  <Override PartName="/ppt/slideLayouts/slideLayout3495.xml" ContentType="application/vnd.openxmlformats-officedocument.presentationml.slideLayout+xml"/>
  <Override PartName="/ppt/slideLayouts/slideLayout3496.xml" ContentType="application/vnd.openxmlformats-officedocument.presentationml.slideLayout+xml"/>
  <Override PartName="/ppt/slideLayouts/slideLayout3497.xml" ContentType="application/vnd.openxmlformats-officedocument.presentationml.slideLayout+xml"/>
  <Override PartName="/ppt/slideLayouts/slideLayout3498.xml" ContentType="application/vnd.openxmlformats-officedocument.presentationml.slideLayout+xml"/>
  <Override PartName="/ppt/slideLayouts/slideLayout3499.xml" ContentType="application/vnd.openxmlformats-officedocument.presentationml.slideLayout+xml"/>
  <Override PartName="/ppt/slideLayouts/slideLayout3500.xml" ContentType="application/vnd.openxmlformats-officedocument.presentationml.slideLayout+xml"/>
  <Override PartName="/ppt/slideLayouts/slideLayout3501.xml" ContentType="application/vnd.openxmlformats-officedocument.presentationml.slideLayout+xml"/>
  <Override PartName="/ppt/slideLayouts/slideLayout3502.xml" ContentType="application/vnd.openxmlformats-officedocument.presentationml.slideLayout+xml"/>
  <Override PartName="/ppt/slideLayouts/slideLayout3503.xml" ContentType="application/vnd.openxmlformats-officedocument.presentationml.slideLayout+xml"/>
  <Override PartName="/ppt/slideLayouts/slideLayout3504.xml" ContentType="application/vnd.openxmlformats-officedocument.presentationml.slideLayout+xml"/>
  <Override PartName="/ppt/slideLayouts/slideLayout3505.xml" ContentType="application/vnd.openxmlformats-officedocument.presentationml.slideLayout+xml"/>
  <Override PartName="/ppt/slideLayouts/slideLayout3506.xml" ContentType="application/vnd.openxmlformats-officedocument.presentationml.slideLayout+xml"/>
  <Override PartName="/ppt/slideLayouts/slideLayout3507.xml" ContentType="application/vnd.openxmlformats-officedocument.presentationml.slideLayout+xml"/>
  <Override PartName="/ppt/slideLayouts/slideLayout3508.xml" ContentType="application/vnd.openxmlformats-officedocument.presentationml.slideLayout+xml"/>
  <Override PartName="/ppt/slideLayouts/slideLayout3509.xml" ContentType="application/vnd.openxmlformats-officedocument.presentationml.slideLayout+xml"/>
  <Override PartName="/ppt/slideLayouts/slideLayout3510.xml" ContentType="application/vnd.openxmlformats-officedocument.presentationml.slideLayout+xml"/>
  <Override PartName="/ppt/slideLayouts/slideLayout3511.xml" ContentType="application/vnd.openxmlformats-officedocument.presentationml.slideLayout+xml"/>
  <Override PartName="/ppt/slideLayouts/slideLayout3512.xml" ContentType="application/vnd.openxmlformats-officedocument.presentationml.slideLayout+xml"/>
  <Override PartName="/ppt/slideLayouts/slideLayout3513.xml" ContentType="application/vnd.openxmlformats-officedocument.presentationml.slideLayout+xml"/>
  <Override PartName="/ppt/slideLayouts/slideLayout3514.xml" ContentType="application/vnd.openxmlformats-officedocument.presentationml.slideLayout+xml"/>
  <Override PartName="/ppt/slideLayouts/slideLayout3515.xml" ContentType="application/vnd.openxmlformats-officedocument.presentationml.slideLayout+xml"/>
  <Override PartName="/ppt/slideLayouts/slideLayout3516.xml" ContentType="application/vnd.openxmlformats-officedocument.presentationml.slideLayout+xml"/>
  <Override PartName="/ppt/slideLayouts/slideLayout3517.xml" ContentType="application/vnd.openxmlformats-officedocument.presentationml.slideLayout+xml"/>
  <Override PartName="/ppt/slideLayouts/slideLayout3518.xml" ContentType="application/vnd.openxmlformats-officedocument.presentationml.slideLayout+xml"/>
  <Override PartName="/ppt/slideLayouts/slideLayout3519.xml" ContentType="application/vnd.openxmlformats-officedocument.presentationml.slideLayout+xml"/>
  <Override PartName="/ppt/slideLayouts/slideLayout3520.xml" ContentType="application/vnd.openxmlformats-officedocument.presentationml.slideLayout+xml"/>
  <Override PartName="/ppt/slideLayouts/slideLayout3521.xml" ContentType="application/vnd.openxmlformats-officedocument.presentationml.slideLayout+xml"/>
  <Override PartName="/ppt/slideLayouts/slideLayout3522.xml" ContentType="application/vnd.openxmlformats-officedocument.presentationml.slideLayout+xml"/>
  <Override PartName="/ppt/slideLayouts/slideLayout3523.xml" ContentType="application/vnd.openxmlformats-officedocument.presentationml.slideLayout+xml"/>
  <Override PartName="/ppt/slideLayouts/slideLayout3524.xml" ContentType="application/vnd.openxmlformats-officedocument.presentationml.slideLayout+xml"/>
  <Override PartName="/ppt/slideLayouts/slideLayout3525.xml" ContentType="application/vnd.openxmlformats-officedocument.presentationml.slideLayout+xml"/>
  <Override PartName="/ppt/slideLayouts/slideLayout3526.xml" ContentType="application/vnd.openxmlformats-officedocument.presentationml.slideLayout+xml"/>
  <Override PartName="/ppt/slideLayouts/slideLayout3527.xml" ContentType="application/vnd.openxmlformats-officedocument.presentationml.slideLayout+xml"/>
  <Override PartName="/ppt/slideLayouts/slideLayout3528.xml" ContentType="application/vnd.openxmlformats-officedocument.presentationml.slideLayout+xml"/>
  <Override PartName="/ppt/slideLayouts/slideLayout3529.xml" ContentType="application/vnd.openxmlformats-officedocument.presentationml.slideLayout+xml"/>
  <Override PartName="/ppt/slideLayouts/slideLayout3530.xml" ContentType="application/vnd.openxmlformats-officedocument.presentationml.slideLayout+xml"/>
  <Override PartName="/ppt/slideLayouts/slideLayout3531.xml" ContentType="application/vnd.openxmlformats-officedocument.presentationml.slideLayout+xml"/>
  <Override PartName="/ppt/slideLayouts/slideLayout3532.xml" ContentType="application/vnd.openxmlformats-officedocument.presentationml.slideLayout+xml"/>
  <Override PartName="/ppt/slideLayouts/slideLayout3533.xml" ContentType="application/vnd.openxmlformats-officedocument.presentationml.slideLayout+xml"/>
  <Override PartName="/ppt/slideLayouts/slideLayout3534.xml" ContentType="application/vnd.openxmlformats-officedocument.presentationml.slideLayout+xml"/>
  <Override PartName="/ppt/slideLayouts/slideLayout3535.xml" ContentType="application/vnd.openxmlformats-officedocument.presentationml.slideLayout+xml"/>
  <Override PartName="/ppt/slideLayouts/slideLayout3536.xml" ContentType="application/vnd.openxmlformats-officedocument.presentationml.slideLayout+xml"/>
  <Override PartName="/ppt/slideLayouts/slideLayout3537.xml" ContentType="application/vnd.openxmlformats-officedocument.presentationml.slideLayout+xml"/>
  <Override PartName="/ppt/slideLayouts/slideLayout3538.xml" ContentType="application/vnd.openxmlformats-officedocument.presentationml.slideLayout+xml"/>
  <Override PartName="/ppt/slideLayouts/slideLayout3539.xml" ContentType="application/vnd.openxmlformats-officedocument.presentationml.slideLayout+xml"/>
  <Override PartName="/ppt/slideLayouts/slideLayout3540.xml" ContentType="application/vnd.openxmlformats-officedocument.presentationml.slideLayout+xml"/>
  <Override PartName="/ppt/slideLayouts/slideLayout3541.xml" ContentType="application/vnd.openxmlformats-officedocument.presentationml.slideLayout+xml"/>
  <Override PartName="/ppt/slideLayouts/slideLayout3542.xml" ContentType="application/vnd.openxmlformats-officedocument.presentationml.slideLayout+xml"/>
  <Override PartName="/ppt/slideLayouts/slideLayout3543.xml" ContentType="application/vnd.openxmlformats-officedocument.presentationml.slideLayout+xml"/>
  <Override PartName="/ppt/slideLayouts/slideLayout3544.xml" ContentType="application/vnd.openxmlformats-officedocument.presentationml.slideLayout+xml"/>
  <Override PartName="/ppt/slideLayouts/slideLayout3545.xml" ContentType="application/vnd.openxmlformats-officedocument.presentationml.slideLayout+xml"/>
  <Override PartName="/ppt/slideLayouts/slideLayout3546.xml" ContentType="application/vnd.openxmlformats-officedocument.presentationml.slideLayout+xml"/>
  <Override PartName="/ppt/slideLayouts/slideLayout3547.xml" ContentType="application/vnd.openxmlformats-officedocument.presentationml.slideLayout+xml"/>
  <Override PartName="/ppt/slideLayouts/slideLayout3548.xml" ContentType="application/vnd.openxmlformats-officedocument.presentationml.slideLayout+xml"/>
  <Override PartName="/ppt/slideLayouts/slideLayout3549.xml" ContentType="application/vnd.openxmlformats-officedocument.presentationml.slideLayout+xml"/>
  <Override PartName="/ppt/slideLayouts/slideLayout3550.xml" ContentType="application/vnd.openxmlformats-officedocument.presentationml.slideLayout+xml"/>
  <Override PartName="/ppt/slideLayouts/slideLayout3551.xml" ContentType="application/vnd.openxmlformats-officedocument.presentationml.slideLayout+xml"/>
  <Override PartName="/ppt/slideLayouts/slideLayout3552.xml" ContentType="application/vnd.openxmlformats-officedocument.presentationml.slideLayout+xml"/>
  <Override PartName="/ppt/slideLayouts/slideLayout3553.xml" ContentType="application/vnd.openxmlformats-officedocument.presentationml.slideLayout+xml"/>
  <Override PartName="/ppt/slideLayouts/slideLayout3554.xml" ContentType="application/vnd.openxmlformats-officedocument.presentationml.slideLayout+xml"/>
  <Override PartName="/ppt/slideLayouts/slideLayout3555.xml" ContentType="application/vnd.openxmlformats-officedocument.presentationml.slideLayout+xml"/>
  <Override PartName="/ppt/slideLayouts/slideLayout3556.xml" ContentType="application/vnd.openxmlformats-officedocument.presentationml.slideLayout+xml"/>
  <Override PartName="/ppt/slideLayouts/slideLayout3557.xml" ContentType="application/vnd.openxmlformats-officedocument.presentationml.slideLayout+xml"/>
  <Override PartName="/ppt/slideLayouts/slideLayout3558.xml" ContentType="application/vnd.openxmlformats-officedocument.presentationml.slideLayout+xml"/>
  <Override PartName="/ppt/slideLayouts/slideLayout3559.xml" ContentType="application/vnd.openxmlformats-officedocument.presentationml.slideLayout+xml"/>
  <Override PartName="/ppt/slideLayouts/slideLayout3560.xml" ContentType="application/vnd.openxmlformats-officedocument.presentationml.slideLayout+xml"/>
  <Override PartName="/ppt/slideLayouts/slideLayout3561.xml" ContentType="application/vnd.openxmlformats-officedocument.presentationml.slideLayout+xml"/>
  <Override PartName="/ppt/slideLayouts/slideLayout3562.xml" ContentType="application/vnd.openxmlformats-officedocument.presentationml.slideLayout+xml"/>
  <Override PartName="/ppt/slideLayouts/slideLayout3563.xml" ContentType="application/vnd.openxmlformats-officedocument.presentationml.slideLayout+xml"/>
  <Override PartName="/ppt/slideLayouts/slideLayout3564.xml" ContentType="application/vnd.openxmlformats-officedocument.presentationml.slideLayout+xml"/>
  <Override PartName="/ppt/slideLayouts/slideLayout3565.xml" ContentType="application/vnd.openxmlformats-officedocument.presentationml.slideLayout+xml"/>
  <Override PartName="/ppt/slideLayouts/slideLayout3566.xml" ContentType="application/vnd.openxmlformats-officedocument.presentationml.slideLayout+xml"/>
  <Override PartName="/ppt/slideLayouts/slideLayout3567.xml" ContentType="application/vnd.openxmlformats-officedocument.presentationml.slideLayout+xml"/>
  <Override PartName="/ppt/slideLayouts/slideLayout3568.xml" ContentType="application/vnd.openxmlformats-officedocument.presentationml.slideLayout+xml"/>
  <Override PartName="/ppt/slideLayouts/slideLayout3569.xml" ContentType="application/vnd.openxmlformats-officedocument.presentationml.slideLayout+xml"/>
  <Override PartName="/ppt/slideLayouts/slideLayout3570.xml" ContentType="application/vnd.openxmlformats-officedocument.presentationml.slideLayout+xml"/>
  <Override PartName="/ppt/slideLayouts/slideLayout3571.xml" ContentType="application/vnd.openxmlformats-officedocument.presentationml.slideLayout+xml"/>
  <Override PartName="/ppt/slideLayouts/slideLayout3572.xml" ContentType="application/vnd.openxmlformats-officedocument.presentationml.slideLayout+xml"/>
  <Override PartName="/ppt/slideLayouts/slideLayout3573.xml" ContentType="application/vnd.openxmlformats-officedocument.presentationml.slideLayout+xml"/>
  <Override PartName="/ppt/slideLayouts/slideLayout3574.xml" ContentType="application/vnd.openxmlformats-officedocument.presentationml.slideLayout+xml"/>
  <Override PartName="/ppt/slideLayouts/slideLayout3575.xml" ContentType="application/vnd.openxmlformats-officedocument.presentationml.slideLayout+xml"/>
  <Override PartName="/ppt/slideLayouts/slideLayout3576.xml" ContentType="application/vnd.openxmlformats-officedocument.presentationml.slideLayout+xml"/>
  <Override PartName="/ppt/slideLayouts/slideLayout3577.xml" ContentType="application/vnd.openxmlformats-officedocument.presentationml.slideLayout+xml"/>
  <Override PartName="/ppt/slideLayouts/slideLayout3578.xml" ContentType="application/vnd.openxmlformats-officedocument.presentationml.slideLayout+xml"/>
  <Override PartName="/ppt/slideLayouts/slideLayout3579.xml" ContentType="application/vnd.openxmlformats-officedocument.presentationml.slideLayout+xml"/>
  <Override PartName="/ppt/slideLayouts/slideLayout3580.xml" ContentType="application/vnd.openxmlformats-officedocument.presentationml.slideLayout+xml"/>
  <Override PartName="/ppt/slideLayouts/slideLayout3581.xml" ContentType="application/vnd.openxmlformats-officedocument.presentationml.slideLayout+xml"/>
  <Override PartName="/ppt/slideLayouts/slideLayout3582.xml" ContentType="application/vnd.openxmlformats-officedocument.presentationml.slideLayout+xml"/>
  <Override PartName="/ppt/slideLayouts/slideLayout3583.xml" ContentType="application/vnd.openxmlformats-officedocument.presentationml.slideLayout+xml"/>
  <Override PartName="/ppt/slideLayouts/slideLayout3584.xml" ContentType="application/vnd.openxmlformats-officedocument.presentationml.slideLayout+xml"/>
  <Override PartName="/ppt/slideLayouts/slideLayout3585.xml" ContentType="application/vnd.openxmlformats-officedocument.presentationml.slideLayout+xml"/>
  <Override PartName="/ppt/slideLayouts/slideLayout3586.xml" ContentType="application/vnd.openxmlformats-officedocument.presentationml.slideLayout+xml"/>
  <Override PartName="/ppt/slideLayouts/slideLayout3587.xml" ContentType="application/vnd.openxmlformats-officedocument.presentationml.slideLayout+xml"/>
  <Override PartName="/ppt/slideLayouts/slideLayout3588.xml" ContentType="application/vnd.openxmlformats-officedocument.presentationml.slideLayout+xml"/>
  <Override PartName="/ppt/slideLayouts/slideLayout3589.xml" ContentType="application/vnd.openxmlformats-officedocument.presentationml.slideLayout+xml"/>
  <Override PartName="/ppt/slideLayouts/slideLayout3590.xml" ContentType="application/vnd.openxmlformats-officedocument.presentationml.slideLayout+xml"/>
  <Override PartName="/ppt/slideLayouts/slideLayout3591.xml" ContentType="application/vnd.openxmlformats-officedocument.presentationml.slideLayout+xml"/>
  <Override PartName="/ppt/slideLayouts/slideLayout3592.xml" ContentType="application/vnd.openxmlformats-officedocument.presentationml.slideLayout+xml"/>
  <Override PartName="/ppt/slideLayouts/slideLayout3593.xml" ContentType="application/vnd.openxmlformats-officedocument.presentationml.slideLayout+xml"/>
  <Override PartName="/ppt/slideLayouts/slideLayout3594.xml" ContentType="application/vnd.openxmlformats-officedocument.presentationml.slideLayout+xml"/>
  <Override PartName="/ppt/slideLayouts/slideLayout3595.xml" ContentType="application/vnd.openxmlformats-officedocument.presentationml.slideLayout+xml"/>
  <Override PartName="/ppt/slideLayouts/slideLayout3596.xml" ContentType="application/vnd.openxmlformats-officedocument.presentationml.slideLayout+xml"/>
  <Override PartName="/ppt/slideLayouts/slideLayout3597.xml" ContentType="application/vnd.openxmlformats-officedocument.presentationml.slideLayout+xml"/>
  <Override PartName="/ppt/slideLayouts/slideLayout3598.xml" ContentType="application/vnd.openxmlformats-officedocument.presentationml.slideLayout+xml"/>
  <Override PartName="/ppt/slideLayouts/slideLayout3599.xml" ContentType="application/vnd.openxmlformats-officedocument.presentationml.slideLayout+xml"/>
  <Override PartName="/ppt/slideLayouts/slideLayout3600.xml" ContentType="application/vnd.openxmlformats-officedocument.presentationml.slideLayout+xml"/>
  <Override PartName="/ppt/slideLayouts/slideLayout3601.xml" ContentType="application/vnd.openxmlformats-officedocument.presentationml.slideLayout+xml"/>
  <Override PartName="/ppt/slideLayouts/slideLayout3602.xml" ContentType="application/vnd.openxmlformats-officedocument.presentationml.slideLayout+xml"/>
  <Override PartName="/ppt/slideLayouts/slideLayout3603.xml" ContentType="application/vnd.openxmlformats-officedocument.presentationml.slideLayout+xml"/>
  <Override PartName="/ppt/slideLayouts/slideLayout3604.xml" ContentType="application/vnd.openxmlformats-officedocument.presentationml.slideLayout+xml"/>
  <Override PartName="/ppt/slideLayouts/slideLayout3605.xml" ContentType="application/vnd.openxmlformats-officedocument.presentationml.slideLayout+xml"/>
  <Override PartName="/ppt/slideLayouts/slideLayout3606.xml" ContentType="application/vnd.openxmlformats-officedocument.presentationml.slideLayout+xml"/>
  <Override PartName="/ppt/slideLayouts/slideLayout3607.xml" ContentType="application/vnd.openxmlformats-officedocument.presentationml.slideLayout+xml"/>
  <Override PartName="/ppt/slideLayouts/slideLayout3608.xml" ContentType="application/vnd.openxmlformats-officedocument.presentationml.slideLayout+xml"/>
  <Override PartName="/ppt/slideLayouts/slideLayout3609.xml" ContentType="application/vnd.openxmlformats-officedocument.presentationml.slideLayout+xml"/>
  <Override PartName="/ppt/slideLayouts/slideLayout3610.xml" ContentType="application/vnd.openxmlformats-officedocument.presentationml.slideLayout+xml"/>
  <Override PartName="/ppt/slideLayouts/slideLayout3611.xml" ContentType="application/vnd.openxmlformats-officedocument.presentationml.slideLayout+xml"/>
  <Override PartName="/ppt/slideLayouts/slideLayout3612.xml" ContentType="application/vnd.openxmlformats-officedocument.presentationml.slideLayout+xml"/>
  <Override PartName="/ppt/slideLayouts/slideLayout3613.xml" ContentType="application/vnd.openxmlformats-officedocument.presentationml.slideLayout+xml"/>
  <Override PartName="/ppt/slideLayouts/slideLayout3614.xml" ContentType="application/vnd.openxmlformats-officedocument.presentationml.slideLayout+xml"/>
  <Override PartName="/ppt/slideLayouts/slideLayout3615.xml" ContentType="application/vnd.openxmlformats-officedocument.presentationml.slideLayout+xml"/>
  <Override PartName="/ppt/slideLayouts/slideLayout3616.xml" ContentType="application/vnd.openxmlformats-officedocument.presentationml.slideLayout+xml"/>
  <Override PartName="/ppt/slideLayouts/slideLayout3617.xml" ContentType="application/vnd.openxmlformats-officedocument.presentationml.slideLayout+xml"/>
  <Override PartName="/ppt/slideLayouts/slideLayout3618.xml" ContentType="application/vnd.openxmlformats-officedocument.presentationml.slideLayout+xml"/>
  <Override PartName="/ppt/slideLayouts/slideLayout3619.xml" ContentType="application/vnd.openxmlformats-officedocument.presentationml.slideLayout+xml"/>
  <Override PartName="/ppt/slideLayouts/slideLayout3620.xml" ContentType="application/vnd.openxmlformats-officedocument.presentationml.slideLayout+xml"/>
  <Override PartName="/ppt/slideLayouts/slideLayout3621.xml" ContentType="application/vnd.openxmlformats-officedocument.presentationml.slideLayout+xml"/>
  <Override PartName="/ppt/slideLayouts/slideLayout3622.xml" ContentType="application/vnd.openxmlformats-officedocument.presentationml.slideLayout+xml"/>
  <Override PartName="/ppt/slideLayouts/slideLayout3623.xml" ContentType="application/vnd.openxmlformats-officedocument.presentationml.slideLayout+xml"/>
  <Override PartName="/ppt/slideLayouts/slideLayout3624.xml" ContentType="application/vnd.openxmlformats-officedocument.presentationml.slideLayout+xml"/>
  <Override PartName="/ppt/slideLayouts/slideLayout3625.xml" ContentType="application/vnd.openxmlformats-officedocument.presentationml.slideLayout+xml"/>
  <Override PartName="/ppt/slideLayouts/slideLayout3626.xml" ContentType="application/vnd.openxmlformats-officedocument.presentationml.slideLayout+xml"/>
  <Override PartName="/ppt/slideLayouts/slideLayout3627.xml" ContentType="application/vnd.openxmlformats-officedocument.presentationml.slideLayout+xml"/>
  <Override PartName="/ppt/slideLayouts/slideLayout3628.xml" ContentType="application/vnd.openxmlformats-officedocument.presentationml.slideLayout+xml"/>
  <Override PartName="/ppt/slideLayouts/slideLayout3629.xml" ContentType="application/vnd.openxmlformats-officedocument.presentationml.slideLayout+xml"/>
  <Override PartName="/ppt/slideLayouts/slideLayout3630.xml" ContentType="application/vnd.openxmlformats-officedocument.presentationml.slideLayout+xml"/>
  <Override PartName="/ppt/slideLayouts/slideLayout3631.xml" ContentType="application/vnd.openxmlformats-officedocument.presentationml.slideLayout+xml"/>
  <Override PartName="/ppt/slideLayouts/slideLayout3632.xml" ContentType="application/vnd.openxmlformats-officedocument.presentationml.slideLayout+xml"/>
  <Override PartName="/ppt/slideLayouts/slideLayout3633.xml" ContentType="application/vnd.openxmlformats-officedocument.presentationml.slideLayout+xml"/>
  <Override PartName="/ppt/slideLayouts/slideLayout3634.xml" ContentType="application/vnd.openxmlformats-officedocument.presentationml.slideLayout+xml"/>
  <Override PartName="/ppt/slideLayouts/slideLayout3635.xml" ContentType="application/vnd.openxmlformats-officedocument.presentationml.slideLayout+xml"/>
  <Override PartName="/ppt/slideLayouts/slideLayout3636.xml" ContentType="application/vnd.openxmlformats-officedocument.presentationml.slideLayout+xml"/>
  <Override PartName="/ppt/slideLayouts/slideLayout3637.xml" ContentType="application/vnd.openxmlformats-officedocument.presentationml.slideLayout+xml"/>
  <Override PartName="/ppt/slideLayouts/slideLayout3638.xml" ContentType="application/vnd.openxmlformats-officedocument.presentationml.slideLayout+xml"/>
  <Override PartName="/ppt/slideLayouts/slideLayout3639.xml" ContentType="application/vnd.openxmlformats-officedocument.presentationml.slideLayout+xml"/>
  <Override PartName="/ppt/slideLayouts/slideLayout3640.xml" ContentType="application/vnd.openxmlformats-officedocument.presentationml.slideLayout+xml"/>
  <Override PartName="/ppt/slideLayouts/slideLayout3641.xml" ContentType="application/vnd.openxmlformats-officedocument.presentationml.slideLayout+xml"/>
  <Override PartName="/ppt/slideLayouts/slideLayout3642.xml" ContentType="application/vnd.openxmlformats-officedocument.presentationml.slideLayout+xml"/>
  <Override PartName="/ppt/slideLayouts/slideLayout3643.xml" ContentType="application/vnd.openxmlformats-officedocument.presentationml.slideLayout+xml"/>
  <Override PartName="/ppt/slideLayouts/slideLayout3644.xml" ContentType="application/vnd.openxmlformats-officedocument.presentationml.slideLayout+xml"/>
  <Override PartName="/ppt/slideLayouts/slideLayout3645.xml" ContentType="application/vnd.openxmlformats-officedocument.presentationml.slideLayout+xml"/>
  <Override PartName="/ppt/slideLayouts/slideLayout3646.xml" ContentType="application/vnd.openxmlformats-officedocument.presentationml.slideLayout+xml"/>
  <Override PartName="/ppt/slideLayouts/slideLayout3647.xml" ContentType="application/vnd.openxmlformats-officedocument.presentationml.slideLayout+xml"/>
  <Override PartName="/ppt/slideLayouts/slideLayout3648.xml" ContentType="application/vnd.openxmlformats-officedocument.presentationml.slideLayout+xml"/>
  <Override PartName="/ppt/slideLayouts/slideLayout3649.xml" ContentType="application/vnd.openxmlformats-officedocument.presentationml.slideLayout+xml"/>
  <Override PartName="/ppt/slideLayouts/slideLayout3650.xml" ContentType="application/vnd.openxmlformats-officedocument.presentationml.slideLayout+xml"/>
  <Override PartName="/ppt/slideLayouts/slideLayout3651.xml" ContentType="application/vnd.openxmlformats-officedocument.presentationml.slideLayout+xml"/>
  <Override PartName="/ppt/slideLayouts/slideLayout3652.xml" ContentType="application/vnd.openxmlformats-officedocument.presentationml.slideLayout+xml"/>
  <Override PartName="/ppt/slideLayouts/slideLayout3653.xml" ContentType="application/vnd.openxmlformats-officedocument.presentationml.slideLayout+xml"/>
  <Override PartName="/ppt/slideLayouts/slideLayout3654.xml" ContentType="application/vnd.openxmlformats-officedocument.presentationml.slideLayout+xml"/>
  <Override PartName="/ppt/slideLayouts/slideLayout3655.xml" ContentType="application/vnd.openxmlformats-officedocument.presentationml.slideLayout+xml"/>
  <Override PartName="/ppt/slideLayouts/slideLayout3656.xml" ContentType="application/vnd.openxmlformats-officedocument.presentationml.slideLayout+xml"/>
  <Override PartName="/ppt/slideLayouts/slideLayout3657.xml" ContentType="application/vnd.openxmlformats-officedocument.presentationml.slideLayout+xml"/>
  <Override PartName="/ppt/slideLayouts/slideLayout3658.xml" ContentType="application/vnd.openxmlformats-officedocument.presentationml.slideLayout+xml"/>
  <Override PartName="/ppt/slideLayouts/slideLayout3659.xml" ContentType="application/vnd.openxmlformats-officedocument.presentationml.slideLayout+xml"/>
  <Override PartName="/ppt/slideLayouts/slideLayout3660.xml" ContentType="application/vnd.openxmlformats-officedocument.presentationml.slideLayout+xml"/>
  <Override PartName="/ppt/slideLayouts/slideLayout3661.xml" ContentType="application/vnd.openxmlformats-officedocument.presentationml.slideLayout+xml"/>
  <Override PartName="/ppt/slideLayouts/slideLayout3662.xml" ContentType="application/vnd.openxmlformats-officedocument.presentationml.slideLayout+xml"/>
  <Override PartName="/ppt/slideLayouts/slideLayout3663.xml" ContentType="application/vnd.openxmlformats-officedocument.presentationml.slideLayout+xml"/>
  <Override PartName="/ppt/slideLayouts/slideLayout3664.xml" ContentType="application/vnd.openxmlformats-officedocument.presentationml.slideLayout+xml"/>
  <Override PartName="/ppt/slideLayouts/slideLayout3665.xml" ContentType="application/vnd.openxmlformats-officedocument.presentationml.slideLayout+xml"/>
  <Override PartName="/ppt/slideLayouts/slideLayout3666.xml" ContentType="application/vnd.openxmlformats-officedocument.presentationml.slideLayout+xml"/>
  <Override PartName="/ppt/slideLayouts/slideLayout3667.xml" ContentType="application/vnd.openxmlformats-officedocument.presentationml.slideLayout+xml"/>
  <Override PartName="/ppt/slideLayouts/slideLayout3668.xml" ContentType="application/vnd.openxmlformats-officedocument.presentationml.slideLayout+xml"/>
  <Override PartName="/ppt/slideLayouts/slideLayout3669.xml" ContentType="application/vnd.openxmlformats-officedocument.presentationml.slideLayout+xml"/>
  <Override PartName="/ppt/slideLayouts/slideLayout3670.xml" ContentType="application/vnd.openxmlformats-officedocument.presentationml.slideLayout+xml"/>
  <Override PartName="/ppt/slideLayouts/slideLayout3671.xml" ContentType="application/vnd.openxmlformats-officedocument.presentationml.slideLayout+xml"/>
  <Override PartName="/ppt/slideLayouts/slideLayout3672.xml" ContentType="application/vnd.openxmlformats-officedocument.presentationml.slideLayout+xml"/>
  <Override PartName="/ppt/slideLayouts/slideLayout3673.xml" ContentType="application/vnd.openxmlformats-officedocument.presentationml.slideLayout+xml"/>
  <Override PartName="/ppt/slideLayouts/slideLayout3674.xml" ContentType="application/vnd.openxmlformats-officedocument.presentationml.slideLayout+xml"/>
  <Override PartName="/ppt/slideLayouts/slideLayout3675.xml" ContentType="application/vnd.openxmlformats-officedocument.presentationml.slideLayout+xml"/>
  <Override PartName="/ppt/slideLayouts/slideLayout3676.xml" ContentType="application/vnd.openxmlformats-officedocument.presentationml.slideLayout+xml"/>
  <Override PartName="/ppt/slideLayouts/slideLayout3677.xml" ContentType="application/vnd.openxmlformats-officedocument.presentationml.slideLayout+xml"/>
  <Override PartName="/ppt/slideLayouts/slideLayout3678.xml" ContentType="application/vnd.openxmlformats-officedocument.presentationml.slideLayout+xml"/>
  <Override PartName="/ppt/slideLayouts/slideLayout3679.xml" ContentType="application/vnd.openxmlformats-officedocument.presentationml.slideLayout+xml"/>
  <Override PartName="/ppt/slideLayouts/slideLayout3680.xml" ContentType="application/vnd.openxmlformats-officedocument.presentationml.slideLayout+xml"/>
  <Override PartName="/ppt/slideLayouts/slideLayout3681.xml" ContentType="application/vnd.openxmlformats-officedocument.presentationml.slideLayout+xml"/>
  <Override PartName="/ppt/slideLayouts/slideLayout3682.xml" ContentType="application/vnd.openxmlformats-officedocument.presentationml.slideLayout+xml"/>
  <Override PartName="/ppt/slideLayouts/slideLayout3683.xml" ContentType="application/vnd.openxmlformats-officedocument.presentationml.slideLayout+xml"/>
  <Override PartName="/ppt/slideLayouts/slideLayout3684.xml" ContentType="application/vnd.openxmlformats-officedocument.presentationml.slideLayout+xml"/>
  <Override PartName="/ppt/slideLayouts/slideLayout3685.xml" ContentType="application/vnd.openxmlformats-officedocument.presentationml.slideLayout+xml"/>
  <Override PartName="/ppt/slideLayouts/slideLayout3686.xml" ContentType="application/vnd.openxmlformats-officedocument.presentationml.slideLayout+xml"/>
  <Override PartName="/ppt/slideLayouts/slideLayout3687.xml" ContentType="application/vnd.openxmlformats-officedocument.presentationml.slideLayout+xml"/>
  <Override PartName="/ppt/slideLayouts/slideLayout3688.xml" ContentType="application/vnd.openxmlformats-officedocument.presentationml.slideLayout+xml"/>
  <Override PartName="/ppt/slideLayouts/slideLayout3689.xml" ContentType="application/vnd.openxmlformats-officedocument.presentationml.slideLayout+xml"/>
  <Override PartName="/ppt/slideLayouts/slideLayout3690.xml" ContentType="application/vnd.openxmlformats-officedocument.presentationml.slideLayout+xml"/>
  <Override PartName="/ppt/slideLayouts/slideLayout3691.xml" ContentType="application/vnd.openxmlformats-officedocument.presentationml.slideLayout+xml"/>
  <Override PartName="/ppt/slideLayouts/slideLayout3692.xml" ContentType="application/vnd.openxmlformats-officedocument.presentationml.slideLayout+xml"/>
  <Override PartName="/ppt/slideLayouts/slideLayout3693.xml" ContentType="application/vnd.openxmlformats-officedocument.presentationml.slideLayout+xml"/>
  <Override PartName="/ppt/slideLayouts/slideLayout3694.xml" ContentType="application/vnd.openxmlformats-officedocument.presentationml.slideLayout+xml"/>
  <Override PartName="/ppt/slideLayouts/slideLayout3695.xml" ContentType="application/vnd.openxmlformats-officedocument.presentationml.slideLayout+xml"/>
  <Override PartName="/ppt/slideLayouts/slideLayout3696.xml" ContentType="application/vnd.openxmlformats-officedocument.presentationml.slideLayout+xml"/>
  <Override PartName="/ppt/slideLayouts/slideLayout3697.xml" ContentType="application/vnd.openxmlformats-officedocument.presentationml.slideLayout+xml"/>
  <Override PartName="/ppt/slideLayouts/slideLayout3698.xml" ContentType="application/vnd.openxmlformats-officedocument.presentationml.slideLayout+xml"/>
  <Override PartName="/ppt/slideLayouts/slideLayout3699.xml" ContentType="application/vnd.openxmlformats-officedocument.presentationml.slideLayout+xml"/>
  <Override PartName="/ppt/slideLayouts/slideLayout3700.xml" ContentType="application/vnd.openxmlformats-officedocument.presentationml.slideLayout+xml"/>
  <Override PartName="/ppt/slideLayouts/slideLayout3701.xml" ContentType="application/vnd.openxmlformats-officedocument.presentationml.slideLayout+xml"/>
  <Override PartName="/ppt/slideLayouts/slideLayout3702.xml" ContentType="application/vnd.openxmlformats-officedocument.presentationml.slideLayout+xml"/>
  <Override PartName="/ppt/slideLayouts/slideLayout3703.xml" ContentType="application/vnd.openxmlformats-officedocument.presentationml.slideLayout+xml"/>
  <Override PartName="/ppt/slideLayouts/slideLayout3704.xml" ContentType="application/vnd.openxmlformats-officedocument.presentationml.slideLayout+xml"/>
  <Override PartName="/ppt/slideLayouts/slideLayout3705.xml" ContentType="application/vnd.openxmlformats-officedocument.presentationml.slideLayout+xml"/>
  <Override PartName="/ppt/slideLayouts/slideLayout3706.xml" ContentType="application/vnd.openxmlformats-officedocument.presentationml.slideLayout+xml"/>
  <Override PartName="/ppt/slideLayouts/slideLayout3707.xml" ContentType="application/vnd.openxmlformats-officedocument.presentationml.slideLayout+xml"/>
  <Override PartName="/ppt/slideLayouts/slideLayout3708.xml" ContentType="application/vnd.openxmlformats-officedocument.presentationml.slideLayout+xml"/>
  <Override PartName="/ppt/slideLayouts/slideLayout3709.xml" ContentType="application/vnd.openxmlformats-officedocument.presentationml.slideLayout+xml"/>
  <Override PartName="/ppt/slideLayouts/slideLayout3710.xml" ContentType="application/vnd.openxmlformats-officedocument.presentationml.slideLayout+xml"/>
  <Override PartName="/ppt/slideLayouts/slideLayout3711.xml" ContentType="application/vnd.openxmlformats-officedocument.presentationml.slideLayout+xml"/>
  <Override PartName="/ppt/slideLayouts/slideLayout3712.xml" ContentType="application/vnd.openxmlformats-officedocument.presentationml.slideLayout+xml"/>
  <Override PartName="/ppt/slideLayouts/slideLayout3713.xml" ContentType="application/vnd.openxmlformats-officedocument.presentationml.slideLayout+xml"/>
  <Override PartName="/ppt/slideLayouts/slideLayout3714.xml" ContentType="application/vnd.openxmlformats-officedocument.presentationml.slideLayout+xml"/>
  <Override PartName="/ppt/slideLayouts/slideLayout3715.xml" ContentType="application/vnd.openxmlformats-officedocument.presentationml.slideLayout+xml"/>
  <Override PartName="/ppt/slideLayouts/slideLayout3716.xml" ContentType="application/vnd.openxmlformats-officedocument.presentationml.slideLayout+xml"/>
  <Override PartName="/ppt/slideLayouts/slideLayout3717.xml" ContentType="application/vnd.openxmlformats-officedocument.presentationml.slideLayout+xml"/>
  <Override PartName="/ppt/slideLayouts/slideLayout3718.xml" ContentType="application/vnd.openxmlformats-officedocument.presentationml.slideLayout+xml"/>
  <Override PartName="/ppt/slideLayouts/slideLayout3719.xml" ContentType="application/vnd.openxmlformats-officedocument.presentationml.slideLayout+xml"/>
  <Override PartName="/ppt/slideLayouts/slideLayout3720.xml" ContentType="application/vnd.openxmlformats-officedocument.presentationml.slideLayout+xml"/>
  <Override PartName="/ppt/slideLayouts/slideLayout3721.xml" ContentType="application/vnd.openxmlformats-officedocument.presentationml.slideLayout+xml"/>
  <Override PartName="/ppt/slideLayouts/slideLayout3722.xml" ContentType="application/vnd.openxmlformats-officedocument.presentationml.slideLayout+xml"/>
  <Override PartName="/ppt/slideLayouts/slideLayout3723.xml" ContentType="application/vnd.openxmlformats-officedocument.presentationml.slideLayout+xml"/>
  <Override PartName="/ppt/slideLayouts/slideLayout3724.xml" ContentType="application/vnd.openxmlformats-officedocument.presentationml.slideLayout+xml"/>
  <Override PartName="/ppt/slideLayouts/slideLayout3725.xml" ContentType="application/vnd.openxmlformats-officedocument.presentationml.slideLayout+xml"/>
  <Override PartName="/ppt/slideLayouts/slideLayout3726.xml" ContentType="application/vnd.openxmlformats-officedocument.presentationml.slideLayout+xml"/>
  <Override PartName="/ppt/slideLayouts/slideLayout3727.xml" ContentType="application/vnd.openxmlformats-officedocument.presentationml.slideLayout+xml"/>
  <Override PartName="/ppt/slideLayouts/slideLayout3728.xml" ContentType="application/vnd.openxmlformats-officedocument.presentationml.slideLayout+xml"/>
  <Override PartName="/ppt/slideLayouts/slideLayout3729.xml" ContentType="application/vnd.openxmlformats-officedocument.presentationml.slideLayout+xml"/>
  <Override PartName="/ppt/slideLayouts/slideLayout3730.xml" ContentType="application/vnd.openxmlformats-officedocument.presentationml.slideLayout+xml"/>
  <Override PartName="/ppt/slideLayouts/slideLayout3731.xml" ContentType="application/vnd.openxmlformats-officedocument.presentationml.slideLayout+xml"/>
  <Override PartName="/ppt/slideLayouts/slideLayout3732.xml" ContentType="application/vnd.openxmlformats-officedocument.presentationml.slideLayout+xml"/>
  <Override PartName="/ppt/slideLayouts/slideLayout3733.xml" ContentType="application/vnd.openxmlformats-officedocument.presentationml.slideLayout+xml"/>
  <Override PartName="/ppt/slideLayouts/slideLayout3734.xml" ContentType="application/vnd.openxmlformats-officedocument.presentationml.slideLayout+xml"/>
  <Override PartName="/ppt/slideLayouts/slideLayout3735.xml" ContentType="application/vnd.openxmlformats-officedocument.presentationml.slideLayout+xml"/>
  <Override PartName="/ppt/slideLayouts/slideLayout3736.xml" ContentType="application/vnd.openxmlformats-officedocument.presentationml.slideLayout+xml"/>
  <Override PartName="/ppt/slideLayouts/slideLayout3737.xml" ContentType="application/vnd.openxmlformats-officedocument.presentationml.slideLayout+xml"/>
  <Override PartName="/ppt/slideLayouts/slideLayout3738.xml" ContentType="application/vnd.openxmlformats-officedocument.presentationml.slideLayout+xml"/>
  <Override PartName="/ppt/slideLayouts/slideLayout3739.xml" ContentType="application/vnd.openxmlformats-officedocument.presentationml.slideLayout+xml"/>
  <Override PartName="/ppt/slideLayouts/slideLayout3740.xml" ContentType="application/vnd.openxmlformats-officedocument.presentationml.slideLayout+xml"/>
  <Override PartName="/ppt/slideLayouts/slideLayout3741.xml" ContentType="application/vnd.openxmlformats-officedocument.presentationml.slideLayout+xml"/>
  <Override PartName="/ppt/slideLayouts/slideLayout3742.xml" ContentType="application/vnd.openxmlformats-officedocument.presentationml.slideLayout+xml"/>
  <Override PartName="/ppt/slideLayouts/slideLayout3743.xml" ContentType="application/vnd.openxmlformats-officedocument.presentationml.slideLayout+xml"/>
  <Override PartName="/ppt/slideLayouts/slideLayout3744.xml" ContentType="application/vnd.openxmlformats-officedocument.presentationml.slideLayout+xml"/>
  <Override PartName="/ppt/slideLayouts/slideLayout3745.xml" ContentType="application/vnd.openxmlformats-officedocument.presentationml.slideLayout+xml"/>
  <Override PartName="/ppt/slideLayouts/slideLayout3746.xml" ContentType="application/vnd.openxmlformats-officedocument.presentationml.slideLayout+xml"/>
  <Override PartName="/ppt/slideLayouts/slideLayout3747.xml" ContentType="application/vnd.openxmlformats-officedocument.presentationml.slideLayout+xml"/>
  <Override PartName="/ppt/slideLayouts/slideLayout3748.xml" ContentType="application/vnd.openxmlformats-officedocument.presentationml.slideLayout+xml"/>
  <Override PartName="/ppt/slideLayouts/slideLayout3749.xml" ContentType="application/vnd.openxmlformats-officedocument.presentationml.slideLayout+xml"/>
  <Override PartName="/ppt/slideLayouts/slideLayout3750.xml" ContentType="application/vnd.openxmlformats-officedocument.presentationml.slideLayout+xml"/>
  <Override PartName="/ppt/slideLayouts/slideLayout3751.xml" ContentType="application/vnd.openxmlformats-officedocument.presentationml.slideLayout+xml"/>
  <Override PartName="/ppt/slideLayouts/slideLayout3752.xml" ContentType="application/vnd.openxmlformats-officedocument.presentationml.slideLayout+xml"/>
  <Override PartName="/ppt/slideLayouts/slideLayout3753.xml" ContentType="application/vnd.openxmlformats-officedocument.presentationml.slideLayout+xml"/>
  <Override PartName="/ppt/slideLayouts/slideLayout3754.xml" ContentType="application/vnd.openxmlformats-officedocument.presentationml.slideLayout+xml"/>
  <Override PartName="/ppt/slideLayouts/slideLayout3755.xml" ContentType="application/vnd.openxmlformats-officedocument.presentationml.slideLayout+xml"/>
  <Override PartName="/ppt/slideLayouts/slideLayout3756.xml" ContentType="application/vnd.openxmlformats-officedocument.presentationml.slideLayout+xml"/>
  <Override PartName="/ppt/slideLayouts/slideLayout3757.xml" ContentType="application/vnd.openxmlformats-officedocument.presentationml.slideLayout+xml"/>
  <Override PartName="/ppt/slideLayouts/slideLayout3758.xml" ContentType="application/vnd.openxmlformats-officedocument.presentationml.slideLayout+xml"/>
  <Override PartName="/ppt/slideLayouts/slideLayout3759.xml" ContentType="application/vnd.openxmlformats-officedocument.presentationml.slideLayout+xml"/>
  <Override PartName="/ppt/slideLayouts/slideLayout3760.xml" ContentType="application/vnd.openxmlformats-officedocument.presentationml.slideLayout+xml"/>
  <Override PartName="/ppt/slideLayouts/slideLayout3761.xml" ContentType="application/vnd.openxmlformats-officedocument.presentationml.slideLayout+xml"/>
  <Override PartName="/ppt/slideLayouts/slideLayout3762.xml" ContentType="application/vnd.openxmlformats-officedocument.presentationml.slideLayout+xml"/>
  <Override PartName="/ppt/slideLayouts/slideLayout3763.xml" ContentType="application/vnd.openxmlformats-officedocument.presentationml.slideLayout+xml"/>
  <Override PartName="/ppt/slideLayouts/slideLayout3764.xml" ContentType="application/vnd.openxmlformats-officedocument.presentationml.slideLayout+xml"/>
  <Override PartName="/ppt/slideLayouts/slideLayout3765.xml" ContentType="application/vnd.openxmlformats-officedocument.presentationml.slideLayout+xml"/>
  <Override PartName="/ppt/slideLayouts/slideLayout3766.xml" ContentType="application/vnd.openxmlformats-officedocument.presentationml.slideLayout+xml"/>
  <Override PartName="/ppt/slideLayouts/slideLayout3767.xml" ContentType="application/vnd.openxmlformats-officedocument.presentationml.slideLayout+xml"/>
  <Override PartName="/ppt/slideLayouts/slideLayout3768.xml" ContentType="application/vnd.openxmlformats-officedocument.presentationml.slideLayout+xml"/>
  <Override PartName="/ppt/slideLayouts/slideLayout3769.xml" ContentType="application/vnd.openxmlformats-officedocument.presentationml.slideLayout+xml"/>
  <Override PartName="/ppt/slideLayouts/slideLayout3770.xml" ContentType="application/vnd.openxmlformats-officedocument.presentationml.slideLayout+xml"/>
  <Override PartName="/ppt/slideLayouts/slideLayout3771.xml" ContentType="application/vnd.openxmlformats-officedocument.presentationml.slideLayout+xml"/>
  <Override PartName="/ppt/slideLayouts/slideLayout3772.xml" ContentType="application/vnd.openxmlformats-officedocument.presentationml.slideLayout+xml"/>
  <Override PartName="/ppt/theme/theme7.xml" ContentType="application/vnd.openxmlformats-officedocument.theme+xml"/>
  <Override PartName="/ppt/slideLayouts/slideLayout3773.xml" ContentType="application/vnd.openxmlformats-officedocument.presentationml.slideLayout+xml"/>
  <Override PartName="/ppt/slideLayouts/slideLayout3774.xml" ContentType="application/vnd.openxmlformats-officedocument.presentationml.slideLayout+xml"/>
  <Override PartName="/ppt/slideLayouts/slideLayout3775.xml" ContentType="application/vnd.openxmlformats-officedocument.presentationml.slideLayout+xml"/>
  <Override PartName="/ppt/slideLayouts/slideLayout3776.xml" ContentType="application/vnd.openxmlformats-officedocument.presentationml.slideLayout+xml"/>
  <Override PartName="/ppt/slideLayouts/slideLayout3777.xml" ContentType="application/vnd.openxmlformats-officedocument.presentationml.slideLayout+xml"/>
  <Override PartName="/ppt/slideLayouts/slideLayout3778.xml" ContentType="application/vnd.openxmlformats-officedocument.presentationml.slideLayout+xml"/>
  <Override PartName="/ppt/slideLayouts/slideLayout3779.xml" ContentType="application/vnd.openxmlformats-officedocument.presentationml.slideLayout+xml"/>
  <Override PartName="/ppt/slideLayouts/slideLayout3780.xml" ContentType="application/vnd.openxmlformats-officedocument.presentationml.slideLayout+xml"/>
  <Override PartName="/ppt/slideLayouts/slideLayout3781.xml" ContentType="application/vnd.openxmlformats-officedocument.presentationml.slideLayout+xml"/>
  <Override PartName="/ppt/slideLayouts/slideLayout3782.xml" ContentType="application/vnd.openxmlformats-officedocument.presentationml.slideLayout+xml"/>
  <Override PartName="/ppt/slideLayouts/slideLayout3783.xml" ContentType="application/vnd.openxmlformats-officedocument.presentationml.slideLayout+xml"/>
  <Override PartName="/ppt/slideLayouts/slideLayout3784.xml" ContentType="application/vnd.openxmlformats-officedocument.presentationml.slideLayout+xml"/>
  <Override PartName="/ppt/slideLayouts/slideLayout3785.xml" ContentType="application/vnd.openxmlformats-officedocument.presentationml.slideLayout+xml"/>
  <Override PartName="/ppt/slideLayouts/slideLayout3786.xml" ContentType="application/vnd.openxmlformats-officedocument.presentationml.slideLayout+xml"/>
  <Override PartName="/ppt/slideLayouts/slideLayout3787.xml" ContentType="application/vnd.openxmlformats-officedocument.presentationml.slideLayout+xml"/>
  <Override PartName="/ppt/slideLayouts/slideLayout3788.xml" ContentType="application/vnd.openxmlformats-officedocument.presentationml.slideLayout+xml"/>
  <Override PartName="/ppt/slideLayouts/slideLayout3789.xml" ContentType="application/vnd.openxmlformats-officedocument.presentationml.slideLayout+xml"/>
  <Override PartName="/ppt/slideLayouts/slideLayout3790.xml" ContentType="application/vnd.openxmlformats-officedocument.presentationml.slideLayout+xml"/>
  <Override PartName="/ppt/slideLayouts/slideLayout3791.xml" ContentType="application/vnd.openxmlformats-officedocument.presentationml.slideLayout+xml"/>
  <Override PartName="/ppt/slideLayouts/slideLayout3792.xml" ContentType="application/vnd.openxmlformats-officedocument.presentationml.slideLayout+xml"/>
  <Override PartName="/ppt/slideLayouts/slideLayout3793.xml" ContentType="application/vnd.openxmlformats-officedocument.presentationml.slideLayout+xml"/>
  <Override PartName="/ppt/slideLayouts/slideLayout3794.xml" ContentType="application/vnd.openxmlformats-officedocument.presentationml.slideLayout+xml"/>
  <Override PartName="/ppt/slideLayouts/slideLayout3795.xml" ContentType="application/vnd.openxmlformats-officedocument.presentationml.slideLayout+xml"/>
  <Override PartName="/ppt/slideLayouts/slideLayout3796.xml" ContentType="application/vnd.openxmlformats-officedocument.presentationml.slideLayout+xml"/>
  <Override PartName="/ppt/slideLayouts/slideLayout3797.xml" ContentType="application/vnd.openxmlformats-officedocument.presentationml.slideLayout+xml"/>
  <Override PartName="/ppt/slideLayouts/slideLayout3798.xml" ContentType="application/vnd.openxmlformats-officedocument.presentationml.slideLayout+xml"/>
  <Override PartName="/ppt/slideLayouts/slideLayout3799.xml" ContentType="application/vnd.openxmlformats-officedocument.presentationml.slideLayout+xml"/>
  <Override PartName="/ppt/slideLayouts/slideLayout3800.xml" ContentType="application/vnd.openxmlformats-officedocument.presentationml.slideLayout+xml"/>
  <Override PartName="/ppt/slideLayouts/slideLayout3801.xml" ContentType="application/vnd.openxmlformats-officedocument.presentationml.slideLayout+xml"/>
  <Override PartName="/ppt/slideLayouts/slideLayout3802.xml" ContentType="application/vnd.openxmlformats-officedocument.presentationml.slideLayout+xml"/>
  <Override PartName="/ppt/slideLayouts/slideLayout3803.xml" ContentType="application/vnd.openxmlformats-officedocument.presentationml.slideLayout+xml"/>
  <Override PartName="/ppt/slideLayouts/slideLayout3804.xml" ContentType="application/vnd.openxmlformats-officedocument.presentationml.slideLayout+xml"/>
  <Override PartName="/ppt/slideLayouts/slideLayout3805.xml" ContentType="application/vnd.openxmlformats-officedocument.presentationml.slideLayout+xml"/>
  <Override PartName="/ppt/slideLayouts/slideLayout3806.xml" ContentType="application/vnd.openxmlformats-officedocument.presentationml.slideLayout+xml"/>
  <Override PartName="/ppt/slideLayouts/slideLayout3807.xml" ContentType="application/vnd.openxmlformats-officedocument.presentationml.slideLayout+xml"/>
  <Override PartName="/ppt/slideLayouts/slideLayout3808.xml" ContentType="application/vnd.openxmlformats-officedocument.presentationml.slideLayout+xml"/>
  <Override PartName="/ppt/slideLayouts/slideLayout3809.xml" ContentType="application/vnd.openxmlformats-officedocument.presentationml.slideLayout+xml"/>
  <Override PartName="/ppt/slideLayouts/slideLayout3810.xml" ContentType="application/vnd.openxmlformats-officedocument.presentationml.slideLayout+xml"/>
  <Override PartName="/ppt/slideLayouts/slideLayout3811.xml" ContentType="application/vnd.openxmlformats-officedocument.presentationml.slideLayout+xml"/>
  <Override PartName="/ppt/slideLayouts/slideLayout3812.xml" ContentType="application/vnd.openxmlformats-officedocument.presentationml.slideLayout+xml"/>
  <Override PartName="/ppt/slideLayouts/slideLayout3813.xml" ContentType="application/vnd.openxmlformats-officedocument.presentationml.slideLayout+xml"/>
  <Override PartName="/ppt/slideLayouts/slideLayout3814.xml" ContentType="application/vnd.openxmlformats-officedocument.presentationml.slideLayout+xml"/>
  <Override PartName="/ppt/slideLayouts/slideLayout3815.xml" ContentType="application/vnd.openxmlformats-officedocument.presentationml.slideLayout+xml"/>
  <Override PartName="/ppt/slideLayouts/slideLayout3816.xml" ContentType="application/vnd.openxmlformats-officedocument.presentationml.slideLayout+xml"/>
  <Override PartName="/ppt/slideLayouts/slideLayout3817.xml" ContentType="application/vnd.openxmlformats-officedocument.presentationml.slideLayout+xml"/>
  <Override PartName="/ppt/slideLayouts/slideLayout3818.xml" ContentType="application/vnd.openxmlformats-officedocument.presentationml.slideLayout+xml"/>
  <Override PartName="/ppt/slideLayouts/slideLayout3819.xml" ContentType="application/vnd.openxmlformats-officedocument.presentationml.slideLayout+xml"/>
  <Override PartName="/ppt/slideLayouts/slideLayout3820.xml" ContentType="application/vnd.openxmlformats-officedocument.presentationml.slideLayout+xml"/>
  <Override PartName="/ppt/slideLayouts/slideLayout3821.xml" ContentType="application/vnd.openxmlformats-officedocument.presentationml.slideLayout+xml"/>
  <Override PartName="/ppt/slideLayouts/slideLayout3822.xml" ContentType="application/vnd.openxmlformats-officedocument.presentationml.slideLayout+xml"/>
  <Override PartName="/ppt/slideLayouts/slideLayout3823.xml" ContentType="application/vnd.openxmlformats-officedocument.presentationml.slideLayout+xml"/>
  <Override PartName="/ppt/slideLayouts/slideLayout3824.xml" ContentType="application/vnd.openxmlformats-officedocument.presentationml.slideLayout+xml"/>
  <Override PartName="/ppt/slideLayouts/slideLayout3825.xml" ContentType="application/vnd.openxmlformats-officedocument.presentationml.slideLayout+xml"/>
  <Override PartName="/ppt/slideLayouts/slideLayout3826.xml" ContentType="application/vnd.openxmlformats-officedocument.presentationml.slideLayout+xml"/>
  <Override PartName="/ppt/slideLayouts/slideLayout3827.xml" ContentType="application/vnd.openxmlformats-officedocument.presentationml.slideLayout+xml"/>
  <Override PartName="/ppt/slideLayouts/slideLayout3828.xml" ContentType="application/vnd.openxmlformats-officedocument.presentationml.slideLayout+xml"/>
  <Override PartName="/ppt/slideLayouts/slideLayout3829.xml" ContentType="application/vnd.openxmlformats-officedocument.presentationml.slideLayout+xml"/>
  <Override PartName="/ppt/slideLayouts/slideLayout3830.xml" ContentType="application/vnd.openxmlformats-officedocument.presentationml.slideLayout+xml"/>
  <Override PartName="/ppt/slideLayouts/slideLayout3831.xml" ContentType="application/vnd.openxmlformats-officedocument.presentationml.slideLayout+xml"/>
  <Override PartName="/ppt/slideLayouts/slideLayout3832.xml" ContentType="application/vnd.openxmlformats-officedocument.presentationml.slideLayout+xml"/>
  <Override PartName="/ppt/slideLayouts/slideLayout3833.xml" ContentType="application/vnd.openxmlformats-officedocument.presentationml.slideLayout+xml"/>
  <Override PartName="/ppt/slideLayouts/slideLayout3834.xml" ContentType="application/vnd.openxmlformats-officedocument.presentationml.slideLayout+xml"/>
  <Override PartName="/ppt/slideLayouts/slideLayout3835.xml" ContentType="application/vnd.openxmlformats-officedocument.presentationml.slideLayout+xml"/>
  <Override PartName="/ppt/slideLayouts/slideLayout3836.xml" ContentType="application/vnd.openxmlformats-officedocument.presentationml.slideLayout+xml"/>
  <Override PartName="/ppt/slideLayouts/slideLayout3837.xml" ContentType="application/vnd.openxmlformats-officedocument.presentationml.slideLayout+xml"/>
  <Override PartName="/ppt/slideLayouts/slideLayout3838.xml" ContentType="application/vnd.openxmlformats-officedocument.presentationml.slideLayout+xml"/>
  <Override PartName="/ppt/slideLayouts/slideLayout3839.xml" ContentType="application/vnd.openxmlformats-officedocument.presentationml.slideLayout+xml"/>
  <Override PartName="/ppt/slideLayouts/slideLayout3840.xml" ContentType="application/vnd.openxmlformats-officedocument.presentationml.slideLayout+xml"/>
  <Override PartName="/ppt/slideLayouts/slideLayout3841.xml" ContentType="application/vnd.openxmlformats-officedocument.presentationml.slideLayout+xml"/>
  <Override PartName="/ppt/slideLayouts/slideLayout3842.xml" ContentType="application/vnd.openxmlformats-officedocument.presentationml.slideLayout+xml"/>
  <Override PartName="/ppt/slideLayouts/slideLayout3843.xml" ContentType="application/vnd.openxmlformats-officedocument.presentationml.slideLayout+xml"/>
  <Override PartName="/ppt/slideLayouts/slideLayout3844.xml" ContentType="application/vnd.openxmlformats-officedocument.presentationml.slideLayout+xml"/>
  <Override PartName="/ppt/slideLayouts/slideLayout3845.xml" ContentType="application/vnd.openxmlformats-officedocument.presentationml.slideLayout+xml"/>
  <Override PartName="/ppt/slideLayouts/slideLayout3846.xml" ContentType="application/vnd.openxmlformats-officedocument.presentationml.slideLayout+xml"/>
  <Override PartName="/ppt/slideLayouts/slideLayout3847.xml" ContentType="application/vnd.openxmlformats-officedocument.presentationml.slideLayout+xml"/>
  <Override PartName="/ppt/slideLayouts/slideLayout3848.xml" ContentType="application/vnd.openxmlformats-officedocument.presentationml.slideLayout+xml"/>
  <Override PartName="/ppt/slideLayouts/slideLayout3849.xml" ContentType="application/vnd.openxmlformats-officedocument.presentationml.slideLayout+xml"/>
  <Override PartName="/ppt/slideLayouts/slideLayout3850.xml" ContentType="application/vnd.openxmlformats-officedocument.presentationml.slideLayout+xml"/>
  <Override PartName="/ppt/slideLayouts/slideLayout3851.xml" ContentType="application/vnd.openxmlformats-officedocument.presentationml.slideLayout+xml"/>
  <Override PartName="/ppt/slideLayouts/slideLayout3852.xml" ContentType="application/vnd.openxmlformats-officedocument.presentationml.slideLayout+xml"/>
  <Override PartName="/ppt/slideLayouts/slideLayout3853.xml" ContentType="application/vnd.openxmlformats-officedocument.presentationml.slideLayout+xml"/>
  <Override PartName="/ppt/slideLayouts/slideLayout3854.xml" ContentType="application/vnd.openxmlformats-officedocument.presentationml.slideLayout+xml"/>
  <Override PartName="/ppt/slideLayouts/slideLayout3855.xml" ContentType="application/vnd.openxmlformats-officedocument.presentationml.slideLayout+xml"/>
  <Override PartName="/ppt/slideLayouts/slideLayout3856.xml" ContentType="application/vnd.openxmlformats-officedocument.presentationml.slideLayout+xml"/>
  <Override PartName="/ppt/slideLayouts/slideLayout3857.xml" ContentType="application/vnd.openxmlformats-officedocument.presentationml.slideLayout+xml"/>
  <Override PartName="/ppt/slideLayouts/slideLayout3858.xml" ContentType="application/vnd.openxmlformats-officedocument.presentationml.slideLayout+xml"/>
  <Override PartName="/ppt/slideLayouts/slideLayout3859.xml" ContentType="application/vnd.openxmlformats-officedocument.presentationml.slideLayout+xml"/>
  <Override PartName="/ppt/slideLayouts/slideLayout3860.xml" ContentType="application/vnd.openxmlformats-officedocument.presentationml.slideLayout+xml"/>
  <Override PartName="/ppt/slideLayouts/slideLayout3861.xml" ContentType="application/vnd.openxmlformats-officedocument.presentationml.slideLayout+xml"/>
  <Override PartName="/ppt/slideLayouts/slideLayout3862.xml" ContentType="application/vnd.openxmlformats-officedocument.presentationml.slideLayout+xml"/>
  <Override PartName="/ppt/slideLayouts/slideLayout3863.xml" ContentType="application/vnd.openxmlformats-officedocument.presentationml.slideLayout+xml"/>
  <Override PartName="/ppt/slideLayouts/slideLayout3864.xml" ContentType="application/vnd.openxmlformats-officedocument.presentationml.slideLayout+xml"/>
  <Override PartName="/ppt/slideLayouts/slideLayout3865.xml" ContentType="application/vnd.openxmlformats-officedocument.presentationml.slideLayout+xml"/>
  <Override PartName="/ppt/slideLayouts/slideLayout3866.xml" ContentType="application/vnd.openxmlformats-officedocument.presentationml.slideLayout+xml"/>
  <Override PartName="/ppt/slideLayouts/slideLayout3867.xml" ContentType="application/vnd.openxmlformats-officedocument.presentationml.slideLayout+xml"/>
  <Override PartName="/ppt/slideLayouts/slideLayout3868.xml" ContentType="application/vnd.openxmlformats-officedocument.presentationml.slideLayout+xml"/>
  <Override PartName="/ppt/slideLayouts/slideLayout3869.xml" ContentType="application/vnd.openxmlformats-officedocument.presentationml.slideLayout+xml"/>
  <Override PartName="/ppt/slideLayouts/slideLayout3870.xml" ContentType="application/vnd.openxmlformats-officedocument.presentationml.slideLayout+xml"/>
  <Override PartName="/ppt/slideLayouts/slideLayout3871.xml" ContentType="application/vnd.openxmlformats-officedocument.presentationml.slideLayout+xml"/>
  <Override PartName="/ppt/slideLayouts/slideLayout3872.xml" ContentType="application/vnd.openxmlformats-officedocument.presentationml.slideLayout+xml"/>
  <Override PartName="/ppt/slideLayouts/slideLayout3873.xml" ContentType="application/vnd.openxmlformats-officedocument.presentationml.slideLayout+xml"/>
  <Override PartName="/ppt/slideLayouts/slideLayout3874.xml" ContentType="application/vnd.openxmlformats-officedocument.presentationml.slideLayout+xml"/>
  <Override PartName="/ppt/slideLayouts/slideLayout3875.xml" ContentType="application/vnd.openxmlformats-officedocument.presentationml.slideLayout+xml"/>
  <Override PartName="/ppt/slideLayouts/slideLayout3876.xml" ContentType="application/vnd.openxmlformats-officedocument.presentationml.slideLayout+xml"/>
  <Override PartName="/ppt/slideLayouts/slideLayout3877.xml" ContentType="application/vnd.openxmlformats-officedocument.presentationml.slideLayout+xml"/>
  <Override PartName="/ppt/slideLayouts/slideLayout3878.xml" ContentType="application/vnd.openxmlformats-officedocument.presentationml.slideLayout+xml"/>
  <Override PartName="/ppt/slideLayouts/slideLayout3879.xml" ContentType="application/vnd.openxmlformats-officedocument.presentationml.slideLayout+xml"/>
  <Override PartName="/ppt/slideLayouts/slideLayout3880.xml" ContentType="application/vnd.openxmlformats-officedocument.presentationml.slideLayout+xml"/>
  <Override PartName="/ppt/slideLayouts/slideLayout3881.xml" ContentType="application/vnd.openxmlformats-officedocument.presentationml.slideLayout+xml"/>
  <Override PartName="/ppt/slideLayouts/slideLayout3882.xml" ContentType="application/vnd.openxmlformats-officedocument.presentationml.slideLayout+xml"/>
  <Override PartName="/ppt/slideLayouts/slideLayout3883.xml" ContentType="application/vnd.openxmlformats-officedocument.presentationml.slideLayout+xml"/>
  <Override PartName="/ppt/slideLayouts/slideLayout3884.xml" ContentType="application/vnd.openxmlformats-officedocument.presentationml.slideLayout+xml"/>
  <Override PartName="/ppt/slideLayouts/slideLayout3885.xml" ContentType="application/vnd.openxmlformats-officedocument.presentationml.slideLayout+xml"/>
  <Override PartName="/ppt/slideLayouts/slideLayout3886.xml" ContentType="application/vnd.openxmlformats-officedocument.presentationml.slideLayout+xml"/>
  <Override PartName="/ppt/slideLayouts/slideLayout3887.xml" ContentType="application/vnd.openxmlformats-officedocument.presentationml.slideLayout+xml"/>
  <Override PartName="/ppt/slideLayouts/slideLayout3888.xml" ContentType="application/vnd.openxmlformats-officedocument.presentationml.slideLayout+xml"/>
  <Override PartName="/ppt/slideLayouts/slideLayout3889.xml" ContentType="application/vnd.openxmlformats-officedocument.presentationml.slideLayout+xml"/>
  <Override PartName="/ppt/slideLayouts/slideLayout3890.xml" ContentType="application/vnd.openxmlformats-officedocument.presentationml.slideLayout+xml"/>
  <Override PartName="/ppt/slideLayouts/slideLayout3891.xml" ContentType="application/vnd.openxmlformats-officedocument.presentationml.slideLayout+xml"/>
  <Override PartName="/ppt/slideLayouts/slideLayout3892.xml" ContentType="application/vnd.openxmlformats-officedocument.presentationml.slideLayout+xml"/>
  <Override PartName="/ppt/slideLayouts/slideLayout3893.xml" ContentType="application/vnd.openxmlformats-officedocument.presentationml.slideLayout+xml"/>
  <Override PartName="/ppt/slideLayouts/slideLayout3894.xml" ContentType="application/vnd.openxmlformats-officedocument.presentationml.slideLayout+xml"/>
  <Override PartName="/ppt/slideLayouts/slideLayout3895.xml" ContentType="application/vnd.openxmlformats-officedocument.presentationml.slideLayout+xml"/>
  <Override PartName="/ppt/slideLayouts/slideLayout3896.xml" ContentType="application/vnd.openxmlformats-officedocument.presentationml.slideLayout+xml"/>
  <Override PartName="/ppt/slideLayouts/slideLayout3897.xml" ContentType="application/vnd.openxmlformats-officedocument.presentationml.slideLayout+xml"/>
  <Override PartName="/ppt/slideLayouts/slideLayout3898.xml" ContentType="application/vnd.openxmlformats-officedocument.presentationml.slideLayout+xml"/>
  <Override PartName="/ppt/slideLayouts/slideLayout3899.xml" ContentType="application/vnd.openxmlformats-officedocument.presentationml.slideLayout+xml"/>
  <Override PartName="/ppt/slideLayouts/slideLayout3900.xml" ContentType="application/vnd.openxmlformats-officedocument.presentationml.slideLayout+xml"/>
  <Override PartName="/ppt/slideLayouts/slideLayout3901.xml" ContentType="application/vnd.openxmlformats-officedocument.presentationml.slideLayout+xml"/>
  <Override PartName="/ppt/slideLayouts/slideLayout3902.xml" ContentType="application/vnd.openxmlformats-officedocument.presentationml.slideLayout+xml"/>
  <Override PartName="/ppt/slideLayouts/slideLayout3903.xml" ContentType="application/vnd.openxmlformats-officedocument.presentationml.slideLayout+xml"/>
  <Override PartName="/ppt/slideLayouts/slideLayout3904.xml" ContentType="application/vnd.openxmlformats-officedocument.presentationml.slideLayout+xml"/>
  <Override PartName="/ppt/slideLayouts/slideLayout3905.xml" ContentType="application/vnd.openxmlformats-officedocument.presentationml.slideLayout+xml"/>
  <Override PartName="/ppt/slideLayouts/slideLayout3906.xml" ContentType="application/vnd.openxmlformats-officedocument.presentationml.slideLayout+xml"/>
  <Override PartName="/ppt/slideLayouts/slideLayout3907.xml" ContentType="application/vnd.openxmlformats-officedocument.presentationml.slideLayout+xml"/>
  <Override PartName="/ppt/slideLayouts/slideLayout3908.xml" ContentType="application/vnd.openxmlformats-officedocument.presentationml.slideLayout+xml"/>
  <Override PartName="/ppt/slideLayouts/slideLayout3909.xml" ContentType="application/vnd.openxmlformats-officedocument.presentationml.slideLayout+xml"/>
  <Override PartName="/ppt/slideLayouts/slideLayout3910.xml" ContentType="application/vnd.openxmlformats-officedocument.presentationml.slideLayout+xml"/>
  <Override PartName="/ppt/slideLayouts/slideLayout3911.xml" ContentType="application/vnd.openxmlformats-officedocument.presentationml.slideLayout+xml"/>
  <Override PartName="/ppt/slideLayouts/slideLayout3912.xml" ContentType="application/vnd.openxmlformats-officedocument.presentationml.slideLayout+xml"/>
  <Override PartName="/ppt/slideLayouts/slideLayout3913.xml" ContentType="application/vnd.openxmlformats-officedocument.presentationml.slideLayout+xml"/>
  <Override PartName="/ppt/slideLayouts/slideLayout3914.xml" ContentType="application/vnd.openxmlformats-officedocument.presentationml.slideLayout+xml"/>
  <Override PartName="/ppt/slideLayouts/slideLayout3915.xml" ContentType="application/vnd.openxmlformats-officedocument.presentationml.slideLayout+xml"/>
  <Override PartName="/ppt/slideLayouts/slideLayout3916.xml" ContentType="application/vnd.openxmlformats-officedocument.presentationml.slideLayout+xml"/>
  <Override PartName="/ppt/slideLayouts/slideLayout3917.xml" ContentType="application/vnd.openxmlformats-officedocument.presentationml.slideLayout+xml"/>
  <Override PartName="/ppt/slideLayouts/slideLayout3918.xml" ContentType="application/vnd.openxmlformats-officedocument.presentationml.slideLayout+xml"/>
  <Override PartName="/ppt/slideLayouts/slideLayout3919.xml" ContentType="application/vnd.openxmlformats-officedocument.presentationml.slideLayout+xml"/>
  <Override PartName="/ppt/slideLayouts/slideLayout3920.xml" ContentType="application/vnd.openxmlformats-officedocument.presentationml.slideLayout+xml"/>
  <Override PartName="/ppt/slideLayouts/slideLayout3921.xml" ContentType="application/vnd.openxmlformats-officedocument.presentationml.slideLayout+xml"/>
  <Override PartName="/ppt/slideLayouts/slideLayout3922.xml" ContentType="application/vnd.openxmlformats-officedocument.presentationml.slideLayout+xml"/>
  <Override PartName="/ppt/slideLayouts/slideLayout3923.xml" ContentType="application/vnd.openxmlformats-officedocument.presentationml.slideLayout+xml"/>
  <Override PartName="/ppt/slideLayouts/slideLayout3924.xml" ContentType="application/vnd.openxmlformats-officedocument.presentationml.slideLayout+xml"/>
  <Override PartName="/ppt/slideLayouts/slideLayout3925.xml" ContentType="application/vnd.openxmlformats-officedocument.presentationml.slideLayout+xml"/>
  <Override PartName="/ppt/slideLayouts/slideLayout3926.xml" ContentType="application/vnd.openxmlformats-officedocument.presentationml.slideLayout+xml"/>
  <Override PartName="/ppt/slideLayouts/slideLayout3927.xml" ContentType="application/vnd.openxmlformats-officedocument.presentationml.slideLayout+xml"/>
  <Override PartName="/ppt/slideLayouts/slideLayout3928.xml" ContentType="application/vnd.openxmlformats-officedocument.presentationml.slideLayout+xml"/>
  <Override PartName="/ppt/slideLayouts/slideLayout3929.xml" ContentType="application/vnd.openxmlformats-officedocument.presentationml.slideLayout+xml"/>
  <Override PartName="/ppt/slideLayouts/slideLayout3930.xml" ContentType="application/vnd.openxmlformats-officedocument.presentationml.slideLayout+xml"/>
  <Override PartName="/ppt/slideLayouts/slideLayout3931.xml" ContentType="application/vnd.openxmlformats-officedocument.presentationml.slideLayout+xml"/>
  <Override PartName="/ppt/slideLayouts/slideLayout3932.xml" ContentType="application/vnd.openxmlformats-officedocument.presentationml.slideLayout+xml"/>
  <Override PartName="/ppt/slideLayouts/slideLayout3933.xml" ContentType="application/vnd.openxmlformats-officedocument.presentationml.slideLayout+xml"/>
  <Override PartName="/ppt/slideLayouts/slideLayout3934.xml" ContentType="application/vnd.openxmlformats-officedocument.presentationml.slideLayout+xml"/>
  <Override PartName="/ppt/slideLayouts/slideLayout3935.xml" ContentType="application/vnd.openxmlformats-officedocument.presentationml.slideLayout+xml"/>
  <Override PartName="/ppt/slideLayouts/slideLayout3936.xml" ContentType="application/vnd.openxmlformats-officedocument.presentationml.slideLayout+xml"/>
  <Override PartName="/ppt/slideLayouts/slideLayout3937.xml" ContentType="application/vnd.openxmlformats-officedocument.presentationml.slideLayout+xml"/>
  <Override PartName="/ppt/slideLayouts/slideLayout3938.xml" ContentType="application/vnd.openxmlformats-officedocument.presentationml.slideLayout+xml"/>
  <Override PartName="/ppt/slideLayouts/slideLayout3939.xml" ContentType="application/vnd.openxmlformats-officedocument.presentationml.slideLayout+xml"/>
  <Override PartName="/ppt/slideLayouts/slideLayout3940.xml" ContentType="application/vnd.openxmlformats-officedocument.presentationml.slideLayout+xml"/>
  <Override PartName="/ppt/slideLayouts/slideLayout3941.xml" ContentType="application/vnd.openxmlformats-officedocument.presentationml.slideLayout+xml"/>
  <Override PartName="/ppt/slideLayouts/slideLayout3942.xml" ContentType="application/vnd.openxmlformats-officedocument.presentationml.slideLayout+xml"/>
  <Override PartName="/ppt/slideLayouts/slideLayout3943.xml" ContentType="application/vnd.openxmlformats-officedocument.presentationml.slideLayout+xml"/>
  <Override PartName="/ppt/slideLayouts/slideLayout3944.xml" ContentType="application/vnd.openxmlformats-officedocument.presentationml.slideLayout+xml"/>
  <Override PartName="/ppt/slideLayouts/slideLayout3945.xml" ContentType="application/vnd.openxmlformats-officedocument.presentationml.slideLayout+xml"/>
  <Override PartName="/ppt/slideLayouts/slideLayout3946.xml" ContentType="application/vnd.openxmlformats-officedocument.presentationml.slideLayout+xml"/>
  <Override PartName="/ppt/slideLayouts/slideLayout3947.xml" ContentType="application/vnd.openxmlformats-officedocument.presentationml.slideLayout+xml"/>
  <Override PartName="/ppt/slideLayouts/slideLayout3948.xml" ContentType="application/vnd.openxmlformats-officedocument.presentationml.slideLayout+xml"/>
  <Override PartName="/ppt/slideLayouts/slideLayout3949.xml" ContentType="application/vnd.openxmlformats-officedocument.presentationml.slideLayout+xml"/>
  <Override PartName="/ppt/slideLayouts/slideLayout3950.xml" ContentType="application/vnd.openxmlformats-officedocument.presentationml.slideLayout+xml"/>
  <Override PartName="/ppt/slideLayouts/slideLayout3951.xml" ContentType="application/vnd.openxmlformats-officedocument.presentationml.slideLayout+xml"/>
  <Override PartName="/ppt/slideLayouts/slideLayout3952.xml" ContentType="application/vnd.openxmlformats-officedocument.presentationml.slideLayout+xml"/>
  <Override PartName="/ppt/slideLayouts/slideLayout3953.xml" ContentType="application/vnd.openxmlformats-officedocument.presentationml.slideLayout+xml"/>
  <Override PartName="/ppt/slideLayouts/slideLayout3954.xml" ContentType="application/vnd.openxmlformats-officedocument.presentationml.slideLayout+xml"/>
  <Override PartName="/ppt/slideLayouts/slideLayout3955.xml" ContentType="application/vnd.openxmlformats-officedocument.presentationml.slideLayout+xml"/>
  <Override PartName="/ppt/slideLayouts/slideLayout3956.xml" ContentType="application/vnd.openxmlformats-officedocument.presentationml.slideLayout+xml"/>
  <Override PartName="/ppt/slideLayouts/slideLayout3957.xml" ContentType="application/vnd.openxmlformats-officedocument.presentationml.slideLayout+xml"/>
  <Override PartName="/ppt/slideLayouts/slideLayout3958.xml" ContentType="application/vnd.openxmlformats-officedocument.presentationml.slideLayout+xml"/>
  <Override PartName="/ppt/slideLayouts/slideLayout3959.xml" ContentType="application/vnd.openxmlformats-officedocument.presentationml.slideLayout+xml"/>
  <Override PartName="/ppt/slideLayouts/slideLayout3960.xml" ContentType="application/vnd.openxmlformats-officedocument.presentationml.slideLayout+xml"/>
  <Override PartName="/ppt/slideLayouts/slideLayout3961.xml" ContentType="application/vnd.openxmlformats-officedocument.presentationml.slideLayout+xml"/>
  <Override PartName="/ppt/slideLayouts/slideLayout3962.xml" ContentType="application/vnd.openxmlformats-officedocument.presentationml.slideLayout+xml"/>
  <Override PartName="/ppt/slideLayouts/slideLayout3963.xml" ContentType="application/vnd.openxmlformats-officedocument.presentationml.slideLayout+xml"/>
  <Override PartName="/ppt/slideLayouts/slideLayout3964.xml" ContentType="application/vnd.openxmlformats-officedocument.presentationml.slideLayout+xml"/>
  <Override PartName="/ppt/slideLayouts/slideLayout3965.xml" ContentType="application/vnd.openxmlformats-officedocument.presentationml.slideLayout+xml"/>
  <Override PartName="/ppt/slideLayouts/slideLayout3966.xml" ContentType="application/vnd.openxmlformats-officedocument.presentationml.slideLayout+xml"/>
  <Override PartName="/ppt/slideLayouts/slideLayout3967.xml" ContentType="application/vnd.openxmlformats-officedocument.presentationml.slideLayout+xml"/>
  <Override PartName="/ppt/slideLayouts/slideLayout3968.xml" ContentType="application/vnd.openxmlformats-officedocument.presentationml.slideLayout+xml"/>
  <Override PartName="/ppt/slideLayouts/slideLayout3969.xml" ContentType="application/vnd.openxmlformats-officedocument.presentationml.slideLayout+xml"/>
  <Override PartName="/ppt/slideLayouts/slideLayout3970.xml" ContentType="application/vnd.openxmlformats-officedocument.presentationml.slideLayout+xml"/>
  <Override PartName="/ppt/slideLayouts/slideLayout3971.xml" ContentType="application/vnd.openxmlformats-officedocument.presentationml.slideLayout+xml"/>
  <Override PartName="/ppt/slideLayouts/slideLayout3972.xml" ContentType="application/vnd.openxmlformats-officedocument.presentationml.slideLayout+xml"/>
  <Override PartName="/ppt/slideLayouts/slideLayout3973.xml" ContentType="application/vnd.openxmlformats-officedocument.presentationml.slideLayout+xml"/>
  <Override PartName="/ppt/slideLayouts/slideLayout3974.xml" ContentType="application/vnd.openxmlformats-officedocument.presentationml.slideLayout+xml"/>
  <Override PartName="/ppt/slideLayouts/slideLayout3975.xml" ContentType="application/vnd.openxmlformats-officedocument.presentationml.slideLayout+xml"/>
  <Override PartName="/ppt/slideLayouts/slideLayout3976.xml" ContentType="application/vnd.openxmlformats-officedocument.presentationml.slideLayout+xml"/>
  <Override PartName="/ppt/slideLayouts/slideLayout3977.xml" ContentType="application/vnd.openxmlformats-officedocument.presentationml.slideLayout+xml"/>
  <Override PartName="/ppt/slideLayouts/slideLayout3978.xml" ContentType="application/vnd.openxmlformats-officedocument.presentationml.slideLayout+xml"/>
  <Override PartName="/ppt/slideLayouts/slideLayout3979.xml" ContentType="application/vnd.openxmlformats-officedocument.presentationml.slideLayout+xml"/>
  <Override PartName="/ppt/slideLayouts/slideLayout3980.xml" ContentType="application/vnd.openxmlformats-officedocument.presentationml.slideLayout+xml"/>
  <Override PartName="/ppt/slideLayouts/slideLayout3981.xml" ContentType="application/vnd.openxmlformats-officedocument.presentationml.slideLayout+xml"/>
  <Override PartName="/ppt/slideLayouts/slideLayout3982.xml" ContentType="application/vnd.openxmlformats-officedocument.presentationml.slideLayout+xml"/>
  <Override PartName="/ppt/slideLayouts/slideLayout3983.xml" ContentType="application/vnd.openxmlformats-officedocument.presentationml.slideLayout+xml"/>
  <Override PartName="/ppt/slideLayouts/slideLayout3984.xml" ContentType="application/vnd.openxmlformats-officedocument.presentationml.slideLayout+xml"/>
  <Override PartName="/ppt/slideLayouts/slideLayout3985.xml" ContentType="application/vnd.openxmlformats-officedocument.presentationml.slideLayout+xml"/>
  <Override PartName="/ppt/slideLayouts/slideLayout3986.xml" ContentType="application/vnd.openxmlformats-officedocument.presentationml.slideLayout+xml"/>
  <Override PartName="/ppt/slideLayouts/slideLayout3987.xml" ContentType="application/vnd.openxmlformats-officedocument.presentationml.slideLayout+xml"/>
  <Override PartName="/ppt/slideLayouts/slideLayout3988.xml" ContentType="application/vnd.openxmlformats-officedocument.presentationml.slideLayout+xml"/>
  <Override PartName="/ppt/slideLayouts/slideLayout3989.xml" ContentType="application/vnd.openxmlformats-officedocument.presentationml.slideLayout+xml"/>
  <Override PartName="/ppt/slideLayouts/slideLayout3990.xml" ContentType="application/vnd.openxmlformats-officedocument.presentationml.slideLayout+xml"/>
  <Override PartName="/ppt/slideLayouts/slideLayout3991.xml" ContentType="application/vnd.openxmlformats-officedocument.presentationml.slideLayout+xml"/>
  <Override PartName="/ppt/slideLayouts/slideLayout3992.xml" ContentType="application/vnd.openxmlformats-officedocument.presentationml.slideLayout+xml"/>
  <Override PartName="/ppt/slideLayouts/slideLayout3993.xml" ContentType="application/vnd.openxmlformats-officedocument.presentationml.slideLayout+xml"/>
  <Override PartName="/ppt/slideLayouts/slideLayout3994.xml" ContentType="application/vnd.openxmlformats-officedocument.presentationml.slideLayout+xml"/>
  <Override PartName="/ppt/slideLayouts/slideLayout3995.xml" ContentType="application/vnd.openxmlformats-officedocument.presentationml.slideLayout+xml"/>
  <Override PartName="/ppt/slideLayouts/slideLayout3996.xml" ContentType="application/vnd.openxmlformats-officedocument.presentationml.slideLayout+xml"/>
  <Override PartName="/ppt/slideLayouts/slideLayout3997.xml" ContentType="application/vnd.openxmlformats-officedocument.presentationml.slideLayout+xml"/>
  <Override PartName="/ppt/slideLayouts/slideLayout3998.xml" ContentType="application/vnd.openxmlformats-officedocument.presentationml.slideLayout+xml"/>
  <Override PartName="/ppt/slideLayouts/slideLayout3999.xml" ContentType="application/vnd.openxmlformats-officedocument.presentationml.slideLayout+xml"/>
  <Override PartName="/ppt/slideLayouts/slideLayout4000.xml" ContentType="application/vnd.openxmlformats-officedocument.presentationml.slideLayout+xml"/>
  <Override PartName="/ppt/slideLayouts/slideLayout4001.xml" ContentType="application/vnd.openxmlformats-officedocument.presentationml.slideLayout+xml"/>
  <Override PartName="/ppt/slideLayouts/slideLayout4002.xml" ContentType="application/vnd.openxmlformats-officedocument.presentationml.slideLayout+xml"/>
  <Override PartName="/ppt/slideLayouts/slideLayout4003.xml" ContentType="application/vnd.openxmlformats-officedocument.presentationml.slideLayout+xml"/>
  <Override PartName="/ppt/slideLayouts/slideLayout4004.xml" ContentType="application/vnd.openxmlformats-officedocument.presentationml.slideLayout+xml"/>
  <Override PartName="/ppt/slideLayouts/slideLayout4005.xml" ContentType="application/vnd.openxmlformats-officedocument.presentationml.slideLayout+xml"/>
  <Override PartName="/ppt/slideLayouts/slideLayout4006.xml" ContentType="application/vnd.openxmlformats-officedocument.presentationml.slideLayout+xml"/>
  <Override PartName="/ppt/slideLayouts/slideLayout4007.xml" ContentType="application/vnd.openxmlformats-officedocument.presentationml.slideLayout+xml"/>
  <Override PartName="/ppt/slideLayouts/slideLayout4008.xml" ContentType="application/vnd.openxmlformats-officedocument.presentationml.slideLayout+xml"/>
  <Override PartName="/ppt/slideLayouts/slideLayout4009.xml" ContentType="application/vnd.openxmlformats-officedocument.presentationml.slideLayout+xml"/>
  <Override PartName="/ppt/slideLayouts/slideLayout4010.xml" ContentType="application/vnd.openxmlformats-officedocument.presentationml.slideLayout+xml"/>
  <Override PartName="/ppt/slideLayouts/slideLayout4011.xml" ContentType="application/vnd.openxmlformats-officedocument.presentationml.slideLayout+xml"/>
  <Override PartName="/ppt/slideLayouts/slideLayout4012.xml" ContentType="application/vnd.openxmlformats-officedocument.presentationml.slideLayout+xml"/>
  <Override PartName="/ppt/slideLayouts/slideLayout4013.xml" ContentType="application/vnd.openxmlformats-officedocument.presentationml.slideLayout+xml"/>
  <Override PartName="/ppt/slideLayouts/slideLayout4014.xml" ContentType="application/vnd.openxmlformats-officedocument.presentationml.slideLayout+xml"/>
  <Override PartName="/ppt/slideLayouts/slideLayout4015.xml" ContentType="application/vnd.openxmlformats-officedocument.presentationml.slideLayout+xml"/>
  <Override PartName="/ppt/slideLayouts/slideLayout4016.xml" ContentType="application/vnd.openxmlformats-officedocument.presentationml.slideLayout+xml"/>
  <Override PartName="/ppt/slideLayouts/slideLayout4017.xml" ContentType="application/vnd.openxmlformats-officedocument.presentationml.slideLayout+xml"/>
  <Override PartName="/ppt/slideLayouts/slideLayout4018.xml" ContentType="application/vnd.openxmlformats-officedocument.presentationml.slideLayout+xml"/>
  <Override PartName="/ppt/slideLayouts/slideLayout4019.xml" ContentType="application/vnd.openxmlformats-officedocument.presentationml.slideLayout+xml"/>
  <Override PartName="/ppt/slideLayouts/slideLayout4020.xml" ContentType="application/vnd.openxmlformats-officedocument.presentationml.slideLayout+xml"/>
  <Override PartName="/ppt/slideLayouts/slideLayout4021.xml" ContentType="application/vnd.openxmlformats-officedocument.presentationml.slideLayout+xml"/>
  <Override PartName="/ppt/slideLayouts/slideLayout4022.xml" ContentType="application/vnd.openxmlformats-officedocument.presentationml.slideLayout+xml"/>
  <Override PartName="/ppt/slideLayouts/slideLayout4023.xml" ContentType="application/vnd.openxmlformats-officedocument.presentationml.slideLayout+xml"/>
  <Override PartName="/ppt/slideLayouts/slideLayout4024.xml" ContentType="application/vnd.openxmlformats-officedocument.presentationml.slideLayout+xml"/>
  <Override PartName="/ppt/slideLayouts/slideLayout4025.xml" ContentType="application/vnd.openxmlformats-officedocument.presentationml.slideLayout+xml"/>
  <Override PartName="/ppt/slideLayouts/slideLayout4026.xml" ContentType="application/vnd.openxmlformats-officedocument.presentationml.slideLayout+xml"/>
  <Override PartName="/ppt/slideLayouts/slideLayout4027.xml" ContentType="application/vnd.openxmlformats-officedocument.presentationml.slideLayout+xml"/>
  <Override PartName="/ppt/slideLayouts/slideLayout4028.xml" ContentType="application/vnd.openxmlformats-officedocument.presentationml.slideLayout+xml"/>
  <Override PartName="/ppt/slideLayouts/slideLayout4029.xml" ContentType="application/vnd.openxmlformats-officedocument.presentationml.slideLayout+xml"/>
  <Override PartName="/ppt/slideLayouts/slideLayout4030.xml" ContentType="application/vnd.openxmlformats-officedocument.presentationml.slideLayout+xml"/>
  <Override PartName="/ppt/slideLayouts/slideLayout4031.xml" ContentType="application/vnd.openxmlformats-officedocument.presentationml.slideLayout+xml"/>
  <Override PartName="/ppt/slideLayouts/slideLayout4032.xml" ContentType="application/vnd.openxmlformats-officedocument.presentationml.slideLayout+xml"/>
  <Override PartName="/ppt/slideLayouts/slideLayout4033.xml" ContentType="application/vnd.openxmlformats-officedocument.presentationml.slideLayout+xml"/>
  <Override PartName="/ppt/slideLayouts/slideLayout4034.xml" ContentType="application/vnd.openxmlformats-officedocument.presentationml.slideLayout+xml"/>
  <Override PartName="/ppt/slideLayouts/slideLayout4035.xml" ContentType="application/vnd.openxmlformats-officedocument.presentationml.slideLayout+xml"/>
  <Override PartName="/ppt/slideLayouts/slideLayout4036.xml" ContentType="application/vnd.openxmlformats-officedocument.presentationml.slideLayout+xml"/>
  <Override PartName="/ppt/slideLayouts/slideLayout4037.xml" ContentType="application/vnd.openxmlformats-officedocument.presentationml.slideLayout+xml"/>
  <Override PartName="/ppt/slideLayouts/slideLayout4038.xml" ContentType="application/vnd.openxmlformats-officedocument.presentationml.slideLayout+xml"/>
  <Override PartName="/ppt/slideLayouts/slideLayout4039.xml" ContentType="application/vnd.openxmlformats-officedocument.presentationml.slideLayout+xml"/>
  <Override PartName="/ppt/slideLayouts/slideLayout4040.xml" ContentType="application/vnd.openxmlformats-officedocument.presentationml.slideLayout+xml"/>
  <Override PartName="/ppt/slideLayouts/slideLayout4041.xml" ContentType="application/vnd.openxmlformats-officedocument.presentationml.slideLayout+xml"/>
  <Override PartName="/ppt/slideLayouts/slideLayout4042.xml" ContentType="application/vnd.openxmlformats-officedocument.presentationml.slideLayout+xml"/>
  <Override PartName="/ppt/slideLayouts/slideLayout4043.xml" ContentType="application/vnd.openxmlformats-officedocument.presentationml.slideLayout+xml"/>
  <Override PartName="/ppt/slideLayouts/slideLayout4044.xml" ContentType="application/vnd.openxmlformats-officedocument.presentationml.slideLayout+xml"/>
  <Override PartName="/ppt/slideLayouts/slideLayout4045.xml" ContentType="application/vnd.openxmlformats-officedocument.presentationml.slideLayout+xml"/>
  <Override PartName="/ppt/slideLayouts/slideLayout4046.xml" ContentType="application/vnd.openxmlformats-officedocument.presentationml.slideLayout+xml"/>
  <Override PartName="/ppt/slideLayouts/slideLayout4047.xml" ContentType="application/vnd.openxmlformats-officedocument.presentationml.slideLayout+xml"/>
  <Override PartName="/ppt/slideLayouts/slideLayout4048.xml" ContentType="application/vnd.openxmlformats-officedocument.presentationml.slideLayout+xml"/>
  <Override PartName="/ppt/slideLayouts/slideLayout4049.xml" ContentType="application/vnd.openxmlformats-officedocument.presentationml.slideLayout+xml"/>
  <Override PartName="/ppt/slideLayouts/slideLayout4050.xml" ContentType="application/vnd.openxmlformats-officedocument.presentationml.slideLayout+xml"/>
  <Override PartName="/ppt/slideLayouts/slideLayout4051.xml" ContentType="application/vnd.openxmlformats-officedocument.presentationml.slideLayout+xml"/>
  <Override PartName="/ppt/slideLayouts/slideLayout4052.xml" ContentType="application/vnd.openxmlformats-officedocument.presentationml.slideLayout+xml"/>
  <Override PartName="/ppt/slideLayouts/slideLayout4053.xml" ContentType="application/vnd.openxmlformats-officedocument.presentationml.slideLayout+xml"/>
  <Override PartName="/ppt/slideLayouts/slideLayout4054.xml" ContentType="application/vnd.openxmlformats-officedocument.presentationml.slideLayout+xml"/>
  <Override PartName="/ppt/slideLayouts/slideLayout4055.xml" ContentType="application/vnd.openxmlformats-officedocument.presentationml.slideLayout+xml"/>
  <Override PartName="/ppt/slideLayouts/slideLayout4056.xml" ContentType="application/vnd.openxmlformats-officedocument.presentationml.slideLayout+xml"/>
  <Override PartName="/ppt/slideLayouts/slideLayout4057.xml" ContentType="application/vnd.openxmlformats-officedocument.presentationml.slideLayout+xml"/>
  <Override PartName="/ppt/slideLayouts/slideLayout4058.xml" ContentType="application/vnd.openxmlformats-officedocument.presentationml.slideLayout+xml"/>
  <Override PartName="/ppt/slideLayouts/slideLayout4059.xml" ContentType="application/vnd.openxmlformats-officedocument.presentationml.slideLayout+xml"/>
  <Override PartName="/ppt/slideLayouts/slideLayout4060.xml" ContentType="application/vnd.openxmlformats-officedocument.presentationml.slideLayout+xml"/>
  <Override PartName="/ppt/slideLayouts/slideLayout4061.xml" ContentType="application/vnd.openxmlformats-officedocument.presentationml.slideLayout+xml"/>
  <Override PartName="/ppt/slideLayouts/slideLayout4062.xml" ContentType="application/vnd.openxmlformats-officedocument.presentationml.slideLayout+xml"/>
  <Override PartName="/ppt/slideLayouts/slideLayout4063.xml" ContentType="application/vnd.openxmlformats-officedocument.presentationml.slideLayout+xml"/>
  <Override PartName="/ppt/slideLayouts/slideLayout4064.xml" ContentType="application/vnd.openxmlformats-officedocument.presentationml.slideLayout+xml"/>
  <Override PartName="/ppt/slideLayouts/slideLayout4065.xml" ContentType="application/vnd.openxmlformats-officedocument.presentationml.slideLayout+xml"/>
  <Override PartName="/ppt/slideLayouts/slideLayout4066.xml" ContentType="application/vnd.openxmlformats-officedocument.presentationml.slideLayout+xml"/>
  <Override PartName="/ppt/slideLayouts/slideLayout4067.xml" ContentType="application/vnd.openxmlformats-officedocument.presentationml.slideLayout+xml"/>
  <Override PartName="/ppt/slideLayouts/slideLayout4068.xml" ContentType="application/vnd.openxmlformats-officedocument.presentationml.slideLayout+xml"/>
  <Override PartName="/ppt/slideLayouts/slideLayout4069.xml" ContentType="application/vnd.openxmlformats-officedocument.presentationml.slideLayout+xml"/>
  <Override PartName="/ppt/slideLayouts/slideLayout4070.xml" ContentType="application/vnd.openxmlformats-officedocument.presentationml.slideLayout+xml"/>
  <Override PartName="/ppt/slideLayouts/slideLayout4071.xml" ContentType="application/vnd.openxmlformats-officedocument.presentationml.slideLayout+xml"/>
  <Override PartName="/ppt/slideLayouts/slideLayout4072.xml" ContentType="application/vnd.openxmlformats-officedocument.presentationml.slideLayout+xml"/>
  <Override PartName="/ppt/slideLayouts/slideLayout4073.xml" ContentType="application/vnd.openxmlformats-officedocument.presentationml.slideLayout+xml"/>
  <Override PartName="/ppt/slideLayouts/slideLayout4074.xml" ContentType="application/vnd.openxmlformats-officedocument.presentationml.slideLayout+xml"/>
  <Override PartName="/ppt/slideLayouts/slideLayout4075.xml" ContentType="application/vnd.openxmlformats-officedocument.presentationml.slideLayout+xml"/>
  <Override PartName="/ppt/slideLayouts/slideLayout4076.xml" ContentType="application/vnd.openxmlformats-officedocument.presentationml.slideLayout+xml"/>
  <Override PartName="/ppt/slideLayouts/slideLayout4077.xml" ContentType="application/vnd.openxmlformats-officedocument.presentationml.slideLayout+xml"/>
  <Override PartName="/ppt/slideLayouts/slideLayout4078.xml" ContentType="application/vnd.openxmlformats-officedocument.presentationml.slideLayout+xml"/>
  <Override PartName="/ppt/slideLayouts/slideLayout4079.xml" ContentType="application/vnd.openxmlformats-officedocument.presentationml.slideLayout+xml"/>
  <Override PartName="/ppt/slideLayouts/slideLayout4080.xml" ContentType="application/vnd.openxmlformats-officedocument.presentationml.slideLayout+xml"/>
  <Override PartName="/ppt/slideLayouts/slideLayout4081.xml" ContentType="application/vnd.openxmlformats-officedocument.presentationml.slideLayout+xml"/>
  <Override PartName="/ppt/slideLayouts/slideLayout4082.xml" ContentType="application/vnd.openxmlformats-officedocument.presentationml.slideLayout+xml"/>
  <Override PartName="/ppt/slideLayouts/slideLayout4083.xml" ContentType="application/vnd.openxmlformats-officedocument.presentationml.slideLayout+xml"/>
  <Override PartName="/ppt/slideLayouts/slideLayout4084.xml" ContentType="application/vnd.openxmlformats-officedocument.presentationml.slideLayout+xml"/>
  <Override PartName="/ppt/slideLayouts/slideLayout4085.xml" ContentType="application/vnd.openxmlformats-officedocument.presentationml.slideLayout+xml"/>
  <Override PartName="/ppt/slideLayouts/slideLayout4086.xml" ContentType="application/vnd.openxmlformats-officedocument.presentationml.slideLayout+xml"/>
  <Override PartName="/ppt/slideLayouts/slideLayout4087.xml" ContentType="application/vnd.openxmlformats-officedocument.presentationml.slideLayout+xml"/>
  <Override PartName="/ppt/slideLayouts/slideLayout4088.xml" ContentType="application/vnd.openxmlformats-officedocument.presentationml.slideLayout+xml"/>
  <Override PartName="/ppt/slideLayouts/slideLayout4089.xml" ContentType="application/vnd.openxmlformats-officedocument.presentationml.slideLayout+xml"/>
  <Override PartName="/ppt/slideLayouts/slideLayout4090.xml" ContentType="application/vnd.openxmlformats-officedocument.presentationml.slideLayout+xml"/>
  <Override PartName="/ppt/slideLayouts/slideLayout4091.xml" ContentType="application/vnd.openxmlformats-officedocument.presentationml.slideLayout+xml"/>
  <Override PartName="/ppt/slideLayouts/slideLayout4092.xml" ContentType="application/vnd.openxmlformats-officedocument.presentationml.slideLayout+xml"/>
  <Override PartName="/ppt/slideLayouts/slideLayout4093.xml" ContentType="application/vnd.openxmlformats-officedocument.presentationml.slideLayout+xml"/>
  <Override PartName="/ppt/slideLayouts/slideLayout4094.xml" ContentType="application/vnd.openxmlformats-officedocument.presentationml.slideLayout+xml"/>
  <Override PartName="/ppt/slideLayouts/slideLayout4095.xml" ContentType="application/vnd.openxmlformats-officedocument.presentationml.slideLayout+xml"/>
  <Override PartName="/ppt/slideLayouts/slideLayout4096.xml" ContentType="application/vnd.openxmlformats-officedocument.presentationml.slideLayout+xml"/>
  <Override PartName="/ppt/slideLayouts/slideLayout4097.xml" ContentType="application/vnd.openxmlformats-officedocument.presentationml.slideLayout+xml"/>
  <Override PartName="/ppt/slideLayouts/slideLayout4098.xml" ContentType="application/vnd.openxmlformats-officedocument.presentationml.slideLayout+xml"/>
  <Override PartName="/ppt/slideLayouts/slideLayout4099.xml" ContentType="application/vnd.openxmlformats-officedocument.presentationml.slideLayout+xml"/>
  <Override PartName="/ppt/slideLayouts/slideLayout4100.xml" ContentType="application/vnd.openxmlformats-officedocument.presentationml.slideLayout+xml"/>
  <Override PartName="/ppt/slideLayouts/slideLayout4101.xml" ContentType="application/vnd.openxmlformats-officedocument.presentationml.slideLayout+xml"/>
  <Override PartName="/ppt/slideLayouts/slideLayout4102.xml" ContentType="application/vnd.openxmlformats-officedocument.presentationml.slideLayout+xml"/>
  <Override PartName="/ppt/slideLayouts/slideLayout4103.xml" ContentType="application/vnd.openxmlformats-officedocument.presentationml.slideLayout+xml"/>
  <Override PartName="/ppt/slideLayouts/slideLayout4104.xml" ContentType="application/vnd.openxmlformats-officedocument.presentationml.slideLayout+xml"/>
  <Override PartName="/ppt/slideLayouts/slideLayout4105.xml" ContentType="application/vnd.openxmlformats-officedocument.presentationml.slideLayout+xml"/>
  <Override PartName="/ppt/slideLayouts/slideLayout4106.xml" ContentType="application/vnd.openxmlformats-officedocument.presentationml.slideLayout+xml"/>
  <Override PartName="/ppt/slideLayouts/slideLayout4107.xml" ContentType="application/vnd.openxmlformats-officedocument.presentationml.slideLayout+xml"/>
  <Override PartName="/ppt/slideLayouts/slideLayout4108.xml" ContentType="application/vnd.openxmlformats-officedocument.presentationml.slideLayout+xml"/>
  <Override PartName="/ppt/slideLayouts/slideLayout4109.xml" ContentType="application/vnd.openxmlformats-officedocument.presentationml.slideLayout+xml"/>
  <Override PartName="/ppt/slideLayouts/slideLayout4110.xml" ContentType="application/vnd.openxmlformats-officedocument.presentationml.slideLayout+xml"/>
  <Override PartName="/ppt/slideLayouts/slideLayout4111.xml" ContentType="application/vnd.openxmlformats-officedocument.presentationml.slideLayout+xml"/>
  <Override PartName="/ppt/slideLayouts/slideLayout4112.xml" ContentType="application/vnd.openxmlformats-officedocument.presentationml.slideLayout+xml"/>
  <Override PartName="/ppt/slideLayouts/slideLayout4113.xml" ContentType="application/vnd.openxmlformats-officedocument.presentationml.slideLayout+xml"/>
  <Override PartName="/ppt/slideLayouts/slideLayout4114.xml" ContentType="application/vnd.openxmlformats-officedocument.presentationml.slideLayout+xml"/>
  <Override PartName="/ppt/slideLayouts/slideLayout4115.xml" ContentType="application/vnd.openxmlformats-officedocument.presentationml.slideLayout+xml"/>
  <Override PartName="/ppt/slideLayouts/slideLayout4116.xml" ContentType="application/vnd.openxmlformats-officedocument.presentationml.slideLayout+xml"/>
  <Override PartName="/ppt/slideLayouts/slideLayout4117.xml" ContentType="application/vnd.openxmlformats-officedocument.presentationml.slideLayout+xml"/>
  <Override PartName="/ppt/slideLayouts/slideLayout4118.xml" ContentType="application/vnd.openxmlformats-officedocument.presentationml.slideLayout+xml"/>
  <Override PartName="/ppt/slideLayouts/slideLayout4119.xml" ContentType="application/vnd.openxmlformats-officedocument.presentationml.slideLayout+xml"/>
  <Override PartName="/ppt/slideLayouts/slideLayout4120.xml" ContentType="application/vnd.openxmlformats-officedocument.presentationml.slideLayout+xml"/>
  <Override PartName="/ppt/slideLayouts/slideLayout4121.xml" ContentType="application/vnd.openxmlformats-officedocument.presentationml.slideLayout+xml"/>
  <Override PartName="/ppt/slideLayouts/slideLayout4122.xml" ContentType="application/vnd.openxmlformats-officedocument.presentationml.slideLayout+xml"/>
  <Override PartName="/ppt/slideLayouts/slideLayout4123.xml" ContentType="application/vnd.openxmlformats-officedocument.presentationml.slideLayout+xml"/>
  <Override PartName="/ppt/slideLayouts/slideLayout4124.xml" ContentType="application/vnd.openxmlformats-officedocument.presentationml.slideLayout+xml"/>
  <Override PartName="/ppt/slideLayouts/slideLayout4125.xml" ContentType="application/vnd.openxmlformats-officedocument.presentationml.slideLayout+xml"/>
  <Override PartName="/ppt/slideLayouts/slideLayout4126.xml" ContentType="application/vnd.openxmlformats-officedocument.presentationml.slideLayout+xml"/>
  <Override PartName="/ppt/slideLayouts/slideLayout4127.xml" ContentType="application/vnd.openxmlformats-officedocument.presentationml.slideLayout+xml"/>
  <Override PartName="/ppt/slideLayouts/slideLayout4128.xml" ContentType="application/vnd.openxmlformats-officedocument.presentationml.slideLayout+xml"/>
  <Override PartName="/ppt/slideLayouts/slideLayout4129.xml" ContentType="application/vnd.openxmlformats-officedocument.presentationml.slideLayout+xml"/>
  <Override PartName="/ppt/slideLayouts/slideLayout4130.xml" ContentType="application/vnd.openxmlformats-officedocument.presentationml.slideLayout+xml"/>
  <Override PartName="/ppt/slideLayouts/slideLayout4131.xml" ContentType="application/vnd.openxmlformats-officedocument.presentationml.slideLayout+xml"/>
  <Override PartName="/ppt/slideLayouts/slideLayout4132.xml" ContentType="application/vnd.openxmlformats-officedocument.presentationml.slideLayout+xml"/>
  <Override PartName="/ppt/slideLayouts/slideLayout4133.xml" ContentType="application/vnd.openxmlformats-officedocument.presentationml.slideLayout+xml"/>
  <Override PartName="/ppt/slideLayouts/slideLayout4134.xml" ContentType="application/vnd.openxmlformats-officedocument.presentationml.slideLayout+xml"/>
  <Override PartName="/ppt/slideLayouts/slideLayout4135.xml" ContentType="application/vnd.openxmlformats-officedocument.presentationml.slideLayout+xml"/>
  <Override PartName="/ppt/slideLayouts/slideLayout4136.xml" ContentType="application/vnd.openxmlformats-officedocument.presentationml.slideLayout+xml"/>
  <Override PartName="/ppt/slideLayouts/slideLayout4137.xml" ContentType="application/vnd.openxmlformats-officedocument.presentationml.slideLayout+xml"/>
  <Override PartName="/ppt/slideLayouts/slideLayout4138.xml" ContentType="application/vnd.openxmlformats-officedocument.presentationml.slideLayout+xml"/>
  <Override PartName="/ppt/slideLayouts/slideLayout4139.xml" ContentType="application/vnd.openxmlformats-officedocument.presentationml.slideLayout+xml"/>
  <Override PartName="/ppt/slideLayouts/slideLayout4140.xml" ContentType="application/vnd.openxmlformats-officedocument.presentationml.slideLayout+xml"/>
  <Override PartName="/ppt/slideLayouts/slideLayout4141.xml" ContentType="application/vnd.openxmlformats-officedocument.presentationml.slideLayout+xml"/>
  <Override PartName="/ppt/slideLayouts/slideLayout4142.xml" ContentType="application/vnd.openxmlformats-officedocument.presentationml.slideLayout+xml"/>
  <Override PartName="/ppt/slideLayouts/slideLayout4143.xml" ContentType="application/vnd.openxmlformats-officedocument.presentationml.slideLayout+xml"/>
  <Override PartName="/ppt/slideLayouts/slideLayout4144.xml" ContentType="application/vnd.openxmlformats-officedocument.presentationml.slideLayout+xml"/>
  <Override PartName="/ppt/slideLayouts/slideLayout4145.xml" ContentType="application/vnd.openxmlformats-officedocument.presentationml.slideLayout+xml"/>
  <Override PartName="/ppt/slideLayouts/slideLayout4146.xml" ContentType="application/vnd.openxmlformats-officedocument.presentationml.slideLayout+xml"/>
  <Override PartName="/ppt/slideLayouts/slideLayout4147.xml" ContentType="application/vnd.openxmlformats-officedocument.presentationml.slideLayout+xml"/>
  <Override PartName="/ppt/slideLayouts/slideLayout4148.xml" ContentType="application/vnd.openxmlformats-officedocument.presentationml.slideLayout+xml"/>
  <Override PartName="/ppt/slideLayouts/slideLayout4149.xml" ContentType="application/vnd.openxmlformats-officedocument.presentationml.slideLayout+xml"/>
  <Override PartName="/ppt/slideLayouts/slideLayout4150.xml" ContentType="application/vnd.openxmlformats-officedocument.presentationml.slideLayout+xml"/>
  <Override PartName="/ppt/slideLayouts/slideLayout4151.xml" ContentType="application/vnd.openxmlformats-officedocument.presentationml.slideLayout+xml"/>
  <Override PartName="/ppt/slideLayouts/slideLayout4152.xml" ContentType="application/vnd.openxmlformats-officedocument.presentationml.slideLayout+xml"/>
  <Override PartName="/ppt/slideLayouts/slideLayout4153.xml" ContentType="application/vnd.openxmlformats-officedocument.presentationml.slideLayout+xml"/>
  <Override PartName="/ppt/slideLayouts/slideLayout4154.xml" ContentType="application/vnd.openxmlformats-officedocument.presentationml.slideLayout+xml"/>
  <Override PartName="/ppt/slideLayouts/slideLayout4155.xml" ContentType="application/vnd.openxmlformats-officedocument.presentationml.slideLayout+xml"/>
  <Override PartName="/ppt/slideLayouts/slideLayout4156.xml" ContentType="application/vnd.openxmlformats-officedocument.presentationml.slideLayout+xml"/>
  <Override PartName="/ppt/slideLayouts/slideLayout4157.xml" ContentType="application/vnd.openxmlformats-officedocument.presentationml.slideLayout+xml"/>
  <Override PartName="/ppt/slideLayouts/slideLayout4158.xml" ContentType="application/vnd.openxmlformats-officedocument.presentationml.slideLayout+xml"/>
  <Override PartName="/ppt/slideLayouts/slideLayout4159.xml" ContentType="application/vnd.openxmlformats-officedocument.presentationml.slideLayout+xml"/>
  <Override PartName="/ppt/slideLayouts/slideLayout4160.xml" ContentType="application/vnd.openxmlformats-officedocument.presentationml.slideLayout+xml"/>
  <Override PartName="/ppt/slideLayouts/slideLayout4161.xml" ContentType="application/vnd.openxmlformats-officedocument.presentationml.slideLayout+xml"/>
  <Override PartName="/ppt/slideLayouts/slideLayout4162.xml" ContentType="application/vnd.openxmlformats-officedocument.presentationml.slideLayout+xml"/>
  <Override PartName="/ppt/slideLayouts/slideLayout4163.xml" ContentType="application/vnd.openxmlformats-officedocument.presentationml.slideLayout+xml"/>
  <Override PartName="/ppt/slideLayouts/slideLayout4164.xml" ContentType="application/vnd.openxmlformats-officedocument.presentationml.slideLayout+xml"/>
  <Override PartName="/ppt/slideLayouts/slideLayout4165.xml" ContentType="application/vnd.openxmlformats-officedocument.presentationml.slideLayout+xml"/>
  <Override PartName="/ppt/slideLayouts/slideLayout4166.xml" ContentType="application/vnd.openxmlformats-officedocument.presentationml.slideLayout+xml"/>
  <Override PartName="/ppt/slideLayouts/slideLayout4167.xml" ContentType="application/vnd.openxmlformats-officedocument.presentationml.slideLayout+xml"/>
  <Override PartName="/ppt/slideLayouts/slideLayout4168.xml" ContentType="application/vnd.openxmlformats-officedocument.presentationml.slideLayout+xml"/>
  <Override PartName="/ppt/slideLayouts/slideLayout4169.xml" ContentType="application/vnd.openxmlformats-officedocument.presentationml.slideLayout+xml"/>
  <Override PartName="/ppt/slideLayouts/slideLayout4170.xml" ContentType="application/vnd.openxmlformats-officedocument.presentationml.slideLayout+xml"/>
  <Override PartName="/ppt/slideLayouts/slideLayout4171.xml" ContentType="application/vnd.openxmlformats-officedocument.presentationml.slideLayout+xml"/>
  <Override PartName="/ppt/slideLayouts/slideLayout4172.xml" ContentType="application/vnd.openxmlformats-officedocument.presentationml.slideLayout+xml"/>
  <Override PartName="/ppt/slideLayouts/slideLayout4173.xml" ContentType="application/vnd.openxmlformats-officedocument.presentationml.slideLayout+xml"/>
  <Override PartName="/ppt/slideLayouts/slideLayout4174.xml" ContentType="application/vnd.openxmlformats-officedocument.presentationml.slideLayout+xml"/>
  <Override PartName="/ppt/slideLayouts/slideLayout4175.xml" ContentType="application/vnd.openxmlformats-officedocument.presentationml.slideLayout+xml"/>
  <Override PartName="/ppt/slideLayouts/slideLayout4176.xml" ContentType="application/vnd.openxmlformats-officedocument.presentationml.slideLayout+xml"/>
  <Override PartName="/ppt/slideLayouts/slideLayout4177.xml" ContentType="application/vnd.openxmlformats-officedocument.presentationml.slideLayout+xml"/>
  <Override PartName="/ppt/slideLayouts/slideLayout4178.xml" ContentType="application/vnd.openxmlformats-officedocument.presentationml.slideLayout+xml"/>
  <Override PartName="/ppt/slideLayouts/slideLayout4179.xml" ContentType="application/vnd.openxmlformats-officedocument.presentationml.slideLayout+xml"/>
  <Override PartName="/ppt/slideLayouts/slideLayout4180.xml" ContentType="application/vnd.openxmlformats-officedocument.presentationml.slideLayout+xml"/>
  <Override PartName="/ppt/slideLayouts/slideLayout4181.xml" ContentType="application/vnd.openxmlformats-officedocument.presentationml.slideLayout+xml"/>
  <Override PartName="/ppt/slideLayouts/slideLayout4182.xml" ContentType="application/vnd.openxmlformats-officedocument.presentationml.slideLayout+xml"/>
  <Override PartName="/ppt/slideLayouts/slideLayout4183.xml" ContentType="application/vnd.openxmlformats-officedocument.presentationml.slideLayout+xml"/>
  <Override PartName="/ppt/slideLayouts/slideLayout4184.xml" ContentType="application/vnd.openxmlformats-officedocument.presentationml.slideLayout+xml"/>
  <Override PartName="/ppt/slideLayouts/slideLayout4185.xml" ContentType="application/vnd.openxmlformats-officedocument.presentationml.slideLayout+xml"/>
  <Override PartName="/ppt/slideLayouts/slideLayout4186.xml" ContentType="application/vnd.openxmlformats-officedocument.presentationml.slideLayout+xml"/>
  <Override PartName="/ppt/slideLayouts/slideLayout4187.xml" ContentType="application/vnd.openxmlformats-officedocument.presentationml.slideLayout+xml"/>
  <Override PartName="/ppt/slideLayouts/slideLayout4188.xml" ContentType="application/vnd.openxmlformats-officedocument.presentationml.slideLayout+xml"/>
  <Override PartName="/ppt/slideLayouts/slideLayout4189.xml" ContentType="application/vnd.openxmlformats-officedocument.presentationml.slideLayout+xml"/>
  <Override PartName="/ppt/slideLayouts/slideLayout4190.xml" ContentType="application/vnd.openxmlformats-officedocument.presentationml.slideLayout+xml"/>
  <Override PartName="/ppt/slideLayouts/slideLayout4191.xml" ContentType="application/vnd.openxmlformats-officedocument.presentationml.slideLayout+xml"/>
  <Override PartName="/ppt/slideLayouts/slideLayout4192.xml" ContentType="application/vnd.openxmlformats-officedocument.presentationml.slideLayout+xml"/>
  <Override PartName="/ppt/slideLayouts/slideLayout4193.xml" ContentType="application/vnd.openxmlformats-officedocument.presentationml.slideLayout+xml"/>
  <Override PartName="/ppt/slideLayouts/slideLayout4194.xml" ContentType="application/vnd.openxmlformats-officedocument.presentationml.slideLayout+xml"/>
  <Override PartName="/ppt/slideLayouts/slideLayout4195.xml" ContentType="application/vnd.openxmlformats-officedocument.presentationml.slideLayout+xml"/>
  <Override PartName="/ppt/slideLayouts/slideLayout4196.xml" ContentType="application/vnd.openxmlformats-officedocument.presentationml.slideLayout+xml"/>
  <Override PartName="/ppt/slideLayouts/slideLayout4197.xml" ContentType="application/vnd.openxmlformats-officedocument.presentationml.slideLayout+xml"/>
  <Override PartName="/ppt/slideLayouts/slideLayout4198.xml" ContentType="application/vnd.openxmlformats-officedocument.presentationml.slideLayout+xml"/>
  <Override PartName="/ppt/slideLayouts/slideLayout4199.xml" ContentType="application/vnd.openxmlformats-officedocument.presentationml.slideLayout+xml"/>
  <Override PartName="/ppt/slideLayouts/slideLayout4200.xml" ContentType="application/vnd.openxmlformats-officedocument.presentationml.slideLayout+xml"/>
  <Override PartName="/ppt/slideLayouts/slideLayout4201.xml" ContentType="application/vnd.openxmlformats-officedocument.presentationml.slideLayout+xml"/>
  <Override PartName="/ppt/slideLayouts/slideLayout4202.xml" ContentType="application/vnd.openxmlformats-officedocument.presentationml.slideLayout+xml"/>
  <Override PartName="/ppt/slideLayouts/slideLayout4203.xml" ContentType="application/vnd.openxmlformats-officedocument.presentationml.slideLayout+xml"/>
  <Override PartName="/ppt/slideLayouts/slideLayout4204.xml" ContentType="application/vnd.openxmlformats-officedocument.presentationml.slideLayout+xml"/>
  <Override PartName="/ppt/slideLayouts/slideLayout4205.xml" ContentType="application/vnd.openxmlformats-officedocument.presentationml.slideLayout+xml"/>
  <Override PartName="/ppt/slideLayouts/slideLayout4206.xml" ContentType="application/vnd.openxmlformats-officedocument.presentationml.slideLayout+xml"/>
  <Override PartName="/ppt/slideLayouts/slideLayout4207.xml" ContentType="application/vnd.openxmlformats-officedocument.presentationml.slideLayout+xml"/>
  <Override PartName="/ppt/slideLayouts/slideLayout4208.xml" ContentType="application/vnd.openxmlformats-officedocument.presentationml.slideLayout+xml"/>
  <Override PartName="/ppt/slideLayouts/slideLayout4209.xml" ContentType="application/vnd.openxmlformats-officedocument.presentationml.slideLayout+xml"/>
  <Override PartName="/ppt/slideLayouts/slideLayout4210.xml" ContentType="application/vnd.openxmlformats-officedocument.presentationml.slideLayout+xml"/>
  <Override PartName="/ppt/slideLayouts/slideLayout4211.xml" ContentType="application/vnd.openxmlformats-officedocument.presentationml.slideLayout+xml"/>
  <Override PartName="/ppt/slideLayouts/slideLayout4212.xml" ContentType="application/vnd.openxmlformats-officedocument.presentationml.slideLayout+xml"/>
  <Override PartName="/ppt/slideLayouts/slideLayout4213.xml" ContentType="application/vnd.openxmlformats-officedocument.presentationml.slideLayout+xml"/>
  <Override PartName="/ppt/slideLayouts/slideLayout4214.xml" ContentType="application/vnd.openxmlformats-officedocument.presentationml.slideLayout+xml"/>
  <Override PartName="/ppt/slideLayouts/slideLayout4215.xml" ContentType="application/vnd.openxmlformats-officedocument.presentationml.slideLayout+xml"/>
  <Override PartName="/ppt/slideLayouts/slideLayout4216.xml" ContentType="application/vnd.openxmlformats-officedocument.presentationml.slideLayout+xml"/>
  <Override PartName="/ppt/slideLayouts/slideLayout4217.xml" ContentType="application/vnd.openxmlformats-officedocument.presentationml.slideLayout+xml"/>
  <Override PartName="/ppt/slideLayouts/slideLayout4218.xml" ContentType="application/vnd.openxmlformats-officedocument.presentationml.slideLayout+xml"/>
  <Override PartName="/ppt/slideLayouts/slideLayout4219.xml" ContentType="application/vnd.openxmlformats-officedocument.presentationml.slideLayout+xml"/>
  <Override PartName="/ppt/slideLayouts/slideLayout4220.xml" ContentType="application/vnd.openxmlformats-officedocument.presentationml.slideLayout+xml"/>
  <Override PartName="/ppt/slideLayouts/slideLayout4221.xml" ContentType="application/vnd.openxmlformats-officedocument.presentationml.slideLayout+xml"/>
  <Override PartName="/ppt/slideLayouts/slideLayout4222.xml" ContentType="application/vnd.openxmlformats-officedocument.presentationml.slideLayout+xml"/>
  <Override PartName="/ppt/slideLayouts/slideLayout4223.xml" ContentType="application/vnd.openxmlformats-officedocument.presentationml.slideLayout+xml"/>
  <Override PartName="/ppt/slideLayouts/slideLayout4224.xml" ContentType="application/vnd.openxmlformats-officedocument.presentationml.slideLayout+xml"/>
  <Override PartName="/ppt/slideLayouts/slideLayout4225.xml" ContentType="application/vnd.openxmlformats-officedocument.presentationml.slideLayout+xml"/>
  <Override PartName="/ppt/slideLayouts/slideLayout4226.xml" ContentType="application/vnd.openxmlformats-officedocument.presentationml.slideLayout+xml"/>
  <Override PartName="/ppt/slideLayouts/slideLayout4227.xml" ContentType="application/vnd.openxmlformats-officedocument.presentationml.slideLayout+xml"/>
  <Override PartName="/ppt/slideLayouts/slideLayout4228.xml" ContentType="application/vnd.openxmlformats-officedocument.presentationml.slideLayout+xml"/>
  <Override PartName="/ppt/slideLayouts/slideLayout4229.xml" ContentType="application/vnd.openxmlformats-officedocument.presentationml.slideLayout+xml"/>
  <Override PartName="/ppt/slideLayouts/slideLayout4230.xml" ContentType="application/vnd.openxmlformats-officedocument.presentationml.slideLayout+xml"/>
  <Override PartName="/ppt/slideLayouts/slideLayout4231.xml" ContentType="application/vnd.openxmlformats-officedocument.presentationml.slideLayout+xml"/>
  <Override PartName="/ppt/slideLayouts/slideLayout4232.xml" ContentType="application/vnd.openxmlformats-officedocument.presentationml.slideLayout+xml"/>
  <Override PartName="/ppt/slideLayouts/slideLayout4233.xml" ContentType="application/vnd.openxmlformats-officedocument.presentationml.slideLayout+xml"/>
  <Override PartName="/ppt/slideLayouts/slideLayout4234.xml" ContentType="application/vnd.openxmlformats-officedocument.presentationml.slideLayout+xml"/>
  <Override PartName="/ppt/slideLayouts/slideLayout4235.xml" ContentType="application/vnd.openxmlformats-officedocument.presentationml.slideLayout+xml"/>
  <Override PartName="/ppt/slideLayouts/slideLayout4236.xml" ContentType="application/vnd.openxmlformats-officedocument.presentationml.slideLayout+xml"/>
  <Override PartName="/ppt/slideLayouts/slideLayout4237.xml" ContentType="application/vnd.openxmlformats-officedocument.presentationml.slideLayout+xml"/>
  <Override PartName="/ppt/slideLayouts/slideLayout4238.xml" ContentType="application/vnd.openxmlformats-officedocument.presentationml.slideLayout+xml"/>
  <Override PartName="/ppt/slideLayouts/slideLayout4239.xml" ContentType="application/vnd.openxmlformats-officedocument.presentationml.slideLayout+xml"/>
  <Override PartName="/ppt/slideLayouts/slideLayout4240.xml" ContentType="application/vnd.openxmlformats-officedocument.presentationml.slideLayout+xml"/>
  <Override PartName="/ppt/slideLayouts/slideLayout4241.xml" ContentType="application/vnd.openxmlformats-officedocument.presentationml.slideLayout+xml"/>
  <Override PartName="/ppt/slideLayouts/slideLayout4242.xml" ContentType="application/vnd.openxmlformats-officedocument.presentationml.slideLayout+xml"/>
  <Override PartName="/ppt/slideLayouts/slideLayout4243.xml" ContentType="application/vnd.openxmlformats-officedocument.presentationml.slideLayout+xml"/>
  <Override PartName="/ppt/slideLayouts/slideLayout4244.xml" ContentType="application/vnd.openxmlformats-officedocument.presentationml.slideLayout+xml"/>
  <Override PartName="/ppt/slideLayouts/slideLayout4245.xml" ContentType="application/vnd.openxmlformats-officedocument.presentationml.slideLayout+xml"/>
  <Override PartName="/ppt/slideLayouts/slideLayout4246.xml" ContentType="application/vnd.openxmlformats-officedocument.presentationml.slideLayout+xml"/>
  <Override PartName="/ppt/slideLayouts/slideLayout4247.xml" ContentType="application/vnd.openxmlformats-officedocument.presentationml.slideLayout+xml"/>
  <Override PartName="/ppt/slideLayouts/slideLayout4248.xml" ContentType="application/vnd.openxmlformats-officedocument.presentationml.slideLayout+xml"/>
  <Override PartName="/ppt/slideLayouts/slideLayout4249.xml" ContentType="application/vnd.openxmlformats-officedocument.presentationml.slideLayout+xml"/>
  <Override PartName="/ppt/slideLayouts/slideLayout4250.xml" ContentType="application/vnd.openxmlformats-officedocument.presentationml.slideLayout+xml"/>
  <Override PartName="/ppt/slideLayouts/slideLayout4251.xml" ContentType="application/vnd.openxmlformats-officedocument.presentationml.slideLayout+xml"/>
  <Override PartName="/ppt/slideLayouts/slideLayout4252.xml" ContentType="application/vnd.openxmlformats-officedocument.presentationml.slideLayout+xml"/>
  <Override PartName="/ppt/slideLayouts/slideLayout4253.xml" ContentType="application/vnd.openxmlformats-officedocument.presentationml.slideLayout+xml"/>
  <Override PartName="/ppt/slideLayouts/slideLayout4254.xml" ContentType="application/vnd.openxmlformats-officedocument.presentationml.slideLayout+xml"/>
  <Override PartName="/ppt/slideLayouts/slideLayout4255.xml" ContentType="application/vnd.openxmlformats-officedocument.presentationml.slideLayout+xml"/>
  <Override PartName="/ppt/slideLayouts/slideLayout4256.xml" ContentType="application/vnd.openxmlformats-officedocument.presentationml.slideLayout+xml"/>
  <Override PartName="/ppt/slideLayouts/slideLayout4257.xml" ContentType="application/vnd.openxmlformats-officedocument.presentationml.slideLayout+xml"/>
  <Override PartName="/ppt/slideLayouts/slideLayout4258.xml" ContentType="application/vnd.openxmlformats-officedocument.presentationml.slideLayout+xml"/>
  <Override PartName="/ppt/slideLayouts/slideLayout4259.xml" ContentType="application/vnd.openxmlformats-officedocument.presentationml.slideLayout+xml"/>
  <Override PartName="/ppt/slideLayouts/slideLayout4260.xml" ContentType="application/vnd.openxmlformats-officedocument.presentationml.slideLayout+xml"/>
  <Override PartName="/ppt/slideLayouts/slideLayout4261.xml" ContentType="application/vnd.openxmlformats-officedocument.presentationml.slideLayout+xml"/>
  <Override PartName="/ppt/slideLayouts/slideLayout4262.xml" ContentType="application/vnd.openxmlformats-officedocument.presentationml.slideLayout+xml"/>
  <Override PartName="/ppt/slideLayouts/slideLayout4263.xml" ContentType="application/vnd.openxmlformats-officedocument.presentationml.slideLayout+xml"/>
  <Override PartName="/ppt/slideLayouts/slideLayout4264.xml" ContentType="application/vnd.openxmlformats-officedocument.presentationml.slideLayout+xml"/>
  <Override PartName="/ppt/slideLayouts/slideLayout4265.xml" ContentType="application/vnd.openxmlformats-officedocument.presentationml.slideLayout+xml"/>
  <Override PartName="/ppt/slideLayouts/slideLayout4266.xml" ContentType="application/vnd.openxmlformats-officedocument.presentationml.slideLayout+xml"/>
  <Override PartName="/ppt/slideLayouts/slideLayout4267.xml" ContentType="application/vnd.openxmlformats-officedocument.presentationml.slideLayout+xml"/>
  <Override PartName="/ppt/slideLayouts/slideLayout4268.xml" ContentType="application/vnd.openxmlformats-officedocument.presentationml.slideLayout+xml"/>
  <Override PartName="/ppt/slideLayouts/slideLayout4269.xml" ContentType="application/vnd.openxmlformats-officedocument.presentationml.slideLayout+xml"/>
  <Override PartName="/ppt/slideLayouts/slideLayout4270.xml" ContentType="application/vnd.openxmlformats-officedocument.presentationml.slideLayout+xml"/>
  <Override PartName="/ppt/slideLayouts/slideLayout4271.xml" ContentType="application/vnd.openxmlformats-officedocument.presentationml.slideLayout+xml"/>
  <Override PartName="/ppt/slideLayouts/slideLayout4272.xml" ContentType="application/vnd.openxmlformats-officedocument.presentationml.slideLayout+xml"/>
  <Override PartName="/ppt/slideLayouts/slideLayout4273.xml" ContentType="application/vnd.openxmlformats-officedocument.presentationml.slideLayout+xml"/>
  <Override PartName="/ppt/slideLayouts/slideLayout4274.xml" ContentType="application/vnd.openxmlformats-officedocument.presentationml.slideLayout+xml"/>
  <Override PartName="/ppt/slideLayouts/slideLayout4275.xml" ContentType="application/vnd.openxmlformats-officedocument.presentationml.slideLayout+xml"/>
  <Override PartName="/ppt/slideLayouts/slideLayout4276.xml" ContentType="application/vnd.openxmlformats-officedocument.presentationml.slideLayout+xml"/>
  <Override PartName="/ppt/slideLayouts/slideLayout4277.xml" ContentType="application/vnd.openxmlformats-officedocument.presentationml.slideLayout+xml"/>
  <Override PartName="/ppt/slideLayouts/slideLayout4278.xml" ContentType="application/vnd.openxmlformats-officedocument.presentationml.slideLayout+xml"/>
  <Override PartName="/ppt/slideLayouts/slideLayout4279.xml" ContentType="application/vnd.openxmlformats-officedocument.presentationml.slideLayout+xml"/>
  <Override PartName="/ppt/slideLayouts/slideLayout4280.xml" ContentType="application/vnd.openxmlformats-officedocument.presentationml.slideLayout+xml"/>
  <Override PartName="/ppt/slideLayouts/slideLayout4281.xml" ContentType="application/vnd.openxmlformats-officedocument.presentationml.slideLayout+xml"/>
  <Override PartName="/ppt/slideLayouts/slideLayout4282.xml" ContentType="application/vnd.openxmlformats-officedocument.presentationml.slideLayout+xml"/>
  <Override PartName="/ppt/slideLayouts/slideLayout4283.xml" ContentType="application/vnd.openxmlformats-officedocument.presentationml.slideLayout+xml"/>
  <Override PartName="/ppt/slideLayouts/slideLayout4284.xml" ContentType="application/vnd.openxmlformats-officedocument.presentationml.slideLayout+xml"/>
  <Override PartName="/ppt/slideLayouts/slideLayout4285.xml" ContentType="application/vnd.openxmlformats-officedocument.presentationml.slideLayout+xml"/>
  <Override PartName="/ppt/slideLayouts/slideLayout4286.xml" ContentType="application/vnd.openxmlformats-officedocument.presentationml.slideLayout+xml"/>
  <Override PartName="/ppt/slideLayouts/slideLayout4287.xml" ContentType="application/vnd.openxmlformats-officedocument.presentationml.slideLayout+xml"/>
  <Override PartName="/ppt/slideLayouts/slideLayout4288.xml" ContentType="application/vnd.openxmlformats-officedocument.presentationml.slideLayout+xml"/>
  <Override PartName="/ppt/slideLayouts/slideLayout4289.xml" ContentType="application/vnd.openxmlformats-officedocument.presentationml.slideLayout+xml"/>
  <Override PartName="/ppt/slideLayouts/slideLayout4290.xml" ContentType="application/vnd.openxmlformats-officedocument.presentationml.slideLayout+xml"/>
  <Override PartName="/ppt/slideLayouts/slideLayout4291.xml" ContentType="application/vnd.openxmlformats-officedocument.presentationml.slideLayout+xml"/>
  <Override PartName="/ppt/slideLayouts/slideLayout4292.xml" ContentType="application/vnd.openxmlformats-officedocument.presentationml.slideLayout+xml"/>
  <Override PartName="/ppt/slideLayouts/slideLayout4293.xml" ContentType="application/vnd.openxmlformats-officedocument.presentationml.slideLayout+xml"/>
  <Override PartName="/ppt/slideLayouts/slideLayout4294.xml" ContentType="application/vnd.openxmlformats-officedocument.presentationml.slideLayout+xml"/>
  <Override PartName="/ppt/slideLayouts/slideLayout4295.xml" ContentType="application/vnd.openxmlformats-officedocument.presentationml.slideLayout+xml"/>
  <Override PartName="/ppt/slideLayouts/slideLayout4296.xml" ContentType="application/vnd.openxmlformats-officedocument.presentationml.slideLayout+xml"/>
  <Override PartName="/ppt/slideLayouts/slideLayout4297.xml" ContentType="application/vnd.openxmlformats-officedocument.presentationml.slideLayout+xml"/>
  <Override PartName="/ppt/slideLayouts/slideLayout4298.xml" ContentType="application/vnd.openxmlformats-officedocument.presentationml.slideLayout+xml"/>
  <Override PartName="/ppt/slideLayouts/slideLayout4299.xml" ContentType="application/vnd.openxmlformats-officedocument.presentationml.slideLayout+xml"/>
  <Override PartName="/ppt/slideLayouts/slideLayout4300.xml" ContentType="application/vnd.openxmlformats-officedocument.presentationml.slideLayout+xml"/>
  <Override PartName="/ppt/slideLayouts/slideLayout4301.xml" ContentType="application/vnd.openxmlformats-officedocument.presentationml.slideLayout+xml"/>
  <Override PartName="/ppt/slideLayouts/slideLayout4302.xml" ContentType="application/vnd.openxmlformats-officedocument.presentationml.slideLayout+xml"/>
  <Override PartName="/ppt/slideLayouts/slideLayout4303.xml" ContentType="application/vnd.openxmlformats-officedocument.presentationml.slideLayout+xml"/>
  <Override PartName="/ppt/slideLayouts/slideLayout4304.xml" ContentType="application/vnd.openxmlformats-officedocument.presentationml.slideLayout+xml"/>
  <Override PartName="/ppt/slideLayouts/slideLayout4305.xml" ContentType="application/vnd.openxmlformats-officedocument.presentationml.slideLayout+xml"/>
  <Override PartName="/ppt/slideLayouts/slideLayout4306.xml" ContentType="application/vnd.openxmlformats-officedocument.presentationml.slideLayout+xml"/>
  <Override PartName="/ppt/slideLayouts/slideLayout4307.xml" ContentType="application/vnd.openxmlformats-officedocument.presentationml.slideLayout+xml"/>
  <Override PartName="/ppt/slideLayouts/slideLayout4308.xml" ContentType="application/vnd.openxmlformats-officedocument.presentationml.slideLayout+xml"/>
  <Override PartName="/ppt/slideLayouts/slideLayout4309.xml" ContentType="application/vnd.openxmlformats-officedocument.presentationml.slideLayout+xml"/>
  <Override PartName="/ppt/slideLayouts/slideLayout4310.xml" ContentType="application/vnd.openxmlformats-officedocument.presentationml.slideLayout+xml"/>
  <Override PartName="/ppt/slideLayouts/slideLayout4311.xml" ContentType="application/vnd.openxmlformats-officedocument.presentationml.slideLayout+xml"/>
  <Override PartName="/ppt/slideLayouts/slideLayout4312.xml" ContentType="application/vnd.openxmlformats-officedocument.presentationml.slideLayout+xml"/>
  <Override PartName="/ppt/slideLayouts/slideLayout4313.xml" ContentType="application/vnd.openxmlformats-officedocument.presentationml.slideLayout+xml"/>
  <Override PartName="/ppt/slideLayouts/slideLayout4314.xml" ContentType="application/vnd.openxmlformats-officedocument.presentationml.slideLayout+xml"/>
  <Override PartName="/ppt/theme/theme8.xml" ContentType="application/vnd.openxmlformats-officedocument.theme+xml"/>
  <Override PartName="/ppt/slideLayouts/slideLayout4315.xml" ContentType="application/vnd.openxmlformats-officedocument.presentationml.slideLayout+xml"/>
  <Override PartName="/ppt/slideLayouts/slideLayout4316.xml" ContentType="application/vnd.openxmlformats-officedocument.presentationml.slideLayout+xml"/>
  <Override PartName="/ppt/slideLayouts/slideLayout4317.xml" ContentType="application/vnd.openxmlformats-officedocument.presentationml.slideLayout+xml"/>
  <Override PartName="/ppt/slideLayouts/slideLayout4318.xml" ContentType="application/vnd.openxmlformats-officedocument.presentationml.slideLayout+xml"/>
  <Override PartName="/ppt/slideLayouts/slideLayout4319.xml" ContentType="application/vnd.openxmlformats-officedocument.presentationml.slideLayout+xml"/>
  <Override PartName="/ppt/slideLayouts/slideLayout4320.xml" ContentType="application/vnd.openxmlformats-officedocument.presentationml.slideLayout+xml"/>
  <Override PartName="/ppt/slideLayouts/slideLayout4321.xml" ContentType="application/vnd.openxmlformats-officedocument.presentationml.slideLayout+xml"/>
  <Override PartName="/ppt/slideLayouts/slideLayout4322.xml" ContentType="application/vnd.openxmlformats-officedocument.presentationml.slideLayout+xml"/>
  <Override PartName="/ppt/slideLayouts/slideLayout4323.xml" ContentType="application/vnd.openxmlformats-officedocument.presentationml.slideLayout+xml"/>
  <Override PartName="/ppt/slideLayouts/slideLayout4324.xml" ContentType="application/vnd.openxmlformats-officedocument.presentationml.slideLayout+xml"/>
  <Override PartName="/ppt/slideLayouts/slideLayout4325.xml" ContentType="application/vnd.openxmlformats-officedocument.presentationml.slideLayout+xml"/>
  <Override PartName="/ppt/slideLayouts/slideLayout4326.xml" ContentType="application/vnd.openxmlformats-officedocument.presentationml.slideLayout+xml"/>
  <Override PartName="/ppt/slideLayouts/slideLayout4327.xml" ContentType="application/vnd.openxmlformats-officedocument.presentationml.slideLayout+xml"/>
  <Override PartName="/ppt/slideLayouts/slideLayout4328.xml" ContentType="application/vnd.openxmlformats-officedocument.presentationml.slideLayout+xml"/>
  <Override PartName="/ppt/slideLayouts/slideLayout4329.xml" ContentType="application/vnd.openxmlformats-officedocument.presentationml.slideLayout+xml"/>
  <Override PartName="/ppt/slideLayouts/slideLayout4330.xml" ContentType="application/vnd.openxmlformats-officedocument.presentationml.slideLayout+xml"/>
  <Override PartName="/ppt/slideLayouts/slideLayout4331.xml" ContentType="application/vnd.openxmlformats-officedocument.presentationml.slideLayout+xml"/>
  <Override PartName="/ppt/slideLayouts/slideLayout4332.xml" ContentType="application/vnd.openxmlformats-officedocument.presentationml.slideLayout+xml"/>
  <Override PartName="/ppt/slideLayouts/slideLayout4333.xml" ContentType="application/vnd.openxmlformats-officedocument.presentationml.slideLayout+xml"/>
  <Override PartName="/ppt/slideLayouts/slideLayout4334.xml" ContentType="application/vnd.openxmlformats-officedocument.presentationml.slideLayout+xml"/>
  <Override PartName="/ppt/slideLayouts/slideLayout4335.xml" ContentType="application/vnd.openxmlformats-officedocument.presentationml.slideLayout+xml"/>
  <Override PartName="/ppt/slideLayouts/slideLayout4336.xml" ContentType="application/vnd.openxmlformats-officedocument.presentationml.slideLayout+xml"/>
  <Override PartName="/ppt/slideLayouts/slideLayout4337.xml" ContentType="application/vnd.openxmlformats-officedocument.presentationml.slideLayout+xml"/>
  <Override PartName="/ppt/slideLayouts/slideLayout4338.xml" ContentType="application/vnd.openxmlformats-officedocument.presentationml.slideLayout+xml"/>
  <Override PartName="/ppt/slideLayouts/slideLayout4339.xml" ContentType="application/vnd.openxmlformats-officedocument.presentationml.slideLayout+xml"/>
  <Override PartName="/ppt/slideLayouts/slideLayout4340.xml" ContentType="application/vnd.openxmlformats-officedocument.presentationml.slideLayout+xml"/>
  <Override PartName="/ppt/slideLayouts/slideLayout4341.xml" ContentType="application/vnd.openxmlformats-officedocument.presentationml.slideLayout+xml"/>
  <Override PartName="/ppt/slideLayouts/slideLayout4342.xml" ContentType="application/vnd.openxmlformats-officedocument.presentationml.slideLayout+xml"/>
  <Override PartName="/ppt/slideLayouts/slideLayout4343.xml" ContentType="application/vnd.openxmlformats-officedocument.presentationml.slideLayout+xml"/>
  <Override PartName="/ppt/slideLayouts/slideLayout4344.xml" ContentType="application/vnd.openxmlformats-officedocument.presentationml.slideLayout+xml"/>
  <Override PartName="/ppt/slideLayouts/slideLayout4345.xml" ContentType="application/vnd.openxmlformats-officedocument.presentationml.slideLayout+xml"/>
  <Override PartName="/ppt/slideLayouts/slideLayout4346.xml" ContentType="application/vnd.openxmlformats-officedocument.presentationml.slideLayout+xml"/>
  <Override PartName="/ppt/slideLayouts/slideLayout4347.xml" ContentType="application/vnd.openxmlformats-officedocument.presentationml.slideLayout+xml"/>
  <Override PartName="/ppt/slideLayouts/slideLayout4348.xml" ContentType="application/vnd.openxmlformats-officedocument.presentationml.slideLayout+xml"/>
  <Override PartName="/ppt/slideLayouts/slideLayout4349.xml" ContentType="application/vnd.openxmlformats-officedocument.presentationml.slideLayout+xml"/>
  <Override PartName="/ppt/slideLayouts/slideLayout4350.xml" ContentType="application/vnd.openxmlformats-officedocument.presentationml.slideLayout+xml"/>
  <Override PartName="/ppt/slideLayouts/slideLayout4351.xml" ContentType="application/vnd.openxmlformats-officedocument.presentationml.slideLayout+xml"/>
  <Override PartName="/ppt/slideLayouts/slideLayout4352.xml" ContentType="application/vnd.openxmlformats-officedocument.presentationml.slideLayout+xml"/>
  <Override PartName="/ppt/slideLayouts/slideLayout4353.xml" ContentType="application/vnd.openxmlformats-officedocument.presentationml.slideLayout+xml"/>
  <Override PartName="/ppt/slideLayouts/slideLayout4354.xml" ContentType="application/vnd.openxmlformats-officedocument.presentationml.slideLayout+xml"/>
  <Override PartName="/ppt/slideLayouts/slideLayout4355.xml" ContentType="application/vnd.openxmlformats-officedocument.presentationml.slideLayout+xml"/>
  <Override PartName="/ppt/slideLayouts/slideLayout4356.xml" ContentType="application/vnd.openxmlformats-officedocument.presentationml.slideLayout+xml"/>
  <Override PartName="/ppt/slideLayouts/slideLayout4357.xml" ContentType="application/vnd.openxmlformats-officedocument.presentationml.slideLayout+xml"/>
  <Override PartName="/ppt/slideLayouts/slideLayout4358.xml" ContentType="application/vnd.openxmlformats-officedocument.presentationml.slideLayout+xml"/>
  <Override PartName="/ppt/slideLayouts/slideLayout4359.xml" ContentType="application/vnd.openxmlformats-officedocument.presentationml.slideLayout+xml"/>
  <Override PartName="/ppt/slideLayouts/slideLayout4360.xml" ContentType="application/vnd.openxmlformats-officedocument.presentationml.slideLayout+xml"/>
  <Override PartName="/ppt/slideLayouts/slideLayout4361.xml" ContentType="application/vnd.openxmlformats-officedocument.presentationml.slideLayout+xml"/>
  <Override PartName="/ppt/slideLayouts/slideLayout4362.xml" ContentType="application/vnd.openxmlformats-officedocument.presentationml.slideLayout+xml"/>
  <Override PartName="/ppt/slideLayouts/slideLayout4363.xml" ContentType="application/vnd.openxmlformats-officedocument.presentationml.slideLayout+xml"/>
  <Override PartName="/ppt/slideLayouts/slideLayout4364.xml" ContentType="application/vnd.openxmlformats-officedocument.presentationml.slideLayout+xml"/>
  <Override PartName="/ppt/slideLayouts/slideLayout4365.xml" ContentType="application/vnd.openxmlformats-officedocument.presentationml.slideLayout+xml"/>
  <Override PartName="/ppt/slideLayouts/slideLayout4366.xml" ContentType="application/vnd.openxmlformats-officedocument.presentationml.slideLayout+xml"/>
  <Override PartName="/ppt/slideLayouts/slideLayout4367.xml" ContentType="application/vnd.openxmlformats-officedocument.presentationml.slideLayout+xml"/>
  <Override PartName="/ppt/slideLayouts/slideLayout4368.xml" ContentType="application/vnd.openxmlformats-officedocument.presentationml.slideLayout+xml"/>
  <Override PartName="/ppt/slideLayouts/slideLayout4369.xml" ContentType="application/vnd.openxmlformats-officedocument.presentationml.slideLayout+xml"/>
  <Override PartName="/ppt/slideLayouts/slideLayout4370.xml" ContentType="application/vnd.openxmlformats-officedocument.presentationml.slideLayout+xml"/>
  <Override PartName="/ppt/slideLayouts/slideLayout4371.xml" ContentType="application/vnd.openxmlformats-officedocument.presentationml.slideLayout+xml"/>
  <Override PartName="/ppt/slideLayouts/slideLayout4372.xml" ContentType="application/vnd.openxmlformats-officedocument.presentationml.slideLayout+xml"/>
  <Override PartName="/ppt/slideLayouts/slideLayout4373.xml" ContentType="application/vnd.openxmlformats-officedocument.presentationml.slideLayout+xml"/>
  <Override PartName="/ppt/slideLayouts/slideLayout4374.xml" ContentType="application/vnd.openxmlformats-officedocument.presentationml.slideLayout+xml"/>
  <Override PartName="/ppt/slideLayouts/slideLayout4375.xml" ContentType="application/vnd.openxmlformats-officedocument.presentationml.slideLayout+xml"/>
  <Override PartName="/ppt/slideLayouts/slideLayout4376.xml" ContentType="application/vnd.openxmlformats-officedocument.presentationml.slideLayout+xml"/>
  <Override PartName="/ppt/slideLayouts/slideLayout4377.xml" ContentType="application/vnd.openxmlformats-officedocument.presentationml.slideLayout+xml"/>
  <Override PartName="/ppt/slideLayouts/slideLayout4378.xml" ContentType="application/vnd.openxmlformats-officedocument.presentationml.slideLayout+xml"/>
  <Override PartName="/ppt/slideLayouts/slideLayout4379.xml" ContentType="application/vnd.openxmlformats-officedocument.presentationml.slideLayout+xml"/>
  <Override PartName="/ppt/slideLayouts/slideLayout4380.xml" ContentType="application/vnd.openxmlformats-officedocument.presentationml.slideLayout+xml"/>
  <Override PartName="/ppt/slideLayouts/slideLayout4381.xml" ContentType="application/vnd.openxmlformats-officedocument.presentationml.slideLayout+xml"/>
  <Override PartName="/ppt/slideLayouts/slideLayout4382.xml" ContentType="application/vnd.openxmlformats-officedocument.presentationml.slideLayout+xml"/>
  <Override PartName="/ppt/slideLayouts/slideLayout4383.xml" ContentType="application/vnd.openxmlformats-officedocument.presentationml.slideLayout+xml"/>
  <Override PartName="/ppt/slideLayouts/slideLayout4384.xml" ContentType="application/vnd.openxmlformats-officedocument.presentationml.slideLayout+xml"/>
  <Override PartName="/ppt/slideLayouts/slideLayout4385.xml" ContentType="application/vnd.openxmlformats-officedocument.presentationml.slideLayout+xml"/>
  <Override PartName="/ppt/slideLayouts/slideLayout4386.xml" ContentType="application/vnd.openxmlformats-officedocument.presentationml.slideLayout+xml"/>
  <Override PartName="/ppt/slideLayouts/slideLayout4387.xml" ContentType="application/vnd.openxmlformats-officedocument.presentationml.slideLayout+xml"/>
  <Override PartName="/ppt/slideLayouts/slideLayout4388.xml" ContentType="application/vnd.openxmlformats-officedocument.presentationml.slideLayout+xml"/>
  <Override PartName="/ppt/slideLayouts/slideLayout4389.xml" ContentType="application/vnd.openxmlformats-officedocument.presentationml.slideLayout+xml"/>
  <Override PartName="/ppt/slideLayouts/slideLayout4390.xml" ContentType="application/vnd.openxmlformats-officedocument.presentationml.slideLayout+xml"/>
  <Override PartName="/ppt/slideLayouts/slideLayout4391.xml" ContentType="application/vnd.openxmlformats-officedocument.presentationml.slideLayout+xml"/>
  <Override PartName="/ppt/slideLayouts/slideLayout4392.xml" ContentType="application/vnd.openxmlformats-officedocument.presentationml.slideLayout+xml"/>
  <Override PartName="/ppt/slideLayouts/slideLayout4393.xml" ContentType="application/vnd.openxmlformats-officedocument.presentationml.slideLayout+xml"/>
  <Override PartName="/ppt/slideLayouts/slideLayout4394.xml" ContentType="application/vnd.openxmlformats-officedocument.presentationml.slideLayout+xml"/>
  <Override PartName="/ppt/slideLayouts/slideLayout4395.xml" ContentType="application/vnd.openxmlformats-officedocument.presentationml.slideLayout+xml"/>
  <Override PartName="/ppt/slideLayouts/slideLayout4396.xml" ContentType="application/vnd.openxmlformats-officedocument.presentationml.slideLayout+xml"/>
  <Override PartName="/ppt/slideLayouts/slideLayout4397.xml" ContentType="application/vnd.openxmlformats-officedocument.presentationml.slideLayout+xml"/>
  <Override PartName="/ppt/slideLayouts/slideLayout4398.xml" ContentType="application/vnd.openxmlformats-officedocument.presentationml.slideLayout+xml"/>
  <Override PartName="/ppt/slideLayouts/slideLayout4399.xml" ContentType="application/vnd.openxmlformats-officedocument.presentationml.slideLayout+xml"/>
  <Override PartName="/ppt/slideLayouts/slideLayout4400.xml" ContentType="application/vnd.openxmlformats-officedocument.presentationml.slideLayout+xml"/>
  <Override PartName="/ppt/slideLayouts/slideLayout4401.xml" ContentType="application/vnd.openxmlformats-officedocument.presentationml.slideLayout+xml"/>
  <Override PartName="/ppt/slideLayouts/slideLayout4402.xml" ContentType="application/vnd.openxmlformats-officedocument.presentationml.slideLayout+xml"/>
  <Override PartName="/ppt/slideLayouts/slideLayout4403.xml" ContentType="application/vnd.openxmlformats-officedocument.presentationml.slideLayout+xml"/>
  <Override PartName="/ppt/slideLayouts/slideLayout4404.xml" ContentType="application/vnd.openxmlformats-officedocument.presentationml.slideLayout+xml"/>
  <Override PartName="/ppt/slideLayouts/slideLayout4405.xml" ContentType="application/vnd.openxmlformats-officedocument.presentationml.slideLayout+xml"/>
  <Override PartName="/ppt/slideLayouts/slideLayout4406.xml" ContentType="application/vnd.openxmlformats-officedocument.presentationml.slideLayout+xml"/>
  <Override PartName="/ppt/slideLayouts/slideLayout4407.xml" ContentType="application/vnd.openxmlformats-officedocument.presentationml.slideLayout+xml"/>
  <Override PartName="/ppt/slideLayouts/slideLayout4408.xml" ContentType="application/vnd.openxmlformats-officedocument.presentationml.slideLayout+xml"/>
  <Override PartName="/ppt/slideLayouts/slideLayout4409.xml" ContentType="application/vnd.openxmlformats-officedocument.presentationml.slideLayout+xml"/>
  <Override PartName="/ppt/slideLayouts/slideLayout4410.xml" ContentType="application/vnd.openxmlformats-officedocument.presentationml.slideLayout+xml"/>
  <Override PartName="/ppt/slideLayouts/slideLayout4411.xml" ContentType="application/vnd.openxmlformats-officedocument.presentationml.slideLayout+xml"/>
  <Override PartName="/ppt/slideLayouts/slideLayout4412.xml" ContentType="application/vnd.openxmlformats-officedocument.presentationml.slideLayout+xml"/>
  <Override PartName="/ppt/slideLayouts/slideLayout4413.xml" ContentType="application/vnd.openxmlformats-officedocument.presentationml.slideLayout+xml"/>
  <Override PartName="/ppt/slideLayouts/slideLayout4414.xml" ContentType="application/vnd.openxmlformats-officedocument.presentationml.slideLayout+xml"/>
  <Override PartName="/ppt/slideLayouts/slideLayout4415.xml" ContentType="application/vnd.openxmlformats-officedocument.presentationml.slideLayout+xml"/>
  <Override PartName="/ppt/slideLayouts/slideLayout4416.xml" ContentType="application/vnd.openxmlformats-officedocument.presentationml.slideLayout+xml"/>
  <Override PartName="/ppt/slideLayouts/slideLayout4417.xml" ContentType="application/vnd.openxmlformats-officedocument.presentationml.slideLayout+xml"/>
  <Override PartName="/ppt/slideLayouts/slideLayout4418.xml" ContentType="application/vnd.openxmlformats-officedocument.presentationml.slideLayout+xml"/>
  <Override PartName="/ppt/slideLayouts/slideLayout4419.xml" ContentType="application/vnd.openxmlformats-officedocument.presentationml.slideLayout+xml"/>
  <Override PartName="/ppt/slideLayouts/slideLayout4420.xml" ContentType="application/vnd.openxmlformats-officedocument.presentationml.slideLayout+xml"/>
  <Override PartName="/ppt/slideLayouts/slideLayout4421.xml" ContentType="application/vnd.openxmlformats-officedocument.presentationml.slideLayout+xml"/>
  <Override PartName="/ppt/slideLayouts/slideLayout4422.xml" ContentType="application/vnd.openxmlformats-officedocument.presentationml.slideLayout+xml"/>
  <Override PartName="/ppt/slideLayouts/slideLayout4423.xml" ContentType="application/vnd.openxmlformats-officedocument.presentationml.slideLayout+xml"/>
  <Override PartName="/ppt/slideLayouts/slideLayout4424.xml" ContentType="application/vnd.openxmlformats-officedocument.presentationml.slideLayout+xml"/>
  <Override PartName="/ppt/slideLayouts/slideLayout4425.xml" ContentType="application/vnd.openxmlformats-officedocument.presentationml.slideLayout+xml"/>
  <Override PartName="/ppt/slideLayouts/slideLayout4426.xml" ContentType="application/vnd.openxmlformats-officedocument.presentationml.slideLayout+xml"/>
  <Override PartName="/ppt/slideLayouts/slideLayout4427.xml" ContentType="application/vnd.openxmlformats-officedocument.presentationml.slideLayout+xml"/>
  <Override PartName="/ppt/slideLayouts/slideLayout4428.xml" ContentType="application/vnd.openxmlformats-officedocument.presentationml.slideLayout+xml"/>
  <Override PartName="/ppt/slideLayouts/slideLayout4429.xml" ContentType="application/vnd.openxmlformats-officedocument.presentationml.slideLayout+xml"/>
  <Override PartName="/ppt/slideLayouts/slideLayout4430.xml" ContentType="application/vnd.openxmlformats-officedocument.presentationml.slideLayout+xml"/>
  <Override PartName="/ppt/slideLayouts/slideLayout4431.xml" ContentType="application/vnd.openxmlformats-officedocument.presentationml.slideLayout+xml"/>
  <Override PartName="/ppt/slideLayouts/slideLayout4432.xml" ContentType="application/vnd.openxmlformats-officedocument.presentationml.slideLayout+xml"/>
  <Override PartName="/ppt/slideLayouts/slideLayout4433.xml" ContentType="application/vnd.openxmlformats-officedocument.presentationml.slideLayout+xml"/>
  <Override PartName="/ppt/slideLayouts/slideLayout4434.xml" ContentType="application/vnd.openxmlformats-officedocument.presentationml.slideLayout+xml"/>
  <Override PartName="/ppt/slideLayouts/slideLayout4435.xml" ContentType="application/vnd.openxmlformats-officedocument.presentationml.slideLayout+xml"/>
  <Override PartName="/ppt/slideLayouts/slideLayout4436.xml" ContentType="application/vnd.openxmlformats-officedocument.presentationml.slideLayout+xml"/>
  <Override PartName="/ppt/slideLayouts/slideLayout4437.xml" ContentType="application/vnd.openxmlformats-officedocument.presentationml.slideLayout+xml"/>
  <Override PartName="/ppt/slideLayouts/slideLayout4438.xml" ContentType="application/vnd.openxmlformats-officedocument.presentationml.slideLayout+xml"/>
  <Override PartName="/ppt/slideLayouts/slideLayout4439.xml" ContentType="application/vnd.openxmlformats-officedocument.presentationml.slideLayout+xml"/>
  <Override PartName="/ppt/slideLayouts/slideLayout4440.xml" ContentType="application/vnd.openxmlformats-officedocument.presentationml.slideLayout+xml"/>
  <Override PartName="/ppt/slideLayouts/slideLayout4441.xml" ContentType="application/vnd.openxmlformats-officedocument.presentationml.slideLayout+xml"/>
  <Override PartName="/ppt/slideLayouts/slideLayout4442.xml" ContentType="application/vnd.openxmlformats-officedocument.presentationml.slideLayout+xml"/>
  <Override PartName="/ppt/slideLayouts/slideLayout4443.xml" ContentType="application/vnd.openxmlformats-officedocument.presentationml.slideLayout+xml"/>
  <Override PartName="/ppt/slideLayouts/slideLayout4444.xml" ContentType="application/vnd.openxmlformats-officedocument.presentationml.slideLayout+xml"/>
  <Override PartName="/ppt/slideLayouts/slideLayout4445.xml" ContentType="application/vnd.openxmlformats-officedocument.presentationml.slideLayout+xml"/>
  <Override PartName="/ppt/slideLayouts/slideLayout4446.xml" ContentType="application/vnd.openxmlformats-officedocument.presentationml.slideLayout+xml"/>
  <Override PartName="/ppt/slideLayouts/slideLayout4447.xml" ContentType="application/vnd.openxmlformats-officedocument.presentationml.slideLayout+xml"/>
  <Override PartName="/ppt/slideLayouts/slideLayout4448.xml" ContentType="application/vnd.openxmlformats-officedocument.presentationml.slideLayout+xml"/>
  <Override PartName="/ppt/slideLayouts/slideLayout4449.xml" ContentType="application/vnd.openxmlformats-officedocument.presentationml.slideLayout+xml"/>
  <Override PartName="/ppt/slideLayouts/slideLayout4450.xml" ContentType="application/vnd.openxmlformats-officedocument.presentationml.slideLayout+xml"/>
  <Override PartName="/ppt/slideLayouts/slideLayout4451.xml" ContentType="application/vnd.openxmlformats-officedocument.presentationml.slideLayout+xml"/>
  <Override PartName="/ppt/slideLayouts/slideLayout4452.xml" ContentType="application/vnd.openxmlformats-officedocument.presentationml.slideLayout+xml"/>
  <Override PartName="/ppt/slideLayouts/slideLayout4453.xml" ContentType="application/vnd.openxmlformats-officedocument.presentationml.slideLayout+xml"/>
  <Override PartName="/ppt/slideLayouts/slideLayout4454.xml" ContentType="application/vnd.openxmlformats-officedocument.presentationml.slideLayout+xml"/>
  <Override PartName="/ppt/slideLayouts/slideLayout4455.xml" ContentType="application/vnd.openxmlformats-officedocument.presentationml.slideLayout+xml"/>
  <Override PartName="/ppt/slideLayouts/slideLayout4456.xml" ContentType="application/vnd.openxmlformats-officedocument.presentationml.slideLayout+xml"/>
  <Override PartName="/ppt/slideLayouts/slideLayout4457.xml" ContentType="application/vnd.openxmlformats-officedocument.presentationml.slideLayout+xml"/>
  <Override PartName="/ppt/slideLayouts/slideLayout4458.xml" ContentType="application/vnd.openxmlformats-officedocument.presentationml.slideLayout+xml"/>
  <Override PartName="/ppt/slideLayouts/slideLayout4459.xml" ContentType="application/vnd.openxmlformats-officedocument.presentationml.slideLayout+xml"/>
  <Override PartName="/ppt/slideLayouts/slideLayout4460.xml" ContentType="application/vnd.openxmlformats-officedocument.presentationml.slideLayout+xml"/>
  <Override PartName="/ppt/slideLayouts/slideLayout4461.xml" ContentType="application/vnd.openxmlformats-officedocument.presentationml.slideLayout+xml"/>
  <Override PartName="/ppt/slideLayouts/slideLayout4462.xml" ContentType="application/vnd.openxmlformats-officedocument.presentationml.slideLayout+xml"/>
  <Override PartName="/ppt/slideLayouts/slideLayout4463.xml" ContentType="application/vnd.openxmlformats-officedocument.presentationml.slideLayout+xml"/>
  <Override PartName="/ppt/slideLayouts/slideLayout4464.xml" ContentType="application/vnd.openxmlformats-officedocument.presentationml.slideLayout+xml"/>
  <Override PartName="/ppt/slideLayouts/slideLayout4465.xml" ContentType="application/vnd.openxmlformats-officedocument.presentationml.slideLayout+xml"/>
  <Override PartName="/ppt/slideLayouts/slideLayout4466.xml" ContentType="application/vnd.openxmlformats-officedocument.presentationml.slideLayout+xml"/>
  <Override PartName="/ppt/slideLayouts/slideLayout4467.xml" ContentType="application/vnd.openxmlformats-officedocument.presentationml.slideLayout+xml"/>
  <Override PartName="/ppt/slideLayouts/slideLayout4468.xml" ContentType="application/vnd.openxmlformats-officedocument.presentationml.slideLayout+xml"/>
  <Override PartName="/ppt/slideLayouts/slideLayout4469.xml" ContentType="application/vnd.openxmlformats-officedocument.presentationml.slideLayout+xml"/>
  <Override PartName="/ppt/slideLayouts/slideLayout4470.xml" ContentType="application/vnd.openxmlformats-officedocument.presentationml.slideLayout+xml"/>
  <Override PartName="/ppt/slideLayouts/slideLayout4471.xml" ContentType="application/vnd.openxmlformats-officedocument.presentationml.slideLayout+xml"/>
  <Override PartName="/ppt/slideLayouts/slideLayout4472.xml" ContentType="application/vnd.openxmlformats-officedocument.presentationml.slideLayout+xml"/>
  <Override PartName="/ppt/slideLayouts/slideLayout4473.xml" ContentType="application/vnd.openxmlformats-officedocument.presentationml.slideLayout+xml"/>
  <Override PartName="/ppt/slideLayouts/slideLayout4474.xml" ContentType="application/vnd.openxmlformats-officedocument.presentationml.slideLayout+xml"/>
  <Override PartName="/ppt/slideLayouts/slideLayout4475.xml" ContentType="application/vnd.openxmlformats-officedocument.presentationml.slideLayout+xml"/>
  <Override PartName="/ppt/slideLayouts/slideLayout4476.xml" ContentType="application/vnd.openxmlformats-officedocument.presentationml.slideLayout+xml"/>
  <Override PartName="/ppt/slideLayouts/slideLayout4477.xml" ContentType="application/vnd.openxmlformats-officedocument.presentationml.slideLayout+xml"/>
  <Override PartName="/ppt/slideLayouts/slideLayout4478.xml" ContentType="application/vnd.openxmlformats-officedocument.presentationml.slideLayout+xml"/>
  <Override PartName="/ppt/slideLayouts/slideLayout4479.xml" ContentType="application/vnd.openxmlformats-officedocument.presentationml.slideLayout+xml"/>
  <Override PartName="/ppt/slideLayouts/slideLayout4480.xml" ContentType="application/vnd.openxmlformats-officedocument.presentationml.slideLayout+xml"/>
  <Override PartName="/ppt/slideLayouts/slideLayout4481.xml" ContentType="application/vnd.openxmlformats-officedocument.presentationml.slideLayout+xml"/>
  <Override PartName="/ppt/slideLayouts/slideLayout4482.xml" ContentType="application/vnd.openxmlformats-officedocument.presentationml.slideLayout+xml"/>
  <Override PartName="/ppt/slideLayouts/slideLayout4483.xml" ContentType="application/vnd.openxmlformats-officedocument.presentationml.slideLayout+xml"/>
  <Override PartName="/ppt/slideLayouts/slideLayout4484.xml" ContentType="application/vnd.openxmlformats-officedocument.presentationml.slideLayout+xml"/>
  <Override PartName="/ppt/slideLayouts/slideLayout4485.xml" ContentType="application/vnd.openxmlformats-officedocument.presentationml.slideLayout+xml"/>
  <Override PartName="/ppt/slideLayouts/slideLayout4486.xml" ContentType="application/vnd.openxmlformats-officedocument.presentationml.slideLayout+xml"/>
  <Override PartName="/ppt/slideLayouts/slideLayout4487.xml" ContentType="application/vnd.openxmlformats-officedocument.presentationml.slideLayout+xml"/>
  <Override PartName="/ppt/slideLayouts/slideLayout4488.xml" ContentType="application/vnd.openxmlformats-officedocument.presentationml.slideLayout+xml"/>
  <Override PartName="/ppt/slideLayouts/slideLayout4489.xml" ContentType="application/vnd.openxmlformats-officedocument.presentationml.slideLayout+xml"/>
  <Override PartName="/ppt/slideLayouts/slideLayout4490.xml" ContentType="application/vnd.openxmlformats-officedocument.presentationml.slideLayout+xml"/>
  <Override PartName="/ppt/slideLayouts/slideLayout4491.xml" ContentType="application/vnd.openxmlformats-officedocument.presentationml.slideLayout+xml"/>
  <Override PartName="/ppt/slideLayouts/slideLayout4492.xml" ContentType="application/vnd.openxmlformats-officedocument.presentationml.slideLayout+xml"/>
  <Override PartName="/ppt/slideLayouts/slideLayout4493.xml" ContentType="application/vnd.openxmlformats-officedocument.presentationml.slideLayout+xml"/>
  <Override PartName="/ppt/slideLayouts/slideLayout4494.xml" ContentType="application/vnd.openxmlformats-officedocument.presentationml.slideLayout+xml"/>
  <Override PartName="/ppt/slideLayouts/slideLayout4495.xml" ContentType="application/vnd.openxmlformats-officedocument.presentationml.slideLayout+xml"/>
  <Override PartName="/ppt/slideLayouts/slideLayout4496.xml" ContentType="application/vnd.openxmlformats-officedocument.presentationml.slideLayout+xml"/>
  <Override PartName="/ppt/slideLayouts/slideLayout4497.xml" ContentType="application/vnd.openxmlformats-officedocument.presentationml.slideLayout+xml"/>
  <Override PartName="/ppt/slideLayouts/slideLayout4498.xml" ContentType="application/vnd.openxmlformats-officedocument.presentationml.slideLayout+xml"/>
  <Override PartName="/ppt/slideLayouts/slideLayout4499.xml" ContentType="application/vnd.openxmlformats-officedocument.presentationml.slideLayout+xml"/>
  <Override PartName="/ppt/slideLayouts/slideLayout4500.xml" ContentType="application/vnd.openxmlformats-officedocument.presentationml.slideLayout+xml"/>
  <Override PartName="/ppt/slideLayouts/slideLayout4501.xml" ContentType="application/vnd.openxmlformats-officedocument.presentationml.slideLayout+xml"/>
  <Override PartName="/ppt/slideLayouts/slideLayout4502.xml" ContentType="application/vnd.openxmlformats-officedocument.presentationml.slideLayout+xml"/>
  <Override PartName="/ppt/slideLayouts/slideLayout4503.xml" ContentType="application/vnd.openxmlformats-officedocument.presentationml.slideLayout+xml"/>
  <Override PartName="/ppt/slideLayouts/slideLayout4504.xml" ContentType="application/vnd.openxmlformats-officedocument.presentationml.slideLayout+xml"/>
  <Override PartName="/ppt/slideLayouts/slideLayout4505.xml" ContentType="application/vnd.openxmlformats-officedocument.presentationml.slideLayout+xml"/>
  <Override PartName="/ppt/slideLayouts/slideLayout4506.xml" ContentType="application/vnd.openxmlformats-officedocument.presentationml.slideLayout+xml"/>
  <Override PartName="/ppt/slideLayouts/slideLayout4507.xml" ContentType="application/vnd.openxmlformats-officedocument.presentationml.slideLayout+xml"/>
  <Override PartName="/ppt/slideLayouts/slideLayout4508.xml" ContentType="application/vnd.openxmlformats-officedocument.presentationml.slideLayout+xml"/>
  <Override PartName="/ppt/slideLayouts/slideLayout4509.xml" ContentType="application/vnd.openxmlformats-officedocument.presentationml.slideLayout+xml"/>
  <Override PartName="/ppt/slideLayouts/slideLayout4510.xml" ContentType="application/vnd.openxmlformats-officedocument.presentationml.slideLayout+xml"/>
  <Override PartName="/ppt/slideLayouts/slideLayout4511.xml" ContentType="application/vnd.openxmlformats-officedocument.presentationml.slideLayout+xml"/>
  <Override PartName="/ppt/slideLayouts/slideLayout4512.xml" ContentType="application/vnd.openxmlformats-officedocument.presentationml.slideLayout+xml"/>
  <Override PartName="/ppt/slideLayouts/slideLayout4513.xml" ContentType="application/vnd.openxmlformats-officedocument.presentationml.slideLayout+xml"/>
  <Override PartName="/ppt/slideLayouts/slideLayout4514.xml" ContentType="application/vnd.openxmlformats-officedocument.presentationml.slideLayout+xml"/>
  <Override PartName="/ppt/slideLayouts/slideLayout4515.xml" ContentType="application/vnd.openxmlformats-officedocument.presentationml.slideLayout+xml"/>
  <Override PartName="/ppt/slideLayouts/slideLayout4516.xml" ContentType="application/vnd.openxmlformats-officedocument.presentationml.slideLayout+xml"/>
  <Override PartName="/ppt/slideLayouts/slideLayout4517.xml" ContentType="application/vnd.openxmlformats-officedocument.presentationml.slideLayout+xml"/>
  <Override PartName="/ppt/slideLayouts/slideLayout4518.xml" ContentType="application/vnd.openxmlformats-officedocument.presentationml.slideLayout+xml"/>
  <Override PartName="/ppt/slideLayouts/slideLayout4519.xml" ContentType="application/vnd.openxmlformats-officedocument.presentationml.slideLayout+xml"/>
  <Override PartName="/ppt/slideLayouts/slideLayout4520.xml" ContentType="application/vnd.openxmlformats-officedocument.presentationml.slideLayout+xml"/>
  <Override PartName="/ppt/slideLayouts/slideLayout4521.xml" ContentType="application/vnd.openxmlformats-officedocument.presentationml.slideLayout+xml"/>
  <Override PartName="/ppt/slideLayouts/slideLayout4522.xml" ContentType="application/vnd.openxmlformats-officedocument.presentationml.slideLayout+xml"/>
  <Override PartName="/ppt/slideLayouts/slideLayout4523.xml" ContentType="application/vnd.openxmlformats-officedocument.presentationml.slideLayout+xml"/>
  <Override PartName="/ppt/slideLayouts/slideLayout4524.xml" ContentType="application/vnd.openxmlformats-officedocument.presentationml.slideLayout+xml"/>
  <Override PartName="/ppt/slideLayouts/slideLayout4525.xml" ContentType="application/vnd.openxmlformats-officedocument.presentationml.slideLayout+xml"/>
  <Override PartName="/ppt/slideLayouts/slideLayout4526.xml" ContentType="application/vnd.openxmlformats-officedocument.presentationml.slideLayout+xml"/>
  <Override PartName="/ppt/slideLayouts/slideLayout4527.xml" ContentType="application/vnd.openxmlformats-officedocument.presentationml.slideLayout+xml"/>
  <Override PartName="/ppt/slideLayouts/slideLayout4528.xml" ContentType="application/vnd.openxmlformats-officedocument.presentationml.slideLayout+xml"/>
  <Override PartName="/ppt/slideLayouts/slideLayout4529.xml" ContentType="application/vnd.openxmlformats-officedocument.presentationml.slideLayout+xml"/>
  <Override PartName="/ppt/slideLayouts/slideLayout4530.xml" ContentType="application/vnd.openxmlformats-officedocument.presentationml.slideLayout+xml"/>
  <Override PartName="/ppt/slideLayouts/slideLayout4531.xml" ContentType="application/vnd.openxmlformats-officedocument.presentationml.slideLayout+xml"/>
  <Override PartName="/ppt/slideLayouts/slideLayout4532.xml" ContentType="application/vnd.openxmlformats-officedocument.presentationml.slideLayout+xml"/>
  <Override PartName="/ppt/slideLayouts/slideLayout4533.xml" ContentType="application/vnd.openxmlformats-officedocument.presentationml.slideLayout+xml"/>
  <Override PartName="/ppt/slideLayouts/slideLayout4534.xml" ContentType="application/vnd.openxmlformats-officedocument.presentationml.slideLayout+xml"/>
  <Override PartName="/ppt/slideLayouts/slideLayout4535.xml" ContentType="application/vnd.openxmlformats-officedocument.presentationml.slideLayout+xml"/>
  <Override PartName="/ppt/slideLayouts/slideLayout4536.xml" ContentType="application/vnd.openxmlformats-officedocument.presentationml.slideLayout+xml"/>
  <Override PartName="/ppt/slideLayouts/slideLayout4537.xml" ContentType="application/vnd.openxmlformats-officedocument.presentationml.slideLayout+xml"/>
  <Override PartName="/ppt/slideLayouts/slideLayout4538.xml" ContentType="application/vnd.openxmlformats-officedocument.presentationml.slideLayout+xml"/>
  <Override PartName="/ppt/slideLayouts/slideLayout4539.xml" ContentType="application/vnd.openxmlformats-officedocument.presentationml.slideLayout+xml"/>
  <Override PartName="/ppt/slideLayouts/slideLayout4540.xml" ContentType="application/vnd.openxmlformats-officedocument.presentationml.slideLayout+xml"/>
  <Override PartName="/ppt/slideLayouts/slideLayout4541.xml" ContentType="application/vnd.openxmlformats-officedocument.presentationml.slideLayout+xml"/>
  <Override PartName="/ppt/slideLayouts/slideLayout4542.xml" ContentType="application/vnd.openxmlformats-officedocument.presentationml.slideLayout+xml"/>
  <Override PartName="/ppt/slideLayouts/slideLayout4543.xml" ContentType="application/vnd.openxmlformats-officedocument.presentationml.slideLayout+xml"/>
  <Override PartName="/ppt/slideLayouts/slideLayout4544.xml" ContentType="application/vnd.openxmlformats-officedocument.presentationml.slideLayout+xml"/>
  <Override PartName="/ppt/slideLayouts/slideLayout4545.xml" ContentType="application/vnd.openxmlformats-officedocument.presentationml.slideLayout+xml"/>
  <Override PartName="/ppt/slideLayouts/slideLayout4546.xml" ContentType="application/vnd.openxmlformats-officedocument.presentationml.slideLayout+xml"/>
  <Override PartName="/ppt/slideLayouts/slideLayout4547.xml" ContentType="application/vnd.openxmlformats-officedocument.presentationml.slideLayout+xml"/>
  <Override PartName="/ppt/slideLayouts/slideLayout4548.xml" ContentType="application/vnd.openxmlformats-officedocument.presentationml.slideLayout+xml"/>
  <Override PartName="/ppt/slideLayouts/slideLayout4549.xml" ContentType="application/vnd.openxmlformats-officedocument.presentationml.slideLayout+xml"/>
  <Override PartName="/ppt/slideLayouts/slideLayout4550.xml" ContentType="application/vnd.openxmlformats-officedocument.presentationml.slideLayout+xml"/>
  <Override PartName="/ppt/slideLayouts/slideLayout4551.xml" ContentType="application/vnd.openxmlformats-officedocument.presentationml.slideLayout+xml"/>
  <Override PartName="/ppt/slideLayouts/slideLayout4552.xml" ContentType="application/vnd.openxmlformats-officedocument.presentationml.slideLayout+xml"/>
  <Override PartName="/ppt/slideLayouts/slideLayout4553.xml" ContentType="application/vnd.openxmlformats-officedocument.presentationml.slideLayout+xml"/>
  <Override PartName="/ppt/slideLayouts/slideLayout4554.xml" ContentType="application/vnd.openxmlformats-officedocument.presentationml.slideLayout+xml"/>
  <Override PartName="/ppt/slideLayouts/slideLayout4555.xml" ContentType="application/vnd.openxmlformats-officedocument.presentationml.slideLayout+xml"/>
  <Override PartName="/ppt/slideLayouts/slideLayout4556.xml" ContentType="application/vnd.openxmlformats-officedocument.presentationml.slideLayout+xml"/>
  <Override PartName="/ppt/slideLayouts/slideLayout4557.xml" ContentType="application/vnd.openxmlformats-officedocument.presentationml.slideLayout+xml"/>
  <Override PartName="/ppt/slideLayouts/slideLayout4558.xml" ContentType="application/vnd.openxmlformats-officedocument.presentationml.slideLayout+xml"/>
  <Override PartName="/ppt/slideLayouts/slideLayout4559.xml" ContentType="application/vnd.openxmlformats-officedocument.presentationml.slideLayout+xml"/>
  <Override PartName="/ppt/slideLayouts/slideLayout4560.xml" ContentType="application/vnd.openxmlformats-officedocument.presentationml.slideLayout+xml"/>
  <Override PartName="/ppt/slideLayouts/slideLayout4561.xml" ContentType="application/vnd.openxmlformats-officedocument.presentationml.slideLayout+xml"/>
  <Override PartName="/ppt/slideLayouts/slideLayout4562.xml" ContentType="application/vnd.openxmlformats-officedocument.presentationml.slideLayout+xml"/>
  <Override PartName="/ppt/slideLayouts/slideLayout4563.xml" ContentType="application/vnd.openxmlformats-officedocument.presentationml.slideLayout+xml"/>
  <Override PartName="/ppt/slideLayouts/slideLayout4564.xml" ContentType="application/vnd.openxmlformats-officedocument.presentationml.slideLayout+xml"/>
  <Override PartName="/ppt/slideLayouts/slideLayout4565.xml" ContentType="application/vnd.openxmlformats-officedocument.presentationml.slideLayout+xml"/>
  <Override PartName="/ppt/slideLayouts/slideLayout4566.xml" ContentType="application/vnd.openxmlformats-officedocument.presentationml.slideLayout+xml"/>
  <Override PartName="/ppt/slideLayouts/slideLayout4567.xml" ContentType="application/vnd.openxmlformats-officedocument.presentationml.slideLayout+xml"/>
  <Override PartName="/ppt/slideLayouts/slideLayout4568.xml" ContentType="application/vnd.openxmlformats-officedocument.presentationml.slideLayout+xml"/>
  <Override PartName="/ppt/slideLayouts/slideLayout4569.xml" ContentType="application/vnd.openxmlformats-officedocument.presentationml.slideLayout+xml"/>
  <Override PartName="/ppt/slideLayouts/slideLayout4570.xml" ContentType="application/vnd.openxmlformats-officedocument.presentationml.slideLayout+xml"/>
  <Override PartName="/ppt/slideLayouts/slideLayout4571.xml" ContentType="application/vnd.openxmlformats-officedocument.presentationml.slideLayout+xml"/>
  <Override PartName="/ppt/slideLayouts/slideLayout4572.xml" ContentType="application/vnd.openxmlformats-officedocument.presentationml.slideLayout+xml"/>
  <Override PartName="/ppt/slideLayouts/slideLayout4573.xml" ContentType="application/vnd.openxmlformats-officedocument.presentationml.slideLayout+xml"/>
  <Override PartName="/ppt/slideLayouts/slideLayout4574.xml" ContentType="application/vnd.openxmlformats-officedocument.presentationml.slideLayout+xml"/>
  <Override PartName="/ppt/slideLayouts/slideLayout4575.xml" ContentType="application/vnd.openxmlformats-officedocument.presentationml.slideLayout+xml"/>
  <Override PartName="/ppt/slideLayouts/slideLayout4576.xml" ContentType="application/vnd.openxmlformats-officedocument.presentationml.slideLayout+xml"/>
  <Override PartName="/ppt/slideLayouts/slideLayout4577.xml" ContentType="application/vnd.openxmlformats-officedocument.presentationml.slideLayout+xml"/>
  <Override PartName="/ppt/slideLayouts/slideLayout4578.xml" ContentType="application/vnd.openxmlformats-officedocument.presentationml.slideLayout+xml"/>
  <Override PartName="/ppt/slideLayouts/slideLayout4579.xml" ContentType="application/vnd.openxmlformats-officedocument.presentationml.slideLayout+xml"/>
  <Override PartName="/ppt/slideLayouts/slideLayout4580.xml" ContentType="application/vnd.openxmlformats-officedocument.presentationml.slideLayout+xml"/>
  <Override PartName="/ppt/slideLayouts/slideLayout4581.xml" ContentType="application/vnd.openxmlformats-officedocument.presentationml.slideLayout+xml"/>
  <Override PartName="/ppt/slideLayouts/slideLayout4582.xml" ContentType="application/vnd.openxmlformats-officedocument.presentationml.slideLayout+xml"/>
  <Override PartName="/ppt/slideLayouts/slideLayout4583.xml" ContentType="application/vnd.openxmlformats-officedocument.presentationml.slideLayout+xml"/>
  <Override PartName="/ppt/slideLayouts/slideLayout4584.xml" ContentType="application/vnd.openxmlformats-officedocument.presentationml.slideLayout+xml"/>
  <Override PartName="/ppt/slideLayouts/slideLayout4585.xml" ContentType="application/vnd.openxmlformats-officedocument.presentationml.slideLayout+xml"/>
  <Override PartName="/ppt/slideLayouts/slideLayout4586.xml" ContentType="application/vnd.openxmlformats-officedocument.presentationml.slideLayout+xml"/>
  <Override PartName="/ppt/slideLayouts/slideLayout4587.xml" ContentType="application/vnd.openxmlformats-officedocument.presentationml.slideLayout+xml"/>
  <Override PartName="/ppt/slideLayouts/slideLayout4588.xml" ContentType="application/vnd.openxmlformats-officedocument.presentationml.slideLayout+xml"/>
  <Override PartName="/ppt/slideLayouts/slideLayout4589.xml" ContentType="application/vnd.openxmlformats-officedocument.presentationml.slideLayout+xml"/>
  <Override PartName="/ppt/slideLayouts/slideLayout4590.xml" ContentType="application/vnd.openxmlformats-officedocument.presentationml.slideLayout+xml"/>
  <Override PartName="/ppt/slideLayouts/slideLayout4591.xml" ContentType="application/vnd.openxmlformats-officedocument.presentationml.slideLayout+xml"/>
  <Override PartName="/ppt/slideLayouts/slideLayout4592.xml" ContentType="application/vnd.openxmlformats-officedocument.presentationml.slideLayout+xml"/>
  <Override PartName="/ppt/slideLayouts/slideLayout4593.xml" ContentType="application/vnd.openxmlformats-officedocument.presentationml.slideLayout+xml"/>
  <Override PartName="/ppt/slideLayouts/slideLayout4594.xml" ContentType="application/vnd.openxmlformats-officedocument.presentationml.slideLayout+xml"/>
  <Override PartName="/ppt/slideLayouts/slideLayout4595.xml" ContentType="application/vnd.openxmlformats-officedocument.presentationml.slideLayout+xml"/>
  <Override PartName="/ppt/slideLayouts/slideLayout4596.xml" ContentType="application/vnd.openxmlformats-officedocument.presentationml.slideLayout+xml"/>
  <Override PartName="/ppt/slideLayouts/slideLayout4597.xml" ContentType="application/vnd.openxmlformats-officedocument.presentationml.slideLayout+xml"/>
  <Override PartName="/ppt/slideLayouts/slideLayout4598.xml" ContentType="application/vnd.openxmlformats-officedocument.presentationml.slideLayout+xml"/>
  <Override PartName="/ppt/slideLayouts/slideLayout4599.xml" ContentType="application/vnd.openxmlformats-officedocument.presentationml.slideLayout+xml"/>
  <Override PartName="/ppt/slideLayouts/slideLayout4600.xml" ContentType="application/vnd.openxmlformats-officedocument.presentationml.slideLayout+xml"/>
  <Override PartName="/ppt/slideLayouts/slideLayout4601.xml" ContentType="application/vnd.openxmlformats-officedocument.presentationml.slideLayout+xml"/>
  <Override PartName="/ppt/slideLayouts/slideLayout4602.xml" ContentType="application/vnd.openxmlformats-officedocument.presentationml.slideLayout+xml"/>
  <Override PartName="/ppt/slideLayouts/slideLayout4603.xml" ContentType="application/vnd.openxmlformats-officedocument.presentationml.slideLayout+xml"/>
  <Override PartName="/ppt/slideLayouts/slideLayout4604.xml" ContentType="application/vnd.openxmlformats-officedocument.presentationml.slideLayout+xml"/>
  <Override PartName="/ppt/slideLayouts/slideLayout4605.xml" ContentType="application/vnd.openxmlformats-officedocument.presentationml.slideLayout+xml"/>
  <Override PartName="/ppt/slideLayouts/slideLayout4606.xml" ContentType="application/vnd.openxmlformats-officedocument.presentationml.slideLayout+xml"/>
  <Override PartName="/ppt/slideLayouts/slideLayout4607.xml" ContentType="application/vnd.openxmlformats-officedocument.presentationml.slideLayout+xml"/>
  <Override PartName="/ppt/slideLayouts/slideLayout4608.xml" ContentType="application/vnd.openxmlformats-officedocument.presentationml.slideLayout+xml"/>
  <Override PartName="/ppt/slideLayouts/slideLayout4609.xml" ContentType="application/vnd.openxmlformats-officedocument.presentationml.slideLayout+xml"/>
  <Override PartName="/ppt/slideLayouts/slideLayout4610.xml" ContentType="application/vnd.openxmlformats-officedocument.presentationml.slideLayout+xml"/>
  <Override PartName="/ppt/slideLayouts/slideLayout4611.xml" ContentType="application/vnd.openxmlformats-officedocument.presentationml.slideLayout+xml"/>
  <Override PartName="/ppt/slideLayouts/slideLayout4612.xml" ContentType="application/vnd.openxmlformats-officedocument.presentationml.slideLayout+xml"/>
  <Override PartName="/ppt/slideLayouts/slideLayout4613.xml" ContentType="application/vnd.openxmlformats-officedocument.presentationml.slideLayout+xml"/>
  <Override PartName="/ppt/slideLayouts/slideLayout4614.xml" ContentType="application/vnd.openxmlformats-officedocument.presentationml.slideLayout+xml"/>
  <Override PartName="/ppt/slideLayouts/slideLayout4615.xml" ContentType="application/vnd.openxmlformats-officedocument.presentationml.slideLayout+xml"/>
  <Override PartName="/ppt/slideLayouts/slideLayout4616.xml" ContentType="application/vnd.openxmlformats-officedocument.presentationml.slideLayout+xml"/>
  <Override PartName="/ppt/slideLayouts/slideLayout4617.xml" ContentType="application/vnd.openxmlformats-officedocument.presentationml.slideLayout+xml"/>
  <Override PartName="/ppt/slideLayouts/slideLayout4618.xml" ContentType="application/vnd.openxmlformats-officedocument.presentationml.slideLayout+xml"/>
  <Override PartName="/ppt/slideLayouts/slideLayout4619.xml" ContentType="application/vnd.openxmlformats-officedocument.presentationml.slideLayout+xml"/>
  <Override PartName="/ppt/slideLayouts/slideLayout4620.xml" ContentType="application/vnd.openxmlformats-officedocument.presentationml.slideLayout+xml"/>
  <Override PartName="/ppt/slideLayouts/slideLayout4621.xml" ContentType="application/vnd.openxmlformats-officedocument.presentationml.slideLayout+xml"/>
  <Override PartName="/ppt/slideLayouts/slideLayout4622.xml" ContentType="application/vnd.openxmlformats-officedocument.presentationml.slideLayout+xml"/>
  <Override PartName="/ppt/slideLayouts/slideLayout4623.xml" ContentType="application/vnd.openxmlformats-officedocument.presentationml.slideLayout+xml"/>
  <Override PartName="/ppt/slideLayouts/slideLayout4624.xml" ContentType="application/vnd.openxmlformats-officedocument.presentationml.slideLayout+xml"/>
  <Override PartName="/ppt/slideLayouts/slideLayout4625.xml" ContentType="application/vnd.openxmlformats-officedocument.presentationml.slideLayout+xml"/>
  <Override PartName="/ppt/slideLayouts/slideLayout4626.xml" ContentType="application/vnd.openxmlformats-officedocument.presentationml.slideLayout+xml"/>
  <Override PartName="/ppt/slideLayouts/slideLayout4627.xml" ContentType="application/vnd.openxmlformats-officedocument.presentationml.slideLayout+xml"/>
  <Override PartName="/ppt/slideLayouts/slideLayout4628.xml" ContentType="application/vnd.openxmlformats-officedocument.presentationml.slideLayout+xml"/>
  <Override PartName="/ppt/slideLayouts/slideLayout4629.xml" ContentType="application/vnd.openxmlformats-officedocument.presentationml.slideLayout+xml"/>
  <Override PartName="/ppt/slideLayouts/slideLayout4630.xml" ContentType="application/vnd.openxmlformats-officedocument.presentationml.slideLayout+xml"/>
  <Override PartName="/ppt/slideLayouts/slideLayout4631.xml" ContentType="application/vnd.openxmlformats-officedocument.presentationml.slideLayout+xml"/>
  <Override PartName="/ppt/slideLayouts/slideLayout4632.xml" ContentType="application/vnd.openxmlformats-officedocument.presentationml.slideLayout+xml"/>
  <Override PartName="/ppt/slideLayouts/slideLayout4633.xml" ContentType="application/vnd.openxmlformats-officedocument.presentationml.slideLayout+xml"/>
  <Override PartName="/ppt/slideLayouts/slideLayout4634.xml" ContentType="application/vnd.openxmlformats-officedocument.presentationml.slideLayout+xml"/>
  <Override PartName="/ppt/slideLayouts/slideLayout4635.xml" ContentType="application/vnd.openxmlformats-officedocument.presentationml.slideLayout+xml"/>
  <Override PartName="/ppt/slideLayouts/slideLayout4636.xml" ContentType="application/vnd.openxmlformats-officedocument.presentationml.slideLayout+xml"/>
  <Override PartName="/ppt/slideLayouts/slideLayout4637.xml" ContentType="application/vnd.openxmlformats-officedocument.presentationml.slideLayout+xml"/>
  <Override PartName="/ppt/slideLayouts/slideLayout4638.xml" ContentType="application/vnd.openxmlformats-officedocument.presentationml.slideLayout+xml"/>
  <Override PartName="/ppt/slideLayouts/slideLayout4639.xml" ContentType="application/vnd.openxmlformats-officedocument.presentationml.slideLayout+xml"/>
  <Override PartName="/ppt/slideLayouts/slideLayout4640.xml" ContentType="application/vnd.openxmlformats-officedocument.presentationml.slideLayout+xml"/>
  <Override PartName="/ppt/slideLayouts/slideLayout4641.xml" ContentType="application/vnd.openxmlformats-officedocument.presentationml.slideLayout+xml"/>
  <Override PartName="/ppt/slideLayouts/slideLayout4642.xml" ContentType="application/vnd.openxmlformats-officedocument.presentationml.slideLayout+xml"/>
  <Override PartName="/ppt/slideLayouts/slideLayout4643.xml" ContentType="application/vnd.openxmlformats-officedocument.presentationml.slideLayout+xml"/>
  <Override PartName="/ppt/slideLayouts/slideLayout4644.xml" ContentType="application/vnd.openxmlformats-officedocument.presentationml.slideLayout+xml"/>
  <Override PartName="/ppt/slideLayouts/slideLayout4645.xml" ContentType="application/vnd.openxmlformats-officedocument.presentationml.slideLayout+xml"/>
  <Override PartName="/ppt/slideLayouts/slideLayout4646.xml" ContentType="application/vnd.openxmlformats-officedocument.presentationml.slideLayout+xml"/>
  <Override PartName="/ppt/slideLayouts/slideLayout4647.xml" ContentType="application/vnd.openxmlformats-officedocument.presentationml.slideLayout+xml"/>
  <Override PartName="/ppt/slideLayouts/slideLayout4648.xml" ContentType="application/vnd.openxmlformats-officedocument.presentationml.slideLayout+xml"/>
  <Override PartName="/ppt/slideLayouts/slideLayout4649.xml" ContentType="application/vnd.openxmlformats-officedocument.presentationml.slideLayout+xml"/>
  <Override PartName="/ppt/slideLayouts/slideLayout4650.xml" ContentType="application/vnd.openxmlformats-officedocument.presentationml.slideLayout+xml"/>
  <Override PartName="/ppt/slideLayouts/slideLayout4651.xml" ContentType="application/vnd.openxmlformats-officedocument.presentationml.slideLayout+xml"/>
  <Override PartName="/ppt/slideLayouts/slideLayout4652.xml" ContentType="application/vnd.openxmlformats-officedocument.presentationml.slideLayout+xml"/>
  <Override PartName="/ppt/slideLayouts/slideLayout4653.xml" ContentType="application/vnd.openxmlformats-officedocument.presentationml.slideLayout+xml"/>
  <Override PartName="/ppt/slideLayouts/slideLayout4654.xml" ContentType="application/vnd.openxmlformats-officedocument.presentationml.slideLayout+xml"/>
  <Override PartName="/ppt/slideLayouts/slideLayout4655.xml" ContentType="application/vnd.openxmlformats-officedocument.presentationml.slideLayout+xml"/>
  <Override PartName="/ppt/slideLayouts/slideLayout4656.xml" ContentType="application/vnd.openxmlformats-officedocument.presentationml.slideLayout+xml"/>
  <Override PartName="/ppt/slideLayouts/slideLayout4657.xml" ContentType="application/vnd.openxmlformats-officedocument.presentationml.slideLayout+xml"/>
  <Override PartName="/ppt/slideLayouts/slideLayout4658.xml" ContentType="application/vnd.openxmlformats-officedocument.presentationml.slideLayout+xml"/>
  <Override PartName="/ppt/slideLayouts/slideLayout4659.xml" ContentType="application/vnd.openxmlformats-officedocument.presentationml.slideLayout+xml"/>
  <Override PartName="/ppt/slideLayouts/slideLayout4660.xml" ContentType="application/vnd.openxmlformats-officedocument.presentationml.slideLayout+xml"/>
  <Override PartName="/ppt/slideLayouts/slideLayout4661.xml" ContentType="application/vnd.openxmlformats-officedocument.presentationml.slideLayout+xml"/>
  <Override PartName="/ppt/slideLayouts/slideLayout4662.xml" ContentType="application/vnd.openxmlformats-officedocument.presentationml.slideLayout+xml"/>
  <Override PartName="/ppt/slideLayouts/slideLayout4663.xml" ContentType="application/vnd.openxmlformats-officedocument.presentationml.slideLayout+xml"/>
  <Override PartName="/ppt/slideLayouts/slideLayout4664.xml" ContentType="application/vnd.openxmlformats-officedocument.presentationml.slideLayout+xml"/>
  <Override PartName="/ppt/slideLayouts/slideLayout4665.xml" ContentType="application/vnd.openxmlformats-officedocument.presentationml.slideLayout+xml"/>
  <Override PartName="/ppt/slideLayouts/slideLayout4666.xml" ContentType="application/vnd.openxmlformats-officedocument.presentationml.slideLayout+xml"/>
  <Override PartName="/ppt/slideLayouts/slideLayout4667.xml" ContentType="application/vnd.openxmlformats-officedocument.presentationml.slideLayout+xml"/>
  <Override PartName="/ppt/slideLayouts/slideLayout4668.xml" ContentType="application/vnd.openxmlformats-officedocument.presentationml.slideLayout+xml"/>
  <Override PartName="/ppt/slideLayouts/slideLayout4669.xml" ContentType="application/vnd.openxmlformats-officedocument.presentationml.slideLayout+xml"/>
  <Override PartName="/ppt/slideLayouts/slideLayout4670.xml" ContentType="application/vnd.openxmlformats-officedocument.presentationml.slideLayout+xml"/>
  <Override PartName="/ppt/slideLayouts/slideLayout4671.xml" ContentType="application/vnd.openxmlformats-officedocument.presentationml.slideLayout+xml"/>
  <Override PartName="/ppt/slideLayouts/slideLayout4672.xml" ContentType="application/vnd.openxmlformats-officedocument.presentationml.slideLayout+xml"/>
  <Override PartName="/ppt/slideLayouts/slideLayout4673.xml" ContentType="application/vnd.openxmlformats-officedocument.presentationml.slideLayout+xml"/>
  <Override PartName="/ppt/slideLayouts/slideLayout4674.xml" ContentType="application/vnd.openxmlformats-officedocument.presentationml.slideLayout+xml"/>
  <Override PartName="/ppt/slideLayouts/slideLayout4675.xml" ContentType="application/vnd.openxmlformats-officedocument.presentationml.slideLayout+xml"/>
  <Override PartName="/ppt/slideLayouts/slideLayout4676.xml" ContentType="application/vnd.openxmlformats-officedocument.presentationml.slideLayout+xml"/>
  <Override PartName="/ppt/slideLayouts/slideLayout4677.xml" ContentType="application/vnd.openxmlformats-officedocument.presentationml.slideLayout+xml"/>
  <Override PartName="/ppt/slideLayouts/slideLayout4678.xml" ContentType="application/vnd.openxmlformats-officedocument.presentationml.slideLayout+xml"/>
  <Override PartName="/ppt/slideLayouts/slideLayout4679.xml" ContentType="application/vnd.openxmlformats-officedocument.presentationml.slideLayout+xml"/>
  <Override PartName="/ppt/slideLayouts/slideLayout4680.xml" ContentType="application/vnd.openxmlformats-officedocument.presentationml.slideLayout+xml"/>
  <Override PartName="/ppt/slideLayouts/slideLayout4681.xml" ContentType="application/vnd.openxmlformats-officedocument.presentationml.slideLayout+xml"/>
  <Override PartName="/ppt/slideLayouts/slideLayout4682.xml" ContentType="application/vnd.openxmlformats-officedocument.presentationml.slideLayout+xml"/>
  <Override PartName="/ppt/slideLayouts/slideLayout4683.xml" ContentType="application/vnd.openxmlformats-officedocument.presentationml.slideLayout+xml"/>
  <Override PartName="/ppt/slideLayouts/slideLayout4684.xml" ContentType="application/vnd.openxmlformats-officedocument.presentationml.slideLayout+xml"/>
  <Override PartName="/ppt/slideLayouts/slideLayout4685.xml" ContentType="application/vnd.openxmlformats-officedocument.presentationml.slideLayout+xml"/>
  <Override PartName="/ppt/slideLayouts/slideLayout4686.xml" ContentType="application/vnd.openxmlformats-officedocument.presentationml.slideLayout+xml"/>
  <Override PartName="/ppt/slideLayouts/slideLayout4687.xml" ContentType="application/vnd.openxmlformats-officedocument.presentationml.slideLayout+xml"/>
  <Override PartName="/ppt/slideLayouts/slideLayout4688.xml" ContentType="application/vnd.openxmlformats-officedocument.presentationml.slideLayout+xml"/>
  <Override PartName="/ppt/slideLayouts/slideLayout4689.xml" ContentType="application/vnd.openxmlformats-officedocument.presentationml.slideLayout+xml"/>
  <Override PartName="/ppt/slideLayouts/slideLayout4690.xml" ContentType="application/vnd.openxmlformats-officedocument.presentationml.slideLayout+xml"/>
  <Override PartName="/ppt/slideLayouts/slideLayout4691.xml" ContentType="application/vnd.openxmlformats-officedocument.presentationml.slideLayout+xml"/>
  <Override PartName="/ppt/slideLayouts/slideLayout4692.xml" ContentType="application/vnd.openxmlformats-officedocument.presentationml.slideLayout+xml"/>
  <Override PartName="/ppt/slideLayouts/slideLayout4693.xml" ContentType="application/vnd.openxmlformats-officedocument.presentationml.slideLayout+xml"/>
  <Override PartName="/ppt/slideLayouts/slideLayout4694.xml" ContentType="application/vnd.openxmlformats-officedocument.presentationml.slideLayout+xml"/>
  <Override PartName="/ppt/slideLayouts/slideLayout4695.xml" ContentType="application/vnd.openxmlformats-officedocument.presentationml.slideLayout+xml"/>
  <Override PartName="/ppt/slideLayouts/slideLayout4696.xml" ContentType="application/vnd.openxmlformats-officedocument.presentationml.slideLayout+xml"/>
  <Override PartName="/ppt/slideLayouts/slideLayout4697.xml" ContentType="application/vnd.openxmlformats-officedocument.presentationml.slideLayout+xml"/>
  <Override PartName="/ppt/slideLayouts/slideLayout4698.xml" ContentType="application/vnd.openxmlformats-officedocument.presentationml.slideLayout+xml"/>
  <Override PartName="/ppt/slideLayouts/slideLayout4699.xml" ContentType="application/vnd.openxmlformats-officedocument.presentationml.slideLayout+xml"/>
  <Override PartName="/ppt/slideLayouts/slideLayout4700.xml" ContentType="application/vnd.openxmlformats-officedocument.presentationml.slideLayout+xml"/>
  <Override PartName="/ppt/slideLayouts/slideLayout4701.xml" ContentType="application/vnd.openxmlformats-officedocument.presentationml.slideLayout+xml"/>
  <Override PartName="/ppt/slideLayouts/slideLayout4702.xml" ContentType="application/vnd.openxmlformats-officedocument.presentationml.slideLayout+xml"/>
  <Override PartName="/ppt/slideLayouts/slideLayout4703.xml" ContentType="application/vnd.openxmlformats-officedocument.presentationml.slideLayout+xml"/>
  <Override PartName="/ppt/slideLayouts/slideLayout4704.xml" ContentType="application/vnd.openxmlformats-officedocument.presentationml.slideLayout+xml"/>
  <Override PartName="/ppt/slideLayouts/slideLayout4705.xml" ContentType="application/vnd.openxmlformats-officedocument.presentationml.slideLayout+xml"/>
  <Override PartName="/ppt/slideLayouts/slideLayout4706.xml" ContentType="application/vnd.openxmlformats-officedocument.presentationml.slideLayout+xml"/>
  <Override PartName="/ppt/slideLayouts/slideLayout4707.xml" ContentType="application/vnd.openxmlformats-officedocument.presentationml.slideLayout+xml"/>
  <Override PartName="/ppt/slideLayouts/slideLayout4708.xml" ContentType="application/vnd.openxmlformats-officedocument.presentationml.slideLayout+xml"/>
  <Override PartName="/ppt/slideLayouts/slideLayout4709.xml" ContentType="application/vnd.openxmlformats-officedocument.presentationml.slideLayout+xml"/>
  <Override PartName="/ppt/slideLayouts/slideLayout4710.xml" ContentType="application/vnd.openxmlformats-officedocument.presentationml.slideLayout+xml"/>
  <Override PartName="/ppt/slideLayouts/slideLayout4711.xml" ContentType="application/vnd.openxmlformats-officedocument.presentationml.slideLayout+xml"/>
  <Override PartName="/ppt/slideLayouts/slideLayout4712.xml" ContentType="application/vnd.openxmlformats-officedocument.presentationml.slideLayout+xml"/>
  <Override PartName="/ppt/slideLayouts/slideLayout4713.xml" ContentType="application/vnd.openxmlformats-officedocument.presentationml.slideLayout+xml"/>
  <Override PartName="/ppt/slideLayouts/slideLayout4714.xml" ContentType="application/vnd.openxmlformats-officedocument.presentationml.slideLayout+xml"/>
  <Override PartName="/ppt/slideLayouts/slideLayout4715.xml" ContentType="application/vnd.openxmlformats-officedocument.presentationml.slideLayout+xml"/>
  <Override PartName="/ppt/slideLayouts/slideLayout4716.xml" ContentType="application/vnd.openxmlformats-officedocument.presentationml.slideLayout+xml"/>
  <Override PartName="/ppt/slideLayouts/slideLayout4717.xml" ContentType="application/vnd.openxmlformats-officedocument.presentationml.slideLayout+xml"/>
  <Override PartName="/ppt/slideLayouts/slideLayout4718.xml" ContentType="application/vnd.openxmlformats-officedocument.presentationml.slideLayout+xml"/>
  <Override PartName="/ppt/slideLayouts/slideLayout4719.xml" ContentType="application/vnd.openxmlformats-officedocument.presentationml.slideLayout+xml"/>
  <Override PartName="/ppt/slideLayouts/slideLayout4720.xml" ContentType="application/vnd.openxmlformats-officedocument.presentationml.slideLayout+xml"/>
  <Override PartName="/ppt/slideLayouts/slideLayout4721.xml" ContentType="application/vnd.openxmlformats-officedocument.presentationml.slideLayout+xml"/>
  <Override PartName="/ppt/slideLayouts/slideLayout4722.xml" ContentType="application/vnd.openxmlformats-officedocument.presentationml.slideLayout+xml"/>
  <Override PartName="/ppt/slideLayouts/slideLayout4723.xml" ContentType="application/vnd.openxmlformats-officedocument.presentationml.slideLayout+xml"/>
  <Override PartName="/ppt/slideLayouts/slideLayout4724.xml" ContentType="application/vnd.openxmlformats-officedocument.presentationml.slideLayout+xml"/>
  <Override PartName="/ppt/slideLayouts/slideLayout4725.xml" ContentType="application/vnd.openxmlformats-officedocument.presentationml.slideLayout+xml"/>
  <Override PartName="/ppt/slideLayouts/slideLayout4726.xml" ContentType="application/vnd.openxmlformats-officedocument.presentationml.slideLayout+xml"/>
  <Override PartName="/ppt/slideLayouts/slideLayout4727.xml" ContentType="application/vnd.openxmlformats-officedocument.presentationml.slideLayout+xml"/>
  <Override PartName="/ppt/slideLayouts/slideLayout4728.xml" ContentType="application/vnd.openxmlformats-officedocument.presentationml.slideLayout+xml"/>
  <Override PartName="/ppt/slideLayouts/slideLayout4729.xml" ContentType="application/vnd.openxmlformats-officedocument.presentationml.slideLayout+xml"/>
  <Override PartName="/ppt/slideLayouts/slideLayout4730.xml" ContentType="application/vnd.openxmlformats-officedocument.presentationml.slideLayout+xml"/>
  <Override PartName="/ppt/slideLayouts/slideLayout4731.xml" ContentType="application/vnd.openxmlformats-officedocument.presentationml.slideLayout+xml"/>
  <Override PartName="/ppt/slideLayouts/slideLayout4732.xml" ContentType="application/vnd.openxmlformats-officedocument.presentationml.slideLayout+xml"/>
  <Override PartName="/ppt/slideLayouts/slideLayout4733.xml" ContentType="application/vnd.openxmlformats-officedocument.presentationml.slideLayout+xml"/>
  <Override PartName="/ppt/slideLayouts/slideLayout4734.xml" ContentType="application/vnd.openxmlformats-officedocument.presentationml.slideLayout+xml"/>
  <Override PartName="/ppt/slideLayouts/slideLayout4735.xml" ContentType="application/vnd.openxmlformats-officedocument.presentationml.slideLayout+xml"/>
  <Override PartName="/ppt/slideLayouts/slideLayout4736.xml" ContentType="application/vnd.openxmlformats-officedocument.presentationml.slideLayout+xml"/>
  <Override PartName="/ppt/slideLayouts/slideLayout4737.xml" ContentType="application/vnd.openxmlformats-officedocument.presentationml.slideLayout+xml"/>
  <Override PartName="/ppt/slideLayouts/slideLayout4738.xml" ContentType="application/vnd.openxmlformats-officedocument.presentationml.slideLayout+xml"/>
  <Override PartName="/ppt/slideLayouts/slideLayout4739.xml" ContentType="application/vnd.openxmlformats-officedocument.presentationml.slideLayout+xml"/>
  <Override PartName="/ppt/slideLayouts/slideLayout4740.xml" ContentType="application/vnd.openxmlformats-officedocument.presentationml.slideLayout+xml"/>
  <Override PartName="/ppt/slideLayouts/slideLayout4741.xml" ContentType="application/vnd.openxmlformats-officedocument.presentationml.slideLayout+xml"/>
  <Override PartName="/ppt/slideLayouts/slideLayout4742.xml" ContentType="application/vnd.openxmlformats-officedocument.presentationml.slideLayout+xml"/>
  <Override PartName="/ppt/slideLayouts/slideLayout4743.xml" ContentType="application/vnd.openxmlformats-officedocument.presentationml.slideLayout+xml"/>
  <Override PartName="/ppt/slideLayouts/slideLayout4744.xml" ContentType="application/vnd.openxmlformats-officedocument.presentationml.slideLayout+xml"/>
  <Override PartName="/ppt/slideLayouts/slideLayout4745.xml" ContentType="application/vnd.openxmlformats-officedocument.presentationml.slideLayout+xml"/>
  <Override PartName="/ppt/slideLayouts/slideLayout4746.xml" ContentType="application/vnd.openxmlformats-officedocument.presentationml.slideLayout+xml"/>
  <Override PartName="/ppt/slideLayouts/slideLayout4747.xml" ContentType="application/vnd.openxmlformats-officedocument.presentationml.slideLayout+xml"/>
  <Override PartName="/ppt/slideLayouts/slideLayout4748.xml" ContentType="application/vnd.openxmlformats-officedocument.presentationml.slideLayout+xml"/>
  <Override PartName="/ppt/slideLayouts/slideLayout4749.xml" ContentType="application/vnd.openxmlformats-officedocument.presentationml.slideLayout+xml"/>
  <Override PartName="/ppt/slideLayouts/slideLayout4750.xml" ContentType="application/vnd.openxmlformats-officedocument.presentationml.slideLayout+xml"/>
  <Override PartName="/ppt/slideLayouts/slideLayout4751.xml" ContentType="application/vnd.openxmlformats-officedocument.presentationml.slideLayout+xml"/>
  <Override PartName="/ppt/slideLayouts/slideLayout4752.xml" ContentType="application/vnd.openxmlformats-officedocument.presentationml.slideLayout+xml"/>
  <Override PartName="/ppt/slideLayouts/slideLayout4753.xml" ContentType="application/vnd.openxmlformats-officedocument.presentationml.slideLayout+xml"/>
  <Override PartName="/ppt/slideLayouts/slideLayout4754.xml" ContentType="application/vnd.openxmlformats-officedocument.presentationml.slideLayout+xml"/>
  <Override PartName="/ppt/slideLayouts/slideLayout4755.xml" ContentType="application/vnd.openxmlformats-officedocument.presentationml.slideLayout+xml"/>
  <Override PartName="/ppt/slideLayouts/slideLayout4756.xml" ContentType="application/vnd.openxmlformats-officedocument.presentationml.slideLayout+xml"/>
  <Override PartName="/ppt/slideLayouts/slideLayout4757.xml" ContentType="application/vnd.openxmlformats-officedocument.presentationml.slideLayout+xml"/>
  <Override PartName="/ppt/slideLayouts/slideLayout4758.xml" ContentType="application/vnd.openxmlformats-officedocument.presentationml.slideLayout+xml"/>
  <Override PartName="/ppt/slideLayouts/slideLayout4759.xml" ContentType="application/vnd.openxmlformats-officedocument.presentationml.slideLayout+xml"/>
  <Override PartName="/ppt/slideLayouts/slideLayout4760.xml" ContentType="application/vnd.openxmlformats-officedocument.presentationml.slideLayout+xml"/>
  <Override PartName="/ppt/slideLayouts/slideLayout4761.xml" ContentType="application/vnd.openxmlformats-officedocument.presentationml.slideLayout+xml"/>
  <Override PartName="/ppt/slideLayouts/slideLayout4762.xml" ContentType="application/vnd.openxmlformats-officedocument.presentationml.slideLayout+xml"/>
  <Override PartName="/ppt/slideLayouts/slideLayout4763.xml" ContentType="application/vnd.openxmlformats-officedocument.presentationml.slideLayout+xml"/>
  <Override PartName="/ppt/slideLayouts/slideLayout4764.xml" ContentType="application/vnd.openxmlformats-officedocument.presentationml.slideLayout+xml"/>
  <Override PartName="/ppt/slideLayouts/slideLayout4765.xml" ContentType="application/vnd.openxmlformats-officedocument.presentationml.slideLayout+xml"/>
  <Override PartName="/ppt/slideLayouts/slideLayout4766.xml" ContentType="application/vnd.openxmlformats-officedocument.presentationml.slideLayout+xml"/>
  <Override PartName="/ppt/slideLayouts/slideLayout4767.xml" ContentType="application/vnd.openxmlformats-officedocument.presentationml.slideLayout+xml"/>
  <Override PartName="/ppt/slideLayouts/slideLayout4768.xml" ContentType="application/vnd.openxmlformats-officedocument.presentationml.slideLayout+xml"/>
  <Override PartName="/ppt/slideLayouts/slideLayout4769.xml" ContentType="application/vnd.openxmlformats-officedocument.presentationml.slideLayout+xml"/>
  <Override PartName="/ppt/slideLayouts/slideLayout4770.xml" ContentType="application/vnd.openxmlformats-officedocument.presentationml.slideLayout+xml"/>
  <Override PartName="/ppt/slideLayouts/slideLayout4771.xml" ContentType="application/vnd.openxmlformats-officedocument.presentationml.slideLayout+xml"/>
  <Override PartName="/ppt/slideLayouts/slideLayout4772.xml" ContentType="application/vnd.openxmlformats-officedocument.presentationml.slideLayout+xml"/>
  <Override PartName="/ppt/slideLayouts/slideLayout4773.xml" ContentType="application/vnd.openxmlformats-officedocument.presentationml.slideLayout+xml"/>
  <Override PartName="/ppt/slideLayouts/slideLayout4774.xml" ContentType="application/vnd.openxmlformats-officedocument.presentationml.slideLayout+xml"/>
  <Override PartName="/ppt/slideLayouts/slideLayout4775.xml" ContentType="application/vnd.openxmlformats-officedocument.presentationml.slideLayout+xml"/>
  <Override PartName="/ppt/slideLayouts/slideLayout4776.xml" ContentType="application/vnd.openxmlformats-officedocument.presentationml.slideLayout+xml"/>
  <Override PartName="/ppt/slideLayouts/slideLayout4777.xml" ContentType="application/vnd.openxmlformats-officedocument.presentationml.slideLayout+xml"/>
  <Override PartName="/ppt/slideLayouts/slideLayout4778.xml" ContentType="application/vnd.openxmlformats-officedocument.presentationml.slideLayout+xml"/>
  <Override PartName="/ppt/slideLayouts/slideLayout4779.xml" ContentType="application/vnd.openxmlformats-officedocument.presentationml.slideLayout+xml"/>
  <Override PartName="/ppt/slideLayouts/slideLayout4780.xml" ContentType="application/vnd.openxmlformats-officedocument.presentationml.slideLayout+xml"/>
  <Override PartName="/ppt/slideLayouts/slideLayout4781.xml" ContentType="application/vnd.openxmlformats-officedocument.presentationml.slideLayout+xml"/>
  <Override PartName="/ppt/slideLayouts/slideLayout4782.xml" ContentType="application/vnd.openxmlformats-officedocument.presentationml.slideLayout+xml"/>
  <Override PartName="/ppt/slideLayouts/slideLayout4783.xml" ContentType="application/vnd.openxmlformats-officedocument.presentationml.slideLayout+xml"/>
  <Override PartName="/ppt/slideLayouts/slideLayout4784.xml" ContentType="application/vnd.openxmlformats-officedocument.presentationml.slideLayout+xml"/>
  <Override PartName="/ppt/slideLayouts/slideLayout4785.xml" ContentType="application/vnd.openxmlformats-officedocument.presentationml.slideLayout+xml"/>
  <Override PartName="/ppt/slideLayouts/slideLayout4786.xml" ContentType="application/vnd.openxmlformats-officedocument.presentationml.slideLayout+xml"/>
  <Override PartName="/ppt/slideLayouts/slideLayout4787.xml" ContentType="application/vnd.openxmlformats-officedocument.presentationml.slideLayout+xml"/>
  <Override PartName="/ppt/slideLayouts/slideLayout4788.xml" ContentType="application/vnd.openxmlformats-officedocument.presentationml.slideLayout+xml"/>
  <Override PartName="/ppt/slideLayouts/slideLayout4789.xml" ContentType="application/vnd.openxmlformats-officedocument.presentationml.slideLayout+xml"/>
  <Override PartName="/ppt/slideLayouts/slideLayout4790.xml" ContentType="application/vnd.openxmlformats-officedocument.presentationml.slideLayout+xml"/>
  <Override PartName="/ppt/slideLayouts/slideLayout4791.xml" ContentType="application/vnd.openxmlformats-officedocument.presentationml.slideLayout+xml"/>
  <Override PartName="/ppt/slideLayouts/slideLayout4792.xml" ContentType="application/vnd.openxmlformats-officedocument.presentationml.slideLayout+xml"/>
  <Override PartName="/ppt/slideLayouts/slideLayout4793.xml" ContentType="application/vnd.openxmlformats-officedocument.presentationml.slideLayout+xml"/>
  <Override PartName="/ppt/slideLayouts/slideLayout4794.xml" ContentType="application/vnd.openxmlformats-officedocument.presentationml.slideLayout+xml"/>
  <Override PartName="/ppt/slideLayouts/slideLayout4795.xml" ContentType="application/vnd.openxmlformats-officedocument.presentationml.slideLayout+xml"/>
  <Override PartName="/ppt/slideLayouts/slideLayout4796.xml" ContentType="application/vnd.openxmlformats-officedocument.presentationml.slideLayout+xml"/>
  <Override PartName="/ppt/slideLayouts/slideLayout4797.xml" ContentType="application/vnd.openxmlformats-officedocument.presentationml.slideLayout+xml"/>
  <Override PartName="/ppt/slideLayouts/slideLayout4798.xml" ContentType="application/vnd.openxmlformats-officedocument.presentationml.slideLayout+xml"/>
  <Override PartName="/ppt/slideLayouts/slideLayout4799.xml" ContentType="application/vnd.openxmlformats-officedocument.presentationml.slideLayout+xml"/>
  <Override PartName="/ppt/slideLayouts/slideLayout4800.xml" ContentType="application/vnd.openxmlformats-officedocument.presentationml.slideLayout+xml"/>
  <Override PartName="/ppt/slideLayouts/slideLayout4801.xml" ContentType="application/vnd.openxmlformats-officedocument.presentationml.slideLayout+xml"/>
  <Override PartName="/ppt/slideLayouts/slideLayout4802.xml" ContentType="application/vnd.openxmlformats-officedocument.presentationml.slideLayout+xml"/>
  <Override PartName="/ppt/slideLayouts/slideLayout4803.xml" ContentType="application/vnd.openxmlformats-officedocument.presentationml.slideLayout+xml"/>
  <Override PartName="/ppt/slideLayouts/slideLayout4804.xml" ContentType="application/vnd.openxmlformats-officedocument.presentationml.slideLayout+xml"/>
  <Override PartName="/ppt/slideLayouts/slideLayout4805.xml" ContentType="application/vnd.openxmlformats-officedocument.presentationml.slideLayout+xml"/>
  <Override PartName="/ppt/slideLayouts/slideLayout4806.xml" ContentType="application/vnd.openxmlformats-officedocument.presentationml.slideLayout+xml"/>
  <Override PartName="/ppt/slideLayouts/slideLayout4807.xml" ContentType="application/vnd.openxmlformats-officedocument.presentationml.slideLayout+xml"/>
  <Override PartName="/ppt/slideLayouts/slideLayout4808.xml" ContentType="application/vnd.openxmlformats-officedocument.presentationml.slideLayout+xml"/>
  <Override PartName="/ppt/slideLayouts/slideLayout4809.xml" ContentType="application/vnd.openxmlformats-officedocument.presentationml.slideLayout+xml"/>
  <Override PartName="/ppt/slideLayouts/slideLayout4810.xml" ContentType="application/vnd.openxmlformats-officedocument.presentationml.slideLayout+xml"/>
  <Override PartName="/ppt/slideLayouts/slideLayout4811.xml" ContentType="application/vnd.openxmlformats-officedocument.presentationml.slideLayout+xml"/>
  <Override PartName="/ppt/slideLayouts/slideLayout4812.xml" ContentType="application/vnd.openxmlformats-officedocument.presentationml.slideLayout+xml"/>
  <Override PartName="/ppt/slideLayouts/slideLayout4813.xml" ContentType="application/vnd.openxmlformats-officedocument.presentationml.slideLayout+xml"/>
  <Override PartName="/ppt/slideLayouts/slideLayout4814.xml" ContentType="application/vnd.openxmlformats-officedocument.presentationml.slideLayout+xml"/>
  <Override PartName="/ppt/slideLayouts/slideLayout4815.xml" ContentType="application/vnd.openxmlformats-officedocument.presentationml.slideLayout+xml"/>
  <Override PartName="/ppt/slideLayouts/slideLayout4816.xml" ContentType="application/vnd.openxmlformats-officedocument.presentationml.slideLayout+xml"/>
  <Override PartName="/ppt/slideLayouts/slideLayout4817.xml" ContentType="application/vnd.openxmlformats-officedocument.presentationml.slideLayout+xml"/>
  <Override PartName="/ppt/slideLayouts/slideLayout4818.xml" ContentType="application/vnd.openxmlformats-officedocument.presentationml.slideLayout+xml"/>
  <Override PartName="/ppt/slideLayouts/slideLayout4819.xml" ContentType="application/vnd.openxmlformats-officedocument.presentationml.slideLayout+xml"/>
  <Override PartName="/ppt/slideLayouts/slideLayout4820.xml" ContentType="application/vnd.openxmlformats-officedocument.presentationml.slideLayout+xml"/>
  <Override PartName="/ppt/slideLayouts/slideLayout4821.xml" ContentType="application/vnd.openxmlformats-officedocument.presentationml.slideLayout+xml"/>
  <Override PartName="/ppt/slideLayouts/slideLayout4822.xml" ContentType="application/vnd.openxmlformats-officedocument.presentationml.slideLayout+xml"/>
  <Override PartName="/ppt/slideLayouts/slideLayout4823.xml" ContentType="application/vnd.openxmlformats-officedocument.presentationml.slideLayout+xml"/>
  <Override PartName="/ppt/slideLayouts/slideLayout4824.xml" ContentType="application/vnd.openxmlformats-officedocument.presentationml.slideLayout+xml"/>
  <Override PartName="/ppt/slideLayouts/slideLayout4825.xml" ContentType="application/vnd.openxmlformats-officedocument.presentationml.slideLayout+xml"/>
  <Override PartName="/ppt/slideLayouts/slideLayout4826.xml" ContentType="application/vnd.openxmlformats-officedocument.presentationml.slideLayout+xml"/>
  <Override PartName="/ppt/slideLayouts/slideLayout4827.xml" ContentType="application/vnd.openxmlformats-officedocument.presentationml.slideLayout+xml"/>
  <Override PartName="/ppt/slideLayouts/slideLayout4828.xml" ContentType="application/vnd.openxmlformats-officedocument.presentationml.slideLayout+xml"/>
  <Override PartName="/ppt/slideLayouts/slideLayout4829.xml" ContentType="application/vnd.openxmlformats-officedocument.presentationml.slideLayout+xml"/>
  <Override PartName="/ppt/slideLayouts/slideLayout4830.xml" ContentType="application/vnd.openxmlformats-officedocument.presentationml.slideLayout+xml"/>
  <Override PartName="/ppt/slideLayouts/slideLayout4831.xml" ContentType="application/vnd.openxmlformats-officedocument.presentationml.slideLayout+xml"/>
  <Override PartName="/ppt/slideLayouts/slideLayout4832.xml" ContentType="application/vnd.openxmlformats-officedocument.presentationml.slideLayout+xml"/>
  <Override PartName="/ppt/slideLayouts/slideLayout4833.xml" ContentType="application/vnd.openxmlformats-officedocument.presentationml.slideLayout+xml"/>
  <Override PartName="/ppt/slideLayouts/slideLayout4834.xml" ContentType="application/vnd.openxmlformats-officedocument.presentationml.slideLayout+xml"/>
  <Override PartName="/ppt/slideLayouts/slideLayout4835.xml" ContentType="application/vnd.openxmlformats-officedocument.presentationml.slideLayout+xml"/>
  <Override PartName="/ppt/slideLayouts/slideLayout4836.xml" ContentType="application/vnd.openxmlformats-officedocument.presentationml.slideLayout+xml"/>
  <Override PartName="/ppt/slideLayouts/slideLayout4837.xml" ContentType="application/vnd.openxmlformats-officedocument.presentationml.slideLayout+xml"/>
  <Override PartName="/ppt/slideLayouts/slideLayout4838.xml" ContentType="application/vnd.openxmlformats-officedocument.presentationml.slideLayout+xml"/>
  <Override PartName="/ppt/slideLayouts/slideLayout4839.xml" ContentType="application/vnd.openxmlformats-officedocument.presentationml.slideLayout+xml"/>
  <Override PartName="/ppt/slideLayouts/slideLayout4840.xml" ContentType="application/vnd.openxmlformats-officedocument.presentationml.slideLayout+xml"/>
  <Override PartName="/ppt/slideLayouts/slideLayout4841.xml" ContentType="application/vnd.openxmlformats-officedocument.presentationml.slideLayout+xml"/>
  <Override PartName="/ppt/slideLayouts/slideLayout4842.xml" ContentType="application/vnd.openxmlformats-officedocument.presentationml.slideLayout+xml"/>
  <Override PartName="/ppt/slideLayouts/slideLayout4843.xml" ContentType="application/vnd.openxmlformats-officedocument.presentationml.slideLayout+xml"/>
  <Override PartName="/ppt/slideLayouts/slideLayout4844.xml" ContentType="application/vnd.openxmlformats-officedocument.presentationml.slideLayout+xml"/>
  <Override PartName="/ppt/slideLayouts/slideLayout4845.xml" ContentType="application/vnd.openxmlformats-officedocument.presentationml.slideLayout+xml"/>
  <Override PartName="/ppt/slideLayouts/slideLayout4846.xml" ContentType="application/vnd.openxmlformats-officedocument.presentationml.slideLayout+xml"/>
  <Override PartName="/ppt/slideLayouts/slideLayout4847.xml" ContentType="application/vnd.openxmlformats-officedocument.presentationml.slideLayout+xml"/>
  <Override PartName="/ppt/slideLayouts/slideLayout4848.xml" ContentType="application/vnd.openxmlformats-officedocument.presentationml.slideLayout+xml"/>
  <Override PartName="/ppt/slideLayouts/slideLayout4849.xml" ContentType="application/vnd.openxmlformats-officedocument.presentationml.slideLayout+xml"/>
  <Override PartName="/ppt/slideLayouts/slideLayout4850.xml" ContentType="application/vnd.openxmlformats-officedocument.presentationml.slideLayout+xml"/>
  <Override PartName="/ppt/slideLayouts/slideLayout4851.xml" ContentType="application/vnd.openxmlformats-officedocument.presentationml.slideLayout+xml"/>
  <Override PartName="/ppt/slideLayouts/slideLayout4852.xml" ContentType="application/vnd.openxmlformats-officedocument.presentationml.slideLayout+xml"/>
  <Override PartName="/ppt/slideLayouts/slideLayout4853.xml" ContentType="application/vnd.openxmlformats-officedocument.presentationml.slideLayout+xml"/>
  <Override PartName="/ppt/slideLayouts/slideLayout4854.xml" ContentType="application/vnd.openxmlformats-officedocument.presentationml.slideLayout+xml"/>
  <Override PartName="/ppt/slideLayouts/slideLayout4855.xml" ContentType="application/vnd.openxmlformats-officedocument.presentationml.slideLayout+xml"/>
  <Override PartName="/ppt/slideLayouts/slideLayout4856.xml" ContentType="application/vnd.openxmlformats-officedocument.presentationml.slideLayout+xml"/>
  <Override PartName="/ppt/slideLayouts/slideLayout4857.xml" ContentType="application/vnd.openxmlformats-officedocument.presentationml.slideLayout+xml"/>
  <Override PartName="/ppt/slideLayouts/slideLayout4858.xml" ContentType="application/vnd.openxmlformats-officedocument.presentationml.slideLayout+xml"/>
  <Override PartName="/ppt/slideLayouts/slideLayout4859.xml" ContentType="application/vnd.openxmlformats-officedocument.presentationml.slideLayout+xml"/>
  <Override PartName="/ppt/slideLayouts/slideLayout4860.xml" ContentType="application/vnd.openxmlformats-officedocument.presentationml.slideLayout+xml"/>
  <Override PartName="/ppt/slideLayouts/slideLayout4861.xml" ContentType="application/vnd.openxmlformats-officedocument.presentationml.slideLayout+xml"/>
  <Override PartName="/ppt/slideLayouts/slideLayout4862.xml" ContentType="application/vnd.openxmlformats-officedocument.presentationml.slideLayout+xml"/>
  <Override PartName="/ppt/slideLayouts/slideLayout4863.xml" ContentType="application/vnd.openxmlformats-officedocument.presentationml.slideLayout+xml"/>
  <Override PartName="/ppt/slideLayouts/slideLayout4864.xml" ContentType="application/vnd.openxmlformats-officedocument.presentationml.slideLayout+xml"/>
  <Override PartName="/ppt/slideLayouts/slideLayout4865.xml" ContentType="application/vnd.openxmlformats-officedocument.presentationml.slideLayout+xml"/>
  <Override PartName="/ppt/slideLayouts/slideLayout4866.xml" ContentType="application/vnd.openxmlformats-officedocument.presentationml.slideLayout+xml"/>
  <Override PartName="/ppt/slideLayouts/slideLayout4867.xml" ContentType="application/vnd.openxmlformats-officedocument.presentationml.slideLayout+xml"/>
  <Override PartName="/ppt/slideLayouts/slideLayout4868.xml" ContentType="application/vnd.openxmlformats-officedocument.presentationml.slideLayout+xml"/>
  <Override PartName="/ppt/slideLayouts/slideLayout4869.xml" ContentType="application/vnd.openxmlformats-officedocument.presentationml.slideLayout+xml"/>
  <Override PartName="/ppt/slideLayouts/slideLayout4870.xml" ContentType="application/vnd.openxmlformats-officedocument.presentationml.slideLayout+xml"/>
  <Override PartName="/ppt/slideLayouts/slideLayout4871.xml" ContentType="application/vnd.openxmlformats-officedocument.presentationml.slideLayout+xml"/>
  <Override PartName="/ppt/slideLayouts/slideLayout4872.xml" ContentType="application/vnd.openxmlformats-officedocument.presentationml.slideLayout+xml"/>
  <Override PartName="/ppt/slideLayouts/slideLayout4873.xml" ContentType="application/vnd.openxmlformats-officedocument.presentationml.slideLayout+xml"/>
  <Override PartName="/ppt/slideLayouts/slideLayout4874.xml" ContentType="application/vnd.openxmlformats-officedocument.presentationml.slideLayout+xml"/>
  <Override PartName="/ppt/slideLayouts/slideLayout4875.xml" ContentType="application/vnd.openxmlformats-officedocument.presentationml.slideLayout+xml"/>
  <Override PartName="/ppt/slideLayouts/slideLayout4876.xml" ContentType="application/vnd.openxmlformats-officedocument.presentationml.slideLayout+xml"/>
  <Override PartName="/ppt/slideLayouts/slideLayout4877.xml" ContentType="application/vnd.openxmlformats-officedocument.presentationml.slideLayout+xml"/>
  <Override PartName="/ppt/slideLayouts/slideLayout4878.xml" ContentType="application/vnd.openxmlformats-officedocument.presentationml.slideLayout+xml"/>
  <Override PartName="/ppt/slideLayouts/slideLayout4879.xml" ContentType="application/vnd.openxmlformats-officedocument.presentationml.slideLayout+xml"/>
  <Override PartName="/ppt/slideLayouts/slideLayout4880.xml" ContentType="application/vnd.openxmlformats-officedocument.presentationml.slideLayout+xml"/>
  <Override PartName="/ppt/slideLayouts/slideLayout4881.xml" ContentType="application/vnd.openxmlformats-officedocument.presentationml.slideLayout+xml"/>
  <Override PartName="/ppt/slideLayouts/slideLayout4882.xml" ContentType="application/vnd.openxmlformats-officedocument.presentationml.slideLayout+xml"/>
  <Override PartName="/ppt/slideLayouts/slideLayout488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4186" r:id="rId3"/>
    <p:sldMasterId id="2147484734" r:id="rId4"/>
    <p:sldMasterId id="2147485282" r:id="rId5"/>
    <p:sldMasterId id="2147485825" r:id="rId6"/>
    <p:sldMasterId id="2147486626" r:id="rId7"/>
    <p:sldMasterId id="2147487427" r:id="rId8"/>
    <p:sldMasterId id="2147487970" r:id="rId9"/>
  </p:sldMasterIdLst>
  <p:notesMasterIdLst>
    <p:notesMasterId r:id="rId46"/>
  </p:notesMasterIdLst>
  <p:sldIdLst>
    <p:sldId id="256" r:id="rId10"/>
    <p:sldId id="257" r:id="rId11"/>
    <p:sldId id="258" r:id="rId12"/>
    <p:sldId id="302" r:id="rId13"/>
    <p:sldId id="319" r:id="rId14"/>
    <p:sldId id="260" r:id="rId15"/>
    <p:sldId id="261" r:id="rId16"/>
    <p:sldId id="262" r:id="rId17"/>
    <p:sldId id="263" r:id="rId18"/>
    <p:sldId id="291" r:id="rId19"/>
    <p:sldId id="292" r:id="rId20"/>
    <p:sldId id="293" r:id="rId21"/>
    <p:sldId id="294" r:id="rId22"/>
    <p:sldId id="316" r:id="rId23"/>
    <p:sldId id="268" r:id="rId24"/>
    <p:sldId id="300" r:id="rId25"/>
    <p:sldId id="296" r:id="rId26"/>
    <p:sldId id="301" r:id="rId27"/>
    <p:sldId id="297" r:id="rId28"/>
    <p:sldId id="298" r:id="rId29"/>
    <p:sldId id="269" r:id="rId30"/>
    <p:sldId id="320" r:id="rId31"/>
    <p:sldId id="305" r:id="rId32"/>
    <p:sldId id="307" r:id="rId33"/>
    <p:sldId id="308" r:id="rId34"/>
    <p:sldId id="309" r:id="rId35"/>
    <p:sldId id="315" r:id="rId36"/>
    <p:sldId id="310" r:id="rId37"/>
    <p:sldId id="311" r:id="rId38"/>
    <p:sldId id="313" r:id="rId39"/>
    <p:sldId id="317" r:id="rId40"/>
    <p:sldId id="318" r:id="rId41"/>
    <p:sldId id="278" r:id="rId42"/>
    <p:sldId id="280" r:id="rId43"/>
    <p:sldId id="312" r:id="rId44"/>
    <p:sldId id="31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7" d="100"/>
          <a:sy n="77" d="100"/>
        </p:scale>
        <p:origin x="-22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9/21/2021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hangingPunct="1"/>
            <a:fld id="{5E42BC4A-1EBF-45EA-AF8C-2ABDDC30BA19}" type="slidenum">
              <a:rPr lang="en-US" altLang="vi-VN" sz="1200" b="0">
                <a:solidFill>
                  <a:srgbClr val="000000"/>
                </a:solidFill>
                <a:latin typeface="Calibri" panose="020F0502020204030204" pitchFamily="34" charset="0"/>
              </a:rPr>
              <a:pPr eaLnBrk="1" hangingPunct="1"/>
              <a:t>1</a:t>
            </a:fld>
            <a:endParaRPr lang="en-US" altLang="vi-VN"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279282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35</a:t>
            </a:fld>
            <a:endParaRPr lang="en-US" altLang="vi-VN">
              <a:solidFill>
                <a:srgbClr val="000000"/>
              </a:solidFill>
            </a:endParaRPr>
          </a:p>
        </p:txBody>
      </p:sp>
    </p:spTree>
    <p:extLst>
      <p:ext uri="{BB962C8B-B14F-4D97-AF65-F5344CB8AC3E}">
        <p14:creationId xmlns:p14="http://schemas.microsoft.com/office/powerpoint/2010/main" val="1526602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0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0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1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1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1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16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16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2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2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2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4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4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4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4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4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4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4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4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4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5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5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5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5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60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6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6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6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6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7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7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7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70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70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76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7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7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8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9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9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9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9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9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9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9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99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9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9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0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0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0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0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1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1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1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2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2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2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2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2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2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2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2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3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30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4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4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4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4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4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4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4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46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46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4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5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5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5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5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5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5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7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7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7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7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7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7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7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7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7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7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7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8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8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8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8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8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9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9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9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9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9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9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0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0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0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0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0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0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0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0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30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30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10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1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3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2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2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2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2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2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2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2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32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32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3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3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3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3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3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3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5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5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5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5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5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5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5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5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35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35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35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5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5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60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60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6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6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6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6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6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7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7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7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7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7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7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37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37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8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8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8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8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8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8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8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8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38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38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90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9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9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9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9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1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1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1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1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1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41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41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4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19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1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2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2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2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2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2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2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3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3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4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3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3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3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3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3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3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3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9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439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4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4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4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5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5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5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6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6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6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6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6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6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6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6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7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46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467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46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7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7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7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7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7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8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8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8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8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8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8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48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8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488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488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9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9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90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90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9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830343"/>
      </p:ext>
    </p:extLst>
  </p:cSld>
  <p:clrMapOvr>
    <a:masterClrMapping/>
  </p:clrMapOvr>
  <p:timing>
    <p:tnLst>
      <p:par>
        <p:cTn id="1" dur="indefinite" restart="never" nodeType="tmRoot"/>
      </p:par>
    </p:tnLst>
  </p:timing>
</p:sldLayout>
</file>

<file path=ppt/slideLayouts/slideLayout1000.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76552222"/>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86884409"/>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1027659"/>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099531092"/>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188498"/>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2335986545"/>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697656"/>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703262501"/>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624620"/>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3134041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815540"/>
      </p:ext>
    </p:extLst>
  </p:cSld>
  <p:clrMapOvr>
    <a:masterClrMapping/>
  </p:clrMapOvr>
  <p:timing>
    <p:tnLst>
      <p:par>
        <p:cTn id="1" dur="indefinite" restart="never" nodeType="tmRoot"/>
      </p:par>
    </p:tnLst>
  </p:timing>
</p:sldLayout>
</file>

<file path=ppt/slideLayouts/slideLayout1010.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847204"/>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1323037834"/>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057583"/>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1513828393"/>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125637978"/>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199404"/>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257603"/>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590507"/>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387016712"/>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5034545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845976"/>
      </p:ext>
    </p:extLst>
  </p:cSld>
  <p:clrMapOvr>
    <a:masterClrMapping/>
  </p:clrMapOvr>
  <p:timing>
    <p:tnLst>
      <p:par>
        <p:cTn id="1" dur="indefinite" restart="never" nodeType="tmRoot"/>
      </p:par>
    </p:tnLst>
  </p:timing>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269234"/>
      </p:ext>
    </p:extLst>
  </p:cSld>
  <p:clrMapOvr>
    <a:masterClrMapping/>
  </p:clrMapOvr>
  <p:transition spd="slow" advClick="0" advTm="0">
    <p:random/>
  </p:transition>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3803988828"/>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180588"/>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53043944"/>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37832043"/>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06726802"/>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96699456"/>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93822076"/>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09830906"/>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13016097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44552"/>
      </p:ext>
    </p:extLst>
  </p:cSld>
  <p:clrMapOvr>
    <a:masterClrMapping/>
  </p:clrMapOvr>
  <p:timing>
    <p:tnLst>
      <p:par>
        <p:cTn id="1" dur="indefinite" restart="never" nodeType="tmRoot"/>
      </p:par>
    </p:tnLst>
  </p:timing>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826244"/>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554391166"/>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074332"/>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2469268884"/>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54269"/>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21599823"/>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18212"/>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3275681402"/>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678008"/>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2548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738262"/>
      </p:ext>
    </p:extLst>
  </p:cSld>
  <p:clrMapOvr>
    <a:masterClrMapping/>
  </p:clrMapOvr>
  <p:timing>
    <p:tnLst>
      <p:par>
        <p:cT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04006170"/>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98080358"/>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1581618"/>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33056915"/>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1828770"/>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6296576"/>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3881646211"/>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247673"/>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1039161080"/>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7115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269424"/>
      </p:ext>
    </p:extLst>
  </p:cSld>
  <p:clrMapOvr>
    <a:masterClrMapping/>
  </p:clrMapOvr>
  <p:timing>
    <p:tnLst>
      <p:par>
        <p:cT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87859376"/>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460704"/>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2885843841"/>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517413"/>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1790025556"/>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232085"/>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332439475"/>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3522326462"/>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612054"/>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1151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048383"/>
      </p:ext>
    </p:extLst>
  </p:cSld>
  <p:clrMapOvr>
    <a:masterClrMapping/>
  </p:clrMapOvr>
  <p:timing>
    <p:tnLst>
      <p:par>
        <p:cTn id="1" dur="indefinite" restart="never" nodeType="tmRoot"/>
      </p:par>
    </p:tnLst>
  </p:timing>
</p:sldLayout>
</file>

<file path=ppt/slideLayouts/slideLayout1060.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402828"/>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1207942300"/>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812759598"/>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853896"/>
      </p:ext>
    </p:extLst>
  </p:cSld>
  <p:clrMapOvr>
    <a:masterClrMapping/>
  </p:clrMapOvr>
  <p:transition spd="slow" advClick="0" advTm="0">
    <p:random/>
  </p:transition>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491640932"/>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158520"/>
      </p:ext>
    </p:extLst>
  </p:cSld>
  <p:clrMapOvr>
    <a:masterClrMapping/>
  </p:clrMapOvr>
  <p:transition spd="slow" advTm="3000"/>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469320"/>
      </p:ext>
    </p:extLst>
  </p:cSld>
  <p:clrMapOvr>
    <a:masterClrMapping/>
  </p:clrMapOvr>
  <p:transition spd="slow" advTm="3000"/>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0385165"/>
      </p:ext>
    </p:extLst>
  </p:cSld>
  <p:clrMapOvr>
    <a:masterClrMapping/>
  </p:clrMapOvr>
  <p:transition spd="slow" advTm="3000"/>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887663"/>
      </p:ext>
    </p:extLst>
  </p:cSld>
  <p:clrMapOvr>
    <a:masterClrMapping/>
  </p:clrMapOvr>
  <p:transition spd="slow" advTm="3000"/>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12164119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822675"/>
      </p:ext>
    </p:extLst>
  </p:cSld>
  <p:clrMapOvr>
    <a:masterClrMapping/>
  </p:clrMapOvr>
  <p:timing>
    <p:tnLst>
      <p:par>
        <p:cTn id="1" dur="indefinite" restart="never" nodeType="tmRoot"/>
      </p:par>
    </p:tnLst>
  </p:timing>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670355"/>
      </p:ext>
    </p:extLst>
  </p:cSld>
  <p:clrMapOvr>
    <a:masterClrMapping/>
  </p:clrMapOvr>
  <p:transition spd="slow" advTm="3000"/>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4269638"/>
      </p:ext>
    </p:extLst>
  </p:cSld>
  <p:clrMapOvr>
    <a:masterClrMapping/>
  </p:clrMapOvr>
  <p:transition spd="slow" advTm="3000"/>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107432"/>
      </p:ext>
    </p:extLst>
  </p:cSld>
  <p:clrMapOvr>
    <a:masterClrMapping/>
  </p:clrMapOvr>
  <p:transition spd="slow" advTm="3000"/>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450264622"/>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1556241033"/>
      </p:ext>
    </p:extLst>
  </p:cSld>
  <p:clrMapOvr>
    <a:masterClrMapping/>
  </p:clrMapOvr>
  <p:transition spd="slow" advTm="3000">
    <p:random/>
  </p:transition>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216826"/>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249405"/>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76137"/>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159753"/>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6956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408385"/>
      </p:ext>
    </p:extLst>
  </p:cSld>
  <p:clrMapOvr>
    <a:masterClrMapping/>
  </p:clrMapOvr>
  <p:timing>
    <p:tnLst>
      <p:par>
        <p:cTn id="1" dur="indefinite" restart="never" nodeType="tmRoot"/>
      </p:par>
    </p:tnLst>
  </p:timing>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14759"/>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626997"/>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118670"/>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466707669"/>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412E30D-EAB6-4D7F-9A5D-BC8367DCF5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1373204"/>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4D2213C-12CC-447D-9B3C-64769B671736}" type="datetimeFigureOut">
              <a:rPr lang="en-US">
                <a:solidFill>
                  <a:prstClr val="black">
                    <a:tint val="75000"/>
                  </a:prstClr>
                </a:solidFill>
              </a:rPr>
              <a:pPr>
                <a:def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0B5848-353B-4955-B59D-1B95126E22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95374"/>
      </p:ext>
    </p:extLst>
  </p:cSld>
  <p:clrMapOvr>
    <a:masterClrMapping/>
  </p:clrMapOvr>
  <p:hf hdr="0" ftr="0" dt="0"/>
</p:sldLayout>
</file>

<file path=ppt/slideLayouts/slideLayout10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CE96C4A-DCD8-4EF0-94B9-83FB2B18CFB8}" type="datetimeFigureOut">
              <a:rPr lang="en-US">
                <a:solidFill>
                  <a:prstClr val="black">
                    <a:tint val="75000"/>
                  </a:prstClr>
                </a:solidFill>
              </a:rPr>
              <a:pPr>
                <a:def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402492-377B-476E-A83A-52B646A439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5121417"/>
      </p:ext>
    </p:extLst>
  </p:cSld>
  <p:clrMapOvr>
    <a:masterClrMapping/>
  </p:clrMapOvr>
  <p:hf hdr="0" ftr="0" dt="0"/>
</p:sldLayout>
</file>

<file path=ppt/slideLayouts/slideLayout10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3CC59B-4A1B-4093-AE28-737BB54472CB}" type="datetimeFigureOut">
              <a:rPr lang="en-US">
                <a:solidFill>
                  <a:prstClr val="black">
                    <a:tint val="75000"/>
                  </a:prstClr>
                </a:solidFill>
              </a:rPr>
              <a:pPr>
                <a:def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D40EA1-1AFF-4E73-AE60-7634F6F355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3725216"/>
      </p:ext>
    </p:extLst>
  </p:cSld>
  <p:clrMapOvr>
    <a:masterClrMapping/>
  </p:clrMapOvr>
  <p:hf hdr="0" ftr="0" dt="0"/>
</p:sldLayout>
</file>

<file path=ppt/slideLayouts/slideLayout10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E309376-7491-40E6-ABA6-FE76AABB8B32}" type="datetimeFigureOut">
              <a:rPr lang="en-US">
                <a:solidFill>
                  <a:prstClr val="black">
                    <a:tint val="75000"/>
                  </a:prstClr>
                </a:solidFill>
              </a:rPr>
              <a:pPr>
                <a:defRPr/>
              </a:pPr>
              <a:t>9/21/2021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A50DDD-EF4D-42A1-95DF-466471CFF7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7835937"/>
      </p:ext>
    </p:extLst>
  </p:cSld>
  <p:clrMapOvr>
    <a:masterClrMapping/>
  </p:clrMapOvr>
  <p:hf hdr="0" ftr="0" dt="0"/>
</p:sldLayout>
</file>

<file path=ppt/slideLayouts/slideLayout10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D83377C-8955-4C3A-B02E-4F410D2C6158}" type="datetimeFigureOut">
              <a:rPr lang="en-US">
                <a:solidFill>
                  <a:prstClr val="black">
                    <a:tint val="75000"/>
                  </a:prstClr>
                </a:solidFill>
              </a:rPr>
              <a:pPr>
                <a:defRPr/>
              </a:pPr>
              <a:t>9/21/2021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A29ED20-295A-44B1-81D3-74501B1E95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6087297"/>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600162"/>
      </p:ext>
    </p:extLst>
  </p:cSld>
  <p:clrMapOvr>
    <a:masterClrMapping/>
  </p:clrMapOvr>
  <p:timing>
    <p:tnLst>
      <p:par>
        <p:cTn id="1" dur="indefinite" restart="never" nodeType="tmRoot"/>
      </p:par>
    </p:tnLst>
  </p:timing>
</p:sldLayout>
</file>

<file path=ppt/slideLayouts/slideLayout10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4" name="Footer Placeholder 3"/>
          <p:cNvSpPr>
            <a:spLocks noGrp="1"/>
          </p:cNvSpPr>
          <p:nvPr>
            <p:ph type="ftr" sz="quarter" idx="11"/>
          </p:nvPr>
        </p:nvSpPr>
        <p:spPr/>
        <p:txBody>
          <a:bodyPr/>
          <a:lstStyle>
            <a:lvl1pPr algn="l"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5" name="Slide Number Placeholder 4"/>
          <p:cNvSpPr>
            <a:spLocks noGrp="1"/>
          </p:cNvSpPr>
          <p:nvPr>
            <p:ph type="sldNum" sz="quarter" idx="12"/>
          </p:nvPr>
        </p:nvSpPr>
        <p:spPr/>
        <p:txBody>
          <a:bodyPr/>
          <a:lstStyle>
            <a:lvl1pPr algn="l" eaLnBrk="1" fontAlgn="auto" hangingPunct="1">
              <a:spcBef>
                <a:spcPts val="0"/>
              </a:spcBef>
              <a:spcAft>
                <a:spcPts val="0"/>
              </a:spcAft>
              <a:defRPr sz="1350" smtClean="0">
                <a:solidFill>
                  <a:srgbClr val="000000"/>
                </a:solidFill>
                <a:latin typeface="Lato Light"/>
              </a:defRPr>
            </a:lvl1pPr>
          </a:lstStyle>
          <a:p>
            <a:pPr>
              <a:defRPr/>
            </a:pPr>
            <a:fld id="{14ADE717-9388-402D-8D60-C4137116FB21}" type="slidenum">
              <a:rPr lang="en-US" altLang="en-US"/>
              <a:pPr>
                <a:defRPr/>
              </a:pPr>
              <a:t>‹#›</a:t>
            </a:fld>
            <a:endParaRPr lang="en-US" altLang="en-US"/>
          </a:p>
        </p:txBody>
      </p:sp>
    </p:spTree>
    <p:extLst>
      <p:ext uri="{BB962C8B-B14F-4D97-AF65-F5344CB8AC3E}">
        <p14:creationId xmlns:p14="http://schemas.microsoft.com/office/powerpoint/2010/main" val="3286552916"/>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7BF5F7-AB16-4A24-9109-AC90A6AEF21C}" type="datetimeFigureOut">
              <a:rPr lang="en-US">
                <a:solidFill>
                  <a:prstClr val="black">
                    <a:tint val="75000"/>
                  </a:prstClr>
                </a:solidFill>
              </a:rPr>
              <a:pPr>
                <a:defRPr/>
              </a:pPr>
              <a:t>9/21/2021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491191-C361-4BD8-90FB-45DF1C661F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92744508"/>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4596568-22A0-4B45-A5C7-DD7A81016652}" type="datetimeFigureOut">
              <a:rPr lang="en-US">
                <a:solidFill>
                  <a:prstClr val="black">
                    <a:tint val="75000"/>
                  </a:prstClr>
                </a:solidFill>
              </a:rPr>
              <a:pPr>
                <a:defRPr/>
              </a:pPr>
              <a:t>9/21/2021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2421238-295F-4458-A528-9700150889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4012839"/>
      </p:ext>
    </p:extLst>
  </p:cSld>
  <p:clrMapOvr>
    <a:masterClrMapping/>
  </p:clrMapOvr>
  <p:hf hdr="0" ftr="0" dt="0"/>
</p:sldLayout>
</file>

<file path=ppt/slideLayouts/slideLayout10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C08904C-AB32-4C46-8A7D-CBDCB6E68FBE}" type="datetimeFigureOut">
              <a:rPr lang="en-US">
                <a:solidFill>
                  <a:prstClr val="black">
                    <a:tint val="75000"/>
                  </a:prstClr>
                </a:solidFill>
              </a:rPr>
              <a:pPr>
                <a:defRPr/>
              </a:pPr>
              <a:t>9/21/2021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97FF18-5AD6-4DED-89FB-D0146BB1FB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7807913"/>
      </p:ext>
    </p:extLst>
  </p:cSld>
  <p:clrMapOvr>
    <a:masterClrMapping/>
  </p:clrMapOvr>
  <p:hf hdr="0" ftr="0" dt="0"/>
</p:sldLayout>
</file>

<file path=ppt/slideLayouts/slideLayout10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F27A0D5-C750-42B3-A853-DE5A214A1B8F}" type="datetimeFigureOut">
              <a:rPr lang="en-US">
                <a:solidFill>
                  <a:prstClr val="black">
                    <a:tint val="75000"/>
                  </a:prstClr>
                </a:solidFill>
              </a:rPr>
              <a:pPr>
                <a:def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1E4267-F70F-42E4-A066-A9C18ACC3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3902863"/>
      </p:ext>
    </p:extLst>
  </p:cSld>
  <p:clrMapOvr>
    <a:masterClrMapping/>
  </p:clrMapOvr>
  <p:hf hdr="0" ftr="0" dt="0"/>
</p:sldLayout>
</file>

<file path=ppt/slideLayouts/slideLayout10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4390B29-2058-4D5C-80B4-C4F58668EF25}" type="datetimeFigureOut">
              <a:rPr lang="en-US">
                <a:solidFill>
                  <a:prstClr val="black">
                    <a:tint val="75000"/>
                  </a:prstClr>
                </a:solidFill>
              </a:rPr>
              <a:pPr>
                <a:def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2DA165-2903-4913-B9EB-E20164386E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5722856"/>
      </p:ext>
    </p:extLst>
  </p:cSld>
  <p:clrMapOvr>
    <a:masterClrMapping/>
  </p:clrMapOvr>
  <p:hf hdr="0" ftr="0" dt="0"/>
</p:sldLayout>
</file>

<file path=ppt/slideLayouts/slideLayout109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33015628"/>
      </p:ext>
    </p:extLst>
  </p:cSld>
  <p:clrMapOvr>
    <a:masterClrMapping/>
  </p:clrMapOvr>
  <p:timing>
    <p:tnLst>
      <p:par>
        <p:cTn id="1" dur="indefinite" restart="never" nodeType="tmRoot"/>
      </p:par>
    </p:tnLst>
  </p:timing>
</p:sldLayout>
</file>

<file path=ppt/slideLayouts/slideLayout110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59956"/>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30704"/>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895804"/>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273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91972739"/>
      </p:ext>
    </p:extLst>
  </p:cSld>
  <p:clrMapOvr>
    <a:masterClrMapping/>
  </p:clrMapOvr>
  <p:timing>
    <p:tnLst>
      <p:par>
        <p:cTn id="1" dur="indefinite" restart="never" nodeType="tmRoot"/>
      </p:par>
    </p:tnLst>
  </p:timing>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484092"/>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07567"/>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369504"/>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602691"/>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496869"/>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74322"/>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73554620"/>
      </p:ext>
    </p:extLst>
  </p:cSld>
  <p:clrMapOvr>
    <a:masterClrMapping/>
  </p:clrMapOvr>
  <p:timing>
    <p:tnLst>
      <p:par>
        <p:cTn id="1" dur="indefinite" restart="never" nodeType="tmRoot"/>
      </p:par>
    </p:tnLst>
  </p:timing>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406883"/>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227560"/>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250264"/>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5971471"/>
      </p:ext>
    </p:extLst>
  </p:cSld>
  <p:clrMapOvr>
    <a:masterClrMapping/>
  </p:clrMapOvr>
  <p:timing>
    <p:tnLst>
      <p:par>
        <p:cTn id="1" dur="indefinite" restart="never" nodeType="tmRoot"/>
      </p:par>
    </p:tnLst>
  </p:timing>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221120"/>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890040"/>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867423"/>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00562153"/>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58717044"/>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3018031"/>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49904016"/>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45526584"/>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857754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85414275"/>
      </p:ext>
    </p:extLst>
  </p:cSld>
  <p:clrMapOvr>
    <a:masterClrMapping/>
  </p:clrMapOvr>
  <p:timing>
    <p:tnLst>
      <p:par>
        <p:cTn id="1" dur="indefinite" restart="never" nodeType="tmRoot"/>
      </p:par>
    </p:tnLst>
  </p:timing>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89857"/>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97955"/>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431334"/>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581647"/>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1713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7950156"/>
      </p:ext>
    </p:extLst>
  </p:cSld>
  <p:clrMapOvr>
    <a:masterClrMapping/>
  </p:clrMapOvr>
  <p:timing>
    <p:tnLst>
      <p:par>
        <p:cT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115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7756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920761207"/>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014109"/>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307503"/>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612839"/>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490210"/>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739312"/>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538508"/>
      </p:ext>
    </p:extLst>
  </p:cSld>
  <p:clrMapOvr>
    <a:masterClrMapping/>
  </p:clrMapOvr>
  <p:timing>
    <p:tnLst>
      <p:par>
        <p:cTn id="1" dur="indefinite" restart="never" nodeType="tmRoot"/>
      </p:par>
    </p:tnLst>
  </p:timing>
</p:sldLayout>
</file>

<file path=ppt/slideLayouts/slideLayout117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64840"/>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17477"/>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809379"/>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863966"/>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08097"/>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927636"/>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18781"/>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37470"/>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72289"/>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4882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504585030"/>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17586"/>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548416"/>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272839"/>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403437"/>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77378"/>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686159"/>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433983"/>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525725"/>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355688"/>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3582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520047"/>
      </p:ext>
    </p:extLst>
  </p:cSld>
  <p:clrMapOvr>
    <a:masterClrMapping/>
  </p:clrMapOvr>
  <p:timing>
    <p:tnLst>
      <p:par>
        <p:cTn id="1" dur="indefinite" restart="never" nodeType="tmRoot"/>
      </p:par>
    </p:tnLst>
  </p:timing>
</p:sldLayout>
</file>

<file path=ppt/slideLayouts/slideLayout1190.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826304"/>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00148381"/>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6312519"/>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1604263"/>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8369043"/>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82971528"/>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1094706"/>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979732"/>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24556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197650162"/>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19642"/>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359355"/>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12880"/>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738263"/>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816506"/>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7738607"/>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229642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872536"/>
      </p:ext>
    </p:extLst>
  </p:cSld>
  <p:clrMapOvr>
    <a:masterClrMapping/>
  </p:clrMapOvr>
  <p:timing>
    <p:tnLst>
      <p:par>
        <p:cTn id="1" dur="indefinite" restart="never" nodeType="tmRoot"/>
      </p:par>
    </p:tnLst>
  </p:timing>
</p:sldLayout>
</file>

<file path=ppt/slideLayouts/slideLayout1210.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65742268"/>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9809176"/>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01166351"/>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8015865"/>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00539"/>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01129"/>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9375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170933360"/>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203039"/>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039795"/>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79931"/>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752889"/>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037653"/>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104568"/>
      </p:ext>
    </p:extLst>
  </p:cSld>
  <p:clrMapOvr>
    <a:masterClrMapping/>
  </p:clrMapOvr>
  <p:timing>
    <p:tnLst>
      <p:par>
        <p:cTn id="1" dur="indefinite" restart="never" nodeType="tmRoot"/>
      </p:par>
    </p:tnLst>
  </p:timing>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050043"/>
      </p:ext>
    </p:extLst>
  </p:cSld>
  <p:clrMapOvr>
    <a:masterClrMapping/>
  </p:clrMapOvr>
  <p:transition spd="slow" advClick="0" advTm="0">
    <p:random/>
  </p:transition>
</p:sldLayout>
</file>

<file path=ppt/slideLayouts/slideLayout123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37080"/>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807743"/>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538817"/>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871267933"/>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040443"/>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115376"/>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322685"/>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29056867"/>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4688167"/>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9262263"/>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08480268"/>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64440487"/>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1308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7854495"/>
      </p:ext>
    </p:extLst>
  </p:cSld>
  <p:clrMapOvr>
    <a:masterClrMapping/>
  </p:clrMapOvr>
  <p:timing>
    <p:tnLst>
      <p:par>
        <p:cTn id="1" dur="indefinite" restart="never" nodeType="tmRoot"/>
      </p:par>
    </p:tnLst>
  </p:timing>
</p:sldLayout>
</file>

<file path=ppt/slideLayouts/slideLayout1250.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74185"/>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95367"/>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58214"/>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849181"/>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798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232323"/>
      </p:ext>
    </p:extLst>
  </p:cSld>
  <p:clrMapOvr>
    <a:masterClrMapping/>
  </p:clrMapOvr>
  <p:timing>
    <p:tnLst>
      <p:par>
        <p:cTn id="1" dur="indefinite" restart="never" nodeType="tmRoot"/>
      </p:par>
    </p:tnLst>
  </p:timing>
</p:sldLayout>
</file>

<file path=ppt/slideLayouts/slideLayout1260.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16252"/>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7152985"/>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1542159"/>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87848123"/>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7591832"/>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67891445"/>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3167972"/>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265763"/>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10844669"/>
      </p:ext>
    </p:extLst>
  </p:cSld>
  <p:clrMapOvr>
    <a:masterClrMapping/>
  </p:clrMapOvr>
  <p:timing>
    <p:tnLst>
      <p:par>
        <p:cTn id="1" dur="indefinite" restart="never" nodeType="tmRoot"/>
      </p:par>
    </p:tnLst>
  </p:timing>
</p:sldLayout>
</file>

<file path=ppt/slideLayouts/slideLayout1270.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62998"/>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000441"/>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116316"/>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16663"/>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071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58362658"/>
      </p:ext>
    </p:extLst>
  </p:cSld>
  <p:clrMapOvr>
    <a:masterClrMapping/>
  </p:clrMapOvr>
  <p:timing>
    <p:tnLst>
      <p:par>
        <p:cTn id="1" dur="indefinite" restart="never" nodeType="tmRoot"/>
      </p:par>
    </p:tnLst>
  </p:timing>
</p:sldLayout>
</file>

<file path=ppt/slideLayouts/slideLayout128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031032"/>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916363"/>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83862"/>
      </p:ext>
    </p:extLst>
  </p:cSld>
  <p:clrMapOvr>
    <a:masterClrMapping/>
  </p:clrMapOvr>
  <p:transition spd="slow" advClick="0" advTm="0">
    <p:random/>
  </p:transition>
</p:sldLayout>
</file>

<file path=ppt/slideLayouts/slideLayout1285.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36751"/>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1288.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101297"/>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4292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48962740"/>
      </p:ext>
    </p:extLst>
  </p:cSld>
  <p:clrMapOvr>
    <a:masterClrMapping/>
  </p:clrMapOvr>
  <p:timing>
    <p:tnLst>
      <p:par>
        <p:cTn id="1" dur="indefinite" restart="never" nodeType="tmRoot"/>
      </p:par>
    </p:tnLst>
  </p:timing>
</p:sldLayout>
</file>

<file path=ppt/slideLayouts/slideLayout1290.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250358"/>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79324"/>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72942"/>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92365"/>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4078"/>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083743"/>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1297.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635339"/>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511182"/>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67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841244"/>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82550670"/>
      </p:ext>
    </p:extLst>
  </p:cSld>
  <p:clrMapOvr>
    <a:masterClrMapping/>
  </p:clrMapOvr>
  <p:timing>
    <p:tnLst>
      <p:par>
        <p:cTn id="1" dur="indefinite" restart="never" nodeType="tmRoot"/>
      </p:par>
    </p:tnLst>
  </p:timing>
</p:sldLayout>
</file>

<file path=ppt/slideLayouts/slideLayout1300.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759219"/>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2888"/>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144329"/>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822813"/>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4256"/>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130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130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5415177"/>
      </p:ext>
    </p:extLst>
  </p:cSld>
  <p:clrMapOvr>
    <a:masterClrMapping/>
  </p:clrMapOvr>
  <p:timing>
    <p:tnLst>
      <p:par>
        <p:cTn id="1" dur="indefinite" restart="never" nodeType="tmRoot"/>
      </p:par>
    </p:tnLst>
  </p:timing>
</p:sldLayout>
</file>

<file path=ppt/slideLayouts/slideLayout1310.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12293"/>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1312.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95139"/>
      </p:ext>
    </p:extLst>
  </p:cSld>
  <p:clrMapOvr>
    <a:masterClrMapping/>
  </p:clrMapOvr>
</p:sldLayout>
</file>

<file path=ppt/slideLayouts/slideLayout1313.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711804"/>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388757"/>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221229"/>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093364"/>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54569"/>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62283"/>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518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10558546"/>
      </p:ext>
    </p:extLst>
  </p:cSld>
  <p:clrMapOvr>
    <a:masterClrMapping/>
  </p:clrMapOvr>
  <p:timing>
    <p:tnLst>
      <p:par>
        <p:cTn id="1" dur="indefinite" restart="never" nodeType="tmRoot"/>
      </p:par>
    </p:tnLst>
  </p:timing>
</p:sldLayout>
</file>

<file path=ppt/slideLayouts/slideLayout132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1321.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9626"/>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267391"/>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45913"/>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682152"/>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077419"/>
      </p:ext>
    </p:extLst>
  </p:cSld>
  <p:clrMapOvr>
    <a:masterClrMapping/>
  </p:clrMapOvr>
</p:sldLayout>
</file>

<file path=ppt/slideLayouts/slideLayout1326.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299086"/>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720377"/>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276686"/>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996680430"/>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190878"/>
      </p:ext>
    </p:extLst>
  </p:cSld>
  <p:clrMapOvr>
    <a:masterClrMapping/>
  </p:clrMapOvr>
  <p:transition spd="slow" advClick="0" advTm="4000">
    <p:comb/>
  </p:transition>
</p:sldLayout>
</file>

<file path=ppt/slideLayouts/slideLayout1331.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396862"/>
      </p:ext>
    </p:extLst>
  </p:cSld>
  <p:clrMapOvr>
    <a:masterClrMapping/>
  </p:clrMapOvr>
  <p:transition spd="slow"/>
</p:sldLayout>
</file>

<file path=ppt/slideLayouts/slideLayout1332.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004608706"/>
      </p:ext>
    </p:extLst>
  </p:cSld>
  <p:clrMapOvr>
    <a:masterClrMapping/>
  </p:clrMapOvr>
  <p:transition spd="slow"/>
</p:sldLayout>
</file>

<file path=ppt/slideLayouts/slideLayout133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82715"/>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1335.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556030"/>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08918"/>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622172"/>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75720"/>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4021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465161"/>
      </p:ext>
    </p:extLst>
  </p:cSld>
  <p:clrMapOvr>
    <a:masterClrMapping/>
  </p:clrMapOvr>
  <p:timing>
    <p:tnLst>
      <p:par>
        <p:cTn id="1" dur="indefinite" restart="never" nodeType="tmRoot"/>
      </p:par>
    </p:tnLst>
  </p:timing>
</p:sldLayout>
</file>

<file path=ppt/slideLayouts/slideLayout1340.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401502"/>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326252"/>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122393"/>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134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52682"/>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606236"/>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05032"/>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662156"/>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512710"/>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595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599145320"/>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48378"/>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797350"/>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075360"/>
      </p:ext>
    </p:extLst>
  </p:cSld>
  <p:clrMapOvr>
    <a:masterClrMapping/>
  </p:clrMapOvr>
  <p:transition spd="slow" advClick="0" advTm="4000">
    <p:comb/>
  </p:transition>
</p:sldLayout>
</file>

<file path=ppt/slideLayouts/slideLayout1354.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991113"/>
      </p:ext>
    </p:extLst>
  </p:cSld>
  <p:clrMapOvr>
    <a:masterClrMapping/>
  </p:clrMapOvr>
  <p:transition spd="slow"/>
</p:sldLayout>
</file>

<file path=ppt/slideLayouts/slideLayout1355.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50784296"/>
      </p:ext>
    </p:extLst>
  </p:cSld>
  <p:clrMapOvr>
    <a:masterClrMapping/>
  </p:clrMapOvr>
  <p:transition spd="slow"/>
</p:sldLayout>
</file>

<file path=ppt/slideLayouts/slideLayout1356.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847431"/>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1358.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957507"/>
      </p:ext>
    </p:extLst>
  </p:cSld>
  <p:clrMapOvr>
    <a:masterClrMapping/>
  </p:clrMapOvr>
</p:sldLayout>
</file>

<file path=ppt/slideLayouts/slideLayout1359.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9696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790994"/>
      </p:ext>
    </p:extLst>
  </p:cSld>
  <p:clrMapOvr>
    <a:masterClrMapping/>
  </p:clrMapOvr>
  <p:timing>
    <p:tnLst>
      <p:par>
        <p:cTn id="1" dur="indefinite" restart="never" nodeType="tmRoot"/>
      </p:par>
    </p:tnLst>
  </p:timing>
</p:sldLayout>
</file>

<file path=ppt/slideLayouts/slideLayout1360.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949248"/>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84615"/>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487414"/>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50170"/>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439667"/>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346808"/>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1367.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423777"/>
      </p:ext>
    </p:extLst>
  </p:cSld>
  <p:clrMapOvr>
    <a:masterClrMapping/>
  </p:clrMapOvr>
</p:sldLayout>
</file>

<file path=ppt/slideLayouts/slideLayout1368.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324410"/>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131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685893652"/>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94715"/>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896193"/>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7805"/>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92342"/>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347080"/>
      </p:ext>
    </p:extLst>
  </p:cSld>
  <p:clrMapOvr>
    <a:masterClrMapping/>
  </p:clrMapOvr>
</p:sldLayout>
</file>

<file path=ppt/slideLayouts/slideLayout137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1376.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159103"/>
      </p:ext>
    </p:extLst>
  </p:cSld>
  <p:clrMapOvr>
    <a:masterClrMapping/>
  </p:clrMapOvr>
  <p:transition spd="slow" advClick="0" advTm="4000">
    <p:comb/>
  </p:transition>
</p:sldLayout>
</file>

<file path=ppt/slideLayouts/slideLayout1377.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20298"/>
      </p:ext>
    </p:extLst>
  </p:cSld>
  <p:clrMapOvr>
    <a:masterClrMapping/>
  </p:clrMapOvr>
  <p:transition spd="slow"/>
</p:sldLayout>
</file>

<file path=ppt/slideLayouts/slideLayout1378.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108832356"/>
      </p:ext>
    </p:extLst>
  </p:cSld>
  <p:clrMapOvr>
    <a:masterClrMapping/>
  </p:clrMapOvr>
  <p:transition spd="slow"/>
</p:sldLayout>
</file>

<file path=ppt/slideLayouts/slideLayout137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412406"/>
      </p:ext>
    </p:extLst>
  </p:cSld>
  <p:clrMapOvr>
    <a:masterClrMapping/>
  </p:clrMapOvr>
  <p:timing>
    <p:tnLst>
      <p:par>
        <p:cTn id="1" dur="indefinite" restart="never" nodeType="tmRoot"/>
      </p:par>
    </p:tnLst>
  </p:timing>
</p:sldLayout>
</file>

<file path=ppt/slideLayouts/slideLayout138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446652"/>
      </p:ext>
    </p:extLst>
  </p:cSld>
  <p:clrMapOvr>
    <a:masterClrMapping/>
  </p:clrMapOvr>
</p:sldLayout>
</file>

<file path=ppt/slideLayouts/slideLayout138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914361"/>
      </p:ext>
    </p:extLst>
  </p:cSld>
  <p:clrMapOvr>
    <a:masterClrMapping/>
  </p:clrMapOvr>
</p:sldLayout>
</file>

<file path=ppt/slideLayouts/slideLayout138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96289"/>
      </p:ext>
    </p:extLst>
  </p:cSld>
  <p:clrMapOvr>
    <a:masterClrMapping/>
  </p:clrMapOvr>
</p:sldLayout>
</file>

<file path=ppt/slideLayouts/slideLayout138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343807"/>
      </p:ext>
    </p:extLst>
  </p:cSld>
  <p:clrMapOvr>
    <a:masterClrMapping/>
  </p:clrMapOvr>
</p:sldLayout>
</file>

<file path=ppt/slideLayouts/slideLayout1384.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203020"/>
      </p:ext>
    </p:extLst>
  </p:cSld>
  <p:clrMapOvr>
    <a:masterClrMapping/>
  </p:clrMapOvr>
</p:sldLayout>
</file>

<file path=ppt/slideLayouts/slideLayout1385.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196587"/>
      </p:ext>
    </p:extLst>
  </p:cSld>
  <p:clrMapOvr>
    <a:masterClrMapping/>
  </p:clrMapOvr>
</p:sldLayout>
</file>

<file path=ppt/slideLayouts/slideLayout1386.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812826"/>
      </p:ext>
    </p:extLst>
  </p:cSld>
  <p:clrMapOvr>
    <a:masterClrMapping/>
  </p:clrMapOvr>
</p:sldLayout>
</file>

<file path=ppt/slideLayouts/slideLayout1387.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69181"/>
      </p:ext>
    </p:extLst>
  </p:cSld>
  <p:clrMapOvr>
    <a:masterClrMapping/>
  </p:clrMapOvr>
</p:sldLayout>
</file>

<file path=ppt/slideLayouts/slideLayout1388.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564564"/>
      </p:ext>
    </p:extLst>
  </p:cSld>
  <p:clrMapOvr>
    <a:masterClrMapping/>
  </p:clrMapOvr>
</p:sldLayout>
</file>

<file path=ppt/slideLayouts/slideLayout138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1910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386831626"/>
      </p:ext>
    </p:extLst>
  </p:cSld>
  <p:clrMapOvr>
    <a:masterClrMapping/>
  </p:clrMapOvr>
</p:sldLayout>
</file>

<file path=ppt/slideLayouts/slideLayout1390.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764089"/>
      </p:ext>
    </p:extLst>
  </p:cSld>
  <p:clrMapOvr>
    <a:masterClrMapping/>
  </p:clrMapOvr>
</p:sldLayout>
</file>

<file path=ppt/slideLayouts/slideLayout1391.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04465"/>
      </p:ext>
    </p:extLst>
  </p:cSld>
  <p:clrMapOvr>
    <a:masterClrMapping/>
  </p:clrMapOvr>
</p:sldLayout>
</file>

<file path=ppt/slideLayouts/slideLayout1392.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33456"/>
      </p:ext>
    </p:extLst>
  </p:cSld>
  <p:clrMapOvr>
    <a:masterClrMapping/>
  </p:clrMapOvr>
</p:sldLayout>
</file>

<file path=ppt/slideLayouts/slideLayout1393.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98845"/>
      </p:ext>
    </p:extLst>
  </p:cSld>
  <p:clrMapOvr>
    <a:masterClrMapping/>
  </p:clrMapOvr>
</p:sldLayout>
</file>

<file path=ppt/slideLayouts/slideLayout1394.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71352"/>
      </p:ext>
    </p:extLst>
  </p:cSld>
  <p:clrMapOvr>
    <a:masterClrMapping/>
  </p:clrMapOvr>
</p:sldLayout>
</file>

<file path=ppt/slideLayouts/slideLayout1395.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908119"/>
      </p:ext>
    </p:extLst>
  </p:cSld>
  <p:clrMapOvr>
    <a:masterClrMapping/>
  </p:clrMapOvr>
</p:sldLayout>
</file>

<file path=ppt/slideLayouts/slideLayout1396.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2105"/>
      </p:ext>
    </p:extLst>
  </p:cSld>
  <p:clrMapOvr>
    <a:masterClrMapping/>
  </p:clrMapOvr>
</p:sldLayout>
</file>

<file path=ppt/slideLayouts/slideLayout1397.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77598"/>
      </p:ext>
    </p:extLst>
  </p:cSld>
  <p:clrMapOvr>
    <a:masterClrMapping/>
  </p:clrMapOvr>
</p:sldLayout>
</file>

<file path=ppt/slideLayouts/slideLayout1398.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628353"/>
      </p:ext>
    </p:extLst>
  </p:cSld>
  <p:clrMapOvr>
    <a:masterClrMapping/>
  </p:clrMapOvr>
</p:sldLayout>
</file>

<file path=ppt/slideLayouts/slideLayout1399.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879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221419"/>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272397"/>
      </p:ext>
    </p:extLst>
  </p:cSld>
  <p:clrMapOvr>
    <a:masterClrMapping/>
  </p:clrMapOvr>
  <p:timing>
    <p:tnLst>
      <p:par>
        <p:cTn id="1" dur="indefinite" restart="never" nodeType="tmRoot"/>
      </p:par>
    </p:tnLst>
  </p:timing>
</p:sldLayout>
</file>

<file path=ppt/slideLayouts/slideLayout1400.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867267"/>
      </p:ext>
    </p:extLst>
  </p:cSld>
  <p:clrMapOvr>
    <a:masterClrMapping/>
  </p:clrMapOvr>
</p:sldLayout>
</file>

<file path=ppt/slideLayouts/slideLayout1401.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06201848"/>
      </p:ext>
    </p:extLst>
  </p:cSld>
  <p:clrMapOvr>
    <a:masterClrMapping/>
  </p:clrMapOvr>
</p:sldLayout>
</file>

<file path=ppt/slideLayouts/slideLayout1402.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43026584"/>
      </p:ext>
    </p:extLst>
  </p:cSld>
  <p:clrMapOvr>
    <a:masterClrMapping/>
  </p:clrMapOvr>
</p:sldLayout>
</file>

<file path=ppt/slideLayouts/slideLayout1403.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1468537"/>
      </p:ext>
    </p:extLst>
  </p:cSld>
  <p:clrMapOvr>
    <a:masterClrMapping/>
  </p:clrMapOvr>
</p:sldLayout>
</file>

<file path=ppt/slideLayouts/slideLayout1404.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4716956"/>
      </p:ext>
    </p:extLst>
  </p:cSld>
  <p:clrMapOvr>
    <a:masterClrMapping/>
  </p:clrMapOvr>
</p:sldLayout>
</file>

<file path=ppt/slideLayouts/slideLayout1405.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1941008"/>
      </p:ext>
    </p:extLst>
  </p:cSld>
  <p:clrMapOvr>
    <a:masterClrMapping/>
  </p:clrMapOvr>
</p:sldLayout>
</file>

<file path=ppt/slideLayouts/slideLayout1406.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510105"/>
      </p:ext>
    </p:extLst>
  </p:cSld>
  <p:clrMapOvr>
    <a:masterClrMapping/>
  </p:clrMapOvr>
</p:sldLayout>
</file>

<file path=ppt/slideLayouts/slideLayout1407.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1408.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964525"/>
      </p:ext>
    </p:extLst>
  </p:cSld>
  <p:clrMapOvr>
    <a:masterClrMapping/>
  </p:clrMapOvr>
</p:sldLayout>
</file>

<file path=ppt/slideLayouts/slideLayout1409.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750894500"/>
      </p:ext>
    </p:extLst>
  </p:cSld>
  <p:clrMapOvr>
    <a:masterClrMapping/>
  </p:clrMapOvr>
</p:sldLayout>
</file>

<file path=ppt/slideLayouts/slideLayout1410.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30707"/>
      </p:ext>
    </p:extLst>
  </p:cSld>
  <p:clrMapOvr>
    <a:masterClrMapping/>
  </p:clrMapOvr>
</p:sldLayout>
</file>

<file path=ppt/slideLayouts/slideLayout1411.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1412.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981973"/>
      </p:ext>
    </p:extLst>
  </p:cSld>
  <p:clrMapOvr>
    <a:masterClrMapping/>
  </p:clrMapOvr>
</p:sldLayout>
</file>

<file path=ppt/slideLayouts/slideLayout1413.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1414.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419636"/>
      </p:ext>
    </p:extLst>
  </p:cSld>
  <p:clrMapOvr>
    <a:masterClrMapping/>
  </p:clrMapOvr>
</p:sldLayout>
</file>

<file path=ppt/slideLayouts/slideLayout1415.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1416.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220026"/>
      </p:ext>
    </p:extLst>
  </p:cSld>
  <p:clrMapOvr>
    <a:masterClrMapping/>
  </p:clrMapOvr>
</p:sldLayout>
</file>

<file path=ppt/slideLayouts/slideLayout1417.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02606"/>
      </p:ext>
    </p:extLst>
  </p:cSld>
  <p:clrMapOvr>
    <a:masterClrMapping/>
  </p:clrMapOvr>
</p:sldLayout>
</file>

<file path=ppt/slideLayouts/slideLayout1418.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3763206"/>
      </p:ext>
    </p:extLst>
  </p:cSld>
  <p:clrMapOvr>
    <a:masterClrMapping/>
  </p:clrMapOvr>
</p:sldLayout>
</file>

<file path=ppt/slideLayouts/slideLayout1419.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424423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937818"/>
      </p:ext>
    </p:extLst>
  </p:cSld>
  <p:clrMapOvr>
    <a:masterClrMapping/>
  </p:clrMapOvr>
  <p:timing>
    <p:tnLst>
      <p:par>
        <p:cTn id="1" dur="indefinite" restart="never" nodeType="tmRoot"/>
      </p:par>
    </p:tnLst>
  </p:timing>
</p:sldLayout>
</file>

<file path=ppt/slideLayouts/slideLayout1420.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5368101"/>
      </p:ext>
    </p:extLst>
  </p:cSld>
  <p:clrMapOvr>
    <a:masterClrMapping/>
  </p:clrMapOvr>
</p:sldLayout>
</file>

<file path=ppt/slideLayouts/slideLayout1421.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2528458"/>
      </p:ext>
    </p:extLst>
  </p:cSld>
  <p:clrMapOvr>
    <a:masterClrMapping/>
  </p:clrMapOvr>
</p:sldLayout>
</file>

<file path=ppt/slideLayouts/slideLayout1422.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3829337"/>
      </p:ext>
    </p:extLst>
  </p:cSld>
  <p:clrMapOvr>
    <a:masterClrMapping/>
  </p:clrMapOvr>
</p:sldLayout>
</file>

<file path=ppt/slideLayouts/slideLayout1423.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13565280"/>
      </p:ext>
    </p:extLst>
  </p:cSld>
  <p:clrMapOvr>
    <a:masterClrMapping/>
  </p:clrMapOvr>
</p:sldLayout>
</file>

<file path=ppt/slideLayouts/slideLayout1424.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1425.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402989"/>
      </p:ext>
    </p:extLst>
  </p:cSld>
  <p:clrMapOvr>
    <a:masterClrMapping/>
  </p:clrMapOvr>
</p:sldLayout>
</file>

<file path=ppt/slideLayouts/slideLayout1426.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1427.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34055"/>
      </p:ext>
    </p:extLst>
  </p:cSld>
  <p:clrMapOvr>
    <a:masterClrMapping/>
  </p:clrMapOvr>
</p:sldLayout>
</file>

<file path=ppt/slideLayouts/slideLayout1428.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1429.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7732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cs typeface="Arial" panose="020B0604020202020204" pitchFamily="34" charset="0"/>
              </a:rPr>
              <a:pPr defTabSz="913532"/>
              <a:t>2021/9/21</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72999657"/>
      </p:ext>
    </p:extLst>
  </p:cSld>
  <p:clrMapOvr>
    <a:masterClrMapping/>
  </p:clrMapOvr>
  <p:timing>
    <p:tnLst>
      <p:par>
        <p:cTn id="1" dur="indefinite" restart="never" nodeType="tmRoot"/>
      </p:par>
    </p:tnLst>
  </p:timing>
</p:sldLayout>
</file>

<file path=ppt/slideLayouts/slideLayout1430.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1431.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083520"/>
      </p:ext>
    </p:extLst>
  </p:cSld>
  <p:clrMapOvr>
    <a:masterClrMapping/>
  </p:clrMapOvr>
</p:sldLayout>
</file>

<file path=ppt/slideLayouts/slideLayout1432.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1433.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457008"/>
      </p:ext>
    </p:extLst>
  </p:cSld>
  <p:clrMapOvr>
    <a:masterClrMapping/>
  </p:clrMapOvr>
</p:sldLayout>
</file>

<file path=ppt/slideLayouts/slideLayout1434.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1435.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1436.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60829"/>
      </p:ext>
    </p:extLst>
  </p:cSld>
  <p:clrMapOvr>
    <a:masterClrMapping/>
  </p:clrMapOvr>
</p:sldLayout>
</file>

<file path=ppt/slideLayouts/slideLayout1437.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6287"/>
      </p:ext>
    </p:extLst>
  </p:cSld>
  <p:clrMapOvr>
    <a:masterClrMapping/>
  </p:clrMapOvr>
</p:sldLayout>
</file>

<file path=ppt/slideLayouts/slideLayout1438.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908099"/>
      </p:ext>
    </p:extLst>
  </p:cSld>
  <p:clrMapOvr>
    <a:masterClrMapping/>
  </p:clrMapOvr>
</p:sldLayout>
</file>

<file path=ppt/slideLayouts/slideLayout1439.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180700364"/>
      </p:ext>
    </p:extLst>
  </p:cSld>
  <p:clrMapOvr>
    <a:masterClrMapping/>
  </p:clrMapOvr>
</p:sldLayout>
</file>

<file path=ppt/slideLayouts/slideLayout1440.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1441.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130869"/>
      </p:ext>
    </p:extLst>
  </p:cSld>
  <p:clrMapOvr>
    <a:masterClrMapping/>
  </p:clrMapOvr>
  <p:transition spd="slow" advClick="0" advTm="0">
    <p:random/>
  </p:transition>
</p:sldLayout>
</file>

<file path=ppt/slideLayouts/slideLayout1442.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1443.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599010"/>
      </p:ext>
    </p:extLst>
  </p:cSld>
  <p:clrMapOvr>
    <a:masterClrMapping/>
  </p:clrMapOvr>
</p:sldLayout>
</file>

<file path=ppt/slideLayouts/slideLayout1444.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66827"/>
      </p:ext>
    </p:extLst>
  </p:cSld>
  <p:clrMapOvr>
    <a:masterClrMapping/>
  </p:clrMapOvr>
</p:sldLayout>
</file>

<file path=ppt/slideLayouts/slideLayout1445.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683930"/>
      </p:ext>
    </p:extLst>
  </p:cSld>
  <p:clrMapOvr>
    <a:masterClrMapping/>
  </p:clrMapOvr>
</p:sldLayout>
</file>

<file path=ppt/slideLayouts/slideLayout1446.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929739"/>
      </p:ext>
    </p:extLst>
  </p:cSld>
  <p:clrMapOvr>
    <a:masterClrMapping/>
  </p:clrMapOvr>
</p:sldLayout>
</file>

<file path=ppt/slideLayouts/slideLayout1447.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284697"/>
      </p:ext>
    </p:extLst>
  </p:cSld>
  <p:clrMapOvr>
    <a:masterClrMapping/>
  </p:clrMapOvr>
</p:sldLayout>
</file>

<file path=ppt/slideLayouts/slideLayout1448.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602385"/>
      </p:ext>
    </p:extLst>
  </p:cSld>
  <p:clrMapOvr>
    <a:masterClrMapping/>
  </p:clrMapOvr>
</p:sldLayout>
</file>

<file path=ppt/slideLayouts/slideLayout1449.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384921"/>
      </p:ext>
    </p:extLst>
  </p:cSld>
  <p:clrMapOvr>
    <a:masterClrMapping/>
  </p:clrMapOvr>
</p:sldLayout>
</file>

<file path=ppt/slideLayouts/slideLayout1450.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1451.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684593"/>
      </p:ext>
    </p:extLst>
  </p:cSld>
  <p:clrMapOvr>
    <a:masterClrMapping/>
  </p:clrMapOvr>
</p:sldLayout>
</file>

<file path=ppt/slideLayouts/slideLayout1452.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955836"/>
      </p:ext>
    </p:extLst>
  </p:cSld>
  <p:clrMapOvr>
    <a:masterClrMapping/>
  </p:clrMapOvr>
</p:sldLayout>
</file>

<file path=ppt/slideLayouts/slideLayout1453.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113011"/>
      </p:ext>
    </p:extLst>
  </p:cSld>
  <p:clrMapOvr>
    <a:masterClrMapping/>
  </p:clrMapOvr>
</p:sldLayout>
</file>

<file path=ppt/slideLayouts/slideLayout145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20591"/>
      </p:ext>
    </p:extLst>
  </p:cSld>
  <p:clrMapOvr>
    <a:masterClrMapping/>
  </p:clrMapOvr>
</p:sldLayout>
</file>

<file path=ppt/slideLayouts/slideLayout145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470931"/>
      </p:ext>
    </p:extLst>
  </p:cSld>
  <p:clrMapOvr>
    <a:masterClrMapping/>
  </p:clrMapOvr>
</p:sldLayout>
</file>

<file path=ppt/slideLayouts/slideLayout145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617103"/>
      </p:ext>
    </p:extLst>
  </p:cSld>
  <p:clrMapOvr>
    <a:masterClrMapping/>
  </p:clrMapOvr>
</p:sldLayout>
</file>

<file path=ppt/slideLayouts/slideLayout145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618934"/>
      </p:ext>
    </p:extLst>
  </p:cSld>
  <p:clrMapOvr>
    <a:masterClrMapping/>
  </p:clrMapOvr>
</p:sldLayout>
</file>

<file path=ppt/slideLayouts/slideLayout1458.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210042"/>
      </p:ext>
    </p:extLst>
  </p:cSld>
  <p:clrMapOvr>
    <a:masterClrMapping/>
  </p:clrMapOvr>
</p:sldLayout>
</file>

<file path=ppt/slideLayouts/slideLayout1459.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863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864164"/>
      </p:ext>
    </p:extLst>
  </p:cSld>
  <p:clrMapOvr>
    <a:masterClrMapping/>
  </p:clrMapOvr>
</p:sldLayout>
</file>

<file path=ppt/slideLayouts/slideLayout1460.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137226"/>
      </p:ext>
    </p:extLst>
  </p:cSld>
  <p:clrMapOvr>
    <a:masterClrMapping/>
  </p:clrMapOvr>
</p:sldLayout>
</file>

<file path=ppt/slideLayouts/slideLayout1461.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775442"/>
      </p:ext>
    </p:extLst>
  </p:cSld>
  <p:clrMapOvr>
    <a:masterClrMapping/>
  </p:clrMapOvr>
</p:sldLayout>
</file>

<file path=ppt/slideLayouts/slideLayout146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725211"/>
      </p:ext>
    </p:extLst>
  </p:cSld>
  <p:clrMapOvr>
    <a:masterClrMapping/>
  </p:clrMapOvr>
</p:sldLayout>
</file>

<file path=ppt/slideLayouts/slideLayout1463.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701669"/>
      </p:ext>
    </p:extLst>
  </p:cSld>
  <p:clrMapOvr>
    <a:masterClrMapping/>
  </p:clrMapOvr>
</p:sldLayout>
</file>

<file path=ppt/slideLayouts/slideLayout1464.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04309"/>
      </p:ext>
    </p:extLst>
  </p:cSld>
  <p:clrMapOvr>
    <a:masterClrMapping/>
  </p:clrMapOvr>
</p:sldLayout>
</file>

<file path=ppt/slideLayouts/slideLayout1465.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81073"/>
      </p:ext>
    </p:extLst>
  </p:cSld>
  <p:clrMapOvr>
    <a:masterClrMapping/>
  </p:clrMapOvr>
</p:sldLayout>
</file>

<file path=ppt/slideLayouts/slideLayout1466.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495800"/>
      </p:ext>
    </p:extLst>
  </p:cSld>
  <p:clrMapOvr>
    <a:masterClrMapping/>
  </p:clrMapOvr>
</p:sldLayout>
</file>

<file path=ppt/slideLayouts/slideLayout1467.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716951"/>
      </p:ext>
    </p:extLst>
  </p:cSld>
  <p:clrMapOvr>
    <a:masterClrMapping/>
  </p:clrMapOvr>
</p:sldLayout>
</file>

<file path=ppt/slideLayouts/slideLayout1468.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309872"/>
      </p:ext>
    </p:extLst>
  </p:cSld>
  <p:clrMapOvr>
    <a:masterClrMapping/>
  </p:clrMapOvr>
</p:sldLayout>
</file>

<file path=ppt/slideLayouts/slideLayout1469.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5018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366672"/>
      </p:ext>
    </p:extLst>
  </p:cSld>
  <p:clrMapOvr>
    <a:masterClrMapping/>
  </p:clrMapOvr>
</p:sldLayout>
</file>

<file path=ppt/slideLayouts/slideLayout1470.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79075"/>
      </p:ext>
    </p:extLst>
  </p:cSld>
  <p:clrMapOvr>
    <a:masterClrMapping/>
  </p:clrMapOvr>
</p:sldLayout>
</file>

<file path=ppt/slideLayouts/slideLayout1471.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977589"/>
      </p:ext>
    </p:extLst>
  </p:cSld>
  <p:clrMapOvr>
    <a:masterClrMapping/>
  </p:clrMapOvr>
</p:sldLayout>
</file>

<file path=ppt/slideLayouts/slideLayout1472.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696451"/>
      </p:ext>
    </p:extLst>
  </p:cSld>
  <p:clrMapOvr>
    <a:masterClrMapping/>
  </p:clrMapOvr>
</p:sldLayout>
</file>

<file path=ppt/slideLayouts/slideLayout1473.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057989"/>
      </p:ext>
    </p:extLst>
  </p:cSld>
  <p:clrMapOvr>
    <a:masterClrMapping/>
  </p:clrMapOvr>
</p:sldLayout>
</file>

<file path=ppt/slideLayouts/slideLayout1474.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932670"/>
      </p:ext>
    </p:extLst>
  </p:cSld>
  <p:clrMapOvr>
    <a:masterClrMapping/>
  </p:clrMapOvr>
</p:sldLayout>
</file>

<file path=ppt/slideLayouts/slideLayout1475.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92137851"/>
      </p:ext>
    </p:extLst>
  </p:cSld>
  <p:clrMapOvr>
    <a:masterClrMapping/>
  </p:clrMapOvr>
</p:sldLayout>
</file>

<file path=ppt/slideLayouts/slideLayout1476.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6865076"/>
      </p:ext>
    </p:extLst>
  </p:cSld>
  <p:clrMapOvr>
    <a:masterClrMapping/>
  </p:clrMapOvr>
</p:sldLayout>
</file>

<file path=ppt/slideLayouts/slideLayout1477.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8325814"/>
      </p:ext>
    </p:extLst>
  </p:cSld>
  <p:clrMapOvr>
    <a:masterClrMapping/>
  </p:clrMapOvr>
</p:sldLayout>
</file>

<file path=ppt/slideLayouts/slideLayout1478.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89035520"/>
      </p:ext>
    </p:extLst>
  </p:cSld>
  <p:clrMapOvr>
    <a:masterClrMapping/>
  </p:clrMapOvr>
</p:sldLayout>
</file>

<file path=ppt/slideLayouts/slideLayout1479.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797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90831700"/>
      </p:ext>
    </p:extLst>
  </p:cSld>
  <p:clrMapOvr>
    <a:masterClrMapping/>
  </p:clrMapOvr>
</p:sldLayout>
</file>

<file path=ppt/slideLayouts/slideLayout1480.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86120490"/>
      </p:ext>
    </p:extLst>
  </p:cSld>
  <p:clrMapOvr>
    <a:masterClrMapping/>
  </p:clrMapOvr>
</p:sldLayout>
</file>

<file path=ppt/slideLayouts/slideLayout1481.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1482.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35289"/>
      </p:ext>
    </p:extLst>
  </p:cSld>
  <p:clrMapOvr>
    <a:masterClrMapping/>
  </p:clrMapOvr>
</p:sldLayout>
</file>

<file path=ppt/slideLayouts/slideLayout1483.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1484.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476104"/>
      </p:ext>
    </p:extLst>
  </p:cSld>
  <p:clrMapOvr>
    <a:masterClrMapping/>
  </p:clrMapOvr>
</p:sldLayout>
</file>

<file path=ppt/slideLayouts/slideLayout1485.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1486.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14845"/>
      </p:ext>
    </p:extLst>
  </p:cSld>
  <p:clrMapOvr>
    <a:masterClrMapping/>
  </p:clrMapOvr>
</p:sldLayout>
</file>

<file path=ppt/slideLayouts/slideLayout1487.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1488.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592271"/>
      </p:ext>
    </p:extLst>
  </p:cSld>
  <p:clrMapOvr>
    <a:masterClrMapping/>
  </p:clrMapOvr>
</p:sldLayout>
</file>

<file path=ppt/slideLayouts/slideLayout1489.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002116804"/>
      </p:ext>
    </p:extLst>
  </p:cSld>
  <p:clrMapOvr>
    <a:masterClrMapping/>
  </p:clrMapOvr>
</p:sldLayout>
</file>

<file path=ppt/slideLayouts/slideLayout1490.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102120"/>
      </p:ext>
    </p:extLst>
  </p:cSld>
  <p:clrMapOvr>
    <a:masterClrMapping/>
  </p:clrMapOvr>
</p:sldLayout>
</file>

<file path=ppt/slideLayouts/slideLayout1491.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75404"/>
      </p:ext>
    </p:extLst>
  </p:cSld>
  <p:clrMapOvr>
    <a:masterClrMapping/>
  </p:clrMapOvr>
</p:sldLayout>
</file>

<file path=ppt/slideLayouts/slideLayout1492.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67817571"/>
      </p:ext>
    </p:extLst>
  </p:cSld>
  <p:clrMapOvr>
    <a:masterClrMapping/>
  </p:clrMapOvr>
</p:sldLayout>
</file>

<file path=ppt/slideLayouts/slideLayout1493.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616627"/>
      </p:ext>
    </p:extLst>
  </p:cSld>
  <p:clrMapOvr>
    <a:masterClrMapping/>
  </p:clrMapOvr>
</p:sldLayout>
</file>

<file path=ppt/slideLayouts/slideLayout1494.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64504306"/>
      </p:ext>
    </p:extLst>
  </p:cSld>
  <p:clrMapOvr>
    <a:masterClrMapping/>
  </p:clrMapOvr>
</p:sldLayout>
</file>

<file path=ppt/slideLayouts/slideLayout1495.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5600813"/>
      </p:ext>
    </p:extLst>
  </p:cSld>
  <p:clrMapOvr>
    <a:masterClrMapping/>
  </p:clrMapOvr>
</p:sldLayout>
</file>

<file path=ppt/slideLayouts/slideLayout1496.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3610365"/>
      </p:ext>
    </p:extLst>
  </p:cSld>
  <p:clrMapOvr>
    <a:masterClrMapping/>
  </p:clrMapOvr>
</p:sldLayout>
</file>

<file path=ppt/slideLayouts/slideLayout1497.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7675256"/>
      </p:ext>
    </p:extLst>
  </p:cSld>
  <p:clrMapOvr>
    <a:masterClrMapping/>
  </p:clrMapOvr>
</p:sldLayout>
</file>

<file path=ppt/slideLayouts/slideLayout1498.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1499.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11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015380"/>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2360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00.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1501.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08564"/>
      </p:ext>
    </p:extLst>
  </p:cSld>
  <p:clrMapOvr>
    <a:masterClrMapping/>
  </p:clrMapOvr>
</p:sldLayout>
</file>

<file path=ppt/slideLayouts/slideLayout1502.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1503.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45365"/>
      </p:ext>
    </p:extLst>
  </p:cSld>
  <p:clrMapOvr>
    <a:masterClrMapping/>
  </p:clrMapOvr>
</p:sldLayout>
</file>

<file path=ppt/slideLayouts/slideLayout1504.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1505.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24931"/>
      </p:ext>
    </p:extLst>
  </p:cSld>
  <p:clrMapOvr>
    <a:masterClrMapping/>
  </p:clrMapOvr>
</p:sldLayout>
</file>

<file path=ppt/slideLayouts/slideLayout1506.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1507.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88834"/>
      </p:ext>
    </p:extLst>
  </p:cSld>
  <p:clrMapOvr>
    <a:masterClrMapping/>
  </p:clrMapOvr>
</p:sldLayout>
</file>

<file path=ppt/slideLayouts/slideLayout1508.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1509.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257345456"/>
      </p:ext>
    </p:extLst>
  </p:cSld>
  <p:clrMapOvr>
    <a:masterClrMapping/>
  </p:clrMapOvr>
</p:sldLayout>
</file>

<file path=ppt/slideLayouts/slideLayout1510.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084213"/>
      </p:ext>
    </p:extLst>
  </p:cSld>
  <p:clrMapOvr>
    <a:masterClrMapping/>
  </p:clrMapOvr>
</p:sldLayout>
</file>

<file path=ppt/slideLayouts/slideLayout1511.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184696"/>
      </p:ext>
    </p:extLst>
  </p:cSld>
  <p:clrMapOvr>
    <a:masterClrMapping/>
  </p:clrMapOvr>
</p:sldLayout>
</file>

<file path=ppt/slideLayouts/slideLayout1512.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6134"/>
      </p:ext>
    </p:extLst>
  </p:cSld>
  <p:clrMapOvr>
    <a:masterClrMapping/>
  </p:clrMapOvr>
</p:sldLayout>
</file>

<file path=ppt/slideLayouts/slideLayout1513.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1514.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1515.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716943"/>
      </p:ext>
    </p:extLst>
  </p:cSld>
  <p:clrMapOvr>
    <a:masterClrMapping/>
  </p:clrMapOvr>
  <p:transition spd="slow" advClick="0" advTm="0">
    <p:random/>
  </p:transition>
</p:sldLayout>
</file>

<file path=ppt/slideLayouts/slideLayout1516.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1517.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1518.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921670"/>
      </p:ext>
    </p:extLst>
  </p:cSld>
  <p:clrMapOvr>
    <a:masterClrMapping/>
  </p:clrMapOvr>
</p:sldLayout>
</file>

<file path=ppt/slideLayouts/slideLayout1519.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cs typeface="Arial" panose="020B0604020202020204" pitchFamily="34" charset="0"/>
              </a:rPr>
              <a:pPr defTabSz="456777">
                <a:defRPr/>
              </a:pPr>
              <a:t>2021/9/21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cs typeface="Arial" panose="020B0604020202020204" pitchFamily="34" charset="0"/>
              </a:rPr>
              <a:pPr defTabSz="456777">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2915169925"/>
      </p:ext>
    </p:extLst>
  </p:cSld>
  <p:clrMapOvr>
    <a:masterClrMapping/>
  </p:clrMapOvr>
</p:sldLayout>
</file>

<file path=ppt/slideLayouts/slideLayout1520.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313128"/>
      </p:ext>
    </p:extLst>
  </p:cSld>
  <p:clrMapOvr>
    <a:masterClrMapping/>
  </p:clrMapOvr>
</p:sldLayout>
</file>

<file path=ppt/slideLayouts/slideLayout1521.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1522.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79918"/>
      </p:ext>
    </p:extLst>
  </p:cSld>
  <p:clrMapOvr>
    <a:masterClrMapping/>
  </p:clrMapOvr>
</p:sldLayout>
</file>

<file path=ppt/slideLayouts/slideLayout1523.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1524.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791657"/>
      </p:ext>
    </p:extLst>
  </p:cSld>
  <p:clrMapOvr>
    <a:masterClrMapping/>
  </p:clrMapOvr>
</p:sldLayout>
</file>

<file path=ppt/slideLayouts/slideLayout1525.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1526.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41184"/>
      </p:ext>
    </p:extLst>
  </p:cSld>
  <p:clrMapOvr>
    <a:masterClrMapping/>
  </p:clrMapOvr>
</p:sldLayout>
</file>

<file path=ppt/slideLayouts/slideLayout1527.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9912"/>
      </p:ext>
    </p:extLst>
  </p:cSld>
  <p:clrMapOvr>
    <a:masterClrMapping/>
  </p:clrMapOvr>
</p:sldLayout>
</file>

<file path=ppt/slideLayouts/slideLayout1528.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58295889"/>
      </p:ext>
    </p:extLst>
  </p:cSld>
  <p:clrMapOvr>
    <a:masterClrMapping/>
  </p:clrMapOvr>
</p:sldLayout>
</file>

<file path=ppt/slideLayouts/slideLayout1529.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432737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035905"/>
      </p:ext>
    </p:extLst>
  </p:cSld>
  <p:clrMapOvr>
    <a:masterClrMapping/>
  </p:clrMapOvr>
  <p:timing>
    <p:tnLst>
      <p:par>
        <p:cTn id="1" dur="indefinite" restart="never" nodeType="tmRoot"/>
      </p:par>
    </p:tnLst>
  </p:timing>
</p:sldLayout>
</file>

<file path=ppt/slideLayouts/slideLayout1530.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41849327"/>
      </p:ext>
    </p:extLst>
  </p:cSld>
  <p:clrMapOvr>
    <a:masterClrMapping/>
  </p:clrMapOvr>
</p:sldLayout>
</file>

<file path=ppt/slideLayouts/slideLayout1531.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14304996"/>
      </p:ext>
    </p:extLst>
  </p:cSld>
  <p:clrMapOvr>
    <a:masterClrMapping/>
  </p:clrMapOvr>
</p:sldLayout>
</file>

<file path=ppt/slideLayouts/slideLayout1532.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04410927"/>
      </p:ext>
    </p:extLst>
  </p:cSld>
  <p:clrMapOvr>
    <a:masterClrMapping/>
  </p:clrMapOvr>
</p:sldLayout>
</file>

<file path=ppt/slideLayouts/slideLayout1533.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78074612"/>
      </p:ext>
    </p:extLst>
  </p:cSld>
  <p:clrMapOvr>
    <a:masterClrMapping/>
  </p:clrMapOvr>
</p:sldLayout>
</file>

<file path=ppt/slideLayouts/slideLayout1534.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1535.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951960"/>
      </p:ext>
    </p:extLst>
  </p:cSld>
  <p:clrMapOvr>
    <a:masterClrMapping/>
  </p:clrMapOvr>
</p:sldLayout>
</file>

<file path=ppt/slideLayouts/slideLayout1536.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1537.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86005"/>
      </p:ext>
    </p:extLst>
  </p:cSld>
  <p:clrMapOvr>
    <a:masterClrMapping/>
  </p:clrMapOvr>
</p:sldLayout>
</file>

<file path=ppt/slideLayouts/slideLayout1538.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1539.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4509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cs typeface="Arial" panose="020B0604020202020204" pitchFamily="34" charset="0"/>
              </a:rPr>
              <a:pPr defTabSz="456777">
                <a:defRPr/>
              </a:pPr>
              <a:t>2021/9/21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cs typeface="Arial" panose="020B0604020202020204" pitchFamily="34" charset="0"/>
              </a:rPr>
              <a:pPr defTabSz="456777">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1077487314"/>
      </p:ext>
    </p:extLst>
  </p:cSld>
  <p:clrMapOvr>
    <a:masterClrMapping/>
  </p:clrMapOvr>
</p:sldLayout>
</file>

<file path=ppt/slideLayouts/slideLayout1540.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1541.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64076"/>
      </p:ext>
    </p:extLst>
  </p:cSld>
  <p:clrMapOvr>
    <a:masterClrMapping/>
  </p:clrMapOvr>
</p:sldLayout>
</file>

<file path=ppt/slideLayouts/slideLayout1542.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1543.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935517"/>
      </p:ext>
    </p:extLst>
  </p:cSld>
  <p:clrMapOvr>
    <a:masterClrMapping/>
  </p:clrMapOvr>
</p:sldLayout>
</file>

<file path=ppt/slideLayouts/slideLayout1544.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187843"/>
      </p:ext>
    </p:extLst>
  </p:cSld>
  <p:clrMapOvr>
    <a:masterClrMapping/>
  </p:clrMapOvr>
</p:sldLayout>
</file>

<file path=ppt/slideLayouts/slideLayout1545.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82180164"/>
      </p:ext>
    </p:extLst>
  </p:cSld>
  <p:clrMapOvr>
    <a:masterClrMapping/>
  </p:clrMapOvr>
</p:sldLayout>
</file>

<file path=ppt/slideLayouts/slideLayout1546.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66421739"/>
      </p:ext>
    </p:extLst>
  </p:cSld>
  <p:clrMapOvr>
    <a:masterClrMapping/>
  </p:clrMapOvr>
</p:sldLayout>
</file>

<file path=ppt/slideLayouts/slideLayout1547.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3032979"/>
      </p:ext>
    </p:extLst>
  </p:cSld>
  <p:clrMapOvr>
    <a:masterClrMapping/>
  </p:clrMapOvr>
</p:sldLayout>
</file>

<file path=ppt/slideLayouts/slideLayout1548.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86256617"/>
      </p:ext>
    </p:extLst>
  </p:cSld>
  <p:clrMapOvr>
    <a:masterClrMapping/>
  </p:clrMapOvr>
</p:sldLayout>
</file>

<file path=ppt/slideLayouts/slideLayout1549.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768958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265029"/>
      </p:ext>
    </p:extLst>
  </p:cSld>
  <p:clrMapOvr>
    <a:masterClrMapping/>
  </p:clrMapOvr>
  <p:timing>
    <p:tnLst>
      <p:par>
        <p:cTn id="1" dur="indefinite" restart="never" nodeType="tmRoot"/>
      </p:par>
    </p:tnLst>
  </p:timing>
</p:sldLayout>
</file>

<file path=ppt/slideLayouts/slideLayout1550.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7822662"/>
      </p:ext>
    </p:extLst>
  </p:cSld>
  <p:clrMapOvr>
    <a:masterClrMapping/>
  </p:clrMapOvr>
</p:sldLayout>
</file>

<file path=ppt/slideLayouts/slideLayout1551.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1552.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826395"/>
      </p:ext>
    </p:extLst>
  </p:cSld>
  <p:clrMapOvr>
    <a:masterClrMapping/>
  </p:clrMapOvr>
</p:sldLayout>
</file>

<file path=ppt/slideLayouts/slideLayout1553.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1554.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623843"/>
      </p:ext>
    </p:extLst>
  </p:cSld>
  <p:clrMapOvr>
    <a:masterClrMapping/>
  </p:clrMapOvr>
</p:sldLayout>
</file>

<file path=ppt/slideLayouts/slideLayout1555.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1556.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82516"/>
      </p:ext>
    </p:extLst>
  </p:cSld>
  <p:clrMapOvr>
    <a:masterClrMapping/>
  </p:clrMapOvr>
</p:sldLayout>
</file>

<file path=ppt/slideLayouts/slideLayout1557.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1558.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76125"/>
      </p:ext>
    </p:extLst>
  </p:cSld>
  <p:clrMapOvr>
    <a:masterClrMapping/>
  </p:clrMapOvr>
</p:sldLayout>
</file>

<file path=ppt/slideLayouts/slideLayout1559.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cs typeface="Arial" panose="020B0604020202020204" pitchFamily="34" charset="0"/>
              </a:rPr>
              <a:pPr defTabSz="456777">
                <a:defRPr/>
              </a:pPr>
              <a:t>2021/9/21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cs typeface="Arial" panose="020B0604020202020204" pitchFamily="34" charset="0"/>
              </a:rPr>
              <a:pPr defTabSz="456777">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2804607299"/>
      </p:ext>
    </p:extLst>
  </p:cSld>
  <p:clrMapOvr>
    <a:masterClrMapping/>
  </p:clrMapOvr>
</p:sldLayout>
</file>

<file path=ppt/slideLayouts/slideLayout1560.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987992"/>
      </p:ext>
    </p:extLst>
  </p:cSld>
  <p:clrMapOvr>
    <a:masterClrMapping/>
  </p:clrMapOvr>
</p:sldLayout>
</file>

<file path=ppt/slideLayouts/slideLayout1561.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1562.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1563.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82090"/>
      </p:ext>
    </p:extLst>
  </p:cSld>
  <p:clrMapOvr>
    <a:masterClrMapping/>
  </p:clrMapOvr>
</p:sldLayout>
</file>

<file path=ppt/slideLayouts/slideLayout1564.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48902"/>
      </p:ext>
    </p:extLst>
  </p:cSld>
  <p:clrMapOvr>
    <a:masterClrMapping/>
  </p:clrMapOvr>
</p:sldLayout>
</file>

<file path=ppt/slideLayouts/slideLayout1565.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055270"/>
      </p:ext>
    </p:extLst>
  </p:cSld>
  <p:clrMapOvr>
    <a:masterClrMapping/>
  </p:clrMapOvr>
</p:sldLayout>
</file>

<file path=ppt/slideLayouts/slideLayout1566.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1567.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1568.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4207"/>
      </p:ext>
    </p:extLst>
  </p:cSld>
  <p:clrMapOvr>
    <a:masterClrMapping/>
  </p:clrMapOvr>
  <p:transition spd="slow" advClick="0" advTm="0">
    <p:random/>
  </p:transition>
</p:sldLayout>
</file>

<file path=ppt/slideLayouts/slideLayout1569.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571535"/>
      </p:ext>
    </p:extLst>
  </p:cSld>
  <p:clrMapOvr>
    <a:masterClrMapping/>
  </p:clrMapOvr>
  <p:timing>
    <p:tnLst>
      <p:par>
        <p:cTn id="1" dur="indefinite" restart="never" nodeType="tmRoot"/>
      </p:par>
    </p:tnLst>
  </p:timing>
</p:sldLayout>
</file>

<file path=ppt/slideLayouts/slideLayout1570.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157016"/>
      </p:ext>
    </p:extLst>
  </p:cSld>
  <p:clrMapOvr>
    <a:masterClrMapping/>
  </p:clrMapOvr>
</p:sldLayout>
</file>

<file path=ppt/slideLayouts/slideLayout1571.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8592907"/>
      </p:ext>
    </p:extLst>
  </p:cSld>
  <p:clrMapOvr>
    <a:masterClrMapping/>
  </p:clrMapOvr>
</p:sldLayout>
</file>

<file path=ppt/slideLayouts/slideLayout1572.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35159053"/>
      </p:ext>
    </p:extLst>
  </p:cSld>
  <p:clrMapOvr>
    <a:masterClrMapping/>
  </p:clrMapOvr>
</p:sldLayout>
</file>

<file path=ppt/slideLayouts/slideLayout1573.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6110350"/>
      </p:ext>
    </p:extLst>
  </p:cSld>
  <p:clrMapOvr>
    <a:masterClrMapping/>
  </p:clrMapOvr>
</p:sldLayout>
</file>

<file path=ppt/slideLayouts/slideLayout1574.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6756729"/>
      </p:ext>
    </p:extLst>
  </p:cSld>
  <p:clrMapOvr>
    <a:masterClrMapping/>
  </p:clrMapOvr>
</p:sldLayout>
</file>

<file path=ppt/slideLayouts/slideLayout1575.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1635346"/>
      </p:ext>
    </p:extLst>
  </p:cSld>
  <p:clrMapOvr>
    <a:masterClrMapping/>
  </p:clrMapOvr>
</p:sldLayout>
</file>

<file path=ppt/slideLayouts/slideLayout1576.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4864338"/>
      </p:ext>
    </p:extLst>
  </p:cSld>
  <p:clrMapOvr>
    <a:masterClrMapping/>
  </p:clrMapOvr>
</p:sldLayout>
</file>

<file path=ppt/slideLayouts/slideLayout1577.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1578.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442267"/>
      </p:ext>
    </p:extLst>
  </p:cSld>
  <p:clrMapOvr>
    <a:masterClrMapping/>
  </p:clrMapOvr>
</p:sldLayout>
</file>

<file path=ppt/slideLayouts/slideLayout1579.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cs typeface="Arial" panose="020B0604020202020204" pitchFamily="34" charset="0"/>
              </a:rPr>
              <a:pPr defTabSz="456777">
                <a:defRPr/>
              </a:pPr>
              <a:t>2021/9/21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cs typeface="Arial" panose="020B0604020202020204" pitchFamily="34" charset="0"/>
              </a:rPr>
              <a:pPr defTabSz="456777">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1169052446"/>
      </p:ext>
    </p:extLst>
  </p:cSld>
  <p:clrMapOvr>
    <a:masterClrMapping/>
  </p:clrMapOvr>
</p:sldLayout>
</file>

<file path=ppt/slideLayouts/slideLayout1580.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532808"/>
      </p:ext>
    </p:extLst>
  </p:cSld>
  <p:clrMapOvr>
    <a:masterClrMapping/>
  </p:clrMapOvr>
</p:sldLayout>
</file>

<file path=ppt/slideLayouts/slideLayout1581.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1582.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791479"/>
      </p:ext>
    </p:extLst>
  </p:cSld>
  <p:clrMapOvr>
    <a:masterClrMapping/>
  </p:clrMapOvr>
</p:sldLayout>
</file>

<file path=ppt/slideLayouts/slideLayout1583.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1584.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100037"/>
      </p:ext>
    </p:extLst>
  </p:cSld>
  <p:clrMapOvr>
    <a:masterClrMapping/>
  </p:clrMapOvr>
</p:sldLayout>
</file>

<file path=ppt/slideLayouts/slideLayout1585.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1586.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423656"/>
      </p:ext>
    </p:extLst>
  </p:cSld>
  <p:clrMapOvr>
    <a:masterClrMapping/>
  </p:clrMapOvr>
</p:sldLayout>
</file>

<file path=ppt/slideLayouts/slideLayout1587.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183203"/>
      </p:ext>
    </p:extLst>
  </p:cSld>
  <p:clrMapOvr>
    <a:masterClrMapping/>
  </p:clrMapOvr>
</p:sldLayout>
</file>

<file path=ppt/slideLayouts/slideLayout1588.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689676"/>
      </p:ext>
    </p:extLst>
  </p:cSld>
  <p:clrMapOvr>
    <a:masterClrMapping/>
  </p:clrMapOvr>
</p:sldLayout>
</file>

<file path=ppt/slideLayouts/slideLayout1589.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76879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883917"/>
      </p:ext>
    </p:extLst>
  </p:cSld>
  <p:clrMapOvr>
    <a:masterClrMapping/>
  </p:clrMapOvr>
  <p:timing>
    <p:tnLst>
      <p:par>
        <p:cTn id="1" dur="indefinite" restart="never" nodeType="tmRoot"/>
      </p:par>
    </p:tnLst>
  </p:timing>
</p:sldLayout>
</file>

<file path=ppt/slideLayouts/slideLayout1590.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2927868"/>
      </p:ext>
    </p:extLst>
  </p:cSld>
  <p:clrMapOvr>
    <a:masterClrMapping/>
  </p:clrMapOvr>
</p:sldLayout>
</file>

<file path=ppt/slideLayouts/slideLayout1591.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9440375"/>
      </p:ext>
    </p:extLst>
  </p:cSld>
  <p:clrMapOvr>
    <a:masterClrMapping/>
  </p:clrMapOvr>
</p:sldLayout>
</file>

<file path=ppt/slideLayouts/slideLayout1592.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9556875"/>
      </p:ext>
    </p:extLst>
  </p:cSld>
  <p:clrMapOvr>
    <a:masterClrMapping/>
  </p:clrMapOvr>
</p:sldLayout>
</file>

<file path=ppt/slideLayouts/slideLayout1593.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855968"/>
      </p:ext>
    </p:extLst>
  </p:cSld>
  <p:clrMapOvr>
    <a:masterClrMapping/>
  </p:clrMapOvr>
</p:sldLayout>
</file>

<file path=ppt/slideLayouts/slideLayout1594.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1595.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998796"/>
      </p:ext>
    </p:extLst>
  </p:cSld>
  <p:clrMapOvr>
    <a:masterClrMapping/>
  </p:clrMapOvr>
</p:sldLayout>
</file>

<file path=ppt/slideLayouts/slideLayout1596.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1597.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24222"/>
      </p:ext>
    </p:extLst>
  </p:cSld>
  <p:clrMapOvr>
    <a:masterClrMapping/>
  </p:clrMapOvr>
</p:sldLayout>
</file>

<file path=ppt/slideLayouts/slideLayout1598.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1599.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782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769016"/>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cs typeface="Arial" panose="020B0604020202020204" pitchFamily="34" charset="0"/>
              </a:rPr>
              <a:pPr defTabSz="456777">
                <a:defRPr/>
              </a:pPr>
              <a:t>2021/9/21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cs typeface="Arial" panose="020B0604020202020204" pitchFamily="34" charset="0"/>
              </a:rPr>
              <a:pPr defTabSz="456777">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955192881"/>
      </p:ext>
    </p:extLst>
  </p:cSld>
  <p:clrMapOvr>
    <a:masterClrMapping/>
  </p:clrMapOvr>
</p:sldLayout>
</file>

<file path=ppt/slideLayouts/slideLayout1600.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1601.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01045"/>
      </p:ext>
    </p:extLst>
  </p:cSld>
  <p:clrMapOvr>
    <a:masterClrMapping/>
  </p:clrMapOvr>
</p:sldLayout>
</file>

<file path=ppt/slideLayouts/slideLayout1602.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1603.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308263"/>
      </p:ext>
    </p:extLst>
  </p:cSld>
  <p:clrMapOvr>
    <a:masterClrMapping/>
  </p:clrMapOvr>
</p:sldLayout>
</file>

<file path=ppt/slideLayouts/slideLayout1604.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1605.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1606.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244810"/>
      </p:ext>
    </p:extLst>
  </p:cSld>
  <p:clrMapOvr>
    <a:masterClrMapping/>
  </p:clrMapOvr>
</p:sldLayout>
</file>

<file path=ppt/slideLayouts/slideLayout1607.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78536"/>
      </p:ext>
    </p:extLst>
  </p:cSld>
  <p:clrMapOvr>
    <a:masterClrMapping/>
  </p:clrMapOvr>
</p:sldLayout>
</file>

<file path=ppt/slideLayouts/slideLayout1608.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830698"/>
      </p:ext>
    </p:extLst>
  </p:cSld>
  <p:clrMapOvr>
    <a:masterClrMapping/>
  </p:clrMapOvr>
</p:sldLayout>
</file>

<file path=ppt/slideLayouts/slideLayout1609.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914266"/>
      </p:ext>
    </p:extLst>
  </p:cSld>
  <p:clrMapOvr>
    <a:masterClrMapping/>
  </p:clrMapOvr>
  <p:timing>
    <p:tnLst>
      <p:par>
        <p:cTn id="1" dur="indefinite" restart="never" nodeType="tmRoot"/>
      </p:par>
    </p:tnLst>
  </p:timing>
</p:sldLayout>
</file>

<file path=ppt/slideLayouts/slideLayout1610.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1611.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802380"/>
      </p:ext>
    </p:extLst>
  </p:cSld>
  <p:clrMapOvr>
    <a:masterClrMapping/>
  </p:clrMapOvr>
  <p:transition spd="slow" advClick="0" advTm="0">
    <p:random/>
  </p:transition>
</p:sldLayout>
</file>

<file path=ppt/slideLayouts/slideLayout1612.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1613.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1614.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284417"/>
      </p:ext>
    </p:extLst>
  </p:cSld>
  <p:clrMapOvr>
    <a:masterClrMapping/>
  </p:clrMapOvr>
  <p:transition spd="slow" advTm="3000"/>
</p:sldLayout>
</file>

<file path=ppt/slideLayouts/slideLayout1615.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576018"/>
      </p:ext>
    </p:extLst>
  </p:cSld>
  <p:clrMapOvr>
    <a:masterClrMapping/>
  </p:clrMapOvr>
  <p:transition spd="slow" advTm="3000"/>
</p:sldLayout>
</file>

<file path=ppt/slideLayouts/slideLayout1616.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68228"/>
      </p:ext>
    </p:extLst>
  </p:cSld>
  <p:clrMapOvr>
    <a:masterClrMapping/>
  </p:clrMapOvr>
  <p:transition spd="slow" advTm="3000"/>
</p:sldLayout>
</file>

<file path=ppt/slideLayouts/slideLayout1617.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1618.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67895"/>
      </p:ext>
    </p:extLst>
  </p:cSld>
  <p:clrMapOvr>
    <a:masterClrMapping/>
  </p:clrMapOvr>
  <p:transition spd="slow" advTm="3000"/>
</p:sldLayout>
</file>

<file path=ppt/slideLayouts/slideLayout1619.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528575"/>
      </p:ext>
    </p:extLst>
  </p:cSld>
  <p:clrMapOvr>
    <a:masterClrMapping/>
  </p:clrMapOvr>
  <p:transition spd="slow" advTm="3000"/>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173463"/>
      </p:ext>
    </p:extLst>
  </p:cSld>
  <p:clrMapOvr>
    <a:masterClrMapping/>
  </p:clrMapOvr>
  <p:timing>
    <p:tnLst>
      <p:par>
        <p:cTn id="1" dur="indefinite" restart="never" nodeType="tmRoot"/>
      </p:par>
    </p:tnLst>
  </p:timing>
</p:sldLayout>
</file>

<file path=ppt/slideLayouts/slideLayout1620.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03388"/>
      </p:ext>
    </p:extLst>
  </p:cSld>
  <p:clrMapOvr>
    <a:masterClrMapping/>
  </p:clrMapOvr>
  <p:transition spd="slow" advTm="3000"/>
</p:sldLayout>
</file>

<file path=ppt/slideLayouts/slideLayout1621.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1622.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1623.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08541"/>
      </p:ext>
    </p:extLst>
  </p:cSld>
  <p:clrMapOvr>
    <a:masterClrMapping/>
  </p:clrMapOvr>
</p:sldLayout>
</file>

<file path=ppt/slideLayouts/slideLayout1624.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914107"/>
      </p:ext>
    </p:extLst>
  </p:cSld>
  <p:clrMapOvr>
    <a:masterClrMapping/>
  </p:clrMapOvr>
</p:sldLayout>
</file>

<file path=ppt/slideLayouts/slideLayout1625.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144008"/>
      </p:ext>
    </p:extLst>
  </p:cSld>
  <p:clrMapOvr>
    <a:masterClrMapping/>
  </p:clrMapOvr>
</p:sldLayout>
</file>

<file path=ppt/slideLayouts/slideLayout1626.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20551"/>
      </p:ext>
    </p:extLst>
  </p:cSld>
  <p:clrMapOvr>
    <a:masterClrMapping/>
  </p:clrMapOvr>
</p:sldLayout>
</file>

<file path=ppt/slideLayouts/slideLayout1627.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35552"/>
      </p:ext>
    </p:extLst>
  </p:cSld>
  <p:clrMapOvr>
    <a:masterClrMapping/>
  </p:clrMapOvr>
</p:sldLayout>
</file>

<file path=ppt/slideLayouts/slideLayout1628.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647817"/>
      </p:ext>
    </p:extLst>
  </p:cSld>
  <p:clrMapOvr>
    <a:masterClrMapping/>
  </p:clrMapOvr>
</p:sldLayout>
</file>

<file path=ppt/slideLayouts/slideLayout1629.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6635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63796098"/>
      </p:ext>
    </p:extLst>
  </p:cSld>
  <p:clrMapOvr>
    <a:masterClrMapping/>
  </p:clrMapOvr>
  <p:timing>
    <p:tnLst>
      <p:par>
        <p:cTn id="1" dur="indefinite" restart="never" nodeType="tmRoot"/>
      </p:par>
    </p:tnLst>
  </p:timing>
</p:sldLayout>
</file>

<file path=ppt/slideLayouts/slideLayout1630.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7153"/>
      </p:ext>
    </p:extLst>
  </p:cSld>
  <p:clrMapOvr>
    <a:masterClrMapping/>
  </p:clrMapOvr>
</p:sldLayout>
</file>

<file path=ppt/slideLayouts/slideLayout1631.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16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569651"/>
      </p:ext>
    </p:extLst>
  </p:cSld>
  <p:clrMapOvr>
    <a:masterClrMapping/>
  </p:clrMapOvr>
</p:sldLayout>
</file>

<file path=ppt/slideLayouts/slideLayout16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674209"/>
      </p:ext>
    </p:extLst>
  </p:cSld>
  <p:clrMapOvr>
    <a:masterClrMapping/>
  </p:clrMapOvr>
</p:sldLayout>
</file>

<file path=ppt/slideLayouts/slideLayout16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322515"/>
      </p:ext>
    </p:extLst>
  </p:cSld>
  <p:clrMapOvr>
    <a:masterClrMapping/>
  </p:clrMapOvr>
</p:sldLayout>
</file>

<file path=ppt/slideLayouts/slideLayout16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187446"/>
      </p:ext>
    </p:extLst>
  </p:cSld>
  <p:clrMapOvr>
    <a:masterClrMapping/>
  </p:clrMapOvr>
</p:sldLayout>
</file>

<file path=ppt/slideLayouts/slideLayout16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984624"/>
      </p:ext>
    </p:extLst>
  </p:cSld>
  <p:clrMapOvr>
    <a:masterClrMapping/>
  </p:clrMapOvr>
</p:sldLayout>
</file>

<file path=ppt/slideLayouts/slideLayout16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943236"/>
      </p:ext>
    </p:extLst>
  </p:cSld>
  <p:clrMapOvr>
    <a:masterClrMapping/>
  </p:clrMapOvr>
</p:sldLayout>
</file>

<file path=ppt/slideLayouts/slideLayout16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277871"/>
      </p:ext>
    </p:extLst>
  </p:cSld>
  <p:clrMapOvr>
    <a:masterClrMapping/>
  </p:clrMapOvr>
</p:sldLayout>
</file>

<file path=ppt/slideLayouts/slideLayout16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0786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47647685"/>
      </p:ext>
    </p:extLst>
  </p:cSld>
  <p:clrMapOvr>
    <a:masterClrMapping/>
  </p:clrMapOvr>
  <p:timing>
    <p:tnLst>
      <p:par>
        <p:cTn id="1" dur="indefinite" restart="never" nodeType="tmRoot"/>
      </p:par>
    </p:tnLst>
  </p:timing>
</p:sldLayout>
</file>

<file path=ppt/slideLayouts/slideLayout1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899453"/>
      </p:ext>
    </p:extLst>
  </p:cSld>
  <p:clrMapOvr>
    <a:masterClrMapping/>
  </p:clrMapOvr>
</p:sldLayout>
</file>

<file path=ppt/slideLayouts/slideLayout16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613115"/>
      </p:ext>
    </p:extLst>
  </p:cSld>
  <p:clrMapOvr>
    <a:masterClrMapping/>
  </p:clrMapOvr>
</p:sldLayout>
</file>

<file path=ppt/slideLayouts/slideLayout16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385237"/>
      </p:ext>
    </p:extLst>
  </p:cSld>
  <p:clrMapOvr>
    <a:masterClrMapping/>
  </p:clrMapOvr>
</p:sldLayout>
</file>

<file path=ppt/slideLayouts/slideLayout164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310408"/>
      </p:ext>
    </p:extLst>
  </p:cSld>
  <p:clrMapOvr>
    <a:masterClrMapping/>
  </p:clrMapOvr>
</p:sldLayout>
</file>

<file path=ppt/slideLayouts/slideLayout164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210739"/>
      </p:ext>
    </p:extLst>
  </p:cSld>
  <p:clrMapOvr>
    <a:masterClrMapping/>
  </p:clrMapOvr>
</p:sldLayout>
</file>

<file path=ppt/slideLayouts/slideLayout164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809000"/>
      </p:ext>
    </p:extLst>
  </p:cSld>
  <p:clrMapOvr>
    <a:masterClrMapping/>
  </p:clrMapOvr>
</p:sldLayout>
</file>

<file path=ppt/slideLayouts/slideLayout164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375364"/>
      </p:ext>
    </p:extLst>
  </p:cSld>
  <p:clrMapOvr>
    <a:masterClrMapping/>
  </p:clrMapOvr>
</p:sldLayout>
</file>

<file path=ppt/slideLayouts/slideLayout164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388536"/>
      </p:ext>
    </p:extLst>
  </p:cSld>
  <p:clrMapOvr>
    <a:masterClrMapping/>
  </p:clrMapOvr>
</p:sldLayout>
</file>

<file path=ppt/slideLayouts/slideLayout164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379296"/>
      </p:ext>
    </p:extLst>
  </p:cSld>
  <p:clrMapOvr>
    <a:masterClrMapping/>
  </p:clrMapOvr>
</p:sldLayout>
</file>

<file path=ppt/slideLayouts/slideLayout164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1934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61473038"/>
      </p:ext>
    </p:extLst>
  </p:cSld>
  <p:clrMapOvr>
    <a:masterClrMapping/>
  </p:clrMapOvr>
  <p:timing>
    <p:tnLst>
      <p:par>
        <p:cTn id="1" dur="indefinite" restart="never" nodeType="tmRoot"/>
      </p:par>
    </p:tnLst>
  </p:timing>
</p:sldLayout>
</file>

<file path=ppt/slideLayouts/slideLayout165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414450"/>
      </p:ext>
    </p:extLst>
  </p:cSld>
  <p:clrMapOvr>
    <a:masterClrMapping/>
  </p:clrMapOvr>
</p:sldLayout>
</file>

<file path=ppt/slideLayouts/slideLayout165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480789"/>
      </p:ext>
    </p:extLst>
  </p:cSld>
  <p:clrMapOvr>
    <a:masterClrMapping/>
  </p:clrMapOvr>
</p:sldLayout>
</file>

<file path=ppt/slideLayouts/slideLayout165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928252"/>
      </p:ext>
    </p:extLst>
  </p:cSld>
  <p:clrMapOvr>
    <a:masterClrMapping/>
  </p:clrMapOvr>
</p:sldLayout>
</file>

<file path=ppt/slideLayouts/slideLayout165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5E77F65-21F1-460B-B951-F1D7AD3E1E0A}" type="datetimeFigureOut">
              <a:rPr lang="en-US"/>
              <a:pPr>
                <a:defRPr/>
              </a:pPr>
              <a:t>9/21/2021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18E8A96-A3C3-42B8-B668-DE612E0D72A4}" type="slidenum">
              <a:rPr lang="en-US"/>
              <a:pPr>
                <a:defRPr/>
              </a:pPr>
              <a:t>‹#›</a:t>
            </a:fld>
            <a:endParaRPr lang="en-US"/>
          </a:p>
        </p:txBody>
      </p:sp>
    </p:spTree>
    <p:extLst>
      <p:ext uri="{BB962C8B-B14F-4D97-AF65-F5344CB8AC3E}">
        <p14:creationId xmlns:p14="http://schemas.microsoft.com/office/powerpoint/2010/main" val="3847457826"/>
      </p:ext>
    </p:extLst>
  </p:cSld>
  <p:clrMapOvr>
    <a:masterClrMapping/>
  </p:clrMapOvr>
</p:sldLayout>
</file>

<file path=ppt/slideLayouts/slideLayout165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885588"/>
      </p:ext>
    </p:extLst>
  </p:cSld>
  <p:clrMapOvr>
    <a:masterClrMapping/>
  </p:clrMapOvr>
</p:sldLayout>
</file>

<file path=ppt/slideLayouts/slideLayout165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9118701"/>
      </p:ext>
    </p:extLst>
  </p:cSld>
  <p:clrMapOvr>
    <a:masterClrMapping/>
  </p:clrMapOvr>
</p:sldLayout>
</file>

<file path=ppt/slideLayouts/slideLayout165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8759431"/>
      </p:ext>
    </p:extLst>
  </p:cSld>
  <p:clrMapOvr>
    <a:masterClrMapping/>
  </p:clrMapOvr>
</p:sldLayout>
</file>

<file path=ppt/slideLayouts/slideLayout165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98035120"/>
      </p:ext>
    </p:extLst>
  </p:cSld>
  <p:clrMapOvr>
    <a:masterClrMapping/>
  </p:clrMapOvr>
</p:sldLayout>
</file>

<file path=ppt/slideLayouts/slideLayout165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801024"/>
      </p:ext>
    </p:extLst>
  </p:cSld>
  <p:clrMapOvr>
    <a:masterClrMapping/>
  </p:clrMapOvr>
</p:sldLayout>
</file>

<file path=ppt/slideLayouts/slideLayout165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07674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28639502"/>
      </p:ext>
    </p:extLst>
  </p:cSld>
  <p:clrMapOvr>
    <a:masterClrMapping/>
  </p:clrMapOvr>
  <p:timing>
    <p:tnLst>
      <p:par>
        <p:cTn id="1" dur="indefinite" restart="never" nodeType="tmRoot"/>
      </p:par>
    </p:tnLst>
  </p:timing>
</p:sldLayout>
</file>

<file path=ppt/slideLayouts/slideLayout166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8594200"/>
      </p:ext>
    </p:extLst>
  </p:cSld>
  <p:clrMapOvr>
    <a:masterClrMapping/>
  </p:clrMapOvr>
</p:sldLayout>
</file>

<file path=ppt/slideLayouts/slideLayout166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69CBDF2-41C6-4C82-8984-8AF26EDCD22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8A81283-BC67-4599-9992-973EEFA58A1C}" type="slidenum">
              <a:rPr lang="zh-CN" altLang="en-US"/>
              <a:pPr>
                <a:defRPr/>
              </a:pPr>
              <a:t>‹#›</a:t>
            </a:fld>
            <a:endParaRPr lang="zh-CN" altLang="en-US"/>
          </a:p>
        </p:txBody>
      </p:sp>
    </p:spTree>
    <p:extLst>
      <p:ext uri="{BB962C8B-B14F-4D97-AF65-F5344CB8AC3E}">
        <p14:creationId xmlns:p14="http://schemas.microsoft.com/office/powerpoint/2010/main" val="1591826864"/>
      </p:ext>
    </p:extLst>
  </p:cSld>
  <p:clrMapOvr>
    <a:masterClrMapping/>
  </p:clrMapOvr>
</p:sldLayout>
</file>

<file path=ppt/slideLayouts/slideLayout166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86422"/>
      </p:ext>
    </p:extLst>
  </p:cSld>
  <p:clrMapOvr>
    <a:masterClrMapping/>
  </p:clrMapOvr>
</p:sldLayout>
</file>

<file path=ppt/slideLayouts/slideLayout166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D650AA-66F1-46D4-86D0-5EF104C60BF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D0AA33C-16C2-4476-BCBD-A829EF55C900}" type="slidenum">
              <a:rPr lang="zh-CN" altLang="en-US"/>
              <a:pPr>
                <a:defRPr/>
              </a:pPr>
              <a:t>‹#›</a:t>
            </a:fld>
            <a:endParaRPr lang="zh-CN" altLang="en-US"/>
          </a:p>
        </p:txBody>
      </p:sp>
    </p:spTree>
    <p:extLst>
      <p:ext uri="{BB962C8B-B14F-4D97-AF65-F5344CB8AC3E}">
        <p14:creationId xmlns:p14="http://schemas.microsoft.com/office/powerpoint/2010/main" val="3364722022"/>
      </p:ext>
    </p:extLst>
  </p:cSld>
  <p:clrMapOvr>
    <a:masterClrMapping/>
  </p:clrMapOvr>
</p:sldLayout>
</file>

<file path=ppt/slideLayouts/slideLayout166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77060"/>
      </p:ext>
    </p:extLst>
  </p:cSld>
  <p:clrMapOvr>
    <a:masterClrMapping/>
  </p:clrMapOvr>
</p:sldLayout>
</file>

<file path=ppt/slideLayouts/slideLayout166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8F6841-17CC-4E64-BC9E-7A5368249AB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A22265-2D72-468A-871E-01B174750759}" type="slidenum">
              <a:rPr lang="zh-CN" altLang="en-US"/>
              <a:pPr>
                <a:defRPr/>
              </a:pPr>
              <a:t>‹#›</a:t>
            </a:fld>
            <a:endParaRPr lang="zh-CN" altLang="en-US"/>
          </a:p>
        </p:txBody>
      </p:sp>
    </p:spTree>
    <p:extLst>
      <p:ext uri="{BB962C8B-B14F-4D97-AF65-F5344CB8AC3E}">
        <p14:creationId xmlns:p14="http://schemas.microsoft.com/office/powerpoint/2010/main" val="2857964763"/>
      </p:ext>
    </p:extLst>
  </p:cSld>
  <p:clrMapOvr>
    <a:masterClrMapping/>
  </p:clrMapOvr>
</p:sldLayout>
</file>

<file path=ppt/slideLayouts/slideLayout166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120424"/>
      </p:ext>
    </p:extLst>
  </p:cSld>
  <p:clrMapOvr>
    <a:masterClrMapping/>
  </p:clrMapOvr>
</p:sldLayout>
</file>

<file path=ppt/slideLayouts/slideLayout166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6246BA4-B814-491E-A36D-74A40F548CB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92EF894-80E9-418C-B88D-424E6DA37ABD}" type="slidenum">
              <a:rPr lang="zh-CN" altLang="en-US"/>
              <a:pPr>
                <a:defRPr/>
              </a:pPr>
              <a:t>‹#›</a:t>
            </a:fld>
            <a:endParaRPr lang="zh-CN" altLang="en-US"/>
          </a:p>
        </p:txBody>
      </p:sp>
    </p:spTree>
    <p:extLst>
      <p:ext uri="{BB962C8B-B14F-4D97-AF65-F5344CB8AC3E}">
        <p14:creationId xmlns:p14="http://schemas.microsoft.com/office/powerpoint/2010/main" val="708650127"/>
      </p:ext>
    </p:extLst>
  </p:cSld>
  <p:clrMapOvr>
    <a:masterClrMapping/>
  </p:clrMapOvr>
</p:sldLayout>
</file>

<file path=ppt/slideLayouts/slideLayout166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759894"/>
      </p:ext>
    </p:extLst>
  </p:cSld>
  <p:clrMapOvr>
    <a:masterClrMapping/>
  </p:clrMapOvr>
</p:sldLayout>
</file>

<file path=ppt/slideLayouts/slideLayout166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0B0F24-75BB-4F7F-BB2C-BECB04FAD60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7C46BD1-3519-4109-8DDA-24ADF1731742}" type="slidenum">
              <a:rPr lang="zh-CN" altLang="en-US"/>
              <a:pPr>
                <a:defRPr/>
              </a:pPr>
              <a:t>‹#›</a:t>
            </a:fld>
            <a:endParaRPr lang="zh-CN" altLang="en-US"/>
          </a:p>
        </p:txBody>
      </p:sp>
    </p:spTree>
    <p:extLst>
      <p:ext uri="{BB962C8B-B14F-4D97-AF65-F5344CB8AC3E}">
        <p14:creationId xmlns:p14="http://schemas.microsoft.com/office/powerpoint/2010/main" val="21426000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26628612"/>
      </p:ext>
    </p:extLst>
  </p:cSld>
  <p:clrMapOvr>
    <a:masterClrMapping/>
  </p:clrMapOvr>
  <p:timing>
    <p:tnLst>
      <p:par>
        <p:cTn id="1" dur="indefinite" restart="never" nodeType="tmRoot"/>
      </p:par>
    </p:tnLst>
  </p:timing>
</p:sldLayout>
</file>

<file path=ppt/slideLayouts/slideLayout167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349081"/>
      </p:ext>
    </p:extLst>
  </p:cSld>
  <p:clrMapOvr>
    <a:masterClrMapping/>
  </p:clrMapOvr>
</p:sldLayout>
</file>

<file path=ppt/slideLayouts/slideLayout167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563558"/>
      </p:ext>
    </p:extLst>
  </p:cSld>
  <p:clrMapOvr>
    <a:masterClrMapping/>
  </p:clrMapOvr>
</p:sldLayout>
</file>

<file path=ppt/slideLayouts/slideLayout167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5739769"/>
      </p:ext>
    </p:extLst>
  </p:cSld>
  <p:clrMapOvr>
    <a:masterClrMapping/>
  </p:clrMapOvr>
</p:sldLayout>
</file>

<file path=ppt/slideLayouts/slideLayout167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8355532"/>
      </p:ext>
    </p:extLst>
  </p:cSld>
  <p:clrMapOvr>
    <a:masterClrMapping/>
  </p:clrMapOvr>
</p:sldLayout>
</file>

<file path=ppt/slideLayouts/slideLayout167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66072915"/>
      </p:ext>
    </p:extLst>
  </p:cSld>
  <p:clrMapOvr>
    <a:masterClrMapping/>
  </p:clrMapOvr>
</p:sldLayout>
</file>

<file path=ppt/slideLayouts/slideLayout167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01407990"/>
      </p:ext>
    </p:extLst>
  </p:cSld>
  <p:clrMapOvr>
    <a:masterClrMapping/>
  </p:clrMapOvr>
</p:sldLayout>
</file>

<file path=ppt/slideLayouts/slideLayout167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92748997"/>
      </p:ext>
    </p:extLst>
  </p:cSld>
  <p:clrMapOvr>
    <a:masterClrMapping/>
  </p:clrMapOvr>
</p:sldLayout>
</file>

<file path=ppt/slideLayouts/slideLayout167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66496465"/>
      </p:ext>
    </p:extLst>
  </p:cSld>
  <p:clrMapOvr>
    <a:masterClrMapping/>
  </p:clrMapOvr>
</p:sldLayout>
</file>

<file path=ppt/slideLayouts/slideLayout167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B076DE-BEFB-403C-8BC8-E59708BF263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DE1791-3970-4BDD-934A-605137EDD970}" type="slidenum">
              <a:rPr lang="zh-CN" altLang="en-US"/>
              <a:pPr>
                <a:defRPr/>
              </a:pPr>
              <a:t>‹#›</a:t>
            </a:fld>
            <a:endParaRPr lang="zh-CN" altLang="en-US"/>
          </a:p>
        </p:txBody>
      </p:sp>
    </p:spTree>
    <p:extLst>
      <p:ext uri="{BB962C8B-B14F-4D97-AF65-F5344CB8AC3E}">
        <p14:creationId xmlns:p14="http://schemas.microsoft.com/office/powerpoint/2010/main" val="3977817018"/>
      </p:ext>
    </p:extLst>
  </p:cSld>
  <p:clrMapOvr>
    <a:masterClrMapping/>
  </p:clrMapOvr>
</p:sldLayout>
</file>

<file path=ppt/slideLayouts/slideLayout167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0302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6412887"/>
      </p:ext>
    </p:extLst>
  </p:cSld>
  <p:clrMapOvr>
    <a:masterClrMapping/>
  </p:clrMapOvr>
  <p:timing>
    <p:tnLst>
      <p:par>
        <p:cTn id="1" dur="indefinite" restart="never" nodeType="tmRoot"/>
      </p:par>
    </p:tnLst>
  </p:timing>
</p:sldLayout>
</file>

<file path=ppt/slideLayouts/slideLayout168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FACDF7-A53D-4FBD-B7EB-785D07BC109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4C48273-DFC3-49F9-BB3C-47E7FC7A3440}" type="slidenum">
              <a:rPr lang="zh-CN" altLang="en-US"/>
              <a:pPr>
                <a:defRPr/>
              </a:pPr>
              <a:t>‹#›</a:t>
            </a:fld>
            <a:endParaRPr lang="zh-CN" altLang="en-US"/>
          </a:p>
        </p:txBody>
      </p:sp>
    </p:spTree>
    <p:extLst>
      <p:ext uri="{BB962C8B-B14F-4D97-AF65-F5344CB8AC3E}">
        <p14:creationId xmlns:p14="http://schemas.microsoft.com/office/powerpoint/2010/main" val="81480320"/>
      </p:ext>
    </p:extLst>
  </p:cSld>
  <p:clrMapOvr>
    <a:masterClrMapping/>
  </p:clrMapOvr>
</p:sldLayout>
</file>

<file path=ppt/slideLayouts/slideLayout168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93196"/>
      </p:ext>
    </p:extLst>
  </p:cSld>
  <p:clrMapOvr>
    <a:masterClrMapping/>
  </p:clrMapOvr>
</p:sldLayout>
</file>

<file path=ppt/slideLayouts/slideLayout168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2686249-80AD-4176-872F-EBDBEDB6058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87D949-2290-4583-8BAF-A1ECB882C6CB}" type="slidenum">
              <a:rPr lang="zh-CN" altLang="en-US"/>
              <a:pPr>
                <a:defRPr/>
              </a:pPr>
              <a:t>‹#›</a:t>
            </a:fld>
            <a:endParaRPr lang="zh-CN" altLang="en-US"/>
          </a:p>
        </p:txBody>
      </p:sp>
    </p:spTree>
    <p:extLst>
      <p:ext uri="{BB962C8B-B14F-4D97-AF65-F5344CB8AC3E}">
        <p14:creationId xmlns:p14="http://schemas.microsoft.com/office/powerpoint/2010/main" val="1506293788"/>
      </p:ext>
    </p:extLst>
  </p:cSld>
  <p:clrMapOvr>
    <a:masterClrMapping/>
  </p:clrMapOvr>
</p:sldLayout>
</file>

<file path=ppt/slideLayouts/slideLayout168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880310"/>
      </p:ext>
    </p:extLst>
  </p:cSld>
  <p:clrMapOvr>
    <a:masterClrMapping/>
  </p:clrMapOvr>
</p:sldLayout>
</file>

<file path=ppt/slideLayouts/slideLayout168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E7A9823-3CD2-452B-BE91-6F04F7098DE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8823610-358F-41C4-A473-82D40FB59BFC}" type="slidenum">
              <a:rPr lang="zh-CN" altLang="en-US"/>
              <a:pPr>
                <a:defRPr/>
              </a:pPr>
              <a:t>‹#›</a:t>
            </a:fld>
            <a:endParaRPr lang="zh-CN" altLang="en-US"/>
          </a:p>
        </p:txBody>
      </p:sp>
    </p:spTree>
    <p:extLst>
      <p:ext uri="{BB962C8B-B14F-4D97-AF65-F5344CB8AC3E}">
        <p14:creationId xmlns:p14="http://schemas.microsoft.com/office/powerpoint/2010/main" val="795726320"/>
      </p:ext>
    </p:extLst>
  </p:cSld>
  <p:clrMapOvr>
    <a:masterClrMapping/>
  </p:clrMapOvr>
</p:sldLayout>
</file>

<file path=ppt/slideLayouts/slideLayout168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963940"/>
      </p:ext>
    </p:extLst>
  </p:cSld>
  <p:clrMapOvr>
    <a:masterClrMapping/>
  </p:clrMapOvr>
</p:sldLayout>
</file>

<file path=ppt/slideLayouts/slideLayout168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070A5B9-4E99-4FBC-8076-50575240A7A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792F4DE-4FA9-4D23-8859-69096A4A15EB}" type="slidenum">
              <a:rPr lang="zh-CN" altLang="en-US"/>
              <a:pPr>
                <a:defRPr/>
              </a:pPr>
              <a:t>‹#›</a:t>
            </a:fld>
            <a:endParaRPr lang="zh-CN" altLang="en-US"/>
          </a:p>
        </p:txBody>
      </p:sp>
    </p:spTree>
    <p:extLst>
      <p:ext uri="{BB962C8B-B14F-4D97-AF65-F5344CB8AC3E}">
        <p14:creationId xmlns:p14="http://schemas.microsoft.com/office/powerpoint/2010/main" val="3812907348"/>
      </p:ext>
    </p:extLst>
  </p:cSld>
  <p:clrMapOvr>
    <a:masterClrMapping/>
  </p:clrMapOvr>
</p:sldLayout>
</file>

<file path=ppt/slideLayouts/slideLayout168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50171"/>
      </p:ext>
    </p:extLst>
  </p:cSld>
  <p:clrMapOvr>
    <a:masterClrMapping/>
  </p:clrMapOvr>
</p:sldLayout>
</file>

<file path=ppt/slideLayouts/slideLayout168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37C3959-1ECE-4703-A0FE-239B7EB2BBF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C71A77E-A107-47A4-92DA-BBEFC593D029}" type="slidenum">
              <a:rPr lang="zh-CN" altLang="en-US"/>
              <a:pPr>
                <a:defRPr/>
              </a:pPr>
              <a:t>‹#›</a:t>
            </a:fld>
            <a:endParaRPr lang="zh-CN" altLang="en-US"/>
          </a:p>
        </p:txBody>
      </p:sp>
    </p:spTree>
    <p:extLst>
      <p:ext uri="{BB962C8B-B14F-4D97-AF65-F5344CB8AC3E}">
        <p14:creationId xmlns:p14="http://schemas.microsoft.com/office/powerpoint/2010/main" val="325704568"/>
      </p:ext>
    </p:extLst>
  </p:cSld>
  <p:clrMapOvr>
    <a:masterClrMapping/>
  </p:clrMapOvr>
</p:sldLayout>
</file>

<file path=ppt/slideLayouts/slideLayout168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2AF1D187-1072-49E7-B76B-A3C193A2C5C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5ECEB462-618E-4515-9C8F-2B2259469454}" type="slidenum">
              <a:rPr lang="zh-CN" altLang="en-US"/>
              <a:pPr>
                <a:defRPr/>
              </a:pPr>
              <a:t>‹#›</a:t>
            </a:fld>
            <a:endParaRPr lang="zh-CN" altLang="en-US"/>
          </a:p>
        </p:txBody>
      </p:sp>
    </p:spTree>
    <p:extLst>
      <p:ext uri="{BB962C8B-B14F-4D97-AF65-F5344CB8AC3E}">
        <p14:creationId xmlns:p14="http://schemas.microsoft.com/office/powerpoint/2010/main" val="17217383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2021/9/21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963718706"/>
      </p:ext>
    </p:extLst>
  </p:cSld>
  <p:clrMapOvr>
    <a:masterClrMapping/>
  </p:clrMapOvr>
</p:sldLayout>
</file>

<file path=ppt/slideLayouts/slideLayout169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544223"/>
      </p:ext>
    </p:extLst>
  </p:cSld>
  <p:clrMapOvr>
    <a:masterClrMapping/>
  </p:clrMapOvr>
</p:sldLayout>
</file>

<file path=ppt/slideLayouts/slideLayout169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493261"/>
      </p:ext>
    </p:extLst>
  </p:cSld>
  <p:clrMapOvr>
    <a:masterClrMapping/>
  </p:clrMapOvr>
</p:sldLayout>
</file>

<file path=ppt/slideLayouts/slideLayout169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87132"/>
      </p:ext>
    </p:extLst>
  </p:cSld>
  <p:clrMapOvr>
    <a:masterClrMapping/>
  </p:clrMapOvr>
</p:sldLayout>
</file>

<file path=ppt/slideLayouts/slideLayout169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D20CEFC-342D-460F-A896-4583134403B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A67F6DB-9823-4240-98B1-ACA77BE84F20}" type="slidenum">
              <a:rPr lang="zh-CN" altLang="en-US"/>
              <a:pPr>
                <a:defRPr/>
              </a:pPr>
              <a:t>‹#›</a:t>
            </a:fld>
            <a:endParaRPr lang="zh-CN" altLang="en-US"/>
          </a:p>
        </p:txBody>
      </p:sp>
    </p:spTree>
    <p:extLst>
      <p:ext uri="{BB962C8B-B14F-4D97-AF65-F5344CB8AC3E}">
        <p14:creationId xmlns:p14="http://schemas.microsoft.com/office/powerpoint/2010/main" val="3582502729"/>
      </p:ext>
    </p:extLst>
  </p:cSld>
  <p:clrMapOvr>
    <a:masterClrMapping/>
  </p:clrMapOvr>
</p:sldLayout>
</file>

<file path=ppt/slideLayouts/slideLayout169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730F226-4509-41D7-B05E-7E6AF9B6E3C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EDC477F-F0C8-4A8C-B781-621050306FFB}" type="slidenum">
              <a:rPr lang="zh-CN" altLang="en-US"/>
              <a:pPr>
                <a:defRPr/>
              </a:pPr>
              <a:t>‹#›</a:t>
            </a:fld>
            <a:endParaRPr lang="zh-CN" altLang="en-US"/>
          </a:p>
        </p:txBody>
      </p:sp>
    </p:spTree>
    <p:extLst>
      <p:ext uri="{BB962C8B-B14F-4D97-AF65-F5344CB8AC3E}">
        <p14:creationId xmlns:p14="http://schemas.microsoft.com/office/powerpoint/2010/main" val="259253654"/>
      </p:ext>
    </p:extLst>
  </p:cSld>
  <p:clrMapOvr>
    <a:masterClrMapping/>
  </p:clrMapOvr>
</p:sldLayout>
</file>

<file path=ppt/slideLayouts/slideLayout169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382137"/>
      </p:ext>
    </p:extLst>
  </p:cSld>
  <p:clrMapOvr>
    <a:masterClrMapping/>
  </p:clrMapOvr>
  <p:transition spd="slow" advClick="0" advTm="0">
    <p:random/>
  </p:transition>
</p:sldLayout>
</file>

<file path=ppt/slideLayouts/slideLayout169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98DD85E-918D-460B-893B-2121B4192AB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EBA3E7-9BD7-4893-8703-0E501FA64299}" type="slidenum">
              <a:rPr lang="zh-CN" altLang="en-US"/>
              <a:pPr>
                <a:defRPr/>
              </a:pPr>
              <a:t>‹#›</a:t>
            </a:fld>
            <a:endParaRPr lang="zh-CN" altLang="en-US"/>
          </a:p>
        </p:txBody>
      </p:sp>
    </p:spTree>
    <p:extLst>
      <p:ext uri="{BB962C8B-B14F-4D97-AF65-F5344CB8AC3E}">
        <p14:creationId xmlns:p14="http://schemas.microsoft.com/office/powerpoint/2010/main" val="1748684317"/>
      </p:ext>
    </p:extLst>
  </p:cSld>
  <p:clrMapOvr>
    <a:masterClrMapping/>
  </p:clrMapOvr>
</p:sldLayout>
</file>

<file path=ppt/slideLayouts/slideLayout169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663" y="6042025"/>
            <a:ext cx="9112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a:xfrm>
            <a:off x="677863" y="6042025"/>
            <a:ext cx="62960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a:xfrm>
            <a:off x="8591550" y="6042025"/>
            <a:ext cx="681038"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fld id="{AA50D2E3-853B-4591-8A6C-8B98987A844A}" type="slidenum">
              <a:rPr lang="en-US" altLang="en-US"/>
              <a:pPr>
                <a:defRPr/>
              </a:pPr>
              <a:t>‹#›</a:t>
            </a:fld>
            <a:endParaRPr lang="en-US" altLang="en-US"/>
          </a:p>
        </p:txBody>
      </p:sp>
    </p:spTree>
    <p:extLst>
      <p:ext uri="{BB962C8B-B14F-4D97-AF65-F5344CB8AC3E}">
        <p14:creationId xmlns:p14="http://schemas.microsoft.com/office/powerpoint/2010/main" val="828525940"/>
      </p:ext>
    </p:extLst>
  </p:cSld>
  <p:clrMapOvr>
    <a:masterClrMapping/>
  </p:clrMapOvr>
</p:sldLayout>
</file>

<file path=ppt/slideLayouts/slideLayout169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916906"/>
      </p:ext>
    </p:extLst>
  </p:cSld>
  <p:clrMapOvr>
    <a:masterClrMapping/>
  </p:clrMapOvr>
</p:sldLayout>
</file>

<file path=ppt/slideLayouts/slideLayout169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025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269455"/>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74525"/>
      </p:ext>
    </p:extLst>
  </p:cSld>
  <p:clrMapOvr>
    <a:masterClrMapping/>
  </p:clrMapOvr>
  <p:timing>
    <p:tnLst>
      <p:par>
        <p:cTn id="1" dur="indefinite" restart="never" nodeType="tmRoot"/>
      </p:par>
    </p:tnLst>
  </p:timing>
</p:sldLayout>
</file>

<file path=ppt/slideLayouts/slideLayout170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957649"/>
      </p:ext>
    </p:extLst>
  </p:cSld>
  <p:clrMapOvr>
    <a:masterClrMapping/>
  </p:clrMapOvr>
</p:sldLayout>
</file>

<file path=ppt/slideLayouts/slideLayout170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733240"/>
      </p:ext>
    </p:extLst>
  </p:cSld>
  <p:clrMapOvr>
    <a:masterClrMapping/>
  </p:clrMapOvr>
</p:sldLayout>
</file>

<file path=ppt/slideLayouts/slideLayout170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741127"/>
      </p:ext>
    </p:extLst>
  </p:cSld>
  <p:clrMapOvr>
    <a:masterClrMapping/>
  </p:clrMapOvr>
</p:sldLayout>
</file>

<file path=ppt/slideLayouts/slideLayout170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525741"/>
      </p:ext>
    </p:extLst>
  </p:cSld>
  <p:clrMapOvr>
    <a:masterClrMapping/>
  </p:clrMapOvr>
</p:sldLayout>
</file>

<file path=ppt/slideLayouts/slideLayout170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D43553F-5AD3-4BCA-8491-30EB1C8F4F85}"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E5602681-D131-47FC-AD0E-D6C1CD56D70F}" type="slidenum">
              <a:rPr lang="zh-CN" altLang="en-US"/>
              <a:pPr>
                <a:defRPr/>
              </a:pPr>
              <a:t>‹#›</a:t>
            </a:fld>
            <a:endParaRPr lang="zh-CN" altLang="en-US"/>
          </a:p>
        </p:txBody>
      </p:sp>
    </p:spTree>
    <p:extLst>
      <p:ext uri="{BB962C8B-B14F-4D97-AF65-F5344CB8AC3E}">
        <p14:creationId xmlns:p14="http://schemas.microsoft.com/office/powerpoint/2010/main" val="3169335220"/>
      </p:ext>
    </p:extLst>
  </p:cSld>
  <p:clrMapOvr>
    <a:masterClrMapping/>
  </p:clrMapOvr>
</p:sldLayout>
</file>

<file path=ppt/slideLayouts/slideLayout1705.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8B5D04B-661F-4970-9217-5ADDC144F2D6}"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D95727F-C59A-4424-B4E6-1F82DF3796A0}" type="slidenum">
              <a:rPr lang="zh-CN" altLang="en-US"/>
              <a:pPr>
                <a:defRPr/>
              </a:pPr>
              <a:t>‹#›</a:t>
            </a:fld>
            <a:endParaRPr lang="zh-CN" altLang="en-US"/>
          </a:p>
        </p:txBody>
      </p:sp>
    </p:spTree>
    <p:extLst>
      <p:ext uri="{BB962C8B-B14F-4D97-AF65-F5344CB8AC3E}">
        <p14:creationId xmlns:p14="http://schemas.microsoft.com/office/powerpoint/2010/main" val="3007449544"/>
      </p:ext>
    </p:extLst>
  </p:cSld>
  <p:clrMapOvr>
    <a:masterClrMapping/>
  </p:clrMapOvr>
</p:sldLayout>
</file>

<file path=ppt/slideLayouts/slideLayout170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494078"/>
      </p:ext>
    </p:extLst>
  </p:cSld>
  <p:clrMapOvr>
    <a:masterClrMapping/>
  </p:clrMapOvr>
</p:sldLayout>
</file>

<file path=ppt/slideLayouts/slideLayout170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201828"/>
      </p:ext>
    </p:extLst>
  </p:cSld>
  <p:clrMapOvr>
    <a:masterClrMapping/>
  </p:clrMapOvr>
</p:sldLayout>
</file>

<file path=ppt/slideLayouts/slideLayout170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065213"/>
      </p:ext>
    </p:extLst>
  </p:cSld>
  <p:clrMapOvr>
    <a:masterClrMapping/>
  </p:clrMapOvr>
</p:sldLayout>
</file>

<file path=ppt/slideLayouts/slideLayout170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6280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2021/9/21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3712223855"/>
      </p:ext>
    </p:extLst>
  </p:cSld>
  <p:clrMapOvr>
    <a:masterClrMapping/>
  </p:clrMapOvr>
</p:sldLayout>
</file>

<file path=ppt/slideLayouts/slideLayout17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572535"/>
      </p:ext>
    </p:extLst>
  </p:cSld>
  <p:clrMapOvr>
    <a:masterClrMapping/>
  </p:clrMapOvr>
</p:sldLayout>
</file>

<file path=ppt/slideLayouts/slideLayout171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6101"/>
      </p:ext>
    </p:extLst>
  </p:cSld>
  <p:clrMapOvr>
    <a:masterClrMapping/>
  </p:clrMapOvr>
</p:sldLayout>
</file>

<file path=ppt/slideLayouts/slideLayout17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043048"/>
      </p:ext>
    </p:extLst>
  </p:cSld>
  <p:clrMapOvr>
    <a:masterClrMapping/>
  </p:clrMapOvr>
</p:sldLayout>
</file>

<file path=ppt/slideLayouts/slideLayout17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877557"/>
      </p:ext>
    </p:extLst>
  </p:cSld>
  <p:clrMapOvr>
    <a:masterClrMapping/>
  </p:clrMapOvr>
</p:sldLayout>
</file>

<file path=ppt/slideLayouts/slideLayout17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088801"/>
      </p:ext>
    </p:extLst>
  </p:cSld>
  <p:clrMapOvr>
    <a:masterClrMapping/>
  </p:clrMapOvr>
</p:sldLayout>
</file>

<file path=ppt/slideLayouts/slideLayout17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403008"/>
      </p:ext>
    </p:extLst>
  </p:cSld>
  <p:clrMapOvr>
    <a:masterClrMapping/>
  </p:clrMapOvr>
</p:sldLayout>
</file>

<file path=ppt/slideLayouts/slideLayout17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338772"/>
      </p:ext>
    </p:extLst>
  </p:cSld>
  <p:clrMapOvr>
    <a:masterClrMapping/>
  </p:clrMapOvr>
</p:sldLayout>
</file>

<file path=ppt/slideLayouts/slideLayout17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685676"/>
      </p:ext>
    </p:extLst>
  </p:cSld>
  <p:clrMapOvr>
    <a:masterClrMapping/>
  </p:clrMapOvr>
</p:sldLayout>
</file>

<file path=ppt/slideLayouts/slideLayout171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212857"/>
      </p:ext>
    </p:extLst>
  </p:cSld>
  <p:clrMapOvr>
    <a:masterClrMapping/>
  </p:clrMapOvr>
</p:sldLayout>
</file>

<file path=ppt/slideLayouts/slideLayout171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0183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99268"/>
      </p:ext>
    </p:extLst>
  </p:cSld>
  <p:clrMapOvr>
    <a:masterClrMapping/>
  </p:clrMapOvr>
  <p:timing>
    <p:tnLst>
      <p:par>
        <p:cTn id="1" dur="indefinite" restart="never" nodeType="tmRoot"/>
      </p:par>
    </p:tnLst>
  </p:timing>
</p:sldLayout>
</file>

<file path=ppt/slideLayouts/slideLayout172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89191"/>
      </p:ext>
    </p:extLst>
  </p:cSld>
  <p:clrMapOvr>
    <a:masterClrMapping/>
  </p:clrMapOvr>
</p:sldLayout>
</file>

<file path=ppt/slideLayouts/slideLayout172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142924"/>
      </p:ext>
    </p:extLst>
  </p:cSld>
  <p:clrMapOvr>
    <a:masterClrMapping/>
  </p:clrMapOvr>
</p:sldLayout>
</file>

<file path=ppt/slideLayouts/slideLayout1722.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386463"/>
      </p:ext>
    </p:extLst>
  </p:cSld>
  <p:clrMapOvr>
    <a:masterClrMapping/>
  </p:clrMapOvr>
</p:sldLayout>
</file>

<file path=ppt/slideLayouts/slideLayout1723.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827074"/>
      </p:ext>
    </p:extLst>
  </p:cSld>
  <p:clrMapOvr>
    <a:masterClrMapping/>
  </p:clrMapOvr>
</p:sldLayout>
</file>

<file path=ppt/slideLayouts/slideLayout1724.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83912"/>
      </p:ext>
    </p:extLst>
  </p:cSld>
  <p:clrMapOvr>
    <a:masterClrMapping/>
  </p:clrMapOvr>
</p:sldLayout>
</file>

<file path=ppt/slideLayouts/slideLayout172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887522"/>
      </p:ext>
    </p:extLst>
  </p:cSld>
  <p:clrMapOvr>
    <a:masterClrMapping/>
  </p:clrMapOvr>
</p:sldLayout>
</file>

<file path=ppt/slideLayouts/slideLayout172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575996"/>
      </p:ext>
    </p:extLst>
  </p:cSld>
  <p:clrMapOvr>
    <a:masterClrMapping/>
  </p:clrMapOvr>
</p:sldLayout>
</file>

<file path=ppt/slideLayouts/slideLayout1727.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344313"/>
      </p:ext>
    </p:extLst>
  </p:cSld>
  <p:clrMapOvr>
    <a:masterClrMapping/>
  </p:clrMapOvr>
</p:sldLayout>
</file>

<file path=ppt/slideLayouts/slideLayout172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104623"/>
      </p:ext>
    </p:extLst>
  </p:cSld>
  <p:clrMapOvr>
    <a:masterClrMapping/>
  </p:clrMapOvr>
</p:sldLayout>
</file>

<file path=ppt/slideLayouts/slideLayout1729.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2243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2021/9/21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452729106"/>
      </p:ext>
    </p:extLst>
  </p:cSld>
  <p:clrMapOvr>
    <a:masterClrMapping/>
  </p:clrMapOvr>
</p:sldLayout>
</file>

<file path=ppt/slideLayouts/slideLayout1730.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18834866"/>
      </p:ext>
    </p:extLst>
  </p:cSld>
  <p:clrMapOvr>
    <a:masterClrMapping/>
  </p:clrMapOvr>
</p:sldLayout>
</file>

<file path=ppt/slideLayouts/slideLayout1731.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44115520"/>
      </p:ext>
    </p:extLst>
  </p:cSld>
  <p:clrMapOvr>
    <a:masterClrMapping/>
  </p:clrMapOvr>
</p:sldLayout>
</file>

<file path=ppt/slideLayouts/slideLayout1732.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70355419"/>
      </p:ext>
    </p:extLst>
  </p:cSld>
  <p:clrMapOvr>
    <a:masterClrMapping/>
  </p:clrMapOvr>
</p:sldLayout>
</file>

<file path=ppt/slideLayouts/slideLayout1733.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28089785"/>
      </p:ext>
    </p:extLst>
  </p:cSld>
  <p:clrMapOvr>
    <a:masterClrMapping/>
  </p:clrMapOvr>
</p:sldLayout>
</file>

<file path=ppt/slideLayouts/slideLayout1734.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27494765"/>
      </p:ext>
    </p:extLst>
  </p:cSld>
  <p:clrMapOvr>
    <a:masterClrMapping/>
  </p:clrMapOvr>
</p:sldLayout>
</file>

<file path=ppt/slideLayouts/slideLayout1735.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36854122"/>
      </p:ext>
    </p:extLst>
  </p:cSld>
  <p:clrMapOvr>
    <a:masterClrMapping/>
  </p:clrMapOvr>
</p:sldLayout>
</file>

<file path=ppt/slideLayouts/slideLayout1736.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78C42E3-05A7-4EB6-95E2-174A524C4CB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A17507-95EA-4BB6-AD31-2539B74E0065}" type="slidenum">
              <a:rPr lang="zh-CN" altLang="en-US"/>
              <a:pPr>
                <a:defRPr/>
              </a:pPr>
              <a:t>‹#›</a:t>
            </a:fld>
            <a:endParaRPr lang="zh-CN" altLang="en-US"/>
          </a:p>
        </p:txBody>
      </p:sp>
    </p:spTree>
    <p:extLst>
      <p:ext uri="{BB962C8B-B14F-4D97-AF65-F5344CB8AC3E}">
        <p14:creationId xmlns:p14="http://schemas.microsoft.com/office/powerpoint/2010/main" val="2638392088"/>
      </p:ext>
    </p:extLst>
  </p:cSld>
  <p:clrMapOvr>
    <a:masterClrMapping/>
  </p:clrMapOvr>
</p:sldLayout>
</file>

<file path=ppt/slideLayouts/slideLayout1737.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452895"/>
      </p:ext>
    </p:extLst>
  </p:cSld>
  <p:clrMapOvr>
    <a:masterClrMapping/>
  </p:clrMapOvr>
</p:sldLayout>
</file>

<file path=ppt/slideLayouts/slideLayout1738.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1BC3F19-0F35-4DC7-BF2D-A8102D41115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9245FF0-8F92-4C21-A0CF-A4A04B3DD6DC}" type="slidenum">
              <a:rPr lang="zh-CN" altLang="en-US"/>
              <a:pPr>
                <a:defRPr/>
              </a:pPr>
              <a:t>‹#›</a:t>
            </a:fld>
            <a:endParaRPr lang="zh-CN" altLang="en-US"/>
          </a:p>
        </p:txBody>
      </p:sp>
    </p:spTree>
    <p:extLst>
      <p:ext uri="{BB962C8B-B14F-4D97-AF65-F5344CB8AC3E}">
        <p14:creationId xmlns:p14="http://schemas.microsoft.com/office/powerpoint/2010/main" val="4268296426"/>
      </p:ext>
    </p:extLst>
  </p:cSld>
  <p:clrMapOvr>
    <a:masterClrMapping/>
  </p:clrMapOvr>
</p:sldLayout>
</file>

<file path=ppt/slideLayouts/slideLayout1739.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4579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634325"/>
      </p:ext>
    </p:extLst>
  </p:cSld>
  <p:clrMapOvr>
    <a:masterClrMapping/>
  </p:clrMapOvr>
  <p:timing>
    <p:tnLst>
      <p:par>
        <p:cTn id="1" dur="indefinite" restart="never" nodeType="tmRoot"/>
      </p:par>
    </p:tnLst>
  </p:timing>
</p:sldLayout>
</file>

<file path=ppt/slideLayouts/slideLayout174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6B78EA-D058-4A59-82AC-8227C43DE28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1254A40-4F2F-4BCA-A8AD-C0C6E9AB766C}" type="slidenum">
              <a:rPr lang="zh-CN" altLang="en-US"/>
              <a:pPr>
                <a:defRPr/>
              </a:pPr>
              <a:t>‹#›</a:t>
            </a:fld>
            <a:endParaRPr lang="zh-CN" altLang="en-US"/>
          </a:p>
        </p:txBody>
      </p:sp>
    </p:spTree>
    <p:extLst>
      <p:ext uri="{BB962C8B-B14F-4D97-AF65-F5344CB8AC3E}">
        <p14:creationId xmlns:p14="http://schemas.microsoft.com/office/powerpoint/2010/main" val="1857116534"/>
      </p:ext>
    </p:extLst>
  </p:cSld>
  <p:clrMapOvr>
    <a:masterClrMapping/>
  </p:clrMapOvr>
</p:sldLayout>
</file>

<file path=ppt/slideLayouts/slideLayout1741.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657094"/>
      </p:ext>
    </p:extLst>
  </p:cSld>
  <p:clrMapOvr>
    <a:masterClrMapping/>
  </p:clrMapOvr>
</p:sldLayout>
</file>

<file path=ppt/slideLayouts/slideLayout1742.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EC9DD3-C196-4FF8-8481-15222D94B3B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A979627-35A2-4BCC-B413-545D8848DFCD}" type="slidenum">
              <a:rPr lang="zh-CN" altLang="en-US"/>
              <a:pPr>
                <a:defRPr/>
              </a:pPr>
              <a:t>‹#›</a:t>
            </a:fld>
            <a:endParaRPr lang="zh-CN" altLang="en-US"/>
          </a:p>
        </p:txBody>
      </p:sp>
    </p:spTree>
    <p:extLst>
      <p:ext uri="{BB962C8B-B14F-4D97-AF65-F5344CB8AC3E}">
        <p14:creationId xmlns:p14="http://schemas.microsoft.com/office/powerpoint/2010/main" val="455651948"/>
      </p:ext>
    </p:extLst>
  </p:cSld>
  <p:clrMapOvr>
    <a:masterClrMapping/>
  </p:clrMapOvr>
</p:sldLayout>
</file>

<file path=ppt/slideLayouts/slideLayout1743.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574793"/>
      </p:ext>
    </p:extLst>
  </p:cSld>
  <p:clrMapOvr>
    <a:masterClrMapping/>
  </p:clrMapOvr>
</p:sldLayout>
</file>

<file path=ppt/slideLayouts/slideLayout1744.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75F67DC-B042-4DE9-8AD5-DE68C34B29C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9A77A16-8918-49F9-8946-66C834C7A3CD}" type="slidenum">
              <a:rPr lang="zh-CN" altLang="en-US"/>
              <a:pPr>
                <a:defRPr/>
              </a:pPr>
              <a:t>‹#›</a:t>
            </a:fld>
            <a:endParaRPr lang="zh-CN" altLang="en-US"/>
          </a:p>
        </p:txBody>
      </p:sp>
    </p:spTree>
    <p:extLst>
      <p:ext uri="{BB962C8B-B14F-4D97-AF65-F5344CB8AC3E}">
        <p14:creationId xmlns:p14="http://schemas.microsoft.com/office/powerpoint/2010/main" val="2554029078"/>
      </p:ext>
    </p:extLst>
  </p:cSld>
  <p:clrMapOvr>
    <a:masterClrMapping/>
  </p:clrMapOvr>
</p:sldLayout>
</file>

<file path=ppt/slideLayouts/slideLayout1745.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807591"/>
      </p:ext>
    </p:extLst>
  </p:cSld>
  <p:clrMapOvr>
    <a:masterClrMapping/>
  </p:clrMapOvr>
</p:sldLayout>
</file>

<file path=ppt/slideLayouts/slideLayout1746.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669425"/>
      </p:ext>
    </p:extLst>
  </p:cSld>
  <p:clrMapOvr>
    <a:masterClrMapping/>
  </p:clrMapOvr>
</p:sldLayout>
</file>

<file path=ppt/slideLayouts/slideLayout1747.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70974563"/>
      </p:ext>
    </p:extLst>
  </p:cSld>
  <p:clrMapOvr>
    <a:masterClrMapping/>
  </p:clrMapOvr>
</p:sldLayout>
</file>

<file path=ppt/slideLayouts/slideLayout1748.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38320740"/>
      </p:ext>
    </p:extLst>
  </p:cSld>
  <p:clrMapOvr>
    <a:masterClrMapping/>
  </p:clrMapOvr>
</p:sldLayout>
</file>

<file path=ppt/slideLayouts/slideLayout1749.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964343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2021/9/21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2990285223"/>
      </p:ext>
    </p:extLst>
  </p:cSld>
  <p:clrMapOvr>
    <a:masterClrMapping/>
  </p:clrMapOvr>
</p:sldLayout>
</file>

<file path=ppt/slideLayouts/slideLayout1750.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679776"/>
      </p:ext>
    </p:extLst>
  </p:cSld>
  <p:clrMapOvr>
    <a:masterClrMapping/>
  </p:clrMapOvr>
</p:sldLayout>
</file>

<file path=ppt/slideLayouts/slideLayout1751.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54496703"/>
      </p:ext>
    </p:extLst>
  </p:cSld>
  <p:clrMapOvr>
    <a:masterClrMapping/>
  </p:clrMapOvr>
</p:sldLayout>
</file>

<file path=ppt/slideLayouts/slideLayout1752.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31389879"/>
      </p:ext>
    </p:extLst>
  </p:cSld>
  <p:clrMapOvr>
    <a:masterClrMapping/>
  </p:clrMapOvr>
</p:sldLayout>
</file>

<file path=ppt/slideLayouts/slideLayout175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AB8D424-2FBA-4D4B-94F7-046312A9A67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60B516B-6B3E-415D-A130-597AE68299B3}" type="slidenum">
              <a:rPr lang="zh-CN" altLang="en-US"/>
              <a:pPr>
                <a:defRPr/>
              </a:pPr>
              <a:t>‹#›</a:t>
            </a:fld>
            <a:endParaRPr lang="zh-CN" altLang="en-US"/>
          </a:p>
        </p:txBody>
      </p:sp>
    </p:spTree>
    <p:extLst>
      <p:ext uri="{BB962C8B-B14F-4D97-AF65-F5344CB8AC3E}">
        <p14:creationId xmlns:p14="http://schemas.microsoft.com/office/powerpoint/2010/main" val="3477687445"/>
      </p:ext>
    </p:extLst>
  </p:cSld>
  <p:clrMapOvr>
    <a:masterClrMapping/>
  </p:clrMapOvr>
</p:sldLayout>
</file>

<file path=ppt/slideLayouts/slideLayout1754.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581353"/>
      </p:ext>
    </p:extLst>
  </p:cSld>
  <p:clrMapOvr>
    <a:masterClrMapping/>
  </p:clrMapOvr>
</p:sldLayout>
</file>

<file path=ppt/slideLayouts/slideLayout1755.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7B3D632-6009-4329-848E-2D2705EDF93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98F1C-2200-4A7F-A2F1-69BBE4FF49AB}" type="slidenum">
              <a:rPr lang="zh-CN" altLang="en-US"/>
              <a:pPr>
                <a:defRPr/>
              </a:pPr>
              <a:t>‹#›</a:t>
            </a:fld>
            <a:endParaRPr lang="zh-CN" altLang="en-US"/>
          </a:p>
        </p:txBody>
      </p:sp>
    </p:spTree>
    <p:extLst>
      <p:ext uri="{BB962C8B-B14F-4D97-AF65-F5344CB8AC3E}">
        <p14:creationId xmlns:p14="http://schemas.microsoft.com/office/powerpoint/2010/main" val="1726510238"/>
      </p:ext>
    </p:extLst>
  </p:cSld>
  <p:clrMapOvr>
    <a:masterClrMapping/>
  </p:clrMapOvr>
</p:sldLayout>
</file>

<file path=ppt/slideLayouts/slideLayout1756.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609437"/>
      </p:ext>
    </p:extLst>
  </p:cSld>
  <p:clrMapOvr>
    <a:masterClrMapping/>
  </p:clrMapOvr>
</p:sldLayout>
</file>

<file path=ppt/slideLayouts/slideLayout1757.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17CCB29-2AE4-4874-AE1D-1B61F2CA239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11953E7-D14B-4FF0-B155-8E15E47D41AB}" type="slidenum">
              <a:rPr lang="zh-CN" altLang="en-US"/>
              <a:pPr>
                <a:defRPr/>
              </a:pPr>
              <a:t>‹#›</a:t>
            </a:fld>
            <a:endParaRPr lang="zh-CN" altLang="en-US"/>
          </a:p>
        </p:txBody>
      </p:sp>
    </p:spTree>
    <p:extLst>
      <p:ext uri="{BB962C8B-B14F-4D97-AF65-F5344CB8AC3E}">
        <p14:creationId xmlns:p14="http://schemas.microsoft.com/office/powerpoint/2010/main" val="1207238943"/>
      </p:ext>
    </p:extLst>
  </p:cSld>
  <p:clrMapOvr>
    <a:masterClrMapping/>
  </p:clrMapOvr>
</p:sldLayout>
</file>

<file path=ppt/slideLayouts/slideLayout1758.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495369"/>
      </p:ext>
    </p:extLst>
  </p:cSld>
  <p:clrMapOvr>
    <a:masterClrMapping/>
  </p:clrMapOvr>
</p:sldLayout>
</file>

<file path=ppt/slideLayouts/slideLayout1759.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2DE9740-EDC0-491F-9E28-969EB7D4A9F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50C3952-2C79-4192-8702-C9B53B1B3DCD}" type="slidenum">
              <a:rPr lang="zh-CN" altLang="en-US"/>
              <a:pPr>
                <a:defRPr/>
              </a:pPr>
              <a:t>‹#›</a:t>
            </a:fld>
            <a:endParaRPr lang="zh-CN" altLang="en-US"/>
          </a:p>
        </p:txBody>
      </p:sp>
    </p:spTree>
    <p:extLst>
      <p:ext uri="{BB962C8B-B14F-4D97-AF65-F5344CB8AC3E}">
        <p14:creationId xmlns:p14="http://schemas.microsoft.com/office/powerpoint/2010/main" val="21121059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716630"/>
      </p:ext>
    </p:extLst>
  </p:cSld>
  <p:clrMapOvr>
    <a:masterClrMapping/>
  </p:clrMapOvr>
  <p:timing>
    <p:tnLst>
      <p:par>
        <p:cTn id="1" dur="indefinite" restart="never" nodeType="tmRoot"/>
      </p:par>
    </p:tnLst>
  </p:timing>
</p:sldLayout>
</file>

<file path=ppt/slideLayouts/slideLayout1760.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253198"/>
      </p:ext>
    </p:extLst>
  </p:cSld>
  <p:clrMapOvr>
    <a:masterClrMapping/>
  </p:clrMapOvr>
</p:sldLayout>
</file>

<file path=ppt/slideLayouts/slideLayout1761.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4007FCF-2F73-4D91-85F4-8585CF909CE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F0FCAE7-244F-46E1-893E-F5656D1470E7}" type="slidenum">
              <a:rPr lang="zh-CN" altLang="en-US"/>
              <a:pPr>
                <a:defRPr/>
              </a:pPr>
              <a:t>‹#›</a:t>
            </a:fld>
            <a:endParaRPr lang="zh-CN" altLang="en-US"/>
          </a:p>
        </p:txBody>
      </p:sp>
    </p:spTree>
    <p:extLst>
      <p:ext uri="{BB962C8B-B14F-4D97-AF65-F5344CB8AC3E}">
        <p14:creationId xmlns:p14="http://schemas.microsoft.com/office/powerpoint/2010/main" val="177221184"/>
      </p:ext>
    </p:extLst>
  </p:cSld>
  <p:clrMapOvr>
    <a:masterClrMapping/>
  </p:clrMapOvr>
</p:sldLayout>
</file>

<file path=ppt/slideLayouts/slideLayout1762.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329129"/>
      </p:ext>
    </p:extLst>
  </p:cSld>
  <p:clrMapOvr>
    <a:masterClrMapping/>
  </p:clrMapOvr>
</p:sldLayout>
</file>

<file path=ppt/slideLayouts/slideLayout1763.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DC6D704-AC96-49C2-96B5-A45CB1F3168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6A500B8-F3DD-4AA2-B74F-88645A6173B7}" type="slidenum">
              <a:rPr lang="zh-CN" altLang="en-US"/>
              <a:pPr>
                <a:defRPr/>
              </a:pPr>
              <a:t>‹#›</a:t>
            </a:fld>
            <a:endParaRPr lang="zh-CN" altLang="en-US"/>
          </a:p>
        </p:txBody>
      </p:sp>
    </p:spTree>
    <p:extLst>
      <p:ext uri="{BB962C8B-B14F-4D97-AF65-F5344CB8AC3E}">
        <p14:creationId xmlns:p14="http://schemas.microsoft.com/office/powerpoint/2010/main" val="2576318619"/>
      </p:ext>
    </p:extLst>
  </p:cSld>
  <p:clrMapOvr>
    <a:masterClrMapping/>
  </p:clrMapOvr>
</p:sldLayout>
</file>

<file path=ppt/slideLayouts/slideLayout1764.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35303032-BD2D-4ACB-BBFB-A915391F8AB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686E6D0-21B8-43BF-9FB0-7D5DB2B92975}" type="slidenum">
              <a:rPr lang="zh-CN" altLang="en-US"/>
              <a:pPr>
                <a:defRPr/>
              </a:pPr>
              <a:t>‹#›</a:t>
            </a:fld>
            <a:endParaRPr lang="zh-CN" altLang="en-US"/>
          </a:p>
        </p:txBody>
      </p:sp>
    </p:spTree>
    <p:extLst>
      <p:ext uri="{BB962C8B-B14F-4D97-AF65-F5344CB8AC3E}">
        <p14:creationId xmlns:p14="http://schemas.microsoft.com/office/powerpoint/2010/main" val="1420910231"/>
      </p:ext>
    </p:extLst>
  </p:cSld>
  <p:clrMapOvr>
    <a:masterClrMapping/>
  </p:clrMapOvr>
</p:sldLayout>
</file>

<file path=ppt/slideLayouts/slideLayout176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917982"/>
      </p:ext>
    </p:extLst>
  </p:cSld>
  <p:clrMapOvr>
    <a:masterClrMapping/>
  </p:clrMapOvr>
</p:sldLayout>
</file>

<file path=ppt/slideLayouts/slideLayout1766.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997274"/>
      </p:ext>
    </p:extLst>
  </p:cSld>
  <p:clrMapOvr>
    <a:masterClrMapping/>
  </p:clrMapOvr>
</p:sldLayout>
</file>

<file path=ppt/slideLayouts/slideLayout1767.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6317703"/>
      </p:ext>
    </p:extLst>
  </p:cSld>
  <p:clrMapOvr>
    <a:masterClrMapping/>
  </p:clrMapOvr>
</p:sldLayout>
</file>

<file path=ppt/slideLayouts/slideLayout1768.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A012F81-EC6B-4831-84FA-A41060DD0F0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220FC14-6B7A-4530-9BEA-A04590648E21}" type="slidenum">
              <a:rPr lang="zh-CN" altLang="en-US"/>
              <a:pPr>
                <a:defRPr/>
              </a:pPr>
              <a:t>‹#›</a:t>
            </a:fld>
            <a:endParaRPr lang="zh-CN" altLang="en-US"/>
          </a:p>
        </p:txBody>
      </p:sp>
    </p:spTree>
    <p:extLst>
      <p:ext uri="{BB962C8B-B14F-4D97-AF65-F5344CB8AC3E}">
        <p14:creationId xmlns:p14="http://schemas.microsoft.com/office/powerpoint/2010/main" val="1450738636"/>
      </p:ext>
    </p:extLst>
  </p:cSld>
  <p:clrMapOvr>
    <a:masterClrMapping/>
  </p:clrMapOvr>
</p:sldLayout>
</file>

<file path=ppt/slideLayouts/slideLayout1769.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D30508-C96D-47C9-A185-F0FC3EEF5BB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FDFE825-D905-4E52-8091-283D96DBA422}" type="slidenum">
              <a:rPr lang="zh-CN" altLang="en-US"/>
              <a:pPr>
                <a:defRPr/>
              </a:pPr>
              <a:t>‹#›</a:t>
            </a:fld>
            <a:endParaRPr lang="zh-CN" altLang="en-US"/>
          </a:p>
        </p:txBody>
      </p:sp>
    </p:spTree>
    <p:extLst>
      <p:ext uri="{BB962C8B-B14F-4D97-AF65-F5344CB8AC3E}">
        <p14:creationId xmlns:p14="http://schemas.microsoft.com/office/powerpoint/2010/main" val="36741937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2021/9/21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4169494440"/>
      </p:ext>
    </p:extLst>
  </p:cSld>
  <p:clrMapOvr>
    <a:masterClrMapping/>
  </p:clrMapOvr>
</p:sldLayout>
</file>

<file path=ppt/slideLayouts/slideLayout177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277784"/>
      </p:ext>
    </p:extLst>
  </p:cSld>
  <p:clrMapOvr>
    <a:masterClrMapping/>
  </p:clrMapOvr>
  <p:transition spd="slow" advClick="0" advTm="0">
    <p:random/>
  </p:transition>
</p:sldLayout>
</file>

<file path=ppt/slideLayouts/slideLayout1771.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55737F-B9EA-4910-A823-0154C400807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60562D4-7DE5-43F9-98A5-62BD9E721AF7}" type="slidenum">
              <a:rPr lang="zh-CN" altLang="en-US"/>
              <a:pPr>
                <a:defRPr/>
              </a:pPr>
              <a:t>‹#›</a:t>
            </a:fld>
            <a:endParaRPr lang="zh-CN" altLang="en-US"/>
          </a:p>
        </p:txBody>
      </p:sp>
    </p:spTree>
    <p:extLst>
      <p:ext uri="{BB962C8B-B14F-4D97-AF65-F5344CB8AC3E}">
        <p14:creationId xmlns:p14="http://schemas.microsoft.com/office/powerpoint/2010/main" val="2959677974"/>
      </p:ext>
    </p:extLst>
  </p:cSld>
  <p:clrMapOvr>
    <a:masterClrMapping/>
  </p:clrMapOvr>
</p:sldLayout>
</file>

<file path=ppt/slideLayouts/slideLayout1772.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BE5364-3A05-4C18-9F6E-76726E08CBD5}"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6DF80F1-B0CF-4302-8033-7FD45007EBA1}" type="slidenum">
              <a:rPr lang="zh-CN" altLang="en-US"/>
              <a:pPr>
                <a:defRPr/>
              </a:pPr>
              <a:t>‹#›</a:t>
            </a:fld>
            <a:endParaRPr lang="zh-CN" altLang="en-US"/>
          </a:p>
        </p:txBody>
      </p:sp>
    </p:spTree>
    <p:extLst>
      <p:ext uri="{BB962C8B-B14F-4D97-AF65-F5344CB8AC3E}">
        <p14:creationId xmlns:p14="http://schemas.microsoft.com/office/powerpoint/2010/main" val="597529838"/>
      </p:ext>
    </p:extLst>
  </p:cSld>
  <p:clrMapOvr>
    <a:masterClrMapping/>
  </p:clrMapOvr>
</p:sldLayout>
</file>

<file path=ppt/slideLayouts/slideLayout1773.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23146"/>
      </p:ext>
    </p:extLst>
  </p:cSld>
  <p:clrMapOvr>
    <a:masterClrMapping/>
  </p:clrMapOvr>
</p:sldLayout>
</file>

<file path=ppt/slideLayouts/slideLayout177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C5DF982-E2DA-40C7-B13A-D8BF4F2B2E87}"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77AE428-EB41-4A17-9F6F-ED0D7073D788}" type="slidenum">
              <a:rPr lang="zh-CN" altLang="en-US"/>
              <a:pPr>
                <a:defRPr/>
              </a:pPr>
              <a:t>‹#›</a:t>
            </a:fld>
            <a:endParaRPr lang="zh-CN" altLang="en-US"/>
          </a:p>
        </p:txBody>
      </p:sp>
    </p:spTree>
    <p:extLst>
      <p:ext uri="{BB962C8B-B14F-4D97-AF65-F5344CB8AC3E}">
        <p14:creationId xmlns:p14="http://schemas.microsoft.com/office/powerpoint/2010/main" val="2933164982"/>
      </p:ext>
    </p:extLst>
  </p:cSld>
  <p:clrMapOvr>
    <a:masterClrMapping/>
  </p:clrMapOvr>
</p:sldLayout>
</file>

<file path=ppt/slideLayouts/slideLayout1775.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348066"/>
      </p:ext>
    </p:extLst>
  </p:cSld>
  <p:clrMapOvr>
    <a:masterClrMapping/>
  </p:clrMapOvr>
</p:sldLayout>
</file>

<file path=ppt/slideLayouts/slideLayout1776.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52286CE-AB4B-4CB5-90BD-3BCA58BB9C24}"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2C1D72B-5635-40F3-AC87-425E5F073B69}" type="slidenum">
              <a:rPr lang="zh-CN" altLang="en-US"/>
              <a:pPr>
                <a:defRPr/>
              </a:pPr>
              <a:t>‹#›</a:t>
            </a:fld>
            <a:endParaRPr lang="zh-CN" altLang="en-US"/>
          </a:p>
        </p:txBody>
      </p:sp>
    </p:spTree>
    <p:extLst>
      <p:ext uri="{BB962C8B-B14F-4D97-AF65-F5344CB8AC3E}">
        <p14:creationId xmlns:p14="http://schemas.microsoft.com/office/powerpoint/2010/main" val="3155308122"/>
      </p:ext>
    </p:extLst>
  </p:cSld>
  <p:clrMapOvr>
    <a:masterClrMapping/>
  </p:clrMapOvr>
</p:sldLayout>
</file>

<file path=ppt/slideLayouts/slideLayout1777.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014719"/>
      </p:ext>
    </p:extLst>
  </p:cSld>
  <p:clrMapOvr>
    <a:masterClrMapping/>
  </p:clrMapOvr>
</p:sldLayout>
</file>

<file path=ppt/slideLayouts/slideLayout1778.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DD8286-3DAA-49E6-B87E-4CC42FE4E4A5}"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73DFB71-57AB-4D10-91F6-370149DFC47F}" type="slidenum">
              <a:rPr lang="zh-CN" altLang="en-US"/>
              <a:pPr>
                <a:defRPr/>
              </a:pPr>
              <a:t>‹#›</a:t>
            </a:fld>
            <a:endParaRPr lang="zh-CN" altLang="en-US"/>
          </a:p>
        </p:txBody>
      </p:sp>
    </p:spTree>
    <p:extLst>
      <p:ext uri="{BB962C8B-B14F-4D97-AF65-F5344CB8AC3E}">
        <p14:creationId xmlns:p14="http://schemas.microsoft.com/office/powerpoint/2010/main" val="3793153754"/>
      </p:ext>
    </p:extLst>
  </p:cSld>
  <p:clrMapOvr>
    <a:masterClrMapping/>
  </p:clrMapOvr>
</p:sldLayout>
</file>

<file path=ppt/slideLayouts/slideLayout1779.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1334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157992"/>
      </p:ext>
    </p:extLst>
  </p:cSld>
  <p:clrMapOvr>
    <a:masterClrMapping/>
  </p:clrMapOvr>
  <p:timing>
    <p:tnLst>
      <p:par>
        <p:cTn id="1" dur="indefinite" restart="never" nodeType="tmRoot"/>
      </p:par>
    </p:tnLst>
  </p:timing>
</p:sldLayout>
</file>

<file path=ppt/slideLayouts/slideLayout1780.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8882BD7-AB27-417A-B9F3-E60685773AFF}"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B1C2E34-EC2C-4CE8-A2F8-EDA1CCB389FE}" type="slidenum">
              <a:rPr lang="zh-CN" altLang="en-US"/>
              <a:pPr>
                <a:defRPr/>
              </a:pPr>
              <a:t>‹#›</a:t>
            </a:fld>
            <a:endParaRPr lang="zh-CN" altLang="en-US"/>
          </a:p>
        </p:txBody>
      </p:sp>
    </p:spTree>
    <p:extLst>
      <p:ext uri="{BB962C8B-B14F-4D97-AF65-F5344CB8AC3E}">
        <p14:creationId xmlns:p14="http://schemas.microsoft.com/office/powerpoint/2010/main" val="767252142"/>
      </p:ext>
    </p:extLst>
  </p:cSld>
  <p:clrMapOvr>
    <a:masterClrMapping/>
  </p:clrMapOvr>
</p:sldLayout>
</file>

<file path=ppt/slideLayouts/slideLayout1781.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744216"/>
      </p:ext>
    </p:extLst>
  </p:cSld>
  <p:clrMapOvr>
    <a:masterClrMapping/>
  </p:clrMapOvr>
</p:sldLayout>
</file>

<file path=ppt/slideLayouts/slideLayout1782.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368720"/>
      </p:ext>
    </p:extLst>
  </p:cSld>
  <p:clrMapOvr>
    <a:masterClrMapping/>
  </p:clrMapOvr>
</p:sldLayout>
</file>

<file path=ppt/slideLayouts/slideLayout1783.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09724068"/>
      </p:ext>
    </p:extLst>
  </p:cSld>
  <p:clrMapOvr>
    <a:masterClrMapping/>
  </p:clrMapOvr>
</p:sldLayout>
</file>

<file path=ppt/slideLayouts/slideLayout1784.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80361719"/>
      </p:ext>
    </p:extLst>
  </p:cSld>
  <p:clrMapOvr>
    <a:masterClrMapping/>
  </p:clrMapOvr>
</p:sldLayout>
</file>

<file path=ppt/slideLayouts/slideLayout1785.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65797"/>
      </p:ext>
    </p:extLst>
  </p:cSld>
  <p:clrMapOvr>
    <a:masterClrMapping/>
  </p:clrMapOvr>
</p:sldLayout>
</file>

<file path=ppt/slideLayouts/slideLayout1786.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92648122"/>
      </p:ext>
    </p:extLst>
  </p:cSld>
  <p:clrMapOvr>
    <a:masterClrMapping/>
  </p:clrMapOvr>
</p:sldLayout>
</file>

<file path=ppt/slideLayouts/slideLayout1787.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52358625"/>
      </p:ext>
    </p:extLst>
  </p:cSld>
  <p:clrMapOvr>
    <a:masterClrMapping/>
  </p:clrMapOvr>
</p:sldLayout>
</file>

<file path=ppt/slideLayouts/slideLayout1788.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64073869"/>
      </p:ext>
    </p:extLst>
  </p:cSld>
  <p:clrMapOvr>
    <a:masterClrMapping/>
  </p:clrMapOvr>
</p:sldLayout>
</file>

<file path=ppt/slideLayouts/slideLayout178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C468AF-1A6C-4698-B782-3554BBBED63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C54CCF-B938-432A-BAB0-DD9DEB58797A}" type="slidenum">
              <a:rPr lang="zh-CN" altLang="en-US"/>
              <a:pPr>
                <a:defRPr/>
              </a:pPr>
              <a:t>‹#›</a:t>
            </a:fld>
            <a:endParaRPr lang="zh-CN" altLang="en-US"/>
          </a:p>
        </p:txBody>
      </p:sp>
    </p:spTree>
    <p:extLst>
      <p:ext uri="{BB962C8B-B14F-4D97-AF65-F5344CB8AC3E}">
        <p14:creationId xmlns:p14="http://schemas.microsoft.com/office/powerpoint/2010/main" val="269030841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936785"/>
      </p:ext>
    </p:extLst>
  </p:cSld>
  <p:clrMapOvr>
    <a:masterClrMapping/>
  </p:clrMapOvr>
  <p:timing>
    <p:tnLst>
      <p:par>
        <p:cTn id="1" dur="indefinite" restart="never" nodeType="tmRoot"/>
      </p:par>
    </p:tnLst>
  </p:timing>
</p:sldLayout>
</file>

<file path=ppt/slideLayouts/slideLayout1790.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259218"/>
      </p:ext>
    </p:extLst>
  </p:cSld>
  <p:clrMapOvr>
    <a:masterClrMapping/>
  </p:clrMapOvr>
</p:sldLayout>
</file>

<file path=ppt/slideLayouts/slideLayout1791.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7C852E-6030-4554-9843-0F5B181B3E5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B25A1E-7202-4FCE-B444-32B662E56C73}" type="slidenum">
              <a:rPr lang="zh-CN" altLang="en-US"/>
              <a:pPr>
                <a:defRPr/>
              </a:pPr>
              <a:t>‹#›</a:t>
            </a:fld>
            <a:endParaRPr lang="zh-CN" altLang="en-US"/>
          </a:p>
        </p:txBody>
      </p:sp>
    </p:spTree>
    <p:extLst>
      <p:ext uri="{BB962C8B-B14F-4D97-AF65-F5344CB8AC3E}">
        <p14:creationId xmlns:p14="http://schemas.microsoft.com/office/powerpoint/2010/main" val="1048713598"/>
      </p:ext>
    </p:extLst>
  </p:cSld>
  <p:clrMapOvr>
    <a:masterClrMapping/>
  </p:clrMapOvr>
</p:sldLayout>
</file>

<file path=ppt/slideLayouts/slideLayout1792.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223155"/>
      </p:ext>
    </p:extLst>
  </p:cSld>
  <p:clrMapOvr>
    <a:masterClrMapping/>
  </p:clrMapOvr>
</p:sldLayout>
</file>

<file path=ppt/slideLayouts/slideLayout1793.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82E5E29-081E-4C63-AA0F-1FC557D8977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17D3708-32DB-4415-8F56-2D603CE0528E}" type="slidenum">
              <a:rPr lang="zh-CN" altLang="en-US"/>
              <a:pPr>
                <a:defRPr/>
              </a:pPr>
              <a:t>‹#›</a:t>
            </a:fld>
            <a:endParaRPr lang="zh-CN" altLang="en-US"/>
          </a:p>
        </p:txBody>
      </p:sp>
    </p:spTree>
    <p:extLst>
      <p:ext uri="{BB962C8B-B14F-4D97-AF65-F5344CB8AC3E}">
        <p14:creationId xmlns:p14="http://schemas.microsoft.com/office/powerpoint/2010/main" val="3080001786"/>
      </p:ext>
    </p:extLst>
  </p:cSld>
  <p:clrMapOvr>
    <a:masterClrMapping/>
  </p:clrMapOvr>
</p:sldLayout>
</file>

<file path=ppt/slideLayouts/slideLayout1794.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66542"/>
      </p:ext>
    </p:extLst>
  </p:cSld>
  <p:clrMapOvr>
    <a:masterClrMapping/>
  </p:clrMapOvr>
</p:sldLayout>
</file>

<file path=ppt/slideLayouts/slideLayout1795.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6AA5680-1EAA-4CD2-9FC2-F25D9322DE6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0FB929-A9E7-4F12-BE40-004CBE9BDCF2}" type="slidenum">
              <a:rPr lang="zh-CN" altLang="en-US"/>
              <a:pPr>
                <a:defRPr/>
              </a:pPr>
              <a:t>‹#›</a:t>
            </a:fld>
            <a:endParaRPr lang="zh-CN" altLang="en-US"/>
          </a:p>
        </p:txBody>
      </p:sp>
    </p:spTree>
    <p:extLst>
      <p:ext uri="{BB962C8B-B14F-4D97-AF65-F5344CB8AC3E}">
        <p14:creationId xmlns:p14="http://schemas.microsoft.com/office/powerpoint/2010/main" val="617669409"/>
      </p:ext>
    </p:extLst>
  </p:cSld>
  <p:clrMapOvr>
    <a:masterClrMapping/>
  </p:clrMapOvr>
</p:sldLayout>
</file>

<file path=ppt/slideLayouts/slideLayout1796.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456224"/>
      </p:ext>
    </p:extLst>
  </p:cSld>
  <p:clrMapOvr>
    <a:masterClrMapping/>
  </p:clrMapOvr>
</p:sldLayout>
</file>

<file path=ppt/slideLayouts/slideLayout1797.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B3D3FD-7228-4D46-8CAA-12B3E35A3F2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14F84DD-91AC-4BEF-8BAA-C649B732976B}" type="slidenum">
              <a:rPr lang="zh-CN" altLang="en-US"/>
              <a:pPr>
                <a:defRPr/>
              </a:pPr>
              <a:t>‹#›</a:t>
            </a:fld>
            <a:endParaRPr lang="zh-CN" altLang="en-US"/>
          </a:p>
        </p:txBody>
      </p:sp>
    </p:spTree>
    <p:extLst>
      <p:ext uri="{BB962C8B-B14F-4D97-AF65-F5344CB8AC3E}">
        <p14:creationId xmlns:p14="http://schemas.microsoft.com/office/powerpoint/2010/main" val="3165987100"/>
      </p:ext>
    </p:extLst>
  </p:cSld>
  <p:clrMapOvr>
    <a:masterClrMapping/>
  </p:clrMapOvr>
</p:sldLayout>
</file>

<file path=ppt/slideLayouts/slideLayout1798.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511333"/>
      </p:ext>
    </p:extLst>
  </p:cSld>
  <p:clrMapOvr>
    <a:masterClrMapping/>
  </p:clrMapOvr>
</p:sldLayout>
</file>

<file path=ppt/slideLayouts/slideLayout1799.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743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131778"/>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32682715"/>
      </p:ext>
    </p:extLst>
  </p:cSld>
  <p:clrMapOvr>
    <a:masterClrMapping/>
  </p:clrMapOvr>
  <p:timing>
    <p:tnLst>
      <p:par>
        <p:cTn id="1" dur="indefinite" restart="never" nodeType="tmRoot"/>
      </p:par>
    </p:tnLst>
  </p:timing>
</p:sldLayout>
</file>

<file path=ppt/slideLayouts/slideLayout180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72401172"/>
      </p:ext>
    </p:extLst>
  </p:cSld>
  <p:clrMapOvr>
    <a:masterClrMapping/>
  </p:clrMapOvr>
</p:sldLayout>
</file>

<file path=ppt/slideLayouts/slideLayout180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9278119"/>
      </p:ext>
    </p:extLst>
  </p:cSld>
  <p:clrMapOvr>
    <a:masterClrMapping/>
  </p:clrMapOvr>
</p:sldLayout>
</file>

<file path=ppt/slideLayouts/slideLayout180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60470053"/>
      </p:ext>
    </p:extLst>
  </p:cSld>
  <p:clrMapOvr>
    <a:masterClrMapping/>
  </p:clrMapOvr>
</p:sldLayout>
</file>

<file path=ppt/slideLayouts/slideLayout180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83656957"/>
      </p:ext>
    </p:extLst>
  </p:cSld>
  <p:clrMapOvr>
    <a:masterClrMapping/>
  </p:clrMapOvr>
</p:sldLayout>
</file>

<file path=ppt/slideLayouts/slideLayout1804.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80240693"/>
      </p:ext>
    </p:extLst>
  </p:cSld>
  <p:clrMapOvr>
    <a:masterClrMapping/>
  </p:clrMapOvr>
</p:sldLayout>
</file>

<file path=ppt/slideLayouts/slideLayout1805.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1765331"/>
      </p:ext>
    </p:extLst>
  </p:cSld>
  <p:clrMapOvr>
    <a:masterClrMapping/>
  </p:clrMapOvr>
</p:sldLayout>
</file>

<file path=ppt/slideLayouts/slideLayout1806.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330CA4-EF72-4CC9-ADF9-4B02DB55AF5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EEB6157-B640-4533-8E53-7A1A77665F2B}" type="slidenum">
              <a:rPr lang="zh-CN" altLang="en-US"/>
              <a:pPr>
                <a:defRPr/>
              </a:pPr>
              <a:t>‹#›</a:t>
            </a:fld>
            <a:endParaRPr lang="zh-CN" altLang="en-US"/>
          </a:p>
        </p:txBody>
      </p:sp>
    </p:spTree>
    <p:extLst>
      <p:ext uri="{BB962C8B-B14F-4D97-AF65-F5344CB8AC3E}">
        <p14:creationId xmlns:p14="http://schemas.microsoft.com/office/powerpoint/2010/main" val="1833381824"/>
      </p:ext>
    </p:extLst>
  </p:cSld>
  <p:clrMapOvr>
    <a:masterClrMapping/>
  </p:clrMapOvr>
</p:sldLayout>
</file>

<file path=ppt/slideLayouts/slideLayout1807.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86524"/>
      </p:ext>
    </p:extLst>
  </p:cSld>
  <p:clrMapOvr>
    <a:masterClrMapping/>
  </p:clrMapOvr>
</p:sldLayout>
</file>

<file path=ppt/slideLayouts/slideLayout1808.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7A2B9FF-18B7-42F2-B37B-21476FD966A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17D35E-2190-4F58-AD18-9AE79B745D07}" type="slidenum">
              <a:rPr lang="zh-CN" altLang="en-US"/>
              <a:pPr>
                <a:defRPr/>
              </a:pPr>
              <a:t>‹#›</a:t>
            </a:fld>
            <a:endParaRPr lang="zh-CN" altLang="en-US"/>
          </a:p>
        </p:txBody>
      </p:sp>
    </p:spTree>
    <p:extLst>
      <p:ext uri="{BB962C8B-B14F-4D97-AF65-F5344CB8AC3E}">
        <p14:creationId xmlns:p14="http://schemas.microsoft.com/office/powerpoint/2010/main" val="2198812311"/>
      </p:ext>
    </p:extLst>
  </p:cSld>
  <p:clrMapOvr>
    <a:masterClrMapping/>
  </p:clrMapOvr>
</p:sldLayout>
</file>

<file path=ppt/slideLayouts/slideLayout1809.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02757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80933925"/>
      </p:ext>
    </p:extLst>
  </p:cSld>
  <p:clrMapOvr>
    <a:masterClrMapping/>
  </p:clrMapOvr>
  <p:timing>
    <p:tnLst>
      <p:par>
        <p:cTn id="1" dur="indefinite" restart="never" nodeType="tmRoot"/>
      </p:par>
    </p:tnLst>
  </p:timing>
</p:sldLayout>
</file>

<file path=ppt/slideLayouts/slideLayout1810.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584BCE8-E721-4B52-AE71-17A6E23ACC7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EA5335A-7864-4E71-9688-7B495450C6A1}" type="slidenum">
              <a:rPr lang="zh-CN" altLang="en-US"/>
              <a:pPr>
                <a:defRPr/>
              </a:pPr>
              <a:t>‹#›</a:t>
            </a:fld>
            <a:endParaRPr lang="zh-CN" altLang="en-US"/>
          </a:p>
        </p:txBody>
      </p:sp>
    </p:spTree>
    <p:extLst>
      <p:ext uri="{BB962C8B-B14F-4D97-AF65-F5344CB8AC3E}">
        <p14:creationId xmlns:p14="http://schemas.microsoft.com/office/powerpoint/2010/main" val="3640991818"/>
      </p:ext>
    </p:extLst>
  </p:cSld>
  <p:clrMapOvr>
    <a:masterClrMapping/>
  </p:clrMapOvr>
</p:sldLayout>
</file>

<file path=ppt/slideLayouts/slideLayout1811.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61173"/>
      </p:ext>
    </p:extLst>
  </p:cSld>
  <p:clrMapOvr>
    <a:masterClrMapping/>
  </p:clrMapOvr>
</p:sldLayout>
</file>

<file path=ppt/slideLayouts/slideLayout1812.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E895864-FA74-4EE3-873A-4F1689E151D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5646E62-8AE4-4D4C-BA97-27409E5F7AF7}" type="slidenum">
              <a:rPr lang="zh-CN" altLang="en-US"/>
              <a:pPr>
                <a:defRPr/>
              </a:pPr>
              <a:t>‹#›</a:t>
            </a:fld>
            <a:endParaRPr lang="zh-CN" altLang="en-US"/>
          </a:p>
        </p:txBody>
      </p:sp>
    </p:spTree>
    <p:extLst>
      <p:ext uri="{BB962C8B-B14F-4D97-AF65-F5344CB8AC3E}">
        <p14:creationId xmlns:p14="http://schemas.microsoft.com/office/powerpoint/2010/main" val="142375085"/>
      </p:ext>
    </p:extLst>
  </p:cSld>
  <p:clrMapOvr>
    <a:masterClrMapping/>
  </p:clrMapOvr>
</p:sldLayout>
</file>

<file path=ppt/slideLayouts/slideLayout1813.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806782"/>
      </p:ext>
    </p:extLst>
  </p:cSld>
  <p:clrMapOvr>
    <a:masterClrMapping/>
  </p:clrMapOvr>
</p:sldLayout>
</file>

<file path=ppt/slideLayouts/slideLayout1814.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E5D9282-FDFC-4C1D-B94B-23FC2BD026C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B48BA61-D017-4FE7-B153-1A88A15142D3}" type="slidenum">
              <a:rPr lang="zh-CN" altLang="en-US"/>
              <a:pPr>
                <a:defRPr/>
              </a:pPr>
              <a:t>‹#›</a:t>
            </a:fld>
            <a:endParaRPr lang="zh-CN" altLang="en-US"/>
          </a:p>
        </p:txBody>
      </p:sp>
    </p:spTree>
    <p:extLst>
      <p:ext uri="{BB962C8B-B14F-4D97-AF65-F5344CB8AC3E}">
        <p14:creationId xmlns:p14="http://schemas.microsoft.com/office/powerpoint/2010/main" val="2779931509"/>
      </p:ext>
    </p:extLst>
  </p:cSld>
  <p:clrMapOvr>
    <a:masterClrMapping/>
  </p:clrMapOvr>
</p:sldLayout>
</file>

<file path=ppt/slideLayouts/slideLayout1815.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094028"/>
      </p:ext>
    </p:extLst>
  </p:cSld>
  <p:clrMapOvr>
    <a:masterClrMapping/>
  </p:clrMapOvr>
</p:sldLayout>
</file>

<file path=ppt/slideLayouts/slideLayout1816.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A0580F3-E33F-4224-AB2C-A5D124EE847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946D26A-4412-475B-8D60-BA9C3555238C}" type="slidenum">
              <a:rPr lang="zh-CN" altLang="en-US"/>
              <a:pPr>
                <a:defRPr/>
              </a:pPr>
              <a:t>‹#›</a:t>
            </a:fld>
            <a:endParaRPr lang="zh-CN" altLang="en-US"/>
          </a:p>
        </p:txBody>
      </p:sp>
    </p:spTree>
    <p:extLst>
      <p:ext uri="{BB962C8B-B14F-4D97-AF65-F5344CB8AC3E}">
        <p14:creationId xmlns:p14="http://schemas.microsoft.com/office/powerpoint/2010/main" val="461783076"/>
      </p:ext>
    </p:extLst>
  </p:cSld>
  <p:clrMapOvr>
    <a:masterClrMapping/>
  </p:clrMapOvr>
</p:sldLayout>
</file>

<file path=ppt/slideLayouts/slideLayout1817.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E12661DA-4508-4716-BBE5-BD06472E1F5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356882DB-2579-4C69-B4D5-6AD91A65B3D9}" type="slidenum">
              <a:rPr lang="zh-CN" altLang="en-US"/>
              <a:pPr>
                <a:defRPr/>
              </a:pPr>
              <a:t>‹#›</a:t>
            </a:fld>
            <a:endParaRPr lang="zh-CN" altLang="en-US"/>
          </a:p>
        </p:txBody>
      </p:sp>
    </p:spTree>
    <p:extLst>
      <p:ext uri="{BB962C8B-B14F-4D97-AF65-F5344CB8AC3E}">
        <p14:creationId xmlns:p14="http://schemas.microsoft.com/office/powerpoint/2010/main" val="336495644"/>
      </p:ext>
    </p:extLst>
  </p:cSld>
  <p:clrMapOvr>
    <a:masterClrMapping/>
  </p:clrMapOvr>
</p:sldLayout>
</file>

<file path=ppt/slideLayouts/slideLayout181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589259"/>
      </p:ext>
    </p:extLst>
  </p:cSld>
  <p:clrMapOvr>
    <a:masterClrMapping/>
  </p:clrMapOvr>
</p:sldLayout>
</file>

<file path=ppt/slideLayouts/slideLayout1819.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1730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23218001"/>
      </p:ext>
    </p:extLst>
  </p:cSld>
  <p:clrMapOvr>
    <a:masterClrMapping/>
  </p:clrMapOvr>
  <p:timing>
    <p:tnLst>
      <p:par>
        <p:cTn id="1" dur="indefinite" restart="never" nodeType="tmRoot"/>
      </p:par>
    </p:tnLst>
  </p:timing>
</p:sldLayout>
</file>

<file path=ppt/slideLayouts/slideLayout1820.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798718"/>
      </p:ext>
    </p:extLst>
  </p:cSld>
  <p:clrMapOvr>
    <a:masterClrMapping/>
  </p:clrMapOvr>
</p:sldLayout>
</file>

<file path=ppt/slideLayouts/slideLayout1821.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E4D015-F448-49CA-9549-F0093BB864F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7DD6A3E-DD90-44D3-A12C-C3A61D676B3A}" type="slidenum">
              <a:rPr lang="zh-CN" altLang="en-US"/>
              <a:pPr>
                <a:defRPr/>
              </a:pPr>
              <a:t>‹#›</a:t>
            </a:fld>
            <a:endParaRPr lang="zh-CN" altLang="en-US"/>
          </a:p>
        </p:txBody>
      </p:sp>
    </p:spTree>
    <p:extLst>
      <p:ext uri="{BB962C8B-B14F-4D97-AF65-F5344CB8AC3E}">
        <p14:creationId xmlns:p14="http://schemas.microsoft.com/office/powerpoint/2010/main" val="3900167654"/>
      </p:ext>
    </p:extLst>
  </p:cSld>
  <p:clrMapOvr>
    <a:masterClrMapping/>
  </p:clrMapOvr>
</p:sldLayout>
</file>

<file path=ppt/slideLayouts/slideLayout1822.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D64EA97-2664-4B97-8C7D-FFBA6026668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72B1612-D614-47C6-B4DD-210565CC7232}" type="slidenum">
              <a:rPr lang="zh-CN" altLang="en-US"/>
              <a:pPr>
                <a:defRPr/>
              </a:pPr>
              <a:t>‹#›</a:t>
            </a:fld>
            <a:endParaRPr lang="zh-CN" altLang="en-US"/>
          </a:p>
        </p:txBody>
      </p:sp>
    </p:spTree>
    <p:extLst>
      <p:ext uri="{BB962C8B-B14F-4D97-AF65-F5344CB8AC3E}">
        <p14:creationId xmlns:p14="http://schemas.microsoft.com/office/powerpoint/2010/main" val="900457512"/>
      </p:ext>
    </p:extLst>
  </p:cSld>
  <p:clrMapOvr>
    <a:masterClrMapping/>
  </p:clrMapOvr>
</p:sldLayout>
</file>

<file path=ppt/slideLayouts/slideLayout1823.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118002"/>
      </p:ext>
    </p:extLst>
  </p:cSld>
  <p:clrMapOvr>
    <a:masterClrMapping/>
  </p:clrMapOvr>
  <p:transition spd="slow" advClick="0" advTm="0">
    <p:random/>
  </p:transition>
</p:sldLayout>
</file>

<file path=ppt/slideLayouts/slideLayout1824.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7BD6AA7-AA4A-442C-B5D9-AD23A385678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83613AC-AF1E-424B-9168-BCA93BAF0AB5}" type="slidenum">
              <a:rPr lang="zh-CN" altLang="en-US"/>
              <a:pPr>
                <a:defRPr/>
              </a:pPr>
              <a:t>‹#›</a:t>
            </a:fld>
            <a:endParaRPr lang="zh-CN" altLang="en-US"/>
          </a:p>
        </p:txBody>
      </p:sp>
    </p:spTree>
    <p:extLst>
      <p:ext uri="{BB962C8B-B14F-4D97-AF65-F5344CB8AC3E}">
        <p14:creationId xmlns:p14="http://schemas.microsoft.com/office/powerpoint/2010/main" val="3940608033"/>
      </p:ext>
    </p:extLst>
  </p:cSld>
  <p:clrMapOvr>
    <a:masterClrMapping/>
  </p:clrMapOvr>
</p:sldLayout>
</file>

<file path=ppt/slideLayouts/slideLayout1825.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fld id="{71C020AB-473E-4103-88D0-2725C46A2892}" type="slidenum">
              <a:rPr lang="en-US">
                <a:latin typeface="Arial" panose="020B0604020202020204" pitchFamily="34" charset="0"/>
              </a:rPr>
              <a:pPr eaLnBrk="0" fontAlgn="base" hangingPunct="0">
                <a:spcBef>
                  <a:spcPct val="0"/>
                </a:spcBef>
                <a:spcAft>
                  <a:spcPct val="0"/>
                </a:spcAft>
                <a:defRPr/>
              </a:pPr>
              <a:t>‹#›</a:t>
            </a:fld>
            <a:endParaRPr lang="en-US">
              <a:latin typeface="Arial" panose="020B0604020202020204" pitchFamily="34" charset="0"/>
            </a:endParaRPr>
          </a:p>
        </p:txBody>
      </p:sp>
    </p:spTree>
    <p:extLst>
      <p:ext uri="{BB962C8B-B14F-4D97-AF65-F5344CB8AC3E}">
        <p14:creationId xmlns:p14="http://schemas.microsoft.com/office/powerpoint/2010/main" val="88497692"/>
      </p:ext>
    </p:extLst>
  </p:cSld>
  <p:clrMapOvr>
    <a:masterClrMapping/>
  </p:clrMapOvr>
</p:sldLayout>
</file>

<file path=ppt/slideLayouts/slideLayout1826.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78917"/>
      </p:ext>
    </p:extLst>
  </p:cSld>
  <p:clrMapOvr>
    <a:masterClrMapping/>
  </p:clrMapOvr>
</p:sldLayout>
</file>

<file path=ppt/slideLayouts/slideLayout182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F12F4A-8263-4C57-A96E-5CDCE10B7E62}"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6A567A8-DCEA-46C0-A404-8FEEC5CFD83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75233624"/>
      </p:ext>
    </p:extLst>
  </p:cSld>
  <p:clrMapOvr>
    <a:masterClrMapping/>
  </p:clrMapOvr>
  <p:transition spd="slow" advTm="3000">
    <p:random/>
  </p:transition>
</p:sldLayout>
</file>

<file path=ppt/slideLayouts/slideLayout1828.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05311"/>
      </p:ext>
    </p:extLst>
  </p:cSld>
  <p:clrMapOvr>
    <a:masterClrMapping/>
  </p:clrMapOvr>
</p:sldLayout>
</file>

<file path=ppt/slideLayouts/slideLayout1829.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4105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70320544"/>
      </p:ext>
    </p:extLst>
  </p:cSld>
  <p:clrMapOvr>
    <a:masterClrMapping/>
  </p:clrMapOvr>
  <p:timing>
    <p:tnLst>
      <p:par>
        <p:cTn id="1" dur="indefinite" restart="never" nodeType="tmRoot"/>
      </p:par>
    </p:tnLst>
  </p:timing>
</p:sldLayout>
</file>

<file path=ppt/slideLayouts/slideLayout1830.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725568"/>
      </p:ext>
    </p:extLst>
  </p:cSld>
  <p:clrMapOvr>
    <a:masterClrMapping/>
  </p:clrMapOvr>
</p:sldLayout>
</file>

<file path=ppt/slideLayouts/slideLayout1831.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617500"/>
      </p:ext>
    </p:extLst>
  </p:cSld>
  <p:clrMapOvr>
    <a:masterClrMapping/>
  </p:clrMapOvr>
</p:sldLayout>
</file>

<file path=ppt/slideLayouts/slideLayout1832.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081730"/>
      </p:ext>
    </p:extLst>
  </p:cSld>
  <p:clrMapOvr>
    <a:masterClrMapping/>
  </p:clrMapOvr>
</p:sldLayout>
</file>

<file path=ppt/slideLayouts/slideLayout1833.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951423"/>
      </p:ext>
    </p:extLst>
  </p:cSld>
  <p:clrMapOvr>
    <a:masterClrMapping/>
  </p:clrMapOvr>
</p:sldLayout>
</file>

<file path=ppt/slideLayouts/slideLayout1834.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406957"/>
      </p:ext>
    </p:extLst>
  </p:cSld>
  <p:clrMapOvr>
    <a:masterClrMapping/>
  </p:clrMapOvr>
</p:sldLayout>
</file>

<file path=ppt/slideLayouts/slideLayout1835.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572431"/>
      </p:ext>
    </p:extLst>
  </p:cSld>
  <p:clrMapOvr>
    <a:masterClrMapping/>
  </p:clrMapOvr>
</p:sldLayout>
</file>

<file path=ppt/slideLayouts/slideLayout183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345232F-58EF-41D5-B203-F002C9D2AD9B}"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B38CADA2-13DF-4599-A9B6-4428805D7B0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67258214"/>
      </p:ext>
    </p:extLst>
  </p:cSld>
  <p:clrMapOvr>
    <a:masterClrMapping/>
  </p:clrMapOvr>
  <p:transition spd="slow" advTm="3000">
    <p:random/>
  </p:transition>
</p:sldLayout>
</file>

<file path=ppt/slideLayouts/slideLayout1837.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092503"/>
      </p:ext>
    </p:extLst>
  </p:cSld>
  <p:clrMapOvr>
    <a:masterClrMapping/>
  </p:clrMapOvr>
</p:sldLayout>
</file>

<file path=ppt/slideLayouts/slideLayout1838.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304973"/>
      </p:ext>
    </p:extLst>
  </p:cSld>
  <p:clrMapOvr>
    <a:masterClrMapping/>
  </p:clrMapOvr>
</p:sldLayout>
</file>

<file path=ppt/slideLayouts/slideLayout1839.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82702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51160816"/>
      </p:ext>
    </p:extLst>
  </p:cSld>
  <p:clrMapOvr>
    <a:masterClrMapping/>
  </p:clrMapOvr>
  <p:timing>
    <p:tnLst>
      <p:par>
        <p:cTn id="1" dur="indefinite" restart="never" nodeType="tmRoot"/>
      </p:par>
    </p:tnLst>
  </p:timing>
</p:sldLayout>
</file>

<file path=ppt/slideLayouts/slideLayout1840.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198067"/>
      </p:ext>
    </p:extLst>
  </p:cSld>
  <p:clrMapOvr>
    <a:masterClrMapping/>
  </p:clrMapOvr>
</p:sldLayout>
</file>

<file path=ppt/slideLayouts/slideLayout1841.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314491"/>
      </p:ext>
    </p:extLst>
  </p:cSld>
  <p:clrMapOvr>
    <a:masterClrMapping/>
  </p:clrMapOvr>
</p:sldLayout>
</file>

<file path=ppt/slideLayouts/slideLayout1842.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864378"/>
      </p:ext>
    </p:extLst>
  </p:cSld>
  <p:clrMapOvr>
    <a:masterClrMapping/>
  </p:clrMapOvr>
</p:sldLayout>
</file>

<file path=ppt/slideLayouts/slideLayout1843.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831233"/>
      </p:ext>
    </p:extLst>
  </p:cSld>
  <p:clrMapOvr>
    <a:masterClrMapping/>
  </p:clrMapOvr>
</p:sldLayout>
</file>

<file path=ppt/slideLayouts/slideLayout1844.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396893"/>
      </p:ext>
    </p:extLst>
  </p:cSld>
  <p:clrMapOvr>
    <a:masterClrMapping/>
  </p:clrMapOvr>
</p:sldLayout>
</file>

<file path=ppt/slideLayouts/slideLayout184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C9251BC-B521-4655-AB4A-4D2267347B21}"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D747CA-DE06-40DE-9E7A-2B93ED4D787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973919504"/>
      </p:ext>
    </p:extLst>
  </p:cSld>
  <p:clrMapOvr>
    <a:masterClrMapping/>
  </p:clrMapOvr>
</p:sldLayout>
</file>

<file path=ppt/slideLayouts/slideLayout184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701185"/>
      </p:ext>
    </p:extLst>
  </p:cSld>
  <p:clrMapOvr>
    <a:masterClrMapping/>
  </p:clrMapOvr>
  <p:transition spd="slow" advClick="0" advTm="4000">
    <p:comb/>
  </p:transition>
</p:sldLayout>
</file>

<file path=ppt/slideLayouts/slideLayout184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010797"/>
      </p:ext>
    </p:extLst>
  </p:cSld>
  <p:clrMapOvr>
    <a:masterClrMapping/>
  </p:clrMapOvr>
  <p:transition spd="slow"/>
</p:sldLayout>
</file>

<file path=ppt/slideLayouts/slideLayout184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565259076"/>
      </p:ext>
    </p:extLst>
  </p:cSld>
  <p:clrMapOvr>
    <a:masterClrMapping/>
  </p:clrMapOvr>
  <p:transition spd="slow"/>
</p:sldLayout>
</file>

<file path=ppt/slideLayouts/slideLayout184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5703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91050344"/>
      </p:ext>
    </p:extLst>
  </p:cSld>
  <p:clrMapOvr>
    <a:masterClrMapping/>
  </p:clrMapOvr>
  <p:timing>
    <p:tnLst>
      <p:par>
        <p:cTn id="1" dur="indefinite" restart="never" nodeType="tmRoot"/>
      </p:par>
    </p:tnLst>
  </p:timing>
</p:sldLayout>
</file>

<file path=ppt/slideLayouts/slideLayout1850.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545638"/>
      </p:ext>
    </p:extLst>
  </p:cSld>
  <p:clrMapOvr>
    <a:masterClrMapping/>
  </p:clrMapOvr>
</p:sldLayout>
</file>

<file path=ppt/slideLayouts/slideLayout185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8D9184-74BD-4585-B59C-989F444E1153}"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A295BCAB-18AA-4240-A872-14DAEA3F582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485588959"/>
      </p:ext>
    </p:extLst>
  </p:cSld>
  <p:clrMapOvr>
    <a:masterClrMapping/>
  </p:clrMapOvr>
  <p:transition spd="slow" advTm="3000">
    <p:random/>
  </p:transition>
</p:sldLayout>
</file>

<file path=ppt/slideLayouts/slideLayout1852.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784063"/>
      </p:ext>
    </p:extLst>
  </p:cSld>
  <p:clrMapOvr>
    <a:masterClrMapping/>
  </p:clrMapOvr>
</p:sldLayout>
</file>

<file path=ppt/slideLayouts/slideLayout1853.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51950"/>
      </p:ext>
    </p:extLst>
  </p:cSld>
  <p:clrMapOvr>
    <a:masterClrMapping/>
  </p:clrMapOvr>
</p:sldLayout>
</file>

<file path=ppt/slideLayouts/slideLayout1854.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265117"/>
      </p:ext>
    </p:extLst>
  </p:cSld>
  <p:clrMapOvr>
    <a:masterClrMapping/>
  </p:clrMapOvr>
</p:sldLayout>
</file>

<file path=ppt/slideLayouts/slideLayout1855.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051235"/>
      </p:ext>
    </p:extLst>
  </p:cSld>
  <p:clrMapOvr>
    <a:masterClrMapping/>
  </p:clrMapOvr>
</p:sldLayout>
</file>

<file path=ppt/slideLayouts/slideLayout1856.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596877"/>
      </p:ext>
    </p:extLst>
  </p:cSld>
  <p:clrMapOvr>
    <a:masterClrMapping/>
  </p:clrMapOvr>
</p:sldLayout>
</file>

<file path=ppt/slideLayouts/slideLayout1857.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739317"/>
      </p:ext>
    </p:extLst>
  </p:cSld>
  <p:clrMapOvr>
    <a:masterClrMapping/>
  </p:clrMapOvr>
</p:sldLayout>
</file>

<file path=ppt/slideLayouts/slideLayout1858.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928823"/>
      </p:ext>
    </p:extLst>
  </p:cSld>
  <p:clrMapOvr>
    <a:masterClrMapping/>
  </p:clrMapOvr>
</p:sldLayout>
</file>

<file path=ppt/slideLayouts/slideLayout1859.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8129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2021/9/21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1444935138"/>
      </p:ext>
    </p:extLst>
  </p:cSld>
  <p:clrMapOvr>
    <a:masterClrMapping/>
  </p:clrMapOvr>
</p:sldLayout>
</file>

<file path=ppt/slideLayouts/slideLayout186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51CA2C5-AC85-4E07-BF7B-C86AC2053F74}"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A749DF1-C37B-480B-A98F-D7CC6BADB5E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109672391"/>
      </p:ext>
    </p:extLst>
  </p:cSld>
  <p:clrMapOvr>
    <a:masterClrMapping/>
  </p:clrMapOvr>
  <p:transition spd="slow" advTm="3000">
    <p:random/>
  </p:transition>
</p:sldLayout>
</file>

<file path=ppt/slideLayouts/slideLayout1861.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151457"/>
      </p:ext>
    </p:extLst>
  </p:cSld>
  <p:clrMapOvr>
    <a:masterClrMapping/>
  </p:clrMapOvr>
</p:sldLayout>
</file>

<file path=ppt/slideLayouts/slideLayout1862.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673178"/>
      </p:ext>
    </p:extLst>
  </p:cSld>
  <p:clrMapOvr>
    <a:masterClrMapping/>
  </p:clrMapOvr>
</p:sldLayout>
</file>

<file path=ppt/slideLayouts/slideLayout1863.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141467"/>
      </p:ext>
    </p:extLst>
  </p:cSld>
  <p:clrMapOvr>
    <a:masterClrMapping/>
  </p:clrMapOvr>
</p:sldLayout>
</file>

<file path=ppt/slideLayouts/slideLayout1864.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45096"/>
      </p:ext>
    </p:extLst>
  </p:cSld>
  <p:clrMapOvr>
    <a:masterClrMapping/>
  </p:clrMapOvr>
</p:sldLayout>
</file>

<file path=ppt/slideLayouts/slideLayout1865.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12851"/>
      </p:ext>
    </p:extLst>
  </p:cSld>
  <p:clrMapOvr>
    <a:masterClrMapping/>
  </p:clrMapOvr>
</p:sldLayout>
</file>

<file path=ppt/slideLayouts/slideLayout1866.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640751"/>
      </p:ext>
    </p:extLst>
  </p:cSld>
  <p:clrMapOvr>
    <a:masterClrMapping/>
  </p:clrMapOvr>
</p:sldLayout>
</file>

<file path=ppt/slideLayouts/slideLayout1867.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936388"/>
      </p:ext>
    </p:extLst>
  </p:cSld>
  <p:clrMapOvr>
    <a:masterClrMapping/>
  </p:clrMapOvr>
</p:sldLayout>
</file>

<file path=ppt/slideLayouts/slideLayout1868.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127101"/>
      </p:ext>
    </p:extLst>
  </p:cSld>
  <p:clrMapOvr>
    <a:masterClrMapping/>
  </p:clrMapOvr>
</p:sldLayout>
</file>

<file path=ppt/slideLayouts/slideLayout1869.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73692A4-F4AA-444C-88FD-9A38BFF248DF}"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6F21BE6-F5CC-4E31-83AA-48DD762A5F0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5894076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025104"/>
      </p:ext>
    </p:extLst>
  </p:cSld>
  <p:clrMapOvr>
    <a:masterClrMapping/>
  </p:clrMapOvr>
  <p:timing>
    <p:tnLst>
      <p:par>
        <p:cTn id="1" dur="indefinite" restart="never" nodeType="tmRoot"/>
      </p:par>
    </p:tnLst>
  </p:timing>
</p:sldLayout>
</file>

<file path=ppt/slideLayouts/slideLayout1870.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863461"/>
      </p:ext>
    </p:extLst>
  </p:cSld>
  <p:clrMapOvr>
    <a:masterClrMapping/>
  </p:clrMapOvr>
  <p:transition spd="slow" advClick="0" advTm="4000">
    <p:comb/>
  </p:transition>
</p:sldLayout>
</file>

<file path=ppt/slideLayouts/slideLayout1871.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889002"/>
      </p:ext>
    </p:extLst>
  </p:cSld>
  <p:clrMapOvr>
    <a:masterClrMapping/>
  </p:clrMapOvr>
  <p:transition spd="slow"/>
</p:sldLayout>
</file>

<file path=ppt/slideLayouts/slideLayout1872.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592569568"/>
      </p:ext>
    </p:extLst>
  </p:cSld>
  <p:clrMapOvr>
    <a:masterClrMapping/>
  </p:clrMapOvr>
  <p:transition spd="slow"/>
</p:sldLayout>
</file>

<file path=ppt/slideLayouts/slideLayout187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958046"/>
      </p:ext>
    </p:extLst>
  </p:cSld>
  <p:clrMapOvr>
    <a:masterClrMapping/>
  </p:clrMapOvr>
</p:sldLayout>
</file>

<file path=ppt/slideLayouts/slideLayout1874.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C3E3EF2-B489-4386-953B-B634BFF042F9}"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372FE05-C2BD-4868-A80C-0C1D8BDE35E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279567445"/>
      </p:ext>
    </p:extLst>
  </p:cSld>
  <p:clrMapOvr>
    <a:masterClrMapping/>
  </p:clrMapOvr>
  <p:transition spd="slow" advTm="3000">
    <p:random/>
  </p:transition>
</p:sldLayout>
</file>

<file path=ppt/slideLayouts/slideLayout1875.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78544"/>
      </p:ext>
    </p:extLst>
  </p:cSld>
  <p:clrMapOvr>
    <a:masterClrMapping/>
  </p:clrMapOvr>
</p:sldLayout>
</file>

<file path=ppt/slideLayouts/slideLayout1876.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777808"/>
      </p:ext>
    </p:extLst>
  </p:cSld>
  <p:clrMapOvr>
    <a:masterClrMapping/>
  </p:clrMapOvr>
</p:sldLayout>
</file>

<file path=ppt/slideLayouts/slideLayout1877.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899433"/>
      </p:ext>
    </p:extLst>
  </p:cSld>
  <p:clrMapOvr>
    <a:masterClrMapping/>
  </p:clrMapOvr>
</p:sldLayout>
</file>

<file path=ppt/slideLayouts/slideLayout1878.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41970"/>
      </p:ext>
    </p:extLst>
  </p:cSld>
  <p:clrMapOvr>
    <a:masterClrMapping/>
  </p:clrMapOvr>
</p:sldLayout>
</file>

<file path=ppt/slideLayouts/slideLayout1879.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1281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2021/9/21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641383305"/>
      </p:ext>
    </p:extLst>
  </p:cSld>
  <p:clrMapOvr>
    <a:masterClrMapping/>
  </p:clrMapOvr>
</p:sldLayout>
</file>

<file path=ppt/slideLayouts/slideLayout1880.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230850"/>
      </p:ext>
    </p:extLst>
  </p:cSld>
  <p:clrMapOvr>
    <a:masterClrMapping/>
  </p:clrMapOvr>
</p:sldLayout>
</file>

<file path=ppt/slideLayouts/slideLayout1881.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95734"/>
      </p:ext>
    </p:extLst>
  </p:cSld>
  <p:clrMapOvr>
    <a:masterClrMapping/>
  </p:clrMapOvr>
</p:sldLayout>
</file>

<file path=ppt/slideLayouts/slideLayout1882.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491174"/>
      </p:ext>
    </p:extLst>
  </p:cSld>
  <p:clrMapOvr>
    <a:masterClrMapping/>
  </p:clrMapOvr>
</p:sldLayout>
</file>

<file path=ppt/slideLayouts/slideLayout1883.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9F76037-669C-4EDE-B7EC-ED8D7039289F}"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C96CC0A-6E62-427A-8CDA-C0F1C3CA796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745223197"/>
      </p:ext>
    </p:extLst>
  </p:cSld>
  <p:clrMapOvr>
    <a:masterClrMapping/>
  </p:clrMapOvr>
  <p:transition spd="slow" advTm="3000">
    <p:random/>
  </p:transition>
</p:sldLayout>
</file>

<file path=ppt/slideLayouts/slideLayout188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740251"/>
      </p:ext>
    </p:extLst>
  </p:cSld>
  <p:clrMapOvr>
    <a:masterClrMapping/>
  </p:clrMapOvr>
</p:sldLayout>
</file>

<file path=ppt/slideLayouts/slideLayout188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976225"/>
      </p:ext>
    </p:extLst>
  </p:cSld>
  <p:clrMapOvr>
    <a:masterClrMapping/>
  </p:clrMapOvr>
</p:sldLayout>
</file>

<file path=ppt/slideLayouts/slideLayout188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352367"/>
      </p:ext>
    </p:extLst>
  </p:cSld>
  <p:clrMapOvr>
    <a:masterClrMapping/>
  </p:clrMapOvr>
</p:sldLayout>
</file>

<file path=ppt/slideLayouts/slideLayout1887.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746321"/>
      </p:ext>
    </p:extLst>
  </p:cSld>
  <p:clrMapOvr>
    <a:masterClrMapping/>
  </p:clrMapOvr>
</p:sldLayout>
</file>

<file path=ppt/slideLayouts/slideLayout1888.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057859"/>
      </p:ext>
    </p:extLst>
  </p:cSld>
  <p:clrMapOvr>
    <a:masterClrMapping/>
  </p:clrMapOvr>
</p:sldLayout>
</file>

<file path=ppt/slideLayouts/slideLayout1889.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9383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699718"/>
      </p:ext>
    </p:extLst>
  </p:cSld>
  <p:clrMapOvr>
    <a:masterClrMapping/>
  </p:clrMapOvr>
  <p:timing>
    <p:tnLst>
      <p:par>
        <p:cTn id="1" dur="indefinite" restart="never" nodeType="tmRoot"/>
      </p:par>
    </p:tnLst>
  </p:timing>
</p:sldLayout>
</file>

<file path=ppt/slideLayouts/slideLayout1890.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389248"/>
      </p:ext>
    </p:extLst>
  </p:cSld>
  <p:clrMapOvr>
    <a:masterClrMapping/>
  </p:clrMapOvr>
</p:sldLayout>
</file>

<file path=ppt/slideLayouts/slideLayout1891.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273664"/>
      </p:ext>
    </p:extLst>
  </p:cSld>
  <p:clrMapOvr>
    <a:masterClrMapping/>
  </p:clrMapOvr>
</p:sldLayout>
</file>

<file path=ppt/slideLayouts/slideLayout1892.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9A43B28-DE08-45C4-883B-04CFE5449454}"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2011AAA4-BB0F-46AC-B790-2913C1B7929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39697735"/>
      </p:ext>
    </p:extLst>
  </p:cSld>
  <p:clrMapOvr>
    <a:masterClrMapping/>
  </p:clrMapOvr>
</p:sldLayout>
</file>

<file path=ppt/slideLayouts/slideLayout1893.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283274"/>
      </p:ext>
    </p:extLst>
  </p:cSld>
  <p:clrMapOvr>
    <a:masterClrMapping/>
  </p:clrMapOvr>
  <p:transition spd="slow" advClick="0" advTm="4000">
    <p:comb/>
  </p:transition>
</p:sldLayout>
</file>

<file path=ppt/slideLayouts/slideLayout1894.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082346"/>
      </p:ext>
    </p:extLst>
  </p:cSld>
  <p:clrMapOvr>
    <a:masterClrMapping/>
  </p:clrMapOvr>
  <p:transition spd="slow"/>
</p:sldLayout>
</file>

<file path=ppt/slideLayouts/slideLayout1895.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551529241"/>
      </p:ext>
    </p:extLst>
  </p:cSld>
  <p:clrMapOvr>
    <a:masterClrMapping/>
  </p:clrMapOvr>
  <p:transition spd="slow"/>
</p:sldLayout>
</file>

<file path=ppt/slideLayouts/slideLayout1896.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64891"/>
      </p:ext>
    </p:extLst>
  </p:cSld>
  <p:clrMapOvr>
    <a:masterClrMapping/>
  </p:clrMapOvr>
</p:sldLayout>
</file>

<file path=ppt/slideLayouts/slideLayout1897.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36A7701-25F8-4BAC-AD3E-C92E2A1A95DC}"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2F62BC3-7DD3-4082-953D-9D9743FB27A8}"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105404"/>
      </p:ext>
    </p:extLst>
  </p:cSld>
  <p:clrMapOvr>
    <a:masterClrMapping/>
  </p:clrMapOvr>
  <p:transition spd="slow" advTm="3000">
    <p:random/>
  </p:transition>
</p:sldLayout>
</file>

<file path=ppt/slideLayouts/slideLayout1898.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577651"/>
      </p:ext>
    </p:extLst>
  </p:cSld>
  <p:clrMapOvr>
    <a:masterClrMapping/>
  </p:clrMapOvr>
</p:sldLayout>
</file>

<file path=ppt/slideLayouts/slideLayout1899.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988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766798"/>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2021/9/21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658308934"/>
      </p:ext>
    </p:extLst>
  </p:cSld>
  <p:clrMapOvr>
    <a:masterClrMapping/>
  </p:clrMapOvr>
</p:sldLayout>
</file>

<file path=ppt/slideLayouts/slideLayout1900.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598632"/>
      </p:ext>
    </p:extLst>
  </p:cSld>
  <p:clrMapOvr>
    <a:masterClrMapping/>
  </p:clrMapOvr>
</p:sldLayout>
</file>

<file path=ppt/slideLayouts/slideLayout1901.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56920"/>
      </p:ext>
    </p:extLst>
  </p:cSld>
  <p:clrMapOvr>
    <a:masterClrMapping/>
  </p:clrMapOvr>
</p:sldLayout>
</file>

<file path=ppt/slideLayouts/slideLayout1902.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933122"/>
      </p:ext>
    </p:extLst>
  </p:cSld>
  <p:clrMapOvr>
    <a:masterClrMapping/>
  </p:clrMapOvr>
</p:sldLayout>
</file>

<file path=ppt/slideLayouts/slideLayout1903.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384514"/>
      </p:ext>
    </p:extLst>
  </p:cSld>
  <p:clrMapOvr>
    <a:masterClrMapping/>
  </p:clrMapOvr>
</p:sldLayout>
</file>

<file path=ppt/slideLayouts/slideLayout1904.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558154"/>
      </p:ext>
    </p:extLst>
  </p:cSld>
  <p:clrMapOvr>
    <a:masterClrMapping/>
  </p:clrMapOvr>
</p:sldLayout>
</file>

<file path=ppt/slideLayouts/slideLayout1905.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241905"/>
      </p:ext>
    </p:extLst>
  </p:cSld>
  <p:clrMapOvr>
    <a:masterClrMapping/>
  </p:clrMapOvr>
</p:sldLayout>
</file>

<file path=ppt/slideLayouts/slideLayout1906.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13D029E-04A0-4494-AE08-67B4743EC972}"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8F37B6BA-1528-4B8A-ACF3-D9A400E10B09}"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627855616"/>
      </p:ext>
    </p:extLst>
  </p:cSld>
  <p:clrMapOvr>
    <a:masterClrMapping/>
  </p:clrMapOvr>
  <p:transition spd="slow" advTm="3000">
    <p:random/>
  </p:transition>
</p:sldLayout>
</file>

<file path=ppt/slideLayouts/slideLayout1907.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529464"/>
      </p:ext>
    </p:extLst>
  </p:cSld>
  <p:clrMapOvr>
    <a:masterClrMapping/>
  </p:clrMapOvr>
</p:sldLayout>
</file>

<file path=ppt/slideLayouts/slideLayout1908.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537572"/>
      </p:ext>
    </p:extLst>
  </p:cSld>
  <p:clrMapOvr>
    <a:masterClrMapping/>
  </p:clrMapOvr>
</p:sldLayout>
</file>

<file path=ppt/slideLayouts/slideLayout1909.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8822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752352"/>
      </p:ext>
    </p:extLst>
  </p:cSld>
  <p:clrMapOvr>
    <a:masterClrMapping/>
  </p:clrMapOvr>
  <p:timing>
    <p:tnLst>
      <p:par>
        <p:cTn id="1" dur="indefinite" restart="never" nodeType="tmRoot"/>
      </p:par>
    </p:tnLst>
  </p:timing>
</p:sldLayout>
</file>

<file path=ppt/slideLayouts/slideLayout1910.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757967"/>
      </p:ext>
    </p:extLst>
  </p:cSld>
  <p:clrMapOvr>
    <a:masterClrMapping/>
  </p:clrMapOvr>
</p:sldLayout>
</file>

<file path=ppt/slideLayouts/slideLayout1911.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258556"/>
      </p:ext>
    </p:extLst>
  </p:cSld>
  <p:clrMapOvr>
    <a:masterClrMapping/>
  </p:clrMapOvr>
</p:sldLayout>
</file>

<file path=ppt/slideLayouts/slideLayout1912.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900676"/>
      </p:ext>
    </p:extLst>
  </p:cSld>
  <p:clrMapOvr>
    <a:masterClrMapping/>
  </p:clrMapOvr>
</p:sldLayout>
</file>

<file path=ppt/slideLayouts/slideLayout1913.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248820"/>
      </p:ext>
    </p:extLst>
  </p:cSld>
  <p:clrMapOvr>
    <a:masterClrMapping/>
  </p:clrMapOvr>
</p:sldLayout>
</file>

<file path=ppt/slideLayouts/slideLayout1914.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662298"/>
      </p:ext>
    </p:extLst>
  </p:cSld>
  <p:clrMapOvr>
    <a:masterClrMapping/>
  </p:clrMapOvr>
</p:sldLayout>
</file>

<file path=ppt/slideLayouts/slideLayout191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0A9B577-4C83-4CD6-A8BF-E41A01A98362}"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640A658-1C4F-47D2-BF34-73582F09610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456660369"/>
      </p:ext>
    </p:extLst>
  </p:cSld>
  <p:clrMapOvr>
    <a:masterClrMapping/>
  </p:clrMapOvr>
</p:sldLayout>
</file>

<file path=ppt/slideLayouts/slideLayout1916.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241794"/>
      </p:ext>
    </p:extLst>
  </p:cSld>
  <p:clrMapOvr>
    <a:masterClrMapping/>
  </p:clrMapOvr>
  <p:transition spd="slow" advClick="0" advTm="4000">
    <p:comb/>
  </p:transition>
</p:sldLayout>
</file>

<file path=ppt/slideLayouts/slideLayout1917.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681526"/>
      </p:ext>
    </p:extLst>
  </p:cSld>
  <p:clrMapOvr>
    <a:masterClrMapping/>
  </p:clrMapOvr>
  <p:transition spd="slow"/>
</p:sldLayout>
</file>

<file path=ppt/slideLayouts/slideLayout1918.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4176733775"/>
      </p:ext>
    </p:extLst>
  </p:cSld>
  <p:clrMapOvr>
    <a:masterClrMapping/>
  </p:clrMapOvr>
  <p:transition spd="slow"/>
</p:sldLayout>
</file>

<file path=ppt/slideLayouts/slideLayout191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1978C3B-F529-40D6-84FF-5713586CEA5E}"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B64FB50-120E-4645-8570-D222BC4A3CB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060726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2021/9/21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3092529945"/>
      </p:ext>
    </p:extLst>
  </p:cSld>
  <p:clrMapOvr>
    <a:masterClrMapping/>
  </p:clrMapOvr>
</p:sldLayout>
</file>

<file path=ppt/slideLayouts/slideLayout19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7" name="Slide Number Placeholder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2ADD6468-72E9-4DAD-B49D-8EE60899EBC7}" type="slidenum">
              <a:rPr lang="en-US" altLang="en-US"/>
              <a:pPr>
                <a:defRPr/>
              </a:pPr>
              <a:t>‹#›</a:t>
            </a:fld>
            <a:endParaRPr lang="en-US" altLang="en-US"/>
          </a:p>
        </p:txBody>
      </p:sp>
    </p:spTree>
    <p:extLst>
      <p:ext uri="{BB962C8B-B14F-4D97-AF65-F5344CB8AC3E}">
        <p14:creationId xmlns:p14="http://schemas.microsoft.com/office/powerpoint/2010/main" val="607902241"/>
      </p:ext>
    </p:extLst>
  </p:cSld>
  <p:clrMapOvr>
    <a:masterClrMapping/>
  </p:clrMapOvr>
</p:sldLayout>
</file>

<file path=ppt/slideLayouts/slideLayout19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1361E670-BD9F-4AAF-AFA8-5A86DB5E52C6}" type="slidenum">
              <a:rPr lang="en-US" altLang="en-US"/>
              <a:pPr>
                <a:defRPr/>
              </a:pPr>
              <a:t>‹#›</a:t>
            </a:fld>
            <a:endParaRPr lang="en-US" altLang="en-US"/>
          </a:p>
        </p:txBody>
      </p:sp>
    </p:spTree>
    <p:extLst>
      <p:ext uri="{BB962C8B-B14F-4D97-AF65-F5344CB8AC3E}">
        <p14:creationId xmlns:p14="http://schemas.microsoft.com/office/powerpoint/2010/main" val="1615205130"/>
      </p:ext>
    </p:extLst>
  </p:cSld>
  <p:clrMapOvr>
    <a:masterClrMapping/>
  </p:clrMapOvr>
</p:sldLayout>
</file>

<file path=ppt/slideLayouts/slideLayout192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844065"/>
      </p:ext>
    </p:extLst>
  </p:cSld>
  <p:clrMapOvr>
    <a:masterClrMapping/>
  </p:clrMapOvr>
</p:sldLayout>
</file>

<file path=ppt/slideLayouts/slideLayout192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106053"/>
      </p:ext>
    </p:extLst>
  </p:cSld>
  <p:clrMapOvr>
    <a:masterClrMapping/>
  </p:clrMapOvr>
</p:sldLayout>
</file>

<file path=ppt/slideLayouts/slideLayout192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098962"/>
      </p:ext>
    </p:extLst>
  </p:cSld>
  <p:clrMapOvr>
    <a:masterClrMapping/>
  </p:clrMapOvr>
</p:sldLayout>
</file>

<file path=ppt/slideLayouts/slideLayout192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62117"/>
      </p:ext>
    </p:extLst>
  </p:cSld>
  <p:clrMapOvr>
    <a:masterClrMapping/>
  </p:clrMapOvr>
</p:sldLayout>
</file>

<file path=ppt/slideLayouts/slideLayout192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867019"/>
      </p:ext>
    </p:extLst>
  </p:cSld>
  <p:clrMapOvr>
    <a:masterClrMapping/>
  </p:clrMapOvr>
</p:sldLayout>
</file>

<file path=ppt/slideLayouts/slideLayout1927.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490614"/>
      </p:ext>
    </p:extLst>
  </p:cSld>
  <p:clrMapOvr>
    <a:masterClrMapping/>
  </p:clrMapOvr>
</p:sldLayout>
</file>

<file path=ppt/slideLayouts/slideLayout1928.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002660"/>
      </p:ext>
    </p:extLst>
  </p:cSld>
  <p:clrMapOvr>
    <a:masterClrMapping/>
  </p:clrMapOvr>
</p:sldLayout>
</file>

<file path=ppt/slideLayouts/slideLayout1929.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5441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001231"/>
      </p:ext>
    </p:extLst>
  </p:cSld>
  <p:clrMapOvr>
    <a:masterClrMapping/>
  </p:clrMapOvr>
  <p:timing>
    <p:tnLst>
      <p:par>
        <p:cTn id="1" dur="indefinite" restart="never" nodeType="tmRoot"/>
      </p:par>
    </p:tnLst>
  </p:timing>
</p:sldLayout>
</file>

<file path=ppt/slideLayouts/slideLayout193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030698"/>
      </p:ext>
    </p:extLst>
  </p:cSld>
  <p:clrMapOvr>
    <a:masterClrMapping/>
  </p:clrMapOvr>
</p:sldLayout>
</file>

<file path=ppt/slideLayouts/slideLayout193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220747"/>
      </p:ext>
    </p:extLst>
  </p:cSld>
  <p:clrMapOvr>
    <a:masterClrMapping/>
  </p:clrMapOvr>
</p:sldLayout>
</file>

<file path=ppt/slideLayouts/slideLayout1932.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314380"/>
      </p:ext>
    </p:extLst>
  </p:cSld>
  <p:clrMapOvr>
    <a:masterClrMapping/>
  </p:clrMapOvr>
</p:sldLayout>
</file>

<file path=ppt/slideLayouts/slideLayout1933.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875270"/>
      </p:ext>
    </p:extLst>
  </p:cSld>
  <p:clrMapOvr>
    <a:masterClrMapping/>
  </p:clrMapOvr>
</p:sldLayout>
</file>

<file path=ppt/slideLayouts/slideLayout1934.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260264"/>
      </p:ext>
    </p:extLst>
  </p:cSld>
  <p:clrMapOvr>
    <a:masterClrMapping/>
  </p:clrMapOvr>
</p:sldLayout>
</file>

<file path=ppt/slideLayouts/slideLayout1935.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439521"/>
      </p:ext>
    </p:extLst>
  </p:cSld>
  <p:clrMapOvr>
    <a:masterClrMapping/>
  </p:clrMapOvr>
</p:sldLayout>
</file>

<file path=ppt/slideLayouts/slideLayout1936.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381971"/>
      </p:ext>
    </p:extLst>
  </p:cSld>
  <p:clrMapOvr>
    <a:masterClrMapping/>
  </p:clrMapOvr>
</p:sldLayout>
</file>

<file path=ppt/slideLayouts/slideLayout1937.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92795"/>
      </p:ext>
    </p:extLst>
  </p:cSld>
  <p:clrMapOvr>
    <a:masterClrMapping/>
  </p:clrMapOvr>
</p:sldLayout>
</file>

<file path=ppt/slideLayouts/slideLayout1938.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453466"/>
      </p:ext>
    </p:extLst>
  </p:cSld>
  <p:clrMapOvr>
    <a:masterClrMapping/>
  </p:clrMapOvr>
</p:sldLayout>
</file>

<file path=ppt/slideLayouts/slideLayout1939.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6391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2021/9/21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2104037381"/>
      </p:ext>
    </p:extLst>
  </p:cSld>
  <p:clrMapOvr>
    <a:masterClrMapping/>
  </p:clrMapOvr>
</p:sldLayout>
</file>

<file path=ppt/slideLayouts/slideLayout1940.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849161"/>
      </p:ext>
    </p:extLst>
  </p:cSld>
  <p:clrMapOvr>
    <a:masterClrMapping/>
  </p:clrMapOvr>
</p:sldLayout>
</file>

<file path=ppt/slideLayouts/slideLayout1941.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234888"/>
      </p:ext>
    </p:extLst>
  </p:cSld>
  <p:clrMapOvr>
    <a:masterClrMapping/>
  </p:clrMapOvr>
</p:sldLayout>
</file>

<file path=ppt/slideLayouts/slideLayout1942.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143996"/>
      </p:ext>
    </p:extLst>
  </p:cSld>
  <p:clrMapOvr>
    <a:masterClrMapping/>
  </p:clrMapOvr>
</p:sldLayout>
</file>

<file path=ppt/slideLayouts/slideLayout1943.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34021392"/>
      </p:ext>
    </p:extLst>
  </p:cSld>
  <p:clrMapOvr>
    <a:masterClrMapping/>
  </p:clrMapOvr>
</p:sldLayout>
</file>

<file path=ppt/slideLayouts/slideLayout1944.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44154927"/>
      </p:ext>
    </p:extLst>
  </p:cSld>
  <p:clrMapOvr>
    <a:masterClrMapping/>
  </p:clrMapOvr>
</p:sldLayout>
</file>

<file path=ppt/slideLayouts/slideLayout1945.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70408814"/>
      </p:ext>
    </p:extLst>
  </p:cSld>
  <p:clrMapOvr>
    <a:masterClrMapping/>
  </p:clrMapOvr>
</p:sldLayout>
</file>

<file path=ppt/slideLayouts/slideLayout1946.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15399818"/>
      </p:ext>
    </p:extLst>
  </p:cSld>
  <p:clrMapOvr>
    <a:masterClrMapping/>
  </p:clrMapOvr>
</p:sldLayout>
</file>

<file path=ppt/slideLayouts/slideLayout1947.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22089852"/>
      </p:ext>
    </p:extLst>
  </p:cSld>
  <p:clrMapOvr>
    <a:masterClrMapping/>
  </p:clrMapOvr>
</p:sldLayout>
</file>

<file path=ppt/slideLayouts/slideLayout1948.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69120531"/>
      </p:ext>
    </p:extLst>
  </p:cSld>
  <p:clrMapOvr>
    <a:masterClrMapping/>
  </p:clrMapOvr>
</p:sldLayout>
</file>

<file path=ppt/slideLayouts/slideLayout1949.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13F1C9E-444A-4EB6-B8F2-1496B1A6306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757E7BC-FE6E-4618-9238-A881B3DF874D}" type="slidenum">
              <a:rPr lang="zh-CN" altLang="en-US"/>
              <a:pPr>
                <a:defRPr/>
              </a:pPr>
              <a:t>‹#›</a:t>
            </a:fld>
            <a:endParaRPr lang="zh-CN" altLang="en-US"/>
          </a:p>
        </p:txBody>
      </p:sp>
    </p:spTree>
    <p:extLst>
      <p:ext uri="{BB962C8B-B14F-4D97-AF65-F5344CB8AC3E}">
        <p14:creationId xmlns:p14="http://schemas.microsoft.com/office/powerpoint/2010/main" val="30792913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212605"/>
      </p:ext>
    </p:extLst>
  </p:cSld>
  <p:clrMapOvr>
    <a:masterClrMapping/>
  </p:clrMapOvr>
  <p:timing>
    <p:tnLst>
      <p:par>
        <p:cTn id="1" dur="indefinite" restart="never" nodeType="tmRoot"/>
      </p:par>
    </p:tnLst>
  </p:timing>
</p:sldLayout>
</file>

<file path=ppt/slideLayouts/slideLayout1950.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798770"/>
      </p:ext>
    </p:extLst>
  </p:cSld>
  <p:clrMapOvr>
    <a:masterClrMapping/>
  </p:clrMapOvr>
</p:sldLayout>
</file>

<file path=ppt/slideLayouts/slideLayout1951.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2D5636-4579-499D-9B82-9CF59DA3E969}"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CD25AE-F81A-4539-A3CC-557678F3454C}" type="slidenum">
              <a:rPr lang="zh-CN" altLang="en-US"/>
              <a:pPr>
                <a:defRPr/>
              </a:pPr>
              <a:t>‹#›</a:t>
            </a:fld>
            <a:endParaRPr lang="zh-CN" altLang="en-US"/>
          </a:p>
        </p:txBody>
      </p:sp>
    </p:spTree>
    <p:extLst>
      <p:ext uri="{BB962C8B-B14F-4D97-AF65-F5344CB8AC3E}">
        <p14:creationId xmlns:p14="http://schemas.microsoft.com/office/powerpoint/2010/main" val="2454822384"/>
      </p:ext>
    </p:extLst>
  </p:cSld>
  <p:clrMapOvr>
    <a:masterClrMapping/>
  </p:clrMapOvr>
</p:sldLayout>
</file>

<file path=ppt/slideLayouts/slideLayout1952.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668366"/>
      </p:ext>
    </p:extLst>
  </p:cSld>
  <p:clrMapOvr>
    <a:masterClrMapping/>
  </p:clrMapOvr>
</p:sldLayout>
</file>

<file path=ppt/slideLayouts/slideLayout1953.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5A31564-BCE0-4523-A9D3-099963B8FD8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74A2EAE-AB87-4639-A72C-F58B276BD4B4}" type="slidenum">
              <a:rPr lang="zh-CN" altLang="en-US"/>
              <a:pPr>
                <a:defRPr/>
              </a:pPr>
              <a:t>‹#›</a:t>
            </a:fld>
            <a:endParaRPr lang="zh-CN" altLang="en-US"/>
          </a:p>
        </p:txBody>
      </p:sp>
    </p:spTree>
    <p:extLst>
      <p:ext uri="{BB962C8B-B14F-4D97-AF65-F5344CB8AC3E}">
        <p14:creationId xmlns:p14="http://schemas.microsoft.com/office/powerpoint/2010/main" val="4177852266"/>
      </p:ext>
    </p:extLst>
  </p:cSld>
  <p:clrMapOvr>
    <a:masterClrMapping/>
  </p:clrMapOvr>
</p:sldLayout>
</file>

<file path=ppt/slideLayouts/slideLayout1954.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118054"/>
      </p:ext>
    </p:extLst>
  </p:cSld>
  <p:clrMapOvr>
    <a:masterClrMapping/>
  </p:clrMapOvr>
</p:sldLayout>
</file>

<file path=ppt/slideLayouts/slideLayout1955.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3EA1E1F-A1D9-4729-954E-E70758D3CF4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758C037-5E89-4D15-A5CE-B37B727CD583}" type="slidenum">
              <a:rPr lang="zh-CN" altLang="en-US"/>
              <a:pPr>
                <a:defRPr/>
              </a:pPr>
              <a:t>‹#›</a:t>
            </a:fld>
            <a:endParaRPr lang="zh-CN" altLang="en-US"/>
          </a:p>
        </p:txBody>
      </p:sp>
    </p:spTree>
    <p:extLst>
      <p:ext uri="{BB962C8B-B14F-4D97-AF65-F5344CB8AC3E}">
        <p14:creationId xmlns:p14="http://schemas.microsoft.com/office/powerpoint/2010/main" val="4103380305"/>
      </p:ext>
    </p:extLst>
  </p:cSld>
  <p:clrMapOvr>
    <a:masterClrMapping/>
  </p:clrMapOvr>
</p:sldLayout>
</file>

<file path=ppt/slideLayouts/slideLayout1956.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845992"/>
      </p:ext>
    </p:extLst>
  </p:cSld>
  <p:clrMapOvr>
    <a:masterClrMapping/>
  </p:clrMapOvr>
</p:sldLayout>
</file>

<file path=ppt/slideLayouts/slideLayout1957.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CECF537-3053-4935-8E7D-F7B3DEAE911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9CFC225-9480-47F1-909D-B9D2C93841D5}" type="slidenum">
              <a:rPr lang="zh-CN" altLang="en-US"/>
              <a:pPr>
                <a:defRPr/>
              </a:pPr>
              <a:t>‹#›</a:t>
            </a:fld>
            <a:endParaRPr lang="zh-CN" altLang="en-US"/>
          </a:p>
        </p:txBody>
      </p:sp>
    </p:spTree>
    <p:extLst>
      <p:ext uri="{BB962C8B-B14F-4D97-AF65-F5344CB8AC3E}">
        <p14:creationId xmlns:p14="http://schemas.microsoft.com/office/powerpoint/2010/main" val="1963726389"/>
      </p:ext>
    </p:extLst>
  </p:cSld>
  <p:clrMapOvr>
    <a:masterClrMapping/>
  </p:clrMapOvr>
</p:sldLayout>
</file>

<file path=ppt/slideLayouts/slideLayout1958.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336906"/>
      </p:ext>
    </p:extLst>
  </p:cSld>
  <p:clrMapOvr>
    <a:masterClrMapping/>
  </p:clrMapOvr>
</p:sldLayout>
</file>

<file path=ppt/slideLayouts/slideLayout1959.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7417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fld id="{32BF82D2-7A68-459D-A996-9BDDA2518FA4}" type="datetimeFigureOut">
              <a:rPr lang="zh-CN" altLang="en-US" sz="2398">
                <a:solidFill>
                  <a:prstClr val="black">
                    <a:tint val="75000"/>
                  </a:prstClr>
                </a:solidFill>
                <a:cs typeface="Arial" panose="020B0604020202020204" pitchFamily="34" charset="0"/>
              </a:rPr>
              <a:pPr/>
              <a:t>2021/9/21</a:t>
            </a:fld>
            <a:endParaRPr lang="zh-CN" altLang="en-US" sz="2398">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sz="2398">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3E01EE5D-26FB-46D5-A381-ECFB35BF1D34}" type="slidenum">
              <a:rPr lang="zh-CN" altLang="en-US" sz="2398">
                <a:solidFill>
                  <a:prstClr val="black">
                    <a:tint val="75000"/>
                  </a:prstClr>
                </a:solidFill>
                <a:cs typeface="Arial" panose="020B0604020202020204" pitchFamily="34" charset="0"/>
              </a:rPr>
              <a:pPr/>
              <a:t>‹#›</a:t>
            </a:fld>
            <a:endParaRPr lang="zh-CN" altLang="en-US" sz="2398">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508317729"/>
      </p:ext>
    </p:extLst>
  </p:cSld>
  <p:clrMapOvr>
    <a:masterClrMapping/>
  </p:clrMapOvr>
  <p:timing>
    <p:tnLst>
      <p:par>
        <p:cTn id="1" dur="indefinite" restart="never" nodeType="tmRoot"/>
      </p:par>
    </p:tnLst>
  </p:timing>
</p:sldLayout>
</file>

<file path=ppt/slideLayouts/slideLayout1960.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16767553"/>
      </p:ext>
    </p:extLst>
  </p:cSld>
  <p:clrMapOvr>
    <a:masterClrMapping/>
  </p:clrMapOvr>
</p:sldLayout>
</file>

<file path=ppt/slideLayouts/slideLayout1961.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72817656"/>
      </p:ext>
    </p:extLst>
  </p:cSld>
  <p:clrMapOvr>
    <a:masterClrMapping/>
  </p:clrMapOvr>
</p:sldLayout>
</file>

<file path=ppt/slideLayouts/slideLayout1962.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49611689"/>
      </p:ext>
    </p:extLst>
  </p:cSld>
  <p:clrMapOvr>
    <a:masterClrMapping/>
  </p:clrMapOvr>
</p:sldLayout>
</file>

<file path=ppt/slideLayouts/slideLayout1963.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1770783"/>
      </p:ext>
    </p:extLst>
  </p:cSld>
  <p:clrMapOvr>
    <a:masterClrMapping/>
  </p:clrMapOvr>
</p:sldLayout>
</file>

<file path=ppt/slideLayouts/slideLayout1964.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48226708"/>
      </p:ext>
    </p:extLst>
  </p:cSld>
  <p:clrMapOvr>
    <a:masterClrMapping/>
  </p:clrMapOvr>
</p:sldLayout>
</file>

<file path=ppt/slideLayouts/slideLayout1965.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60425161"/>
      </p:ext>
    </p:extLst>
  </p:cSld>
  <p:clrMapOvr>
    <a:masterClrMapping/>
  </p:clrMapOvr>
</p:sldLayout>
</file>

<file path=ppt/slideLayouts/slideLayout1966.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A448736-53BE-41B3-932E-C6A3D5DD2DF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C21FAB-13A8-42BF-A509-F380E795C0E2}" type="slidenum">
              <a:rPr lang="zh-CN" altLang="en-US"/>
              <a:pPr>
                <a:defRPr/>
              </a:pPr>
              <a:t>‹#›</a:t>
            </a:fld>
            <a:endParaRPr lang="zh-CN" altLang="en-US"/>
          </a:p>
        </p:txBody>
      </p:sp>
    </p:spTree>
    <p:extLst>
      <p:ext uri="{BB962C8B-B14F-4D97-AF65-F5344CB8AC3E}">
        <p14:creationId xmlns:p14="http://schemas.microsoft.com/office/powerpoint/2010/main" val="2089021718"/>
      </p:ext>
    </p:extLst>
  </p:cSld>
  <p:clrMapOvr>
    <a:masterClrMapping/>
  </p:clrMapOvr>
</p:sldLayout>
</file>

<file path=ppt/slideLayouts/slideLayout1967.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949098"/>
      </p:ext>
    </p:extLst>
  </p:cSld>
  <p:clrMapOvr>
    <a:masterClrMapping/>
  </p:clrMapOvr>
</p:sldLayout>
</file>

<file path=ppt/slideLayouts/slideLayout1968.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19F92A6-52B0-48C7-A816-A19ABD0604E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83CD08-68C7-49CF-A6D2-CC93F28E67F6}" type="slidenum">
              <a:rPr lang="zh-CN" altLang="en-US"/>
              <a:pPr>
                <a:defRPr/>
              </a:pPr>
              <a:t>‹#›</a:t>
            </a:fld>
            <a:endParaRPr lang="zh-CN" altLang="en-US"/>
          </a:p>
        </p:txBody>
      </p:sp>
    </p:spTree>
    <p:extLst>
      <p:ext uri="{BB962C8B-B14F-4D97-AF65-F5344CB8AC3E}">
        <p14:creationId xmlns:p14="http://schemas.microsoft.com/office/powerpoint/2010/main" val="3469907387"/>
      </p:ext>
    </p:extLst>
  </p:cSld>
  <p:clrMapOvr>
    <a:masterClrMapping/>
  </p:clrMapOvr>
</p:sldLayout>
</file>

<file path=ppt/slideLayouts/slideLayout1969.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44717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sz="2398" smtClean="0"/>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sz="2398" smtClean="0"/>
              <a:pPr>
                <a:defRPr/>
              </a:pPr>
              <a:t>‹#›</a:t>
            </a:fld>
            <a:endParaRPr lang="zh-CN" altLang="en-US" sz="2398"/>
          </a:p>
        </p:txBody>
      </p:sp>
    </p:spTree>
    <p:extLst>
      <p:ext uri="{BB962C8B-B14F-4D97-AF65-F5344CB8AC3E}">
        <p14:creationId xmlns:p14="http://schemas.microsoft.com/office/powerpoint/2010/main" val="2973256594"/>
      </p:ext>
    </p:extLst>
  </p:cSld>
  <p:clrMapOvr>
    <a:masterClrMapping/>
  </p:clrMapOvr>
</p:sldLayout>
</file>

<file path=ppt/slideLayouts/slideLayout1970.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8F6FEA-44A5-4E0B-9E85-F715AB675EA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D01E950-BCB6-40AA-A6AF-745AB53AE201}" type="slidenum">
              <a:rPr lang="zh-CN" altLang="en-US"/>
              <a:pPr>
                <a:defRPr/>
              </a:pPr>
              <a:t>‹#›</a:t>
            </a:fld>
            <a:endParaRPr lang="zh-CN" altLang="en-US"/>
          </a:p>
        </p:txBody>
      </p:sp>
    </p:spTree>
    <p:extLst>
      <p:ext uri="{BB962C8B-B14F-4D97-AF65-F5344CB8AC3E}">
        <p14:creationId xmlns:p14="http://schemas.microsoft.com/office/powerpoint/2010/main" val="2056534909"/>
      </p:ext>
    </p:extLst>
  </p:cSld>
  <p:clrMapOvr>
    <a:masterClrMapping/>
  </p:clrMapOvr>
</p:sldLayout>
</file>

<file path=ppt/slideLayouts/slideLayout1971.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590397"/>
      </p:ext>
    </p:extLst>
  </p:cSld>
  <p:clrMapOvr>
    <a:masterClrMapping/>
  </p:clrMapOvr>
</p:sldLayout>
</file>

<file path=ppt/slideLayouts/slideLayout1972.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2FCD5D-128A-4162-ADAC-DE45545AC73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2364599-9477-4C4B-A655-E21373477022}" type="slidenum">
              <a:rPr lang="zh-CN" altLang="en-US"/>
              <a:pPr>
                <a:defRPr/>
              </a:pPr>
              <a:t>‹#›</a:t>
            </a:fld>
            <a:endParaRPr lang="zh-CN" altLang="en-US"/>
          </a:p>
        </p:txBody>
      </p:sp>
    </p:spTree>
    <p:extLst>
      <p:ext uri="{BB962C8B-B14F-4D97-AF65-F5344CB8AC3E}">
        <p14:creationId xmlns:p14="http://schemas.microsoft.com/office/powerpoint/2010/main" val="1279722211"/>
      </p:ext>
    </p:extLst>
  </p:cSld>
  <p:clrMapOvr>
    <a:masterClrMapping/>
  </p:clrMapOvr>
</p:sldLayout>
</file>

<file path=ppt/slideLayouts/slideLayout1973.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033061"/>
      </p:ext>
    </p:extLst>
  </p:cSld>
  <p:clrMapOvr>
    <a:masterClrMapping/>
  </p:clrMapOvr>
</p:sldLayout>
</file>

<file path=ppt/slideLayouts/slideLayout1974.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77DD3A9-8BA0-4F47-BD06-378FDAE06C9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4EDD4E5-2D8E-44AE-8171-A4F981D9E34A}" type="slidenum">
              <a:rPr lang="zh-CN" altLang="en-US"/>
              <a:pPr>
                <a:defRPr/>
              </a:pPr>
              <a:t>‹#›</a:t>
            </a:fld>
            <a:endParaRPr lang="zh-CN" altLang="en-US"/>
          </a:p>
        </p:txBody>
      </p:sp>
    </p:spTree>
    <p:extLst>
      <p:ext uri="{BB962C8B-B14F-4D97-AF65-F5344CB8AC3E}">
        <p14:creationId xmlns:p14="http://schemas.microsoft.com/office/powerpoint/2010/main" val="2341138877"/>
      </p:ext>
    </p:extLst>
  </p:cSld>
  <p:clrMapOvr>
    <a:masterClrMapping/>
  </p:clrMapOvr>
</p:sldLayout>
</file>

<file path=ppt/slideLayouts/slideLayout1975.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823352"/>
      </p:ext>
    </p:extLst>
  </p:cSld>
  <p:clrMapOvr>
    <a:masterClrMapping/>
  </p:clrMapOvr>
</p:sldLayout>
</file>

<file path=ppt/slideLayouts/slideLayout1976.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7E8D5FF-C23C-42E5-AAAA-78D324A1DAE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942FCC1-1355-4DE1-A7C6-55F7CE2DBA46}" type="slidenum">
              <a:rPr lang="zh-CN" altLang="en-US"/>
              <a:pPr>
                <a:defRPr/>
              </a:pPr>
              <a:t>‹#›</a:t>
            </a:fld>
            <a:endParaRPr lang="zh-CN" altLang="en-US"/>
          </a:p>
        </p:txBody>
      </p:sp>
    </p:spTree>
    <p:extLst>
      <p:ext uri="{BB962C8B-B14F-4D97-AF65-F5344CB8AC3E}">
        <p14:creationId xmlns:p14="http://schemas.microsoft.com/office/powerpoint/2010/main" val="162727469"/>
      </p:ext>
    </p:extLst>
  </p:cSld>
  <p:clrMapOvr>
    <a:masterClrMapping/>
  </p:clrMapOvr>
</p:sldLayout>
</file>

<file path=ppt/slideLayouts/slideLayout1977.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6A88C9F7-CD79-4815-A394-FFB7DAA2460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7681F9D-0024-4C96-A160-35AF99770C5E}" type="slidenum">
              <a:rPr lang="zh-CN" altLang="en-US"/>
              <a:pPr>
                <a:defRPr/>
              </a:pPr>
              <a:t>‹#›</a:t>
            </a:fld>
            <a:endParaRPr lang="zh-CN" altLang="en-US"/>
          </a:p>
        </p:txBody>
      </p:sp>
    </p:spTree>
    <p:extLst>
      <p:ext uri="{BB962C8B-B14F-4D97-AF65-F5344CB8AC3E}">
        <p14:creationId xmlns:p14="http://schemas.microsoft.com/office/powerpoint/2010/main" val="319337031"/>
      </p:ext>
    </p:extLst>
  </p:cSld>
  <p:clrMapOvr>
    <a:masterClrMapping/>
  </p:clrMapOvr>
</p:sldLayout>
</file>

<file path=ppt/slideLayouts/slideLayout1978.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504244"/>
      </p:ext>
    </p:extLst>
  </p:cSld>
  <p:clrMapOvr>
    <a:masterClrMapping/>
  </p:clrMapOvr>
</p:sldLayout>
</file>

<file path=ppt/slideLayouts/slideLayout1979.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21134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485237"/>
      </p:ext>
    </p:extLst>
  </p:cSld>
  <p:clrMapOvr>
    <a:masterClrMapping/>
  </p:clrMapOvr>
</p:sldLayout>
</file>

<file path=ppt/slideLayouts/slideLayout1980.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6644791"/>
      </p:ext>
    </p:extLst>
  </p:cSld>
  <p:clrMapOvr>
    <a:masterClrMapping/>
  </p:clrMapOvr>
</p:sldLayout>
</file>

<file path=ppt/slideLayouts/slideLayout1981.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3F767E0-1D63-4DD3-9772-A4E3EF572AA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AEEC213-BE87-4F6B-B051-8EB1CBAE06AE}" type="slidenum">
              <a:rPr lang="zh-CN" altLang="en-US"/>
              <a:pPr>
                <a:defRPr/>
              </a:pPr>
              <a:t>‹#›</a:t>
            </a:fld>
            <a:endParaRPr lang="zh-CN" altLang="en-US"/>
          </a:p>
        </p:txBody>
      </p:sp>
    </p:spTree>
    <p:extLst>
      <p:ext uri="{BB962C8B-B14F-4D97-AF65-F5344CB8AC3E}">
        <p14:creationId xmlns:p14="http://schemas.microsoft.com/office/powerpoint/2010/main" val="1522806828"/>
      </p:ext>
    </p:extLst>
  </p:cSld>
  <p:clrMapOvr>
    <a:masterClrMapping/>
  </p:clrMapOvr>
</p:sldLayout>
</file>

<file path=ppt/slideLayouts/slideLayout1982.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0D991B4-A8E4-411E-B20B-22874E86D92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FDB55AC-DC97-4ED9-AFB7-7031A7D2AF0E}" type="slidenum">
              <a:rPr lang="zh-CN" altLang="en-US"/>
              <a:pPr>
                <a:defRPr/>
              </a:pPr>
              <a:t>‹#›</a:t>
            </a:fld>
            <a:endParaRPr lang="zh-CN" altLang="en-US"/>
          </a:p>
        </p:txBody>
      </p:sp>
    </p:spTree>
    <p:extLst>
      <p:ext uri="{BB962C8B-B14F-4D97-AF65-F5344CB8AC3E}">
        <p14:creationId xmlns:p14="http://schemas.microsoft.com/office/powerpoint/2010/main" val="915570089"/>
      </p:ext>
    </p:extLst>
  </p:cSld>
  <p:clrMapOvr>
    <a:masterClrMapping/>
  </p:clrMapOvr>
</p:sldLayout>
</file>

<file path=ppt/slideLayouts/slideLayout1983.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047579"/>
      </p:ext>
    </p:extLst>
  </p:cSld>
  <p:clrMapOvr>
    <a:masterClrMapping/>
  </p:clrMapOvr>
  <p:transition spd="slow" advClick="0" advTm="0">
    <p:random/>
  </p:transition>
</p:sldLayout>
</file>

<file path=ppt/slideLayouts/slideLayout1984.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63EB5A5-466B-43CC-90B2-28B75CB9005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9DB29C1-023A-435C-969D-C307B2B5CD14}" type="slidenum">
              <a:rPr lang="zh-CN" altLang="en-US"/>
              <a:pPr>
                <a:defRPr/>
              </a:pPr>
              <a:t>‹#›</a:t>
            </a:fld>
            <a:endParaRPr lang="zh-CN" altLang="en-US"/>
          </a:p>
        </p:txBody>
      </p:sp>
    </p:spTree>
    <p:extLst>
      <p:ext uri="{BB962C8B-B14F-4D97-AF65-F5344CB8AC3E}">
        <p14:creationId xmlns:p14="http://schemas.microsoft.com/office/powerpoint/2010/main" val="787859075"/>
      </p:ext>
    </p:extLst>
  </p:cSld>
  <p:clrMapOvr>
    <a:masterClrMapping/>
  </p:clrMapOvr>
</p:sldLayout>
</file>

<file path=ppt/slideLayouts/slideLayout1985.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684227"/>
      </p:ext>
    </p:extLst>
  </p:cSld>
  <p:clrMapOvr>
    <a:masterClrMapping/>
  </p:clrMapOvr>
</p:sldLayout>
</file>

<file path=ppt/slideLayouts/slideLayout1986.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476058"/>
      </p:ext>
    </p:extLst>
  </p:cSld>
  <p:clrMapOvr>
    <a:masterClrMapping/>
  </p:clrMapOvr>
</p:sldLayout>
</file>

<file path=ppt/slideLayouts/slideLayout1987.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0665217"/>
      </p:ext>
    </p:extLst>
  </p:cSld>
  <p:clrMapOvr>
    <a:masterClrMapping/>
  </p:clrMapOvr>
</p:sldLayout>
</file>

<file path=ppt/slideLayouts/slideLayout1988.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1125030"/>
      </p:ext>
    </p:extLst>
  </p:cSld>
  <p:clrMapOvr>
    <a:masterClrMapping/>
  </p:clrMapOvr>
</p:sldLayout>
</file>

<file path=ppt/slideLayouts/slideLayout1989.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402859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426201"/>
      </p:ext>
    </p:extLst>
  </p:cSld>
  <p:clrMapOvr>
    <a:masterClrMapping/>
  </p:clrMapOvr>
</p:sldLayout>
</file>

<file path=ppt/slideLayouts/slideLayout1990.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134120"/>
      </p:ext>
    </p:extLst>
  </p:cSld>
  <p:clrMapOvr>
    <a:masterClrMapping/>
  </p:clrMapOvr>
</p:sldLayout>
</file>

<file path=ppt/slideLayouts/slideLayout199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0AFFDB-0F47-426F-8DBB-C335B08553AC}"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83EBD58-F9E8-4DEC-9C9D-9247F959CCC6}" type="slidenum">
              <a:rPr lang="zh-CN" altLang="en-US"/>
              <a:pPr>
                <a:defRPr/>
              </a:pPr>
              <a:t>‹#›</a:t>
            </a:fld>
            <a:endParaRPr lang="zh-CN" altLang="en-US"/>
          </a:p>
        </p:txBody>
      </p:sp>
    </p:spTree>
    <p:extLst>
      <p:ext uri="{BB962C8B-B14F-4D97-AF65-F5344CB8AC3E}">
        <p14:creationId xmlns:p14="http://schemas.microsoft.com/office/powerpoint/2010/main" val="1345789514"/>
      </p:ext>
    </p:extLst>
  </p:cSld>
  <p:clrMapOvr>
    <a:masterClrMapping/>
  </p:clrMapOvr>
</p:sldLayout>
</file>

<file path=ppt/slideLayouts/slideLayout1992.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17DD574-D608-4067-8157-D0280BE5FBA9}"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D57356-A6E5-4AF0-BC82-93C92B7D81CA}" type="slidenum">
              <a:rPr lang="zh-CN" altLang="en-US"/>
              <a:pPr>
                <a:defRPr/>
              </a:pPr>
              <a:t>‹#›</a:t>
            </a:fld>
            <a:endParaRPr lang="zh-CN" altLang="en-US"/>
          </a:p>
        </p:txBody>
      </p:sp>
    </p:spTree>
    <p:extLst>
      <p:ext uri="{BB962C8B-B14F-4D97-AF65-F5344CB8AC3E}">
        <p14:creationId xmlns:p14="http://schemas.microsoft.com/office/powerpoint/2010/main" val="3351911993"/>
      </p:ext>
    </p:extLst>
  </p:cSld>
  <p:clrMapOvr>
    <a:masterClrMapping/>
  </p:clrMapOvr>
</p:sldLayout>
</file>

<file path=ppt/slideLayouts/slideLayout1993.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106934"/>
      </p:ext>
    </p:extLst>
  </p:cSld>
  <p:clrMapOvr>
    <a:masterClrMapping/>
  </p:clrMapOvr>
</p:sldLayout>
</file>

<file path=ppt/slideLayouts/slideLayout1994.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939630"/>
      </p:ext>
    </p:extLst>
  </p:cSld>
  <p:clrMapOvr>
    <a:masterClrMapping/>
  </p:clrMapOvr>
</p:sldLayout>
</file>

<file path=ppt/slideLayouts/slideLayout1995.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5508085"/>
      </p:ext>
    </p:extLst>
  </p:cSld>
  <p:clrMapOvr>
    <a:masterClrMapping/>
  </p:clrMapOvr>
</p:sldLayout>
</file>

<file path=ppt/slideLayouts/slideLayout199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529405"/>
      </p:ext>
    </p:extLst>
  </p:cSld>
  <p:clrMapOvr>
    <a:masterClrMapping/>
  </p:clrMapOvr>
</p:sldLayout>
</file>

<file path=ppt/slideLayouts/slideLayout199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222809"/>
      </p:ext>
    </p:extLst>
  </p:cSld>
  <p:clrMapOvr>
    <a:masterClrMapping/>
  </p:clrMapOvr>
</p:sldLayout>
</file>

<file path=ppt/slideLayouts/slideLayout199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961608"/>
      </p:ext>
    </p:extLst>
  </p:cSld>
  <p:clrMapOvr>
    <a:masterClrMapping/>
  </p:clrMapOvr>
</p:sldLayout>
</file>

<file path=ppt/slideLayouts/slideLayout199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69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400475"/>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815381"/>
      </p:ext>
    </p:extLst>
  </p:cSld>
  <p:clrMapOvr>
    <a:masterClrMapping/>
  </p:clrMapOvr>
</p:sldLayout>
</file>

<file path=ppt/slideLayouts/slideLayout200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897224"/>
      </p:ext>
    </p:extLst>
  </p:cSld>
  <p:clrMapOvr>
    <a:masterClrMapping/>
  </p:clrMapOvr>
</p:sldLayout>
</file>

<file path=ppt/slideLayouts/slideLayout2001.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296205"/>
      </p:ext>
    </p:extLst>
  </p:cSld>
  <p:clrMapOvr>
    <a:masterClrMapping/>
  </p:clrMapOvr>
</p:sldLayout>
</file>

<file path=ppt/slideLayouts/slideLayout2002.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154617"/>
      </p:ext>
    </p:extLst>
  </p:cSld>
  <p:clrMapOvr>
    <a:masterClrMapping/>
  </p:clrMapOvr>
</p:sldLayout>
</file>

<file path=ppt/slideLayouts/slideLayout2003.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829354"/>
      </p:ext>
    </p:extLst>
  </p:cSld>
  <p:clrMapOvr>
    <a:masterClrMapping/>
  </p:clrMapOvr>
</p:sldLayout>
</file>

<file path=ppt/slideLayouts/slideLayout2004.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567700"/>
      </p:ext>
    </p:extLst>
  </p:cSld>
  <p:clrMapOvr>
    <a:masterClrMapping/>
  </p:clrMapOvr>
</p:sldLayout>
</file>

<file path=ppt/slideLayouts/slideLayout200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775615"/>
      </p:ext>
    </p:extLst>
  </p:cSld>
  <p:clrMapOvr>
    <a:masterClrMapping/>
  </p:clrMapOvr>
</p:sldLayout>
</file>

<file path=ppt/slideLayouts/slideLayout2006.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061337"/>
      </p:ext>
    </p:extLst>
  </p:cSld>
  <p:clrMapOvr>
    <a:masterClrMapping/>
  </p:clrMapOvr>
</p:sldLayout>
</file>

<file path=ppt/slideLayouts/slideLayout2007.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166635"/>
      </p:ext>
    </p:extLst>
  </p:cSld>
  <p:clrMapOvr>
    <a:masterClrMapping/>
  </p:clrMapOvr>
</p:sldLayout>
</file>

<file path=ppt/slideLayouts/slideLayout2008.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011467"/>
      </p:ext>
    </p:extLst>
  </p:cSld>
  <p:clrMapOvr>
    <a:masterClrMapping/>
  </p:clrMapOvr>
</p:sldLayout>
</file>

<file path=ppt/slideLayouts/slideLayout2009.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6165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sz="2398" smtClean="0"/>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sz="2398" smtClean="0"/>
              <a:pPr>
                <a:defRPr/>
              </a:pPr>
              <a:t>‹#›</a:t>
            </a:fld>
            <a:endParaRPr lang="zh-CN" altLang="en-US" sz="2398"/>
          </a:p>
        </p:txBody>
      </p:sp>
    </p:spTree>
    <p:extLst>
      <p:ext uri="{BB962C8B-B14F-4D97-AF65-F5344CB8AC3E}">
        <p14:creationId xmlns:p14="http://schemas.microsoft.com/office/powerpoint/2010/main" val="3529173440"/>
      </p:ext>
    </p:extLst>
  </p:cSld>
  <p:clrMapOvr>
    <a:masterClrMapping/>
  </p:clrMapOvr>
</p:sldLayout>
</file>

<file path=ppt/slideLayouts/slideLayout2010.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621600"/>
      </p:ext>
    </p:extLst>
  </p:cSld>
  <p:clrMapOvr>
    <a:masterClrMapping/>
  </p:clrMapOvr>
</p:sldLayout>
</file>

<file path=ppt/slideLayouts/slideLayout2011.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525034"/>
      </p:ext>
    </p:extLst>
  </p:cSld>
  <p:clrMapOvr>
    <a:masterClrMapping/>
  </p:clrMapOvr>
</p:sldLayout>
</file>

<file path=ppt/slideLayouts/slideLayout2012.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622020"/>
      </p:ext>
    </p:extLst>
  </p:cSld>
  <p:clrMapOvr>
    <a:masterClrMapping/>
  </p:clrMapOvr>
</p:sldLayout>
</file>

<file path=ppt/slideLayouts/slideLayout2013.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577281"/>
      </p:ext>
    </p:extLst>
  </p:cSld>
  <p:clrMapOvr>
    <a:masterClrMapping/>
  </p:clrMapOvr>
</p:sldLayout>
</file>

<file path=ppt/slideLayouts/slideLayout2014.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586766"/>
      </p:ext>
    </p:extLst>
  </p:cSld>
  <p:clrMapOvr>
    <a:masterClrMapping/>
  </p:clrMapOvr>
</p:sldLayout>
</file>

<file path=ppt/slideLayouts/slideLayout2015.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124898"/>
      </p:ext>
    </p:extLst>
  </p:cSld>
  <p:clrMapOvr>
    <a:masterClrMapping/>
  </p:clrMapOvr>
</p:sldLayout>
</file>

<file path=ppt/slideLayouts/slideLayout2016.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993649"/>
      </p:ext>
    </p:extLst>
  </p:cSld>
  <p:clrMapOvr>
    <a:masterClrMapping/>
  </p:clrMapOvr>
</p:sldLayout>
</file>

<file path=ppt/slideLayouts/slideLayout2017.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22379997"/>
      </p:ext>
    </p:extLst>
  </p:cSld>
  <p:clrMapOvr>
    <a:masterClrMapping/>
  </p:clrMapOvr>
</p:sldLayout>
</file>

<file path=ppt/slideLayouts/slideLayout2018.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4397654"/>
      </p:ext>
    </p:extLst>
  </p:cSld>
  <p:clrMapOvr>
    <a:masterClrMapping/>
  </p:clrMapOvr>
</p:sldLayout>
</file>

<file path=ppt/slideLayouts/slideLayout2019.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045017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2021/9/21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2166893303"/>
      </p:ext>
    </p:extLst>
  </p:cSld>
  <p:clrMapOvr>
    <a:masterClrMapping/>
  </p:clrMapOvr>
</p:sldLayout>
</file>

<file path=ppt/slideLayouts/slideLayout2020.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5687569"/>
      </p:ext>
    </p:extLst>
  </p:cSld>
  <p:clrMapOvr>
    <a:masterClrMapping/>
  </p:clrMapOvr>
</p:sldLayout>
</file>

<file path=ppt/slideLayouts/slideLayout2021.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81122033"/>
      </p:ext>
    </p:extLst>
  </p:cSld>
  <p:clrMapOvr>
    <a:masterClrMapping/>
  </p:clrMapOvr>
</p:sldLayout>
</file>

<file path=ppt/slideLayouts/slideLayout2022.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74695707"/>
      </p:ext>
    </p:extLst>
  </p:cSld>
  <p:clrMapOvr>
    <a:masterClrMapping/>
  </p:clrMapOvr>
</p:sldLayout>
</file>

<file path=ppt/slideLayouts/slideLayout2023.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784BEC3-2EE7-4D5C-95DB-D2BE4FF291D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F08C192-2AD6-47D9-A4D9-1BCB58DB49A8}" type="slidenum">
              <a:rPr lang="zh-CN" altLang="en-US"/>
              <a:pPr>
                <a:defRPr/>
              </a:pPr>
              <a:t>‹#›</a:t>
            </a:fld>
            <a:endParaRPr lang="zh-CN" altLang="en-US"/>
          </a:p>
        </p:txBody>
      </p:sp>
    </p:spTree>
    <p:extLst>
      <p:ext uri="{BB962C8B-B14F-4D97-AF65-F5344CB8AC3E}">
        <p14:creationId xmlns:p14="http://schemas.microsoft.com/office/powerpoint/2010/main" val="1251676574"/>
      </p:ext>
    </p:extLst>
  </p:cSld>
  <p:clrMapOvr>
    <a:masterClrMapping/>
  </p:clrMapOvr>
</p:sldLayout>
</file>

<file path=ppt/slideLayouts/slideLayout2024.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60967"/>
      </p:ext>
    </p:extLst>
  </p:cSld>
  <p:clrMapOvr>
    <a:masterClrMapping/>
  </p:clrMapOvr>
</p:sldLayout>
</file>

<file path=ppt/slideLayouts/slideLayout2025.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52B70FE-2295-455E-8AB3-0133ACDAC9C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83BFE65-44F0-447C-8FBB-84FBED28DF3C}" type="slidenum">
              <a:rPr lang="zh-CN" altLang="en-US"/>
              <a:pPr>
                <a:defRPr/>
              </a:pPr>
              <a:t>‹#›</a:t>
            </a:fld>
            <a:endParaRPr lang="zh-CN" altLang="en-US"/>
          </a:p>
        </p:txBody>
      </p:sp>
    </p:spTree>
    <p:extLst>
      <p:ext uri="{BB962C8B-B14F-4D97-AF65-F5344CB8AC3E}">
        <p14:creationId xmlns:p14="http://schemas.microsoft.com/office/powerpoint/2010/main" val="1423957305"/>
      </p:ext>
    </p:extLst>
  </p:cSld>
  <p:clrMapOvr>
    <a:masterClrMapping/>
  </p:clrMapOvr>
</p:sldLayout>
</file>

<file path=ppt/slideLayouts/slideLayout2026.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84018"/>
      </p:ext>
    </p:extLst>
  </p:cSld>
  <p:clrMapOvr>
    <a:masterClrMapping/>
  </p:clrMapOvr>
</p:sldLayout>
</file>

<file path=ppt/slideLayouts/slideLayout2027.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6ED65FD-59CC-4403-985A-EFBB41FD619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BAAEFB1-794F-491B-A568-9351659E2E31}" type="slidenum">
              <a:rPr lang="zh-CN" altLang="en-US"/>
              <a:pPr>
                <a:defRPr/>
              </a:pPr>
              <a:t>‹#›</a:t>
            </a:fld>
            <a:endParaRPr lang="zh-CN" altLang="en-US"/>
          </a:p>
        </p:txBody>
      </p:sp>
    </p:spTree>
    <p:extLst>
      <p:ext uri="{BB962C8B-B14F-4D97-AF65-F5344CB8AC3E}">
        <p14:creationId xmlns:p14="http://schemas.microsoft.com/office/powerpoint/2010/main" val="2951679867"/>
      </p:ext>
    </p:extLst>
  </p:cSld>
  <p:clrMapOvr>
    <a:masterClrMapping/>
  </p:clrMapOvr>
</p:sldLayout>
</file>

<file path=ppt/slideLayouts/slideLayout2028.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666469"/>
      </p:ext>
    </p:extLst>
  </p:cSld>
  <p:clrMapOvr>
    <a:masterClrMapping/>
  </p:clrMapOvr>
</p:sldLayout>
</file>

<file path=ppt/slideLayouts/slideLayout2029.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AD74E6-4BF2-4AC7-88E5-5A755004A8F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844AE92-7425-4242-ADAA-BB944B69B0B3}" type="slidenum">
              <a:rPr lang="zh-CN" altLang="en-US"/>
              <a:pPr>
                <a:defRPr/>
              </a:pPr>
              <a:t>‹#›</a:t>
            </a:fld>
            <a:endParaRPr lang="zh-CN" altLang="en-US"/>
          </a:p>
        </p:txBody>
      </p:sp>
    </p:spTree>
    <p:extLst>
      <p:ext uri="{BB962C8B-B14F-4D97-AF65-F5344CB8AC3E}">
        <p14:creationId xmlns:p14="http://schemas.microsoft.com/office/powerpoint/2010/main" val="17150311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5860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30.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791511"/>
      </p:ext>
    </p:extLst>
  </p:cSld>
  <p:clrMapOvr>
    <a:masterClrMapping/>
  </p:clrMapOvr>
</p:sldLayout>
</file>

<file path=ppt/slideLayouts/slideLayout2031.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F1F10F-DDD0-404C-960B-25760468FE4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3149FD-B40E-4216-9CA9-9BC7DB8F555C}" type="slidenum">
              <a:rPr lang="zh-CN" altLang="en-US"/>
              <a:pPr>
                <a:defRPr/>
              </a:pPr>
              <a:t>‹#›</a:t>
            </a:fld>
            <a:endParaRPr lang="zh-CN" altLang="en-US"/>
          </a:p>
        </p:txBody>
      </p:sp>
    </p:spTree>
    <p:extLst>
      <p:ext uri="{BB962C8B-B14F-4D97-AF65-F5344CB8AC3E}">
        <p14:creationId xmlns:p14="http://schemas.microsoft.com/office/powerpoint/2010/main" val="3609634778"/>
      </p:ext>
    </p:extLst>
  </p:cSld>
  <p:clrMapOvr>
    <a:masterClrMapping/>
  </p:clrMapOvr>
</p:sldLayout>
</file>

<file path=ppt/slideLayouts/slideLayout2032.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805012"/>
      </p:ext>
    </p:extLst>
  </p:cSld>
  <p:clrMapOvr>
    <a:masterClrMapping/>
  </p:clrMapOvr>
</p:sldLayout>
</file>

<file path=ppt/slideLayouts/slideLayout2033.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68893"/>
      </p:ext>
    </p:extLst>
  </p:cSld>
  <p:clrMapOvr>
    <a:masterClrMapping/>
  </p:clrMapOvr>
</p:sldLayout>
</file>

<file path=ppt/slideLayouts/slideLayout2034.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64322407"/>
      </p:ext>
    </p:extLst>
  </p:cSld>
  <p:clrMapOvr>
    <a:masterClrMapping/>
  </p:clrMapOvr>
</p:sldLayout>
</file>

<file path=ppt/slideLayouts/slideLayout2035.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27385638"/>
      </p:ext>
    </p:extLst>
  </p:cSld>
  <p:clrMapOvr>
    <a:masterClrMapping/>
  </p:clrMapOvr>
</p:sldLayout>
</file>

<file path=ppt/slideLayouts/slideLayout2036.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5856181"/>
      </p:ext>
    </p:extLst>
  </p:cSld>
  <p:clrMapOvr>
    <a:masterClrMapping/>
  </p:clrMapOvr>
</p:sldLayout>
</file>

<file path=ppt/slideLayouts/slideLayout2037.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14521971"/>
      </p:ext>
    </p:extLst>
  </p:cSld>
  <p:clrMapOvr>
    <a:masterClrMapping/>
  </p:clrMapOvr>
</p:sldLayout>
</file>

<file path=ppt/slideLayouts/slideLayout2038.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77145236"/>
      </p:ext>
    </p:extLst>
  </p:cSld>
  <p:clrMapOvr>
    <a:masterClrMapping/>
  </p:clrMapOvr>
</p:sldLayout>
</file>

<file path=ppt/slideLayouts/slideLayout2039.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943552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sz="2398" smtClean="0">
                <a:cs typeface="Arial" panose="020B0604020202020204" pitchFamily="34" charset="0"/>
              </a:rPr>
              <a:pPr>
                <a:defRPr/>
              </a:pPr>
              <a:t>2021/9/21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1885688834"/>
      </p:ext>
    </p:extLst>
  </p:cSld>
  <p:clrMapOvr>
    <a:masterClrMapping/>
  </p:clrMapOvr>
</p:sldLayout>
</file>

<file path=ppt/slideLayouts/slideLayout2040.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D0CF6C5-64C8-4B4D-A2C1-DA1ED8688AF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10AF6B5-B296-4BE9-9CBE-95C510F2F923}" type="slidenum">
              <a:rPr lang="zh-CN" altLang="en-US"/>
              <a:pPr>
                <a:defRPr/>
              </a:pPr>
              <a:t>‹#›</a:t>
            </a:fld>
            <a:endParaRPr lang="zh-CN" altLang="en-US"/>
          </a:p>
        </p:txBody>
      </p:sp>
    </p:spTree>
    <p:extLst>
      <p:ext uri="{BB962C8B-B14F-4D97-AF65-F5344CB8AC3E}">
        <p14:creationId xmlns:p14="http://schemas.microsoft.com/office/powerpoint/2010/main" val="2403890251"/>
      </p:ext>
    </p:extLst>
  </p:cSld>
  <p:clrMapOvr>
    <a:masterClrMapping/>
  </p:clrMapOvr>
</p:sldLayout>
</file>

<file path=ppt/slideLayouts/slideLayout2041.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129711"/>
      </p:ext>
    </p:extLst>
  </p:cSld>
  <p:clrMapOvr>
    <a:masterClrMapping/>
  </p:clrMapOvr>
</p:sldLayout>
</file>

<file path=ppt/slideLayouts/slideLayout2042.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C4327F-678E-4827-81E6-1D6FEADE078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8A4548E-9CA1-4E63-A423-9C8320178329}" type="slidenum">
              <a:rPr lang="zh-CN" altLang="en-US"/>
              <a:pPr>
                <a:defRPr/>
              </a:pPr>
              <a:t>‹#›</a:t>
            </a:fld>
            <a:endParaRPr lang="zh-CN" altLang="en-US"/>
          </a:p>
        </p:txBody>
      </p:sp>
    </p:spTree>
    <p:extLst>
      <p:ext uri="{BB962C8B-B14F-4D97-AF65-F5344CB8AC3E}">
        <p14:creationId xmlns:p14="http://schemas.microsoft.com/office/powerpoint/2010/main" val="1451478187"/>
      </p:ext>
    </p:extLst>
  </p:cSld>
  <p:clrMapOvr>
    <a:masterClrMapping/>
  </p:clrMapOvr>
</p:sldLayout>
</file>

<file path=ppt/slideLayouts/slideLayout2043.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425615"/>
      </p:ext>
    </p:extLst>
  </p:cSld>
  <p:clrMapOvr>
    <a:masterClrMapping/>
  </p:clrMapOvr>
</p:sldLayout>
</file>

<file path=ppt/slideLayouts/slideLayout2044.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7A26E0-AF6D-4695-8FC8-E83F321C3A9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B8C8D73-79FC-43A8-9D32-A3FB3699578A}" type="slidenum">
              <a:rPr lang="zh-CN" altLang="en-US"/>
              <a:pPr>
                <a:defRPr/>
              </a:pPr>
              <a:t>‹#›</a:t>
            </a:fld>
            <a:endParaRPr lang="zh-CN" altLang="en-US"/>
          </a:p>
        </p:txBody>
      </p:sp>
    </p:spTree>
    <p:extLst>
      <p:ext uri="{BB962C8B-B14F-4D97-AF65-F5344CB8AC3E}">
        <p14:creationId xmlns:p14="http://schemas.microsoft.com/office/powerpoint/2010/main" val="70145089"/>
      </p:ext>
    </p:extLst>
  </p:cSld>
  <p:clrMapOvr>
    <a:masterClrMapping/>
  </p:clrMapOvr>
</p:sldLayout>
</file>

<file path=ppt/slideLayouts/slideLayout2045.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157228"/>
      </p:ext>
    </p:extLst>
  </p:cSld>
  <p:clrMapOvr>
    <a:masterClrMapping/>
  </p:clrMapOvr>
</p:sldLayout>
</file>

<file path=ppt/slideLayouts/slideLayout2046.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30C1B9A-46A1-44F7-8EC2-F051FE5B98B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40F03DE-2AB7-4929-87A8-1DC7957DBEB9}" type="slidenum">
              <a:rPr lang="zh-CN" altLang="en-US"/>
              <a:pPr>
                <a:defRPr/>
              </a:pPr>
              <a:t>‹#›</a:t>
            </a:fld>
            <a:endParaRPr lang="zh-CN" altLang="en-US"/>
          </a:p>
        </p:txBody>
      </p:sp>
    </p:spTree>
    <p:extLst>
      <p:ext uri="{BB962C8B-B14F-4D97-AF65-F5344CB8AC3E}">
        <p14:creationId xmlns:p14="http://schemas.microsoft.com/office/powerpoint/2010/main" val="2166534785"/>
      </p:ext>
    </p:extLst>
  </p:cSld>
  <p:clrMapOvr>
    <a:masterClrMapping/>
  </p:clrMapOvr>
</p:sldLayout>
</file>

<file path=ppt/slideLayouts/slideLayout2047.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500656"/>
      </p:ext>
    </p:extLst>
  </p:cSld>
  <p:clrMapOvr>
    <a:masterClrMapping/>
  </p:clrMapOvr>
</p:sldLayout>
</file>

<file path=ppt/slideLayouts/slideLayout2048.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20FB5BE-002F-4017-A909-9CAE8CDC90C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5E79D9B-F156-49F4-B23E-508AA2E343AB}" type="slidenum">
              <a:rPr lang="zh-CN" altLang="en-US"/>
              <a:pPr>
                <a:defRPr/>
              </a:pPr>
              <a:t>‹#›</a:t>
            </a:fld>
            <a:endParaRPr lang="zh-CN" altLang="en-US"/>
          </a:p>
        </p:txBody>
      </p:sp>
    </p:spTree>
    <p:extLst>
      <p:ext uri="{BB962C8B-B14F-4D97-AF65-F5344CB8AC3E}">
        <p14:creationId xmlns:p14="http://schemas.microsoft.com/office/powerpoint/2010/main" val="190481476"/>
      </p:ext>
    </p:extLst>
  </p:cSld>
  <p:clrMapOvr>
    <a:masterClrMapping/>
  </p:clrMapOvr>
</p:sldLayout>
</file>

<file path=ppt/slideLayouts/slideLayout2049.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92874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571797"/>
      </p:ext>
    </p:extLst>
  </p:cSld>
  <p:clrMapOvr>
    <a:masterClrMapping/>
  </p:clrMapOvr>
  <p:timing>
    <p:tnLst>
      <p:par>
        <p:cTn id="1" dur="indefinite" restart="never" nodeType="tmRoot"/>
      </p:par>
    </p:tnLst>
  </p:timing>
</p:sldLayout>
</file>

<file path=ppt/slideLayouts/slideLayout2050.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210EC1-8D92-45B4-A450-488BE17DBF1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F54DE6-3C1F-4183-B96F-6643A52ACB8A}" type="slidenum">
              <a:rPr lang="zh-CN" altLang="en-US"/>
              <a:pPr>
                <a:defRPr/>
              </a:pPr>
              <a:t>‹#›</a:t>
            </a:fld>
            <a:endParaRPr lang="zh-CN" altLang="en-US"/>
          </a:p>
        </p:txBody>
      </p:sp>
    </p:spTree>
    <p:extLst>
      <p:ext uri="{BB962C8B-B14F-4D97-AF65-F5344CB8AC3E}">
        <p14:creationId xmlns:p14="http://schemas.microsoft.com/office/powerpoint/2010/main" val="3825463914"/>
      </p:ext>
    </p:extLst>
  </p:cSld>
  <p:clrMapOvr>
    <a:masterClrMapping/>
  </p:clrMapOvr>
</p:sldLayout>
</file>

<file path=ppt/slideLayouts/slideLayout2051.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E6783556-7E81-465B-A434-64269C701B6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041B0FD-19DF-49F8-A6AC-BF31F611DAC0}" type="slidenum">
              <a:rPr lang="zh-CN" altLang="en-US"/>
              <a:pPr>
                <a:defRPr/>
              </a:pPr>
              <a:t>‹#›</a:t>
            </a:fld>
            <a:endParaRPr lang="zh-CN" altLang="en-US"/>
          </a:p>
        </p:txBody>
      </p:sp>
    </p:spTree>
    <p:extLst>
      <p:ext uri="{BB962C8B-B14F-4D97-AF65-F5344CB8AC3E}">
        <p14:creationId xmlns:p14="http://schemas.microsoft.com/office/powerpoint/2010/main" val="3909589306"/>
      </p:ext>
    </p:extLst>
  </p:cSld>
  <p:clrMapOvr>
    <a:masterClrMapping/>
  </p:clrMapOvr>
</p:sldLayout>
</file>

<file path=ppt/slideLayouts/slideLayout2052.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6354962"/>
      </p:ext>
    </p:extLst>
  </p:cSld>
  <p:clrMapOvr>
    <a:masterClrMapping/>
  </p:clrMapOvr>
</p:sldLayout>
</file>

<file path=ppt/slideLayouts/slideLayout2053.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163926"/>
      </p:ext>
    </p:extLst>
  </p:cSld>
  <p:clrMapOvr>
    <a:masterClrMapping/>
  </p:clrMapOvr>
</p:sldLayout>
</file>

<file path=ppt/slideLayouts/slideLayout2054.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982465"/>
      </p:ext>
    </p:extLst>
  </p:cSld>
  <p:clrMapOvr>
    <a:masterClrMapping/>
  </p:clrMapOvr>
</p:sldLayout>
</file>

<file path=ppt/slideLayouts/slideLayout2055.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9379310-DCAB-4D38-B7B3-62D21CF9462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77614AA-4E46-409F-976A-24CFE9249AC7}" type="slidenum">
              <a:rPr lang="zh-CN" altLang="en-US"/>
              <a:pPr>
                <a:defRPr/>
              </a:pPr>
              <a:t>‹#›</a:t>
            </a:fld>
            <a:endParaRPr lang="zh-CN" altLang="en-US"/>
          </a:p>
        </p:txBody>
      </p:sp>
    </p:spTree>
    <p:extLst>
      <p:ext uri="{BB962C8B-B14F-4D97-AF65-F5344CB8AC3E}">
        <p14:creationId xmlns:p14="http://schemas.microsoft.com/office/powerpoint/2010/main" val="940623165"/>
      </p:ext>
    </p:extLst>
  </p:cSld>
  <p:clrMapOvr>
    <a:masterClrMapping/>
  </p:clrMapOvr>
</p:sldLayout>
</file>

<file path=ppt/slideLayouts/slideLayout2056.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C740D2D-826C-4CA8-B6E8-8CB7CBAEF5B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61CB46C-5E9C-48F2-AD8D-1FF0527C6EA2}" type="slidenum">
              <a:rPr lang="zh-CN" altLang="en-US"/>
              <a:pPr>
                <a:defRPr/>
              </a:pPr>
              <a:t>‹#›</a:t>
            </a:fld>
            <a:endParaRPr lang="zh-CN" altLang="en-US"/>
          </a:p>
        </p:txBody>
      </p:sp>
    </p:spTree>
    <p:extLst>
      <p:ext uri="{BB962C8B-B14F-4D97-AF65-F5344CB8AC3E}">
        <p14:creationId xmlns:p14="http://schemas.microsoft.com/office/powerpoint/2010/main" val="4257225351"/>
      </p:ext>
    </p:extLst>
  </p:cSld>
  <p:clrMapOvr>
    <a:masterClrMapping/>
  </p:clrMapOvr>
</p:sldLayout>
</file>

<file path=ppt/slideLayouts/slideLayout2057.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830991"/>
      </p:ext>
    </p:extLst>
  </p:cSld>
  <p:clrMapOvr>
    <a:masterClrMapping/>
  </p:clrMapOvr>
  <p:transition spd="slow" advClick="0" advTm="0">
    <p:random/>
  </p:transition>
</p:sldLayout>
</file>

<file path=ppt/slideLayouts/slideLayout2058.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6046D03-CEF8-47A7-AD4C-91FF34AF5E0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4F7A8BE-8974-4726-8717-18A37EAC98C6}" type="slidenum">
              <a:rPr lang="zh-CN" altLang="en-US"/>
              <a:pPr>
                <a:defRPr/>
              </a:pPr>
              <a:t>‹#›</a:t>
            </a:fld>
            <a:endParaRPr lang="zh-CN" altLang="en-US"/>
          </a:p>
        </p:txBody>
      </p:sp>
    </p:spTree>
    <p:extLst>
      <p:ext uri="{BB962C8B-B14F-4D97-AF65-F5344CB8AC3E}">
        <p14:creationId xmlns:p14="http://schemas.microsoft.com/office/powerpoint/2010/main" val="2863748298"/>
      </p:ext>
    </p:extLst>
  </p:cSld>
  <p:clrMapOvr>
    <a:masterClrMapping/>
  </p:clrMapOvr>
</p:sldLayout>
</file>

<file path=ppt/slideLayouts/slideLayout205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203110-6762-42F6-AED5-216F98F58A61}"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7AA0EB7-84E7-4E16-BD14-EA0BE1D7CB31}" type="slidenum">
              <a:rPr lang="zh-CN" altLang="en-US"/>
              <a:pPr>
                <a:defRPr/>
              </a:pPr>
              <a:t>‹#›</a:t>
            </a:fld>
            <a:endParaRPr lang="zh-CN" altLang="en-US"/>
          </a:p>
        </p:txBody>
      </p:sp>
    </p:spTree>
    <p:extLst>
      <p:ext uri="{BB962C8B-B14F-4D97-AF65-F5344CB8AC3E}">
        <p14:creationId xmlns:p14="http://schemas.microsoft.com/office/powerpoint/2010/main" val="7496162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2021/9/21</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509073"/>
      </p:ext>
    </p:extLst>
  </p:cSld>
  <p:clrMapOvr>
    <a:masterClrMapping/>
  </p:clrMapOvr>
  <p:transition spd="slow" advTm="3000">
    <p:random/>
  </p:transition>
</p:sldLayout>
</file>

<file path=ppt/slideLayouts/slideLayout2060.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659244"/>
      </p:ext>
    </p:extLst>
  </p:cSld>
  <p:clrMapOvr>
    <a:masterClrMapping/>
  </p:clrMapOvr>
</p:sldLayout>
</file>

<file path=ppt/slideLayouts/slideLayout2061.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097CC15-6BE7-4ED9-8561-0FDD1FB5199F}"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A5CD3A-8A24-4E49-9799-BFBA614D7E0C}" type="slidenum">
              <a:rPr lang="zh-CN" altLang="en-US"/>
              <a:pPr>
                <a:defRPr/>
              </a:pPr>
              <a:t>‹#›</a:t>
            </a:fld>
            <a:endParaRPr lang="zh-CN" altLang="en-US"/>
          </a:p>
        </p:txBody>
      </p:sp>
    </p:spTree>
    <p:extLst>
      <p:ext uri="{BB962C8B-B14F-4D97-AF65-F5344CB8AC3E}">
        <p14:creationId xmlns:p14="http://schemas.microsoft.com/office/powerpoint/2010/main" val="3548819174"/>
      </p:ext>
    </p:extLst>
  </p:cSld>
  <p:clrMapOvr>
    <a:masterClrMapping/>
  </p:clrMapOvr>
</p:sldLayout>
</file>

<file path=ppt/slideLayouts/slideLayout2062.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126420"/>
      </p:ext>
    </p:extLst>
  </p:cSld>
  <p:clrMapOvr>
    <a:masterClrMapping/>
  </p:clrMapOvr>
</p:sldLayout>
</file>

<file path=ppt/slideLayouts/slideLayout2063.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9610C28-9DB2-42F6-92D6-D75A21CEACC7}"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1273058-5B14-4804-9091-CD7280E229F5}" type="slidenum">
              <a:rPr lang="zh-CN" altLang="en-US"/>
              <a:pPr>
                <a:defRPr/>
              </a:pPr>
              <a:t>‹#›</a:t>
            </a:fld>
            <a:endParaRPr lang="zh-CN" altLang="en-US"/>
          </a:p>
        </p:txBody>
      </p:sp>
    </p:spTree>
    <p:extLst>
      <p:ext uri="{BB962C8B-B14F-4D97-AF65-F5344CB8AC3E}">
        <p14:creationId xmlns:p14="http://schemas.microsoft.com/office/powerpoint/2010/main" val="934497258"/>
      </p:ext>
    </p:extLst>
  </p:cSld>
  <p:clrMapOvr>
    <a:masterClrMapping/>
  </p:clrMapOvr>
</p:sldLayout>
</file>

<file path=ppt/slideLayouts/slideLayout2064.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688191"/>
      </p:ext>
    </p:extLst>
  </p:cSld>
  <p:clrMapOvr>
    <a:masterClrMapping/>
  </p:clrMapOvr>
</p:sldLayout>
</file>

<file path=ppt/slideLayouts/slideLayout2065.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9AA518-133E-4A2E-8380-88B873DE41EF}"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3456A27-51DC-4D69-AFF5-BDA38C6CA4BF}" type="slidenum">
              <a:rPr lang="zh-CN" altLang="en-US"/>
              <a:pPr>
                <a:defRPr/>
              </a:pPr>
              <a:t>‹#›</a:t>
            </a:fld>
            <a:endParaRPr lang="zh-CN" altLang="en-US"/>
          </a:p>
        </p:txBody>
      </p:sp>
    </p:spTree>
    <p:extLst>
      <p:ext uri="{BB962C8B-B14F-4D97-AF65-F5344CB8AC3E}">
        <p14:creationId xmlns:p14="http://schemas.microsoft.com/office/powerpoint/2010/main" val="2754372967"/>
      </p:ext>
    </p:extLst>
  </p:cSld>
  <p:clrMapOvr>
    <a:masterClrMapping/>
  </p:clrMapOvr>
</p:sldLayout>
</file>

<file path=ppt/slideLayouts/slideLayout2066.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289116"/>
      </p:ext>
    </p:extLst>
  </p:cSld>
  <p:clrMapOvr>
    <a:masterClrMapping/>
  </p:clrMapOvr>
</p:sldLayout>
</file>

<file path=ppt/slideLayouts/slideLayout2067.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2B7ED6-C311-4B3D-981D-8409FE75AC8F}"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B12DC8-CC88-4CEC-A630-E87BBA1A5523}" type="slidenum">
              <a:rPr lang="zh-CN" altLang="en-US"/>
              <a:pPr>
                <a:defRPr/>
              </a:pPr>
              <a:t>‹#›</a:t>
            </a:fld>
            <a:endParaRPr lang="zh-CN" altLang="en-US"/>
          </a:p>
        </p:txBody>
      </p:sp>
    </p:spTree>
    <p:extLst>
      <p:ext uri="{BB962C8B-B14F-4D97-AF65-F5344CB8AC3E}">
        <p14:creationId xmlns:p14="http://schemas.microsoft.com/office/powerpoint/2010/main" val="2516280445"/>
      </p:ext>
    </p:extLst>
  </p:cSld>
  <p:clrMapOvr>
    <a:masterClrMapping/>
  </p:clrMapOvr>
</p:sldLayout>
</file>

<file path=ppt/slideLayouts/slideLayout2068.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521834"/>
      </p:ext>
    </p:extLst>
  </p:cSld>
  <p:clrMapOvr>
    <a:masterClrMapping/>
  </p:clrMapOvr>
</p:sldLayout>
</file>

<file path=ppt/slideLayouts/slideLayout2069.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3937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138994"/>
      </p:ext>
    </p:extLst>
  </p:cSld>
  <p:clrMapOvr>
    <a:masterClrMapping/>
  </p:clrMapOvr>
</p:sldLayout>
</file>

<file path=ppt/slideLayouts/slideLayout2070.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8605145"/>
      </p:ext>
    </p:extLst>
  </p:cSld>
  <p:clrMapOvr>
    <a:masterClrMapping/>
  </p:clrMapOvr>
</p:sldLayout>
</file>

<file path=ppt/slideLayouts/slideLayout2071.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42625685"/>
      </p:ext>
    </p:extLst>
  </p:cSld>
  <p:clrMapOvr>
    <a:masterClrMapping/>
  </p:clrMapOvr>
</p:sldLayout>
</file>

<file path=ppt/slideLayouts/slideLayout2072.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06326108"/>
      </p:ext>
    </p:extLst>
  </p:cSld>
  <p:clrMapOvr>
    <a:masterClrMapping/>
  </p:clrMapOvr>
</p:sldLayout>
</file>

<file path=ppt/slideLayouts/slideLayout2073.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80840533"/>
      </p:ext>
    </p:extLst>
  </p:cSld>
  <p:clrMapOvr>
    <a:masterClrMapping/>
  </p:clrMapOvr>
</p:sldLayout>
</file>

<file path=ppt/slideLayouts/slideLayout2074.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57923054"/>
      </p:ext>
    </p:extLst>
  </p:cSld>
  <p:clrMapOvr>
    <a:masterClrMapping/>
  </p:clrMapOvr>
</p:sldLayout>
</file>

<file path=ppt/slideLayouts/slideLayout2075.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45066201"/>
      </p:ext>
    </p:extLst>
  </p:cSld>
  <p:clrMapOvr>
    <a:masterClrMapping/>
  </p:clrMapOvr>
</p:sldLayout>
</file>

<file path=ppt/slideLayouts/slideLayout2076.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7EEE6D-8F8A-427E-A76C-71DF21DD652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31B6F3F-B820-423B-A9D1-052D1B29F837}" type="slidenum">
              <a:rPr lang="zh-CN" altLang="en-US"/>
              <a:pPr>
                <a:defRPr/>
              </a:pPr>
              <a:t>‹#›</a:t>
            </a:fld>
            <a:endParaRPr lang="zh-CN" altLang="en-US"/>
          </a:p>
        </p:txBody>
      </p:sp>
    </p:spTree>
    <p:extLst>
      <p:ext uri="{BB962C8B-B14F-4D97-AF65-F5344CB8AC3E}">
        <p14:creationId xmlns:p14="http://schemas.microsoft.com/office/powerpoint/2010/main" val="2455210046"/>
      </p:ext>
    </p:extLst>
  </p:cSld>
  <p:clrMapOvr>
    <a:masterClrMapping/>
  </p:clrMapOvr>
</p:sldLayout>
</file>

<file path=ppt/slideLayouts/slideLayout2077.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416247"/>
      </p:ext>
    </p:extLst>
  </p:cSld>
  <p:clrMapOvr>
    <a:masterClrMapping/>
  </p:clrMapOvr>
</p:sldLayout>
</file>

<file path=ppt/slideLayouts/slideLayout2078.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5F3C97-A448-4636-A23F-744DF55B365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5457B37-55EF-4705-AFFE-4F6920A82ED2}" type="slidenum">
              <a:rPr lang="zh-CN" altLang="en-US"/>
              <a:pPr>
                <a:defRPr/>
              </a:pPr>
              <a:t>‹#›</a:t>
            </a:fld>
            <a:endParaRPr lang="zh-CN" altLang="en-US"/>
          </a:p>
        </p:txBody>
      </p:sp>
    </p:spTree>
    <p:extLst>
      <p:ext uri="{BB962C8B-B14F-4D97-AF65-F5344CB8AC3E}">
        <p14:creationId xmlns:p14="http://schemas.microsoft.com/office/powerpoint/2010/main" val="2734196624"/>
      </p:ext>
    </p:extLst>
  </p:cSld>
  <p:clrMapOvr>
    <a:masterClrMapping/>
  </p:clrMapOvr>
</p:sldLayout>
</file>

<file path=ppt/slideLayouts/slideLayout2079.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4330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877944"/>
      </p:ext>
    </p:extLst>
  </p:cSld>
  <p:clrMapOvr>
    <a:masterClrMapping/>
  </p:clrMapOvr>
</p:sldLayout>
</file>

<file path=ppt/slideLayouts/slideLayout208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2F7EC8E-FF9A-4C90-B781-A5E9F7D5189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6126C-B845-404E-9FB9-84DD8F4697C4}" type="slidenum">
              <a:rPr lang="zh-CN" altLang="en-US"/>
              <a:pPr>
                <a:defRPr/>
              </a:pPr>
              <a:t>‹#›</a:t>
            </a:fld>
            <a:endParaRPr lang="zh-CN" altLang="en-US"/>
          </a:p>
        </p:txBody>
      </p:sp>
    </p:spTree>
    <p:extLst>
      <p:ext uri="{BB962C8B-B14F-4D97-AF65-F5344CB8AC3E}">
        <p14:creationId xmlns:p14="http://schemas.microsoft.com/office/powerpoint/2010/main" val="2845367510"/>
      </p:ext>
    </p:extLst>
  </p:cSld>
  <p:clrMapOvr>
    <a:masterClrMapping/>
  </p:clrMapOvr>
</p:sldLayout>
</file>

<file path=ppt/slideLayouts/slideLayout2081.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013654"/>
      </p:ext>
    </p:extLst>
  </p:cSld>
  <p:clrMapOvr>
    <a:masterClrMapping/>
  </p:clrMapOvr>
</p:sldLayout>
</file>

<file path=ppt/slideLayouts/slideLayout2082.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CF42D99-A175-4579-AF7F-C6E1DB562CE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92674D6-CBD9-45F6-BEE6-797D6E2C0F57}" type="slidenum">
              <a:rPr lang="zh-CN" altLang="en-US"/>
              <a:pPr>
                <a:defRPr/>
              </a:pPr>
              <a:t>‹#›</a:t>
            </a:fld>
            <a:endParaRPr lang="zh-CN" altLang="en-US"/>
          </a:p>
        </p:txBody>
      </p:sp>
    </p:spTree>
    <p:extLst>
      <p:ext uri="{BB962C8B-B14F-4D97-AF65-F5344CB8AC3E}">
        <p14:creationId xmlns:p14="http://schemas.microsoft.com/office/powerpoint/2010/main" val="426030044"/>
      </p:ext>
    </p:extLst>
  </p:cSld>
  <p:clrMapOvr>
    <a:masterClrMapping/>
  </p:clrMapOvr>
</p:sldLayout>
</file>

<file path=ppt/slideLayouts/slideLayout2083.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88000"/>
      </p:ext>
    </p:extLst>
  </p:cSld>
  <p:clrMapOvr>
    <a:masterClrMapping/>
  </p:clrMapOvr>
</p:sldLayout>
</file>

<file path=ppt/slideLayouts/slideLayout2084.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4B52C22-B1EE-4521-8C86-1BC55083221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4F2147-C90F-4FF4-ACA9-B173AF6AC0AD}" type="slidenum">
              <a:rPr lang="zh-CN" altLang="en-US"/>
              <a:pPr>
                <a:defRPr/>
              </a:pPr>
              <a:t>‹#›</a:t>
            </a:fld>
            <a:endParaRPr lang="zh-CN" altLang="en-US"/>
          </a:p>
        </p:txBody>
      </p:sp>
    </p:spTree>
    <p:extLst>
      <p:ext uri="{BB962C8B-B14F-4D97-AF65-F5344CB8AC3E}">
        <p14:creationId xmlns:p14="http://schemas.microsoft.com/office/powerpoint/2010/main" val="532271966"/>
      </p:ext>
    </p:extLst>
  </p:cSld>
  <p:clrMapOvr>
    <a:masterClrMapping/>
  </p:clrMapOvr>
</p:sldLayout>
</file>

<file path=ppt/slideLayouts/slideLayout2085.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60770"/>
      </p:ext>
    </p:extLst>
  </p:cSld>
  <p:clrMapOvr>
    <a:masterClrMapping/>
  </p:clrMapOvr>
</p:sldLayout>
</file>

<file path=ppt/slideLayouts/slideLayout2086.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977407"/>
      </p:ext>
    </p:extLst>
  </p:cSld>
  <p:clrMapOvr>
    <a:masterClrMapping/>
  </p:clrMapOvr>
</p:sldLayout>
</file>

<file path=ppt/slideLayouts/slideLayout2087.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49025768"/>
      </p:ext>
    </p:extLst>
  </p:cSld>
  <p:clrMapOvr>
    <a:masterClrMapping/>
  </p:clrMapOvr>
</p:sldLayout>
</file>

<file path=ppt/slideLayouts/slideLayout2088.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79711475"/>
      </p:ext>
    </p:extLst>
  </p:cSld>
  <p:clrMapOvr>
    <a:masterClrMapping/>
  </p:clrMapOvr>
</p:sldLayout>
</file>

<file path=ppt/slideLayouts/slideLayout2089.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8256064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537424"/>
      </p:ext>
    </p:extLst>
  </p:cSld>
  <p:clrMapOvr>
    <a:masterClrMapping/>
  </p:clrMapOvr>
</p:sldLayout>
</file>

<file path=ppt/slideLayouts/slideLayout2090.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1679870"/>
      </p:ext>
    </p:extLst>
  </p:cSld>
  <p:clrMapOvr>
    <a:masterClrMapping/>
  </p:clrMapOvr>
</p:sldLayout>
</file>

<file path=ppt/slideLayouts/slideLayout2091.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23251813"/>
      </p:ext>
    </p:extLst>
  </p:cSld>
  <p:clrMapOvr>
    <a:masterClrMapping/>
  </p:clrMapOvr>
</p:sldLayout>
</file>

<file path=ppt/slideLayouts/slideLayout2092.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46596533"/>
      </p:ext>
    </p:extLst>
  </p:cSld>
  <p:clrMapOvr>
    <a:masterClrMapping/>
  </p:clrMapOvr>
</p:sldLayout>
</file>

<file path=ppt/slideLayouts/slideLayout2093.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6FA3C53-E949-405F-BD29-3DB7AFABCDF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83E1B7F-1A22-4EA5-A349-EBD04B5DC2FC}" type="slidenum">
              <a:rPr lang="zh-CN" altLang="en-US"/>
              <a:pPr>
                <a:defRPr/>
              </a:pPr>
              <a:t>‹#›</a:t>
            </a:fld>
            <a:endParaRPr lang="zh-CN" altLang="en-US"/>
          </a:p>
        </p:txBody>
      </p:sp>
    </p:spTree>
    <p:extLst>
      <p:ext uri="{BB962C8B-B14F-4D97-AF65-F5344CB8AC3E}">
        <p14:creationId xmlns:p14="http://schemas.microsoft.com/office/powerpoint/2010/main" val="2436768454"/>
      </p:ext>
    </p:extLst>
  </p:cSld>
  <p:clrMapOvr>
    <a:masterClrMapping/>
  </p:clrMapOvr>
</p:sldLayout>
</file>

<file path=ppt/slideLayouts/slideLayout2094.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516396"/>
      </p:ext>
    </p:extLst>
  </p:cSld>
  <p:clrMapOvr>
    <a:masterClrMapping/>
  </p:clrMapOvr>
</p:sldLayout>
</file>

<file path=ppt/slideLayouts/slideLayout2095.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F843595-FBA7-4CC9-B7D8-86903F2CF02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90E03A5-83FE-41EB-AB66-D38279D062C4}" type="slidenum">
              <a:rPr lang="zh-CN" altLang="en-US"/>
              <a:pPr>
                <a:defRPr/>
              </a:pPr>
              <a:t>‹#›</a:t>
            </a:fld>
            <a:endParaRPr lang="zh-CN" altLang="en-US"/>
          </a:p>
        </p:txBody>
      </p:sp>
    </p:spTree>
    <p:extLst>
      <p:ext uri="{BB962C8B-B14F-4D97-AF65-F5344CB8AC3E}">
        <p14:creationId xmlns:p14="http://schemas.microsoft.com/office/powerpoint/2010/main" val="2458834477"/>
      </p:ext>
    </p:extLst>
  </p:cSld>
  <p:clrMapOvr>
    <a:masterClrMapping/>
  </p:clrMapOvr>
</p:sldLayout>
</file>

<file path=ppt/slideLayouts/slideLayout2096.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390348"/>
      </p:ext>
    </p:extLst>
  </p:cSld>
  <p:clrMapOvr>
    <a:masterClrMapping/>
  </p:clrMapOvr>
</p:sldLayout>
</file>

<file path=ppt/slideLayouts/slideLayout2097.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965F17-D3A5-437F-896B-D570C0F9F94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8A17FA-2CC6-4EB3-8628-509BC2BC5447}" type="slidenum">
              <a:rPr lang="zh-CN" altLang="en-US"/>
              <a:pPr>
                <a:defRPr/>
              </a:pPr>
              <a:t>‹#›</a:t>
            </a:fld>
            <a:endParaRPr lang="zh-CN" altLang="en-US"/>
          </a:p>
        </p:txBody>
      </p:sp>
    </p:spTree>
    <p:extLst>
      <p:ext uri="{BB962C8B-B14F-4D97-AF65-F5344CB8AC3E}">
        <p14:creationId xmlns:p14="http://schemas.microsoft.com/office/powerpoint/2010/main" val="1789396192"/>
      </p:ext>
    </p:extLst>
  </p:cSld>
  <p:clrMapOvr>
    <a:masterClrMapping/>
  </p:clrMapOvr>
</p:sldLayout>
</file>

<file path=ppt/slideLayouts/slideLayout2098.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497942"/>
      </p:ext>
    </p:extLst>
  </p:cSld>
  <p:clrMapOvr>
    <a:masterClrMapping/>
  </p:clrMapOvr>
</p:sldLayout>
</file>

<file path=ppt/slideLayouts/slideLayout2099.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83FF458-2AEB-4460-AC79-D5FB885D984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BED19D-2C83-4E52-99C4-D6D7134E69C3}" type="slidenum">
              <a:rPr lang="zh-CN" altLang="en-US"/>
              <a:pPr>
                <a:defRPr/>
              </a:pPr>
              <a:t>‹#›</a:t>
            </a:fld>
            <a:endParaRPr lang="zh-CN" altLang="en-US"/>
          </a:p>
        </p:txBody>
      </p:sp>
    </p:spTree>
    <p:extLst>
      <p:ext uri="{BB962C8B-B14F-4D97-AF65-F5344CB8AC3E}">
        <p14:creationId xmlns:p14="http://schemas.microsoft.com/office/powerpoint/2010/main" val="4032998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38532"/>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600395"/>
      </p:ext>
    </p:extLst>
  </p:cSld>
  <p:clrMapOvr>
    <a:masterClrMapping/>
  </p:clrMapOvr>
</p:sldLayout>
</file>

<file path=ppt/slideLayouts/slideLayout2100.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302611"/>
      </p:ext>
    </p:extLst>
  </p:cSld>
  <p:clrMapOvr>
    <a:masterClrMapping/>
  </p:clrMapOvr>
</p:sldLayout>
</file>

<file path=ppt/slideLayouts/slideLayout2101.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5C62E27-B85D-4FF8-96AE-9E3D5B4023D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694B81-5A2F-48BF-AB64-865BD1AE1BF4}" type="slidenum">
              <a:rPr lang="zh-CN" altLang="en-US"/>
              <a:pPr>
                <a:defRPr/>
              </a:pPr>
              <a:t>‹#›</a:t>
            </a:fld>
            <a:endParaRPr lang="zh-CN" altLang="en-US"/>
          </a:p>
        </p:txBody>
      </p:sp>
    </p:spTree>
    <p:extLst>
      <p:ext uri="{BB962C8B-B14F-4D97-AF65-F5344CB8AC3E}">
        <p14:creationId xmlns:p14="http://schemas.microsoft.com/office/powerpoint/2010/main" val="4202458671"/>
      </p:ext>
    </p:extLst>
  </p:cSld>
  <p:clrMapOvr>
    <a:masterClrMapping/>
  </p:clrMapOvr>
</p:sldLayout>
</file>

<file path=ppt/slideLayouts/slideLayout2102.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868120"/>
      </p:ext>
    </p:extLst>
  </p:cSld>
  <p:clrMapOvr>
    <a:masterClrMapping/>
  </p:clrMapOvr>
</p:sldLayout>
</file>

<file path=ppt/slideLayouts/slideLayout2103.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78266CF-443E-4CB1-A473-88DA46E54EE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D9A2389-F038-457F-91C2-4A318C87E904}" type="slidenum">
              <a:rPr lang="zh-CN" altLang="en-US"/>
              <a:pPr>
                <a:defRPr/>
              </a:pPr>
              <a:t>‹#›</a:t>
            </a:fld>
            <a:endParaRPr lang="zh-CN" altLang="en-US"/>
          </a:p>
        </p:txBody>
      </p:sp>
    </p:spTree>
    <p:extLst>
      <p:ext uri="{BB962C8B-B14F-4D97-AF65-F5344CB8AC3E}">
        <p14:creationId xmlns:p14="http://schemas.microsoft.com/office/powerpoint/2010/main" val="1238704792"/>
      </p:ext>
    </p:extLst>
  </p:cSld>
  <p:clrMapOvr>
    <a:masterClrMapping/>
  </p:clrMapOvr>
</p:sldLayout>
</file>

<file path=ppt/slideLayouts/slideLayout2104.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62515AA8-E4B9-497D-BCC2-4DBE9EADE27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FBB598A-D813-410F-90F1-64311AF8562C}" type="slidenum">
              <a:rPr lang="zh-CN" altLang="en-US"/>
              <a:pPr>
                <a:defRPr/>
              </a:pPr>
              <a:t>‹#›</a:t>
            </a:fld>
            <a:endParaRPr lang="zh-CN" altLang="en-US"/>
          </a:p>
        </p:txBody>
      </p:sp>
    </p:spTree>
    <p:extLst>
      <p:ext uri="{BB962C8B-B14F-4D97-AF65-F5344CB8AC3E}">
        <p14:creationId xmlns:p14="http://schemas.microsoft.com/office/powerpoint/2010/main" val="208198039"/>
      </p:ext>
    </p:extLst>
  </p:cSld>
  <p:clrMapOvr>
    <a:masterClrMapping/>
  </p:clrMapOvr>
</p:sldLayout>
</file>

<file path=ppt/slideLayouts/slideLayout2105.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149541"/>
      </p:ext>
    </p:extLst>
  </p:cSld>
  <p:clrMapOvr>
    <a:masterClrMapping/>
  </p:clrMapOvr>
</p:sldLayout>
</file>

<file path=ppt/slideLayouts/slideLayout2106.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189049"/>
      </p:ext>
    </p:extLst>
  </p:cSld>
  <p:clrMapOvr>
    <a:masterClrMapping/>
  </p:clrMapOvr>
</p:sldLayout>
</file>

<file path=ppt/slideLayouts/slideLayout2107.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384345"/>
      </p:ext>
    </p:extLst>
  </p:cSld>
  <p:clrMapOvr>
    <a:masterClrMapping/>
  </p:clrMapOvr>
</p:sldLayout>
</file>

<file path=ppt/slideLayouts/slideLayout2108.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0C7211E-EDA1-4F91-BE60-F93D8409556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1C660AE-0430-43E7-8C3E-EA998B353442}" type="slidenum">
              <a:rPr lang="zh-CN" altLang="en-US"/>
              <a:pPr>
                <a:defRPr/>
              </a:pPr>
              <a:t>‹#›</a:t>
            </a:fld>
            <a:endParaRPr lang="zh-CN" altLang="en-US"/>
          </a:p>
        </p:txBody>
      </p:sp>
    </p:spTree>
    <p:extLst>
      <p:ext uri="{BB962C8B-B14F-4D97-AF65-F5344CB8AC3E}">
        <p14:creationId xmlns:p14="http://schemas.microsoft.com/office/powerpoint/2010/main" val="1157981095"/>
      </p:ext>
    </p:extLst>
  </p:cSld>
  <p:clrMapOvr>
    <a:masterClrMapping/>
  </p:clrMapOvr>
</p:sldLayout>
</file>

<file path=ppt/slideLayouts/slideLayout2109.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FA7816A-A88F-4EF5-8FAC-41EB256C6FA9}"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551FF2-63D9-4FE6-80F2-F72C844295B8}" type="slidenum">
              <a:rPr lang="zh-CN" altLang="en-US"/>
              <a:pPr>
                <a:defRPr/>
              </a:pPr>
              <a:t>‹#›</a:t>
            </a:fld>
            <a:endParaRPr lang="zh-CN" altLang="en-US"/>
          </a:p>
        </p:txBody>
      </p:sp>
    </p:spTree>
    <p:extLst>
      <p:ext uri="{BB962C8B-B14F-4D97-AF65-F5344CB8AC3E}">
        <p14:creationId xmlns:p14="http://schemas.microsoft.com/office/powerpoint/2010/main" val="49890502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568358"/>
      </p:ext>
    </p:extLst>
  </p:cSld>
  <p:clrMapOvr>
    <a:masterClrMapping/>
  </p:clrMapOvr>
</p:sldLayout>
</file>

<file path=ppt/slideLayouts/slideLayout2110.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178916"/>
      </p:ext>
    </p:extLst>
  </p:cSld>
  <p:clrMapOvr>
    <a:masterClrMapping/>
  </p:clrMapOvr>
  <p:transition spd="slow" advClick="0" advTm="0">
    <p:random/>
  </p:transition>
</p:sldLayout>
</file>

<file path=ppt/slideLayouts/slideLayout2111.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9F2C00C-6164-45D4-9B27-32B6A89E44D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8CF0B8DF-7FC7-4035-BBA1-B588AB22B3AC}" type="slidenum">
              <a:rPr lang="zh-CN" altLang="en-US"/>
              <a:pPr>
                <a:defRPr/>
              </a:pPr>
              <a:t>‹#›</a:t>
            </a:fld>
            <a:endParaRPr lang="zh-CN" altLang="en-US"/>
          </a:p>
        </p:txBody>
      </p:sp>
    </p:spTree>
    <p:extLst>
      <p:ext uri="{BB962C8B-B14F-4D97-AF65-F5344CB8AC3E}">
        <p14:creationId xmlns:p14="http://schemas.microsoft.com/office/powerpoint/2010/main" val="2567635382"/>
      </p:ext>
    </p:extLst>
  </p:cSld>
  <p:clrMapOvr>
    <a:masterClrMapping/>
  </p:clrMapOvr>
</p:sldLayout>
</file>

<file path=ppt/slideLayouts/slideLayout2112.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996583"/>
      </p:ext>
    </p:extLst>
  </p:cSld>
  <p:clrMapOvr>
    <a:masterClrMapping/>
  </p:clrMapOvr>
</p:sldLayout>
</file>

<file path=ppt/slideLayouts/slideLayout2113.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5534060"/>
      </p:ext>
    </p:extLst>
  </p:cSld>
  <p:clrMapOvr>
    <a:masterClrMapping/>
  </p:clrMapOvr>
</p:sldLayout>
</file>

<file path=ppt/slideLayouts/slideLayout2114.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00358378"/>
      </p:ext>
    </p:extLst>
  </p:cSld>
  <p:clrMapOvr>
    <a:masterClrMapping/>
  </p:clrMapOvr>
</p:sldLayout>
</file>

<file path=ppt/slideLayouts/slideLayout2115.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10181871"/>
      </p:ext>
    </p:extLst>
  </p:cSld>
  <p:clrMapOvr>
    <a:masterClrMapping/>
  </p:clrMapOvr>
</p:sldLayout>
</file>

<file path=ppt/slideLayouts/slideLayout2116.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6641266"/>
      </p:ext>
    </p:extLst>
  </p:cSld>
  <p:clrMapOvr>
    <a:masterClrMapping/>
  </p:clrMapOvr>
</p:sldLayout>
</file>

<file path=ppt/slideLayouts/slideLayout2117.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03294404"/>
      </p:ext>
    </p:extLst>
  </p:cSld>
  <p:clrMapOvr>
    <a:masterClrMapping/>
  </p:clrMapOvr>
</p:sldLayout>
</file>

<file path=ppt/slideLayouts/slideLayout2118.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20910373"/>
      </p:ext>
    </p:extLst>
  </p:cSld>
  <p:clrMapOvr>
    <a:masterClrMapping/>
  </p:clrMapOvr>
</p:sldLayout>
</file>

<file path=ppt/slideLayouts/slideLayout211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70CDE-E7DF-4768-81E7-622C5A76CF0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020529C-3AA2-47F0-AB37-D7498F8625E8}" type="slidenum">
              <a:rPr lang="zh-CN" altLang="en-US"/>
              <a:pPr>
                <a:defRPr/>
              </a:pPr>
              <a:t>‹#›</a:t>
            </a:fld>
            <a:endParaRPr lang="zh-CN" altLang="en-US"/>
          </a:p>
        </p:txBody>
      </p:sp>
    </p:spTree>
    <p:extLst>
      <p:ext uri="{BB962C8B-B14F-4D97-AF65-F5344CB8AC3E}">
        <p14:creationId xmlns:p14="http://schemas.microsoft.com/office/powerpoint/2010/main" val="356966159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954094"/>
      </p:ext>
    </p:extLst>
  </p:cSld>
  <p:clrMapOvr>
    <a:masterClrMapping/>
  </p:clrMapOvr>
</p:sldLayout>
</file>

<file path=ppt/slideLayouts/slideLayout2120.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277748"/>
      </p:ext>
    </p:extLst>
  </p:cSld>
  <p:clrMapOvr>
    <a:masterClrMapping/>
  </p:clrMapOvr>
</p:sldLayout>
</file>

<file path=ppt/slideLayouts/slideLayout212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2CB7B16-E010-4082-B8DC-7BA6BE555FA9}"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DA0D1C-8D6D-4EBB-9AD8-D3DC4091298E}" type="slidenum">
              <a:rPr lang="zh-CN" altLang="en-US"/>
              <a:pPr>
                <a:defRPr/>
              </a:pPr>
              <a:t>‹#›</a:t>
            </a:fld>
            <a:endParaRPr lang="zh-CN" altLang="en-US"/>
          </a:p>
        </p:txBody>
      </p:sp>
    </p:spTree>
    <p:extLst>
      <p:ext uri="{BB962C8B-B14F-4D97-AF65-F5344CB8AC3E}">
        <p14:creationId xmlns:p14="http://schemas.microsoft.com/office/powerpoint/2010/main" val="2607699773"/>
      </p:ext>
    </p:extLst>
  </p:cSld>
  <p:clrMapOvr>
    <a:masterClrMapping/>
  </p:clrMapOvr>
</p:sldLayout>
</file>

<file path=ppt/slideLayouts/slideLayout2122.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791793"/>
      </p:ext>
    </p:extLst>
  </p:cSld>
  <p:clrMapOvr>
    <a:masterClrMapping/>
  </p:clrMapOvr>
</p:sldLayout>
</file>

<file path=ppt/slideLayouts/slideLayout212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7E02D7A-2B07-4BFC-BA53-F7A9E90A331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E9DC703-85C4-4C70-955F-708887802633}" type="slidenum">
              <a:rPr lang="zh-CN" altLang="en-US"/>
              <a:pPr>
                <a:defRPr/>
              </a:pPr>
              <a:t>‹#›</a:t>
            </a:fld>
            <a:endParaRPr lang="zh-CN" altLang="en-US"/>
          </a:p>
        </p:txBody>
      </p:sp>
    </p:spTree>
    <p:extLst>
      <p:ext uri="{BB962C8B-B14F-4D97-AF65-F5344CB8AC3E}">
        <p14:creationId xmlns:p14="http://schemas.microsoft.com/office/powerpoint/2010/main" val="3379441319"/>
      </p:ext>
    </p:extLst>
  </p:cSld>
  <p:clrMapOvr>
    <a:masterClrMapping/>
  </p:clrMapOvr>
</p:sldLayout>
</file>

<file path=ppt/slideLayouts/slideLayout2124.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513585"/>
      </p:ext>
    </p:extLst>
  </p:cSld>
  <p:clrMapOvr>
    <a:masterClrMapping/>
  </p:clrMapOvr>
</p:sldLayout>
</file>

<file path=ppt/slideLayouts/slideLayout2125.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5D916A1-E65B-4F5A-BACB-1C936056121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F7184A0-3999-4CAB-86AB-2599928C2D2A}" type="slidenum">
              <a:rPr lang="zh-CN" altLang="en-US"/>
              <a:pPr>
                <a:defRPr/>
              </a:pPr>
              <a:t>‹#›</a:t>
            </a:fld>
            <a:endParaRPr lang="zh-CN" altLang="en-US"/>
          </a:p>
        </p:txBody>
      </p:sp>
    </p:spTree>
    <p:extLst>
      <p:ext uri="{BB962C8B-B14F-4D97-AF65-F5344CB8AC3E}">
        <p14:creationId xmlns:p14="http://schemas.microsoft.com/office/powerpoint/2010/main" val="4289721170"/>
      </p:ext>
    </p:extLst>
  </p:cSld>
  <p:clrMapOvr>
    <a:masterClrMapping/>
  </p:clrMapOvr>
</p:sldLayout>
</file>

<file path=ppt/slideLayouts/slideLayout2126.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873319"/>
      </p:ext>
    </p:extLst>
  </p:cSld>
  <p:clrMapOvr>
    <a:masterClrMapping/>
  </p:clrMapOvr>
</p:sldLayout>
</file>

<file path=ppt/slideLayouts/slideLayout2127.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6561714-91B2-4E55-9E6E-BA48226B46C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5397676-C224-4B7F-AE62-C1C1116A1A0A}" type="slidenum">
              <a:rPr lang="zh-CN" altLang="en-US"/>
              <a:pPr>
                <a:defRPr/>
              </a:pPr>
              <a:t>‹#›</a:t>
            </a:fld>
            <a:endParaRPr lang="zh-CN" altLang="en-US"/>
          </a:p>
        </p:txBody>
      </p:sp>
    </p:spTree>
    <p:extLst>
      <p:ext uri="{BB962C8B-B14F-4D97-AF65-F5344CB8AC3E}">
        <p14:creationId xmlns:p14="http://schemas.microsoft.com/office/powerpoint/2010/main" val="3396550222"/>
      </p:ext>
    </p:extLst>
  </p:cSld>
  <p:clrMapOvr>
    <a:masterClrMapping/>
  </p:clrMapOvr>
</p:sldLayout>
</file>

<file path=ppt/slideLayouts/slideLayout2128.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639501"/>
      </p:ext>
    </p:extLst>
  </p:cSld>
  <p:clrMapOvr>
    <a:masterClrMapping/>
  </p:clrMapOvr>
</p:sldLayout>
</file>

<file path=ppt/slideLayouts/slideLayout2129.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7910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876801"/>
      </p:ext>
    </p:extLst>
  </p:cSld>
  <p:clrMapOvr>
    <a:masterClrMapping/>
  </p:clrMapOvr>
</p:sldLayout>
</file>

<file path=ppt/slideLayouts/slideLayout2130.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04237575"/>
      </p:ext>
    </p:extLst>
  </p:cSld>
  <p:clrMapOvr>
    <a:masterClrMapping/>
  </p:clrMapOvr>
</p:sldLayout>
</file>

<file path=ppt/slideLayouts/slideLayout2131.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58222694"/>
      </p:ext>
    </p:extLst>
  </p:cSld>
  <p:clrMapOvr>
    <a:masterClrMapping/>
  </p:clrMapOvr>
</p:sldLayout>
</file>

<file path=ppt/slideLayouts/slideLayout2132.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21842578"/>
      </p:ext>
    </p:extLst>
  </p:cSld>
  <p:clrMapOvr>
    <a:masterClrMapping/>
  </p:clrMapOvr>
</p:sldLayout>
</file>

<file path=ppt/slideLayouts/slideLayout2133.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36580780"/>
      </p:ext>
    </p:extLst>
  </p:cSld>
  <p:clrMapOvr>
    <a:masterClrMapping/>
  </p:clrMapOvr>
</p:sldLayout>
</file>

<file path=ppt/slideLayouts/slideLayout2134.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52710234"/>
      </p:ext>
    </p:extLst>
  </p:cSld>
  <p:clrMapOvr>
    <a:masterClrMapping/>
  </p:clrMapOvr>
</p:sldLayout>
</file>

<file path=ppt/slideLayouts/slideLayout2135.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0417288"/>
      </p:ext>
    </p:extLst>
  </p:cSld>
  <p:clrMapOvr>
    <a:masterClrMapping/>
  </p:clrMapOvr>
</p:sldLayout>
</file>

<file path=ppt/slideLayouts/slideLayout2136.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4C5427C-05BD-4CF9-8BFD-0E8E2F6E8B3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BFA1F0-E152-4503-BFB8-FF999F06BD18}" type="slidenum">
              <a:rPr lang="zh-CN" altLang="en-US"/>
              <a:pPr>
                <a:defRPr/>
              </a:pPr>
              <a:t>‹#›</a:t>
            </a:fld>
            <a:endParaRPr lang="zh-CN" altLang="en-US"/>
          </a:p>
        </p:txBody>
      </p:sp>
    </p:spTree>
    <p:extLst>
      <p:ext uri="{BB962C8B-B14F-4D97-AF65-F5344CB8AC3E}">
        <p14:creationId xmlns:p14="http://schemas.microsoft.com/office/powerpoint/2010/main" val="2732732700"/>
      </p:ext>
    </p:extLst>
  </p:cSld>
  <p:clrMapOvr>
    <a:masterClrMapping/>
  </p:clrMapOvr>
</p:sldLayout>
</file>

<file path=ppt/slideLayouts/slideLayout2137.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783319"/>
      </p:ext>
    </p:extLst>
  </p:cSld>
  <p:clrMapOvr>
    <a:masterClrMapping/>
  </p:clrMapOvr>
</p:sldLayout>
</file>

<file path=ppt/slideLayouts/slideLayout213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54B1FAE-CB11-4B05-B5B7-3F3BD2E606A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90FA011-15EF-4ECC-ADDB-E49E41A0C6D7}" type="slidenum">
              <a:rPr lang="zh-CN" altLang="en-US"/>
              <a:pPr>
                <a:defRPr/>
              </a:pPr>
              <a:t>‹#›</a:t>
            </a:fld>
            <a:endParaRPr lang="zh-CN" altLang="en-US"/>
          </a:p>
        </p:txBody>
      </p:sp>
    </p:spTree>
    <p:extLst>
      <p:ext uri="{BB962C8B-B14F-4D97-AF65-F5344CB8AC3E}">
        <p14:creationId xmlns:p14="http://schemas.microsoft.com/office/powerpoint/2010/main" val="1759319895"/>
      </p:ext>
    </p:extLst>
  </p:cSld>
  <p:clrMapOvr>
    <a:masterClrMapping/>
  </p:clrMapOvr>
</p:sldLayout>
</file>

<file path=ppt/slideLayouts/slideLayout2139.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7335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54907"/>
      </p:ext>
    </p:extLst>
  </p:cSld>
  <p:clrMapOvr>
    <a:masterClrMapping/>
  </p:clrMapOvr>
</p:sldLayout>
</file>

<file path=ppt/slideLayouts/slideLayout214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E36B067-9CB1-440C-8D67-FC879939051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B5A8E7-76B4-4F4A-B824-549552ADB88D}" type="slidenum">
              <a:rPr lang="zh-CN" altLang="en-US"/>
              <a:pPr>
                <a:defRPr/>
              </a:pPr>
              <a:t>‹#›</a:t>
            </a:fld>
            <a:endParaRPr lang="zh-CN" altLang="en-US"/>
          </a:p>
        </p:txBody>
      </p:sp>
    </p:spTree>
    <p:extLst>
      <p:ext uri="{BB962C8B-B14F-4D97-AF65-F5344CB8AC3E}">
        <p14:creationId xmlns:p14="http://schemas.microsoft.com/office/powerpoint/2010/main" val="3649401374"/>
      </p:ext>
    </p:extLst>
  </p:cSld>
  <p:clrMapOvr>
    <a:masterClrMapping/>
  </p:clrMapOvr>
</p:sldLayout>
</file>

<file path=ppt/slideLayouts/slideLayout2141.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636172"/>
      </p:ext>
    </p:extLst>
  </p:cSld>
  <p:clrMapOvr>
    <a:masterClrMapping/>
  </p:clrMapOvr>
</p:sldLayout>
</file>

<file path=ppt/slideLayouts/slideLayout2142.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CCCE4E1-13CC-434F-BA8F-880A08DA240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7CB2E8B-552F-45FC-AADB-B8230D875D4C}" type="slidenum">
              <a:rPr lang="zh-CN" altLang="en-US"/>
              <a:pPr>
                <a:defRPr/>
              </a:pPr>
              <a:t>‹#›</a:t>
            </a:fld>
            <a:endParaRPr lang="zh-CN" altLang="en-US"/>
          </a:p>
        </p:txBody>
      </p:sp>
    </p:spTree>
    <p:extLst>
      <p:ext uri="{BB962C8B-B14F-4D97-AF65-F5344CB8AC3E}">
        <p14:creationId xmlns:p14="http://schemas.microsoft.com/office/powerpoint/2010/main" val="223372073"/>
      </p:ext>
    </p:extLst>
  </p:cSld>
  <p:clrMapOvr>
    <a:masterClrMapping/>
  </p:clrMapOvr>
</p:sldLayout>
</file>

<file path=ppt/slideLayouts/slideLayout2143.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209918"/>
      </p:ext>
    </p:extLst>
  </p:cSld>
  <p:clrMapOvr>
    <a:masterClrMapping/>
  </p:clrMapOvr>
</p:sldLayout>
</file>

<file path=ppt/slideLayouts/slideLayout2144.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9EAFE9F-2057-4D64-B2AB-CC6E5322B87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4D7FB34-63C9-42A7-B42E-4C55D1BD5954}" type="slidenum">
              <a:rPr lang="zh-CN" altLang="en-US"/>
              <a:pPr>
                <a:defRPr/>
              </a:pPr>
              <a:t>‹#›</a:t>
            </a:fld>
            <a:endParaRPr lang="zh-CN" altLang="en-US"/>
          </a:p>
        </p:txBody>
      </p:sp>
    </p:spTree>
    <p:extLst>
      <p:ext uri="{BB962C8B-B14F-4D97-AF65-F5344CB8AC3E}">
        <p14:creationId xmlns:p14="http://schemas.microsoft.com/office/powerpoint/2010/main" val="3698429366"/>
      </p:ext>
    </p:extLst>
  </p:cSld>
  <p:clrMapOvr>
    <a:masterClrMapping/>
  </p:clrMapOvr>
</p:sldLayout>
</file>

<file path=ppt/slideLayouts/slideLayout2145.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336790"/>
      </p:ext>
    </p:extLst>
  </p:cSld>
  <p:clrMapOvr>
    <a:masterClrMapping/>
  </p:clrMapOvr>
</p:sldLayout>
</file>

<file path=ppt/slideLayouts/slideLayout214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41DD85-E83B-4CF8-BD3E-A8DBBF738A4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B1182AE-E91B-47BB-8B82-2A5CE54E585A}" type="slidenum">
              <a:rPr lang="zh-CN" altLang="en-US"/>
              <a:pPr>
                <a:defRPr/>
              </a:pPr>
              <a:t>‹#›</a:t>
            </a:fld>
            <a:endParaRPr lang="zh-CN" altLang="en-US"/>
          </a:p>
        </p:txBody>
      </p:sp>
    </p:spTree>
    <p:extLst>
      <p:ext uri="{BB962C8B-B14F-4D97-AF65-F5344CB8AC3E}">
        <p14:creationId xmlns:p14="http://schemas.microsoft.com/office/powerpoint/2010/main" val="2044842429"/>
      </p:ext>
    </p:extLst>
  </p:cSld>
  <p:clrMapOvr>
    <a:masterClrMapping/>
  </p:clrMapOvr>
</p:sldLayout>
</file>

<file path=ppt/slideLayouts/slideLayout214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FD43F8A9-9840-4E9D-9516-B3C6CF76359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37BE299D-DD63-48F0-9B04-15AF24385329}" type="slidenum">
              <a:rPr lang="zh-CN" altLang="en-US"/>
              <a:pPr>
                <a:defRPr/>
              </a:pPr>
              <a:t>‹#›</a:t>
            </a:fld>
            <a:endParaRPr lang="zh-CN" altLang="en-US"/>
          </a:p>
        </p:txBody>
      </p:sp>
    </p:spTree>
    <p:extLst>
      <p:ext uri="{BB962C8B-B14F-4D97-AF65-F5344CB8AC3E}">
        <p14:creationId xmlns:p14="http://schemas.microsoft.com/office/powerpoint/2010/main" val="3909843860"/>
      </p:ext>
    </p:extLst>
  </p:cSld>
  <p:clrMapOvr>
    <a:masterClrMapping/>
  </p:clrMapOvr>
</p:sldLayout>
</file>

<file path=ppt/slideLayouts/slideLayout2148.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82696"/>
      </p:ext>
    </p:extLst>
  </p:cSld>
  <p:clrMapOvr>
    <a:masterClrMapping/>
  </p:clrMapOvr>
</p:sldLayout>
</file>

<file path=ppt/slideLayouts/slideLayout2149.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41959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2021/9/21</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314078"/>
      </p:ext>
    </p:extLst>
  </p:cSld>
  <p:clrMapOvr>
    <a:masterClrMapping/>
  </p:clrMapOvr>
  <p:transition spd="slow" advTm="3000">
    <p:random/>
  </p:transition>
</p:sldLayout>
</file>

<file path=ppt/slideLayouts/slideLayout2150.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829571"/>
      </p:ext>
    </p:extLst>
  </p:cSld>
  <p:clrMapOvr>
    <a:masterClrMapping/>
  </p:clrMapOvr>
</p:sldLayout>
</file>

<file path=ppt/slideLayouts/slideLayout2151.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8B0C110-9907-443B-8ED9-1E0F640B76E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2A7F5A1-2835-41F4-81AF-0137CBDEB6FC}" type="slidenum">
              <a:rPr lang="zh-CN" altLang="en-US"/>
              <a:pPr>
                <a:defRPr/>
              </a:pPr>
              <a:t>‹#›</a:t>
            </a:fld>
            <a:endParaRPr lang="zh-CN" altLang="en-US"/>
          </a:p>
        </p:txBody>
      </p:sp>
    </p:spTree>
    <p:extLst>
      <p:ext uri="{BB962C8B-B14F-4D97-AF65-F5344CB8AC3E}">
        <p14:creationId xmlns:p14="http://schemas.microsoft.com/office/powerpoint/2010/main" val="4005764219"/>
      </p:ext>
    </p:extLst>
  </p:cSld>
  <p:clrMapOvr>
    <a:masterClrMapping/>
  </p:clrMapOvr>
</p:sldLayout>
</file>

<file path=ppt/slideLayouts/slideLayout2152.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F7D5F83-C2B1-484E-A40C-5580550D957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9DFA147-AFA6-4596-9BE9-742AFBFF8A82}" type="slidenum">
              <a:rPr lang="zh-CN" altLang="en-US"/>
              <a:pPr>
                <a:defRPr/>
              </a:pPr>
              <a:t>‹#›</a:t>
            </a:fld>
            <a:endParaRPr lang="zh-CN" altLang="en-US"/>
          </a:p>
        </p:txBody>
      </p:sp>
    </p:spTree>
    <p:extLst>
      <p:ext uri="{BB962C8B-B14F-4D97-AF65-F5344CB8AC3E}">
        <p14:creationId xmlns:p14="http://schemas.microsoft.com/office/powerpoint/2010/main" val="4142646472"/>
      </p:ext>
    </p:extLst>
  </p:cSld>
  <p:clrMapOvr>
    <a:masterClrMapping/>
  </p:clrMapOvr>
</p:sldLayout>
</file>

<file path=ppt/slideLayouts/slideLayout2153.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442877"/>
      </p:ext>
    </p:extLst>
  </p:cSld>
  <p:clrMapOvr>
    <a:masterClrMapping/>
  </p:clrMapOvr>
  <p:transition spd="slow" advClick="0" advTm="0">
    <p:random/>
  </p:transition>
</p:sldLayout>
</file>

<file path=ppt/slideLayouts/slideLayout2154.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B6D1872-43EF-4F1B-BDD1-067C20B6D6A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E66C66-B740-449F-86BE-FB7709E09BB6}" type="slidenum">
              <a:rPr lang="zh-CN" altLang="en-US"/>
              <a:pPr>
                <a:defRPr/>
              </a:pPr>
              <a:t>‹#›</a:t>
            </a:fld>
            <a:endParaRPr lang="zh-CN" altLang="en-US"/>
          </a:p>
        </p:txBody>
      </p:sp>
    </p:spTree>
    <p:extLst>
      <p:ext uri="{BB962C8B-B14F-4D97-AF65-F5344CB8AC3E}">
        <p14:creationId xmlns:p14="http://schemas.microsoft.com/office/powerpoint/2010/main" val="2090967319"/>
      </p:ext>
    </p:extLst>
  </p:cSld>
  <p:clrMapOvr>
    <a:masterClrMapping/>
  </p:clrMapOvr>
</p:sldLayout>
</file>

<file path=ppt/slideLayouts/slideLayout2155.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725197"/>
      </p:ext>
    </p:extLst>
  </p:cSld>
  <p:clrMapOvr>
    <a:masterClrMapping/>
  </p:clrMapOvr>
  <p:transition spd="slow" advTm="3000"/>
</p:sldLayout>
</file>

<file path=ppt/slideLayouts/slideLayout2156.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6296281"/>
      </p:ext>
    </p:extLst>
  </p:cSld>
  <p:clrMapOvr>
    <a:masterClrMapping/>
  </p:clrMapOvr>
  <p:transition spd="slow" advTm="3000"/>
</p:sldLayout>
</file>

<file path=ppt/slideLayouts/slideLayout2157.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572199"/>
      </p:ext>
    </p:extLst>
  </p:cSld>
  <p:clrMapOvr>
    <a:masterClrMapping/>
  </p:clrMapOvr>
  <p:transition spd="slow" advTm="3000"/>
</p:sldLayout>
</file>

<file path=ppt/slideLayouts/slideLayout2158.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860793"/>
      </p:ext>
    </p:extLst>
  </p:cSld>
  <p:clrMapOvr>
    <a:masterClrMapping/>
  </p:clrMapOvr>
  <p:transition spd="slow" advTm="3000"/>
</p:sldLayout>
</file>

<file path=ppt/slideLayouts/slideLayout2159.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EFEC462-8713-4052-BF99-9AA95E74458E}"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E2675DD-ADD1-4673-9058-9E116E4F0FDA}" type="slidenum">
              <a:rPr lang="zh-CN" altLang="en-US"/>
              <a:pPr>
                <a:defRPr/>
              </a:pPr>
              <a:t>‹#›</a:t>
            </a:fld>
            <a:endParaRPr lang="zh-CN" altLang="en-US"/>
          </a:p>
        </p:txBody>
      </p:sp>
    </p:spTree>
    <p:extLst>
      <p:ext uri="{BB962C8B-B14F-4D97-AF65-F5344CB8AC3E}">
        <p14:creationId xmlns:p14="http://schemas.microsoft.com/office/powerpoint/2010/main" val="407489830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03294"/>
      </p:ext>
    </p:extLst>
  </p:cSld>
  <p:clrMapOvr>
    <a:masterClrMapping/>
  </p:clrMapOvr>
</p:sldLayout>
</file>

<file path=ppt/slideLayouts/slideLayout2160.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055993"/>
      </p:ext>
    </p:extLst>
  </p:cSld>
  <p:clrMapOvr>
    <a:masterClrMapping/>
  </p:clrMapOvr>
  <p:transition spd="slow" advTm="3000"/>
</p:sldLayout>
</file>

<file path=ppt/slideLayouts/slideLayout2161.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60505"/>
      </p:ext>
    </p:extLst>
  </p:cSld>
  <p:clrMapOvr>
    <a:masterClrMapping/>
  </p:clrMapOvr>
  <p:transition spd="slow" advTm="3000"/>
</p:sldLayout>
</file>

<file path=ppt/slideLayouts/slideLayout216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3575362"/>
      </p:ext>
    </p:extLst>
  </p:cSld>
  <p:clrMapOvr>
    <a:masterClrMapping/>
  </p:clrMapOvr>
  <p:transition spd="slow" advTm="3000"/>
</p:sldLayout>
</file>

<file path=ppt/slideLayouts/slideLayout2163.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00AD0CA-CA31-440C-A904-E531555D2A05}"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F572C1-F2D8-4F36-A295-C6750F3C927C}" type="slidenum">
              <a:rPr lang="zh-CN" altLang="en-US"/>
              <a:pPr>
                <a:defRPr/>
              </a:pPr>
              <a:t>‹#›</a:t>
            </a:fld>
            <a:endParaRPr lang="zh-CN" altLang="en-US"/>
          </a:p>
        </p:txBody>
      </p:sp>
    </p:spTree>
    <p:extLst>
      <p:ext uri="{BB962C8B-B14F-4D97-AF65-F5344CB8AC3E}">
        <p14:creationId xmlns:p14="http://schemas.microsoft.com/office/powerpoint/2010/main" val="2119776224"/>
      </p:ext>
    </p:extLst>
  </p:cSld>
  <p:clrMapOvr>
    <a:masterClrMapping/>
  </p:clrMapOvr>
</p:sldLayout>
</file>

<file path=ppt/slideLayouts/slideLayout2164.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23AF193-B4B3-4C93-BB70-F3E24E644D25}"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srgbClr val="5FCBEF"/>
                </a:solidFill>
                <a:latin typeface="Lato Light"/>
              </a:defRPr>
            </a:lvl1pPr>
          </a:lstStyle>
          <a:p>
            <a:pPr>
              <a:defRPr/>
            </a:pPr>
            <a:fld id="{1A292CC8-DBDF-4D82-B386-D59AB3E409F9}" type="slidenum">
              <a:rPr lang="zh-CN" altLang="en-US"/>
              <a:pPr>
                <a:defRPr/>
              </a:pPr>
              <a:t>‹#›</a:t>
            </a:fld>
            <a:endParaRPr lang="zh-CN" altLang="en-US"/>
          </a:p>
        </p:txBody>
      </p:sp>
    </p:spTree>
    <p:extLst>
      <p:ext uri="{BB962C8B-B14F-4D97-AF65-F5344CB8AC3E}">
        <p14:creationId xmlns:p14="http://schemas.microsoft.com/office/powerpoint/2010/main" val="2602317911"/>
      </p:ext>
    </p:extLst>
  </p:cSld>
  <p:clrMapOvr>
    <a:masterClrMapping/>
  </p:clrMapOvr>
  <p:transition spd="slow" advTm="3000">
    <p:random/>
  </p:transition>
</p:sldLayout>
</file>

<file path=ppt/slideLayouts/slideLayout2165.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657688"/>
      </p:ext>
    </p:extLst>
  </p:cSld>
  <p:clrMapOvr>
    <a:masterClrMapping/>
  </p:clrMapOvr>
</p:sldLayout>
</file>

<file path=ppt/slideLayouts/slideLayout2166.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780899"/>
      </p:ext>
    </p:extLst>
  </p:cSld>
  <p:clrMapOvr>
    <a:masterClrMapping/>
  </p:clrMapOvr>
</p:sldLayout>
</file>

<file path=ppt/slideLayouts/slideLayout2167.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241706"/>
      </p:ext>
    </p:extLst>
  </p:cSld>
  <p:clrMapOvr>
    <a:masterClrMapping/>
  </p:clrMapOvr>
</p:sldLayout>
</file>

<file path=ppt/slideLayouts/slideLayout2168.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744927"/>
      </p:ext>
    </p:extLst>
  </p:cSld>
  <p:clrMapOvr>
    <a:masterClrMapping/>
  </p:clrMapOvr>
</p:sldLayout>
</file>

<file path=ppt/slideLayouts/slideLayout2169.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17296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421780"/>
      </p:ext>
    </p:extLst>
  </p:cSld>
  <p:clrMapOvr>
    <a:masterClrMapping/>
  </p:clrMapOvr>
</p:sldLayout>
</file>

<file path=ppt/slideLayouts/slideLayout2170.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888535"/>
      </p:ext>
    </p:extLst>
  </p:cSld>
  <p:clrMapOvr>
    <a:masterClrMapping/>
  </p:clrMapOvr>
</p:sldLayout>
</file>

<file path=ppt/slideLayouts/slideLayout2171.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64127"/>
      </p:ext>
    </p:extLst>
  </p:cSld>
  <p:clrMapOvr>
    <a:masterClrMapping/>
  </p:clrMapOvr>
</p:sldLayout>
</file>

<file path=ppt/slideLayouts/slideLayout2172.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821237"/>
      </p:ext>
    </p:extLst>
  </p:cSld>
  <p:clrMapOvr>
    <a:masterClrMapping/>
  </p:clrMapOvr>
</p:sldLayout>
</file>

<file path=ppt/slideLayouts/slideLayout2173.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66B509E0-44BA-49ED-9607-8E2B921A0ADE}"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BB31DAC-BD20-4C24-A003-51248D8DE9E6}" type="slidenum">
              <a:rPr lang="zh-CN" altLang="en-US"/>
              <a:pPr>
                <a:defRPr/>
              </a:pPr>
              <a:t>‹#›</a:t>
            </a:fld>
            <a:endParaRPr lang="zh-CN" altLang="en-US"/>
          </a:p>
        </p:txBody>
      </p:sp>
    </p:spTree>
    <p:extLst>
      <p:ext uri="{BB962C8B-B14F-4D97-AF65-F5344CB8AC3E}">
        <p14:creationId xmlns:p14="http://schemas.microsoft.com/office/powerpoint/2010/main" val="207185259"/>
      </p:ext>
    </p:extLst>
  </p:cSld>
  <p:clrMapOvr>
    <a:masterClrMapping/>
  </p:clrMapOvr>
</p:sldLayout>
</file>

<file path=ppt/slideLayouts/slideLayout21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21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217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21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21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21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825087"/>
      </p:ext>
    </p:extLst>
  </p:cSld>
  <p:clrMapOvr>
    <a:masterClrMapping/>
  </p:clrMapOvr>
</p:sldLayout>
</file>

<file path=ppt/slideLayouts/slideLayout218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648815"/>
      </p:ext>
    </p:extLst>
  </p:cSld>
  <p:clrMapOvr>
    <a:masterClrMapping/>
  </p:clrMapOvr>
</p:sldLayout>
</file>

<file path=ppt/slideLayouts/slideLayout21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87326"/>
      </p:ext>
    </p:extLst>
  </p:cSld>
  <p:clrMapOvr>
    <a:masterClrMapping/>
  </p:clrMapOvr>
</p:sldLayout>
</file>

<file path=ppt/slideLayouts/slideLayout2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449890"/>
      </p:ext>
    </p:extLst>
  </p:cSld>
  <p:clrMapOvr>
    <a:masterClrMapping/>
  </p:clrMapOvr>
</p:sldLayout>
</file>

<file path=ppt/slideLayouts/slideLayout218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218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218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218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218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079597"/>
      </p:ext>
    </p:extLst>
  </p:cSld>
  <p:clrMapOvr>
    <a:masterClrMapping/>
  </p:clrMapOvr>
</p:sldLayout>
</file>

<file path=ppt/slideLayouts/slideLayout218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857518"/>
      </p:ext>
    </p:extLst>
  </p:cSld>
  <p:clrMapOvr>
    <a:masterClrMapping/>
  </p:clrMapOvr>
</p:sldLayout>
</file>

<file path=ppt/slideLayouts/slideLayout218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3824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04638"/>
      </p:ext>
    </p:extLst>
  </p:cSld>
  <p:clrMapOvr>
    <a:masterClrMapping/>
  </p:clrMapOvr>
</p:sldLayout>
</file>

<file path=ppt/slideLayouts/slideLayout219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16914"/>
      </p:ext>
    </p:extLst>
  </p:cSld>
  <p:clrMapOvr>
    <a:masterClrMapping/>
  </p:clrMapOvr>
</p:sldLayout>
</file>

<file path=ppt/slideLayouts/slideLayout219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7197"/>
      </p:ext>
    </p:extLst>
  </p:cSld>
  <p:clrMapOvr>
    <a:masterClrMapping/>
  </p:clrMapOvr>
</p:sldLayout>
</file>

<file path=ppt/slideLayouts/slideLayout219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86196"/>
      </p:ext>
    </p:extLst>
  </p:cSld>
  <p:clrMapOvr>
    <a:masterClrMapping/>
  </p:clrMapOvr>
</p:sldLayout>
</file>

<file path=ppt/slideLayouts/slideLayout219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75891"/>
      </p:ext>
    </p:extLst>
  </p:cSld>
  <p:clrMapOvr>
    <a:masterClrMapping/>
  </p:clrMapOvr>
</p:sldLayout>
</file>

<file path=ppt/slideLayouts/slideLayout219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403725"/>
      </p:ext>
    </p:extLst>
  </p:cSld>
  <p:clrMapOvr>
    <a:masterClrMapping/>
  </p:clrMapOvr>
</p:sldLayout>
</file>

<file path=ppt/slideLayouts/slideLayout219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67F5C9-E37B-4F0D-8E7E-4B7ED7CF80A1}" type="datetimeFigureOut">
              <a:rPr lang="en-US"/>
              <a:pPr>
                <a:defRPr/>
              </a:pPr>
              <a:t>9/21/2021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3905B94-11D5-4C76-9BAB-F9E225B577CB}" type="slidenum">
              <a:rPr lang="en-US"/>
              <a:pPr>
                <a:defRPr/>
              </a:pPr>
              <a:t>‹#›</a:t>
            </a:fld>
            <a:endParaRPr lang="en-US"/>
          </a:p>
        </p:txBody>
      </p:sp>
    </p:spTree>
    <p:extLst>
      <p:ext uri="{BB962C8B-B14F-4D97-AF65-F5344CB8AC3E}">
        <p14:creationId xmlns:p14="http://schemas.microsoft.com/office/powerpoint/2010/main" val="3079521082"/>
      </p:ext>
    </p:extLst>
  </p:cSld>
  <p:clrMapOvr>
    <a:masterClrMapping/>
  </p:clrMapOvr>
</p:sldLayout>
</file>

<file path=ppt/slideLayouts/slideLayout219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219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219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219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809385"/>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910476"/>
      </p:ext>
    </p:extLst>
  </p:cSld>
  <p:clrMapOvr>
    <a:masterClrMapping/>
  </p:clrMapOvr>
</p:sldLayout>
</file>

<file path=ppt/slideLayouts/slideLayout220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220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220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220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220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159132"/>
      </p:ext>
    </p:extLst>
  </p:cSld>
  <p:clrMapOvr>
    <a:masterClrMapping/>
  </p:clrMapOvr>
</p:sldLayout>
</file>

<file path=ppt/slideLayouts/slideLayout220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220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58984"/>
      </p:ext>
    </p:extLst>
  </p:cSld>
  <p:clrMapOvr>
    <a:masterClrMapping/>
  </p:clrMapOvr>
</p:sldLayout>
</file>

<file path=ppt/slideLayouts/slideLayout220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220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670351"/>
      </p:ext>
    </p:extLst>
  </p:cSld>
  <p:clrMapOvr>
    <a:masterClrMapping/>
  </p:clrMapOvr>
</p:sldLayout>
</file>

<file path=ppt/slideLayouts/slideLayout2209.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685640"/>
      </p:ext>
    </p:extLst>
  </p:cSld>
  <p:clrMapOvr>
    <a:masterClrMapping/>
  </p:clrMapOvr>
</p:sldLayout>
</file>

<file path=ppt/slideLayouts/slideLayout2210.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153608"/>
      </p:ext>
    </p:extLst>
  </p:cSld>
  <p:clrMapOvr>
    <a:masterClrMapping/>
  </p:clrMapOvr>
</p:sldLayout>
</file>

<file path=ppt/slideLayouts/slideLayout221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221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054558"/>
      </p:ext>
    </p:extLst>
  </p:cSld>
  <p:clrMapOvr>
    <a:masterClrMapping/>
  </p:clrMapOvr>
</p:sldLayout>
</file>

<file path=ppt/slideLayouts/slideLayout2213.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05317"/>
      </p:ext>
    </p:extLst>
  </p:cSld>
  <p:clrMapOvr>
    <a:masterClrMapping/>
  </p:clrMapOvr>
</p:sldLayout>
</file>

<file path=ppt/slideLayouts/slideLayout221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134499"/>
      </p:ext>
    </p:extLst>
  </p:cSld>
  <p:clrMapOvr>
    <a:masterClrMapping/>
  </p:clrMapOvr>
</p:sldLayout>
</file>

<file path=ppt/slideLayouts/slideLayout221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67860761"/>
      </p:ext>
    </p:extLst>
  </p:cSld>
  <p:clrMapOvr>
    <a:masterClrMapping/>
  </p:clrMapOvr>
</p:sldLayout>
</file>

<file path=ppt/slideLayouts/slideLayout221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70840588"/>
      </p:ext>
    </p:extLst>
  </p:cSld>
  <p:clrMapOvr>
    <a:masterClrMapping/>
  </p:clrMapOvr>
</p:sldLayout>
</file>

<file path=ppt/slideLayouts/slideLayout221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72708800"/>
      </p:ext>
    </p:extLst>
  </p:cSld>
  <p:clrMapOvr>
    <a:masterClrMapping/>
  </p:clrMapOvr>
</p:sldLayout>
</file>

<file path=ppt/slideLayouts/slideLayout221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332633"/>
      </p:ext>
    </p:extLst>
  </p:cSld>
  <p:clrMapOvr>
    <a:masterClrMapping/>
  </p:clrMapOvr>
</p:sldLayout>
</file>

<file path=ppt/slideLayouts/slideLayout221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391761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934105"/>
      </p:ext>
    </p:extLst>
  </p:cSld>
  <p:clrMapOvr>
    <a:masterClrMapping/>
  </p:clrMapOvr>
</p:sldLayout>
</file>

<file path=ppt/slideLayouts/slideLayout2220.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222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18825"/>
      </p:ext>
    </p:extLst>
  </p:cSld>
  <p:clrMapOvr>
    <a:masterClrMapping/>
  </p:clrMapOvr>
</p:sldLayout>
</file>

<file path=ppt/slideLayouts/slideLayout222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2223.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4745"/>
      </p:ext>
    </p:extLst>
  </p:cSld>
  <p:clrMapOvr>
    <a:masterClrMapping/>
  </p:clrMapOvr>
</p:sldLayout>
</file>

<file path=ppt/slideLayouts/slideLayout222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2225.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5649"/>
      </p:ext>
    </p:extLst>
  </p:cSld>
  <p:clrMapOvr>
    <a:masterClrMapping/>
  </p:clrMapOvr>
</p:sldLayout>
</file>

<file path=ppt/slideLayouts/slideLayout222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2227.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855748"/>
      </p:ext>
    </p:extLst>
  </p:cSld>
  <p:clrMapOvr>
    <a:masterClrMapping/>
  </p:clrMapOvr>
</p:sldLayout>
</file>

<file path=ppt/slideLayouts/slideLayout222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2229.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95194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838516"/>
      </p:ext>
    </p:extLst>
  </p:cSld>
  <p:clrMapOvr>
    <a:masterClrMapping/>
  </p:clrMapOvr>
</p:sldLayout>
</file>

<file path=ppt/slideLayouts/slideLayout223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223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22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223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223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223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223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223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223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22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663" y="6042025"/>
            <a:ext cx="9112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a:xfrm>
            <a:off x="677863" y="6042025"/>
            <a:ext cx="62960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a:xfrm>
            <a:off x="8591550" y="6042025"/>
            <a:ext cx="681038"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defRPr>
            </a:lvl1pPr>
          </a:lstStyle>
          <a:p>
            <a:pPr>
              <a:defRPr/>
            </a:pPr>
            <a:fld id="{4A360062-971F-4EF8-B0BB-7CAFAE724684}" type="slidenum">
              <a:rPr lang="en-US" altLang="en-US"/>
              <a:pPr>
                <a:defRPr/>
              </a:pPr>
              <a:t>‹#›</a:t>
            </a:fld>
            <a:endParaRPr lang="en-US" altLang="en-US"/>
          </a:p>
        </p:txBody>
      </p:sp>
    </p:spTree>
    <p:extLst>
      <p:ext uri="{BB962C8B-B14F-4D97-AF65-F5344CB8AC3E}">
        <p14:creationId xmlns:p14="http://schemas.microsoft.com/office/powerpoint/2010/main" val="58553899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2021/9/21</a:t>
            </a:fld>
            <a:endParaRPr lang="zh-CN" altLang="en-US" sz="2398">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398">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02567"/>
      </p:ext>
    </p:extLst>
  </p:cSld>
  <p:clrMapOvr>
    <a:masterClrMapping/>
  </p:clrMapOvr>
</p:sldLayout>
</file>

<file path=ppt/slideLayouts/slideLayout224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499542"/>
      </p:ext>
    </p:extLst>
  </p:cSld>
  <p:clrMapOvr>
    <a:masterClrMapping/>
  </p:clrMapOvr>
</p:sldLayout>
</file>

<file path=ppt/slideLayouts/slideLayout224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21689"/>
      </p:ext>
    </p:extLst>
  </p:cSld>
  <p:clrMapOvr>
    <a:masterClrMapping/>
  </p:clrMapOvr>
</p:sldLayout>
</file>

<file path=ppt/slideLayouts/slideLayout224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109226"/>
      </p:ext>
    </p:extLst>
  </p:cSld>
  <p:clrMapOvr>
    <a:masterClrMapping/>
  </p:clrMapOvr>
</p:sldLayout>
</file>

<file path=ppt/slideLayouts/slideLayout224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428960"/>
      </p:ext>
    </p:extLst>
  </p:cSld>
  <p:clrMapOvr>
    <a:masterClrMapping/>
  </p:clrMapOvr>
</p:sldLayout>
</file>

<file path=ppt/slideLayouts/slideLayout224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170049"/>
      </p:ext>
    </p:extLst>
  </p:cSld>
  <p:clrMapOvr>
    <a:masterClrMapping/>
  </p:clrMapOvr>
</p:sldLayout>
</file>

<file path=ppt/slideLayouts/slideLayout2245.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692916"/>
      </p:ext>
    </p:extLst>
  </p:cSld>
  <p:clrMapOvr>
    <a:masterClrMapping/>
  </p:clrMapOvr>
</p:sldLayout>
</file>

<file path=ppt/slideLayouts/slideLayout2246.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2247.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224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224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396"/>
      </p:ext>
    </p:extLst>
  </p:cSld>
  <p:clrMapOvr>
    <a:masterClrMapping/>
  </p:clrMapOvr>
  <p:transition spd="slow" advClick="0" advTm="4000">
    <p:comb/>
  </p:transition>
</p:sldLayout>
</file>

<file path=ppt/slideLayouts/slideLayout2250.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225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11448"/>
      </p:ext>
    </p:extLst>
  </p:cSld>
  <p:clrMapOvr>
    <a:masterClrMapping/>
  </p:clrMapOvr>
</p:sldLayout>
</file>

<file path=ppt/slideLayouts/slideLayout225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32115"/>
      </p:ext>
    </p:extLst>
  </p:cSld>
  <p:clrMapOvr>
    <a:masterClrMapping/>
  </p:clrMapOvr>
</p:sldLayout>
</file>

<file path=ppt/slideLayouts/slideLayout225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036839"/>
      </p:ext>
    </p:extLst>
  </p:cSld>
  <p:clrMapOvr>
    <a:masterClrMapping/>
  </p:clrMapOvr>
</p:sldLayout>
</file>

<file path=ppt/slideLayouts/slideLayout225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066596"/>
      </p:ext>
    </p:extLst>
  </p:cSld>
  <p:clrMapOvr>
    <a:masterClrMapping/>
  </p:clrMapOvr>
</p:sldLayout>
</file>

<file path=ppt/slideLayouts/slideLayout225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838691"/>
      </p:ext>
    </p:extLst>
  </p:cSld>
  <p:clrMapOvr>
    <a:masterClrMapping/>
  </p:clrMapOvr>
</p:sldLayout>
</file>

<file path=ppt/slideLayouts/slideLayout225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983540"/>
      </p:ext>
    </p:extLst>
  </p:cSld>
  <p:clrMapOvr>
    <a:masterClrMapping/>
  </p:clrMapOvr>
</p:sldLayout>
</file>

<file path=ppt/slideLayouts/slideLayout225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692810"/>
      </p:ext>
    </p:extLst>
  </p:cSld>
  <p:clrMapOvr>
    <a:masterClrMapping/>
  </p:clrMapOvr>
</p:sldLayout>
</file>

<file path=ppt/slideLayouts/slideLayout225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370965"/>
      </p:ext>
    </p:extLst>
  </p:cSld>
  <p:clrMapOvr>
    <a:masterClrMapping/>
  </p:clrMapOvr>
</p:sldLayout>
</file>

<file path=ppt/slideLayouts/slideLayout225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65106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828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6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230713"/>
      </p:ext>
    </p:extLst>
  </p:cSld>
  <p:clrMapOvr>
    <a:masterClrMapping/>
  </p:clrMapOvr>
</p:sldLayout>
</file>

<file path=ppt/slideLayouts/slideLayout226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017900"/>
      </p:ext>
    </p:extLst>
  </p:cSld>
  <p:clrMapOvr>
    <a:masterClrMapping/>
  </p:clrMapOvr>
</p:sldLayout>
</file>

<file path=ppt/slideLayouts/slideLayout226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896350"/>
      </p:ext>
    </p:extLst>
  </p:cSld>
  <p:clrMapOvr>
    <a:masterClrMapping/>
  </p:clrMapOvr>
</p:sldLayout>
</file>

<file path=ppt/slideLayouts/slideLayout2263.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67863"/>
      </p:ext>
    </p:extLst>
  </p:cSld>
  <p:clrMapOvr>
    <a:masterClrMapping/>
  </p:clrMapOvr>
</p:sldLayout>
</file>

<file path=ppt/slideLayouts/slideLayout2264.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643006"/>
      </p:ext>
    </p:extLst>
  </p:cSld>
  <p:clrMapOvr>
    <a:masterClrMapping/>
  </p:clrMapOvr>
</p:sldLayout>
</file>

<file path=ppt/slideLayouts/slideLayout2265.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20054"/>
      </p:ext>
    </p:extLst>
  </p:cSld>
  <p:clrMapOvr>
    <a:masterClrMapping/>
  </p:clrMapOvr>
</p:sldLayout>
</file>

<file path=ppt/slideLayouts/slideLayout2266.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841089"/>
      </p:ext>
    </p:extLst>
  </p:cSld>
  <p:clrMapOvr>
    <a:masterClrMapping/>
  </p:clrMapOvr>
</p:sldLayout>
</file>

<file path=ppt/slideLayouts/slideLayout2267.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395065"/>
      </p:ext>
    </p:extLst>
  </p:cSld>
  <p:clrMapOvr>
    <a:masterClrMapping/>
  </p:clrMapOvr>
</p:sldLayout>
</file>

<file path=ppt/slideLayouts/slideLayout226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781054"/>
      </p:ext>
    </p:extLst>
  </p:cSld>
  <p:clrMapOvr>
    <a:masterClrMapping/>
  </p:clrMapOvr>
</p:sldLayout>
</file>

<file path=ppt/slideLayouts/slideLayout2269.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0173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Tree>
    <p:extLst>
      <p:ext uri="{BB962C8B-B14F-4D97-AF65-F5344CB8AC3E}">
        <p14:creationId xmlns:p14="http://schemas.microsoft.com/office/powerpoint/2010/main" val="2552700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70.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107777"/>
      </p:ext>
    </p:extLst>
  </p:cSld>
  <p:clrMapOvr>
    <a:masterClrMapping/>
  </p:clrMapOvr>
</p:sldLayout>
</file>

<file path=ppt/slideLayouts/slideLayout2271.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205896"/>
      </p:ext>
    </p:extLst>
  </p:cSld>
  <p:clrMapOvr>
    <a:masterClrMapping/>
  </p:clrMapOvr>
</p:sldLayout>
</file>

<file path=ppt/slideLayouts/slideLayout2272.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26257375"/>
      </p:ext>
    </p:extLst>
  </p:cSld>
  <p:clrMapOvr>
    <a:masterClrMapping/>
  </p:clrMapOvr>
</p:sldLayout>
</file>

<file path=ppt/slideLayouts/slideLayout2273.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18362117"/>
      </p:ext>
    </p:extLst>
  </p:cSld>
  <p:clrMapOvr>
    <a:masterClrMapping/>
  </p:clrMapOvr>
</p:sldLayout>
</file>

<file path=ppt/slideLayouts/slideLayout2274.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69053099"/>
      </p:ext>
    </p:extLst>
  </p:cSld>
  <p:clrMapOvr>
    <a:masterClrMapping/>
  </p:clrMapOvr>
</p:sldLayout>
</file>

<file path=ppt/slideLayouts/slideLayout2275.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11293452"/>
      </p:ext>
    </p:extLst>
  </p:cSld>
  <p:clrMapOvr>
    <a:masterClrMapping/>
  </p:clrMapOvr>
</p:sldLayout>
</file>

<file path=ppt/slideLayouts/slideLayout2276.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2106599"/>
      </p:ext>
    </p:extLst>
  </p:cSld>
  <p:clrMapOvr>
    <a:masterClrMapping/>
  </p:clrMapOvr>
</p:sldLayout>
</file>

<file path=ppt/slideLayouts/slideLayout2277.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05131142"/>
      </p:ext>
    </p:extLst>
  </p:cSld>
  <p:clrMapOvr>
    <a:masterClrMapping/>
  </p:clrMapOvr>
</p:sldLayout>
</file>

<file path=ppt/slideLayouts/slideLayout2278.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2279.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84534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759210"/>
      </p:ext>
    </p:extLst>
  </p:cSld>
  <p:clrMapOvr>
    <a:masterClrMapping/>
  </p:clrMapOvr>
</p:sldLayout>
</file>

<file path=ppt/slideLayouts/slideLayout2280.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2281.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063587"/>
      </p:ext>
    </p:extLst>
  </p:cSld>
  <p:clrMapOvr>
    <a:masterClrMapping/>
  </p:clrMapOvr>
</p:sldLayout>
</file>

<file path=ppt/slideLayouts/slideLayout2282.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2283.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29248"/>
      </p:ext>
    </p:extLst>
  </p:cSld>
  <p:clrMapOvr>
    <a:masterClrMapping/>
  </p:clrMapOvr>
</p:sldLayout>
</file>

<file path=ppt/slideLayouts/slideLayout2284.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2285.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44254"/>
      </p:ext>
    </p:extLst>
  </p:cSld>
  <p:clrMapOvr>
    <a:masterClrMapping/>
  </p:clrMapOvr>
</p:sldLayout>
</file>

<file path=ppt/slideLayouts/slideLayout2286.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2287.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495377"/>
      </p:ext>
    </p:extLst>
  </p:cSld>
  <p:clrMapOvr>
    <a:masterClrMapping/>
  </p:clrMapOvr>
</p:sldLayout>
</file>

<file path=ppt/slideLayouts/slideLayout2288.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2842"/>
      </p:ext>
    </p:extLst>
  </p:cSld>
  <p:clrMapOvr>
    <a:masterClrMapping/>
  </p:clrMapOvr>
</p:sldLayout>
</file>

<file path=ppt/slideLayouts/slideLayout2289.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68554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34213"/>
      </p:ext>
    </p:extLst>
  </p:cSld>
  <p:clrMapOvr>
    <a:masterClrMapping/>
  </p:clrMapOvr>
  <p:timing>
    <p:tnLst>
      <p:par>
        <p:cTn id="1" dur="indefinite" restart="never" nodeType="tmRoot"/>
      </p:par>
    </p:tnLst>
  </p:timing>
</p:sldLayout>
</file>

<file path=ppt/slideLayouts/slideLayout2290.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89685200"/>
      </p:ext>
    </p:extLst>
  </p:cSld>
  <p:clrMapOvr>
    <a:masterClrMapping/>
  </p:clrMapOvr>
</p:sldLayout>
</file>

<file path=ppt/slideLayouts/slideLayout2291.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6937443"/>
      </p:ext>
    </p:extLst>
  </p:cSld>
  <p:clrMapOvr>
    <a:masterClrMapping/>
  </p:clrMapOvr>
</p:sldLayout>
</file>

<file path=ppt/slideLayouts/slideLayout2292.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23047986"/>
      </p:ext>
    </p:extLst>
  </p:cSld>
  <p:clrMapOvr>
    <a:masterClrMapping/>
  </p:clrMapOvr>
</p:sldLayout>
</file>

<file path=ppt/slideLayouts/slideLayout2293.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09102037"/>
      </p:ext>
    </p:extLst>
  </p:cSld>
  <p:clrMapOvr>
    <a:masterClrMapping/>
  </p:clrMapOvr>
</p:sldLayout>
</file>

<file path=ppt/slideLayouts/slideLayout2294.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9499132"/>
      </p:ext>
    </p:extLst>
  </p:cSld>
  <p:clrMapOvr>
    <a:masterClrMapping/>
  </p:clrMapOvr>
</p:sldLayout>
</file>

<file path=ppt/slideLayouts/slideLayout2295.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2296.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878409"/>
      </p:ext>
    </p:extLst>
  </p:cSld>
  <p:clrMapOvr>
    <a:masterClrMapping/>
  </p:clrMapOvr>
</p:sldLayout>
</file>

<file path=ppt/slideLayouts/slideLayout2297.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2298.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047084"/>
      </p:ext>
    </p:extLst>
  </p:cSld>
  <p:clrMapOvr>
    <a:masterClrMapping/>
  </p:clrMapOvr>
</p:sldLayout>
</file>

<file path=ppt/slideLayouts/slideLayout2299.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776732"/>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2021/9/21</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197499"/>
      </p:ext>
    </p:extLst>
  </p:cSld>
  <p:clrMapOvr>
    <a:masterClrMapping/>
  </p:clrMapOvr>
  <p:transition spd="slow" advTm="3000">
    <p:random/>
  </p:transition>
</p:sldLayout>
</file>

<file path=ppt/slideLayouts/slideLayout2300.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680027"/>
      </p:ext>
    </p:extLst>
  </p:cSld>
  <p:clrMapOvr>
    <a:masterClrMapping/>
  </p:clrMapOvr>
</p:sldLayout>
</file>

<file path=ppt/slideLayouts/slideLayout2301.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2302.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866962"/>
      </p:ext>
    </p:extLst>
  </p:cSld>
  <p:clrMapOvr>
    <a:masterClrMapping/>
  </p:clrMapOvr>
</p:sldLayout>
</file>

<file path=ppt/slideLayouts/slideLayout2303.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2304.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885619"/>
      </p:ext>
    </p:extLst>
  </p:cSld>
  <p:clrMapOvr>
    <a:masterClrMapping/>
  </p:clrMapOvr>
</p:sldLayout>
</file>

<file path=ppt/slideLayouts/slideLayout2305.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2306.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230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038916"/>
      </p:ext>
    </p:extLst>
  </p:cSld>
  <p:clrMapOvr>
    <a:masterClrMapping/>
  </p:clrMapOvr>
</p:sldLayout>
</file>

<file path=ppt/slideLayouts/slideLayout230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298044"/>
      </p:ext>
    </p:extLst>
  </p:cSld>
  <p:clrMapOvr>
    <a:masterClrMapping/>
  </p:clrMapOvr>
</p:sldLayout>
</file>

<file path=ppt/slideLayouts/slideLayout2309.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0831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747965"/>
      </p:ext>
    </p:extLst>
  </p:cSld>
  <p:clrMapOvr>
    <a:masterClrMapping/>
  </p:clrMapOvr>
</p:sldLayout>
</file>

<file path=ppt/slideLayouts/slideLayout2310.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2311.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231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703465"/>
      </p:ext>
    </p:extLst>
  </p:cSld>
  <p:clrMapOvr>
    <a:masterClrMapping/>
  </p:clrMapOvr>
  <p:transition spd="slow" advClick="0" advTm="0">
    <p:random/>
  </p:transition>
</p:sldLayout>
</file>

<file path=ppt/slideLayouts/slideLayout2313.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2314.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2315.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767233"/>
      </p:ext>
    </p:extLst>
  </p:cSld>
  <p:clrMapOvr>
    <a:masterClrMapping/>
  </p:clrMapOvr>
</p:sldLayout>
</file>

<file path=ppt/slideLayouts/slideLayout2316.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2317.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238751"/>
      </p:ext>
    </p:extLst>
  </p:cSld>
  <p:clrMapOvr>
    <a:masterClrMapping/>
  </p:clrMapOvr>
</p:sldLayout>
</file>

<file path=ppt/slideLayouts/slideLayout2318.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2319.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11260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835452"/>
      </p:ext>
    </p:extLst>
  </p:cSld>
  <p:clrMapOvr>
    <a:masterClrMapping/>
  </p:clrMapOvr>
</p:sldLayout>
</file>

<file path=ppt/slideLayouts/slideLayout2320.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2321.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291591"/>
      </p:ext>
    </p:extLst>
  </p:cSld>
  <p:clrMapOvr>
    <a:masterClrMapping/>
  </p:clrMapOvr>
</p:sldLayout>
</file>

<file path=ppt/slideLayouts/slideLayout2322.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2323.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171230"/>
      </p:ext>
    </p:extLst>
  </p:cSld>
  <p:clrMapOvr>
    <a:masterClrMapping/>
  </p:clrMapOvr>
</p:sldLayout>
</file>

<file path=ppt/slideLayouts/slideLayout232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232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428224"/>
      </p:ext>
    </p:extLst>
  </p:cSld>
  <p:clrMapOvr>
    <a:masterClrMapping/>
  </p:clrMapOvr>
  <p:transition spd="slow" advTm="3000"/>
</p:sldLayout>
</file>

<file path=ppt/slideLayouts/slideLayout232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108723"/>
      </p:ext>
    </p:extLst>
  </p:cSld>
  <p:clrMapOvr>
    <a:masterClrMapping/>
  </p:clrMapOvr>
  <p:transition spd="slow" advTm="3000"/>
</p:sldLayout>
</file>

<file path=ppt/slideLayouts/slideLayout232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386272"/>
      </p:ext>
    </p:extLst>
  </p:cSld>
  <p:clrMapOvr>
    <a:masterClrMapping/>
  </p:clrMapOvr>
  <p:transition spd="slow" advTm="3000"/>
</p:sldLayout>
</file>

<file path=ppt/slideLayouts/slideLayout2328.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232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119558"/>
      </p:ext>
    </p:extLst>
  </p:cSld>
  <p:clrMapOvr>
    <a:masterClrMapping/>
  </p:clrMapOvr>
  <p:transition spd="slow" advTm="3000"/>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090473"/>
      </p:ext>
    </p:extLst>
  </p:cSld>
  <p:clrMapOvr>
    <a:masterClrMapping/>
  </p:clrMapOvr>
</p:sldLayout>
</file>

<file path=ppt/slideLayouts/slideLayout233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523104"/>
      </p:ext>
    </p:extLst>
  </p:cSld>
  <p:clrMapOvr>
    <a:masterClrMapping/>
  </p:clrMapOvr>
  <p:transition spd="slow" advTm="3000"/>
</p:sldLayout>
</file>

<file path=ppt/slideLayouts/slideLayout233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319664"/>
      </p:ext>
    </p:extLst>
  </p:cSld>
  <p:clrMapOvr>
    <a:masterClrMapping/>
  </p:clrMapOvr>
  <p:transition spd="slow" advTm="3000"/>
</p:sldLayout>
</file>

<file path=ppt/slideLayouts/slideLayout2332.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2333.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2334.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366693"/>
      </p:ext>
    </p:extLst>
  </p:cSld>
  <p:clrMapOvr>
    <a:masterClrMapping/>
  </p:clrMapOvr>
</p:sldLayout>
</file>

<file path=ppt/slideLayouts/slideLayout2335.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912296"/>
      </p:ext>
    </p:extLst>
  </p:cSld>
  <p:clrMapOvr>
    <a:masterClrMapping/>
  </p:clrMapOvr>
</p:sldLayout>
</file>

<file path=ppt/slideLayouts/slideLayout2336.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488483"/>
      </p:ext>
    </p:extLst>
  </p:cSld>
  <p:clrMapOvr>
    <a:masterClrMapping/>
  </p:clrMapOvr>
</p:sldLayout>
</file>

<file path=ppt/slideLayouts/slideLayout2337.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62702"/>
      </p:ext>
    </p:extLst>
  </p:cSld>
  <p:clrMapOvr>
    <a:masterClrMapping/>
  </p:clrMapOvr>
</p:sldLayout>
</file>

<file path=ppt/slideLayouts/slideLayout2338.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435540"/>
      </p:ext>
    </p:extLst>
  </p:cSld>
  <p:clrMapOvr>
    <a:masterClrMapping/>
  </p:clrMapOvr>
</p:sldLayout>
</file>

<file path=ppt/slideLayouts/slideLayout2339.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4518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137071"/>
      </p:ext>
    </p:extLst>
  </p:cSld>
  <p:clrMapOvr>
    <a:masterClrMapping/>
  </p:clrMapOvr>
</p:sldLayout>
</file>

<file path=ppt/slideLayouts/slideLayout2340.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377263"/>
      </p:ext>
    </p:extLst>
  </p:cSld>
  <p:clrMapOvr>
    <a:masterClrMapping/>
  </p:clrMapOvr>
</p:sldLayout>
</file>

<file path=ppt/slideLayouts/slideLayout2341.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533595"/>
      </p:ext>
    </p:extLst>
  </p:cSld>
  <p:clrMapOvr>
    <a:masterClrMapping/>
  </p:clrMapOvr>
</p:sldLayout>
</file>

<file path=ppt/slideLayouts/slideLayout2342.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234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764254"/>
      </p:ext>
    </p:extLst>
  </p:cSld>
  <p:clrMapOvr>
    <a:masterClrMapping/>
  </p:clrMapOvr>
  <p:transition spd="slow" advTm="3000"/>
</p:sldLayout>
</file>

<file path=ppt/slideLayouts/slideLayout234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552743"/>
      </p:ext>
    </p:extLst>
  </p:cSld>
  <p:clrMapOvr>
    <a:masterClrMapping/>
  </p:clrMapOvr>
  <p:transition spd="slow" advTm="3000"/>
</p:sldLayout>
</file>

<file path=ppt/slideLayouts/slideLayout2345.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865145"/>
      </p:ext>
    </p:extLst>
  </p:cSld>
  <p:clrMapOvr>
    <a:masterClrMapping/>
  </p:clrMapOvr>
  <p:transition spd="slow" advTm="3000"/>
</p:sldLayout>
</file>

<file path=ppt/slideLayouts/slideLayout234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481791"/>
      </p:ext>
    </p:extLst>
  </p:cSld>
  <p:clrMapOvr>
    <a:masterClrMapping/>
  </p:clrMapOvr>
  <p:transition spd="slow" advTm="3000"/>
</p:sldLayout>
</file>

<file path=ppt/slideLayouts/slideLayout2347.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2348.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93380"/>
      </p:ext>
    </p:extLst>
  </p:cSld>
  <p:clrMapOvr>
    <a:masterClrMapping/>
  </p:clrMapOvr>
  <p:transition spd="slow" advTm="3000"/>
</p:sldLayout>
</file>

<file path=ppt/slideLayouts/slideLayout2349.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979349"/>
      </p:ext>
    </p:extLst>
  </p:cSld>
  <p:clrMapOvr>
    <a:masterClrMapping/>
  </p:clrMapOvr>
  <p:transition spd="slow" advTm="3000"/>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293227"/>
      </p:ext>
    </p:extLst>
  </p:cSld>
  <p:clrMapOvr>
    <a:masterClrMapping/>
  </p:clrMapOvr>
</p:sldLayout>
</file>

<file path=ppt/slideLayouts/slideLayout2350.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492607"/>
      </p:ext>
    </p:extLst>
  </p:cSld>
  <p:clrMapOvr>
    <a:masterClrMapping/>
  </p:clrMapOvr>
  <p:transition spd="slow" advTm="3000"/>
</p:sldLayout>
</file>

<file path=ppt/slideLayouts/slideLayout2351.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235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2353.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05865"/>
      </p:ext>
    </p:extLst>
  </p:cSld>
  <p:clrMapOvr>
    <a:masterClrMapping/>
  </p:clrMapOvr>
</p:sldLayout>
</file>

<file path=ppt/slideLayouts/slideLayout2354.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761615"/>
      </p:ext>
    </p:extLst>
  </p:cSld>
  <p:clrMapOvr>
    <a:masterClrMapping/>
  </p:clrMapOvr>
</p:sldLayout>
</file>

<file path=ppt/slideLayouts/slideLayout2355.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395660"/>
      </p:ext>
    </p:extLst>
  </p:cSld>
  <p:clrMapOvr>
    <a:masterClrMapping/>
  </p:clrMapOvr>
</p:sldLayout>
</file>

<file path=ppt/slideLayouts/slideLayout2356.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324086"/>
      </p:ext>
    </p:extLst>
  </p:cSld>
  <p:clrMapOvr>
    <a:masterClrMapping/>
  </p:clrMapOvr>
</p:sldLayout>
</file>

<file path=ppt/slideLayouts/slideLayout2357.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75971"/>
      </p:ext>
    </p:extLst>
  </p:cSld>
  <p:clrMapOvr>
    <a:masterClrMapping/>
  </p:clrMapOvr>
</p:sldLayout>
</file>

<file path=ppt/slideLayouts/slideLayout2358.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836270"/>
      </p:ext>
    </p:extLst>
  </p:cSld>
  <p:clrMapOvr>
    <a:masterClrMapping/>
  </p:clrMapOvr>
</p:sldLayout>
</file>

<file path=ppt/slideLayouts/slideLayout2359.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29452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593810"/>
      </p:ext>
    </p:extLst>
  </p:cSld>
  <p:clrMapOvr>
    <a:masterClrMapping/>
  </p:clrMapOvr>
</p:sldLayout>
</file>

<file path=ppt/slideLayouts/slideLayout2360.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780205"/>
      </p:ext>
    </p:extLst>
  </p:cSld>
  <p:clrMapOvr>
    <a:masterClrMapping/>
  </p:clrMapOvr>
</p:sldLayout>
</file>

<file path=ppt/slideLayouts/slideLayout2361.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2362.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049086"/>
      </p:ext>
    </p:extLst>
  </p:cSld>
  <p:clrMapOvr>
    <a:masterClrMapping/>
  </p:clrMapOvr>
  <p:transition spd="slow" advTm="3000"/>
</p:sldLayout>
</file>

<file path=ppt/slideLayouts/slideLayout2363.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262834"/>
      </p:ext>
    </p:extLst>
  </p:cSld>
  <p:clrMapOvr>
    <a:masterClrMapping/>
  </p:clrMapOvr>
  <p:transition spd="slow" advTm="3000"/>
</p:sldLayout>
</file>

<file path=ppt/slideLayouts/slideLayout2364.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046989"/>
      </p:ext>
    </p:extLst>
  </p:cSld>
  <p:clrMapOvr>
    <a:masterClrMapping/>
  </p:clrMapOvr>
  <p:transition spd="slow" advTm="3000"/>
</p:sldLayout>
</file>

<file path=ppt/slideLayouts/slideLayout2365.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102296"/>
      </p:ext>
    </p:extLst>
  </p:cSld>
  <p:clrMapOvr>
    <a:masterClrMapping/>
  </p:clrMapOvr>
  <p:transition spd="slow" advTm="3000"/>
</p:sldLayout>
</file>

<file path=ppt/slideLayouts/slideLayout2366.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2367.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909778"/>
      </p:ext>
    </p:extLst>
  </p:cSld>
  <p:clrMapOvr>
    <a:masterClrMapping/>
  </p:clrMapOvr>
  <p:transition spd="slow" advTm="3000"/>
</p:sldLayout>
</file>

<file path=ppt/slideLayouts/slideLayout2368.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16120"/>
      </p:ext>
    </p:extLst>
  </p:cSld>
  <p:clrMapOvr>
    <a:masterClrMapping/>
  </p:clrMapOvr>
  <p:transition spd="slow" advTm="3000"/>
</p:sldLayout>
</file>

<file path=ppt/slideLayouts/slideLayout2369.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127924"/>
      </p:ext>
    </p:extLst>
  </p:cSld>
  <p:clrMapOvr>
    <a:masterClrMapping/>
  </p:clrMapOvr>
  <p:transition spd="slow" advTm="3000"/>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018034"/>
      </p:ext>
    </p:extLst>
  </p:cSld>
  <p:clrMapOvr>
    <a:masterClrMapping/>
  </p:clrMapOvr>
</p:sldLayout>
</file>

<file path=ppt/slideLayouts/slideLayout2370.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2371.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2372.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287720"/>
      </p:ext>
    </p:extLst>
  </p:cSld>
  <p:clrMapOvr>
    <a:masterClrMapping/>
  </p:clrMapOvr>
</p:sldLayout>
</file>

<file path=ppt/slideLayouts/slideLayout2373.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807438"/>
      </p:ext>
    </p:extLst>
  </p:cSld>
  <p:clrMapOvr>
    <a:masterClrMapping/>
  </p:clrMapOvr>
</p:sldLayout>
</file>

<file path=ppt/slideLayouts/slideLayout2374.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48566"/>
      </p:ext>
    </p:extLst>
  </p:cSld>
  <p:clrMapOvr>
    <a:masterClrMapping/>
  </p:clrMapOvr>
</p:sldLayout>
</file>

<file path=ppt/slideLayouts/slideLayout2375.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891251"/>
      </p:ext>
    </p:extLst>
  </p:cSld>
  <p:clrMapOvr>
    <a:masterClrMapping/>
  </p:clrMapOvr>
</p:sldLayout>
</file>

<file path=ppt/slideLayouts/slideLayout2376.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462730"/>
      </p:ext>
    </p:extLst>
  </p:cSld>
  <p:clrMapOvr>
    <a:masterClrMapping/>
  </p:clrMapOvr>
</p:sldLayout>
</file>

<file path=ppt/slideLayouts/slideLayout2377.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018115"/>
      </p:ext>
    </p:extLst>
  </p:cSld>
  <p:clrMapOvr>
    <a:masterClrMapping/>
  </p:clrMapOvr>
</p:sldLayout>
</file>

<file path=ppt/slideLayouts/slideLayout2378.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407281"/>
      </p:ext>
    </p:extLst>
  </p:cSld>
  <p:clrMapOvr>
    <a:masterClrMapping/>
  </p:clrMapOvr>
</p:sldLayout>
</file>

<file path=ppt/slideLayouts/slideLayout2379.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2051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354230"/>
      </p:ext>
    </p:extLst>
  </p:cSld>
  <p:clrMapOvr>
    <a:masterClrMapping/>
  </p:clrMapOvr>
</p:sldLayout>
</file>

<file path=ppt/slideLayouts/slideLayout238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2381.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2382.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87155"/>
      </p:ext>
    </p:extLst>
  </p:cSld>
  <p:clrMapOvr>
    <a:masterClrMapping/>
  </p:clrMapOvr>
</p:sldLayout>
</file>

<file path=ppt/slideLayouts/slideLayout2383.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861579"/>
      </p:ext>
    </p:extLst>
  </p:cSld>
  <p:clrMapOvr>
    <a:masterClrMapping/>
  </p:clrMapOvr>
</p:sldLayout>
</file>

<file path=ppt/slideLayouts/slideLayout2384.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84957"/>
      </p:ext>
    </p:extLst>
  </p:cSld>
  <p:clrMapOvr>
    <a:masterClrMapping/>
  </p:clrMapOvr>
</p:sldLayout>
</file>

<file path=ppt/slideLayouts/slideLayout2385.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752713"/>
      </p:ext>
    </p:extLst>
  </p:cSld>
  <p:clrMapOvr>
    <a:masterClrMapping/>
  </p:clrMapOvr>
</p:sldLayout>
</file>

<file path=ppt/slideLayouts/slideLayout2386.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997205"/>
      </p:ext>
    </p:extLst>
  </p:cSld>
  <p:clrMapOvr>
    <a:masterClrMapping/>
  </p:clrMapOvr>
</p:sldLayout>
</file>

<file path=ppt/slideLayouts/slideLayout2387.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086601"/>
      </p:ext>
    </p:extLst>
  </p:cSld>
  <p:clrMapOvr>
    <a:masterClrMapping/>
  </p:clrMapOvr>
</p:sldLayout>
</file>

<file path=ppt/slideLayouts/slideLayout2388.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47381"/>
      </p:ext>
    </p:extLst>
  </p:cSld>
  <p:clrMapOvr>
    <a:masterClrMapping/>
  </p:clrMapOvr>
</p:sldLayout>
</file>

<file path=ppt/slideLayouts/slideLayout2389.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0328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2021/9/21</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592819"/>
      </p:ext>
    </p:extLst>
  </p:cSld>
  <p:clrMapOvr>
    <a:masterClrMapping/>
  </p:clrMapOvr>
  <p:transition spd="slow" advTm="3000">
    <p:random/>
  </p:transition>
</p:sldLayout>
</file>

<file path=ppt/slideLayouts/slideLayout2390.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239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87703"/>
      </p:ext>
    </p:extLst>
  </p:cSld>
  <p:clrMapOvr>
    <a:masterClrMapping/>
  </p:clrMapOvr>
</p:sldLayout>
</file>

<file path=ppt/slideLayouts/slideLayout239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761152"/>
      </p:ext>
    </p:extLst>
  </p:cSld>
  <p:clrMapOvr>
    <a:masterClrMapping/>
  </p:clrMapOvr>
</p:sldLayout>
</file>

<file path=ppt/slideLayouts/slideLayout239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66120"/>
      </p:ext>
    </p:extLst>
  </p:cSld>
  <p:clrMapOvr>
    <a:masterClrMapping/>
  </p:clrMapOvr>
</p:sldLayout>
</file>

<file path=ppt/slideLayouts/slideLayout239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716451"/>
      </p:ext>
    </p:extLst>
  </p:cSld>
  <p:clrMapOvr>
    <a:masterClrMapping/>
  </p:clrMapOvr>
</p:sldLayout>
</file>

<file path=ppt/slideLayouts/slideLayout239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259389"/>
      </p:ext>
    </p:extLst>
  </p:cSld>
  <p:clrMapOvr>
    <a:masterClrMapping/>
  </p:clrMapOvr>
</p:sldLayout>
</file>

<file path=ppt/slideLayouts/slideLayout2396.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777806"/>
      </p:ext>
    </p:extLst>
  </p:cSld>
  <p:clrMapOvr>
    <a:masterClrMapping/>
  </p:clrMapOvr>
</p:sldLayout>
</file>

<file path=ppt/slideLayouts/slideLayout2397.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784611"/>
      </p:ext>
    </p:extLst>
  </p:cSld>
  <p:clrMapOvr>
    <a:masterClrMapping/>
  </p:clrMapOvr>
</p:sldLayout>
</file>

<file path=ppt/slideLayouts/slideLayout2398.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881228"/>
      </p:ext>
    </p:extLst>
  </p:cSld>
  <p:clrMapOvr>
    <a:masterClrMapping/>
  </p:clrMapOvr>
</p:sldLayout>
</file>

<file path=ppt/slideLayouts/slideLayout239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555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057966"/>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504915"/>
      </p:ext>
    </p:extLst>
  </p:cSld>
  <p:clrMapOvr>
    <a:masterClrMapping/>
  </p:clrMapOvr>
</p:sldLayout>
</file>

<file path=ppt/slideLayouts/slideLayout240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66701"/>
      </p:ext>
    </p:extLst>
  </p:cSld>
  <p:clrMapOvr>
    <a:masterClrMapping/>
  </p:clrMapOvr>
</p:sldLayout>
</file>

<file path=ppt/slideLayouts/slideLayout240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124046"/>
      </p:ext>
    </p:extLst>
  </p:cSld>
  <p:clrMapOvr>
    <a:masterClrMapping/>
  </p:clrMapOvr>
</p:sldLayout>
</file>

<file path=ppt/slideLayouts/slideLayout2402.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004887"/>
      </p:ext>
    </p:extLst>
  </p:cSld>
  <p:clrMapOvr>
    <a:masterClrMapping/>
  </p:clrMapOvr>
</p:sldLayout>
</file>

<file path=ppt/slideLayouts/slideLayout2403.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147507"/>
      </p:ext>
    </p:extLst>
  </p:cSld>
  <p:clrMapOvr>
    <a:masterClrMapping/>
  </p:clrMapOvr>
</p:sldLayout>
</file>

<file path=ppt/slideLayouts/slideLayout2404.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851885"/>
      </p:ext>
    </p:extLst>
  </p:cSld>
  <p:clrMapOvr>
    <a:masterClrMapping/>
  </p:clrMapOvr>
</p:sldLayout>
</file>

<file path=ppt/slideLayouts/slideLayout2405.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635131"/>
      </p:ext>
    </p:extLst>
  </p:cSld>
  <p:clrMapOvr>
    <a:masterClrMapping/>
  </p:clrMapOvr>
</p:sldLayout>
</file>

<file path=ppt/slideLayouts/slideLayout2406.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48156"/>
      </p:ext>
    </p:extLst>
  </p:cSld>
  <p:clrMapOvr>
    <a:masterClrMapping/>
  </p:clrMapOvr>
</p:sldLayout>
</file>

<file path=ppt/slideLayouts/slideLayout2407.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123201"/>
      </p:ext>
    </p:extLst>
  </p:cSld>
  <p:clrMapOvr>
    <a:masterClrMapping/>
  </p:clrMapOvr>
</p:sldLayout>
</file>

<file path=ppt/slideLayouts/slideLayout2408.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983893"/>
      </p:ext>
    </p:extLst>
  </p:cSld>
  <p:clrMapOvr>
    <a:masterClrMapping/>
  </p:clrMapOvr>
</p:sldLayout>
</file>

<file path=ppt/slideLayouts/slideLayout2409.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6655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695564"/>
      </p:ext>
    </p:extLst>
  </p:cSld>
  <p:clrMapOvr>
    <a:masterClrMapping/>
  </p:clrMapOvr>
</p:sldLayout>
</file>

<file path=ppt/slideLayouts/slideLayout2410.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009653"/>
      </p:ext>
    </p:extLst>
  </p:cSld>
  <p:clrMapOvr>
    <a:masterClrMapping/>
  </p:clrMapOvr>
</p:sldLayout>
</file>

<file path=ppt/slideLayouts/slideLayout2411.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577024"/>
      </p:ext>
    </p:extLst>
  </p:cSld>
  <p:clrMapOvr>
    <a:masterClrMapping/>
  </p:clrMapOvr>
</p:sldLayout>
</file>

<file path=ppt/slideLayouts/slideLayout2412.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1894996"/>
      </p:ext>
    </p:extLst>
  </p:cSld>
  <p:clrMapOvr>
    <a:masterClrMapping/>
  </p:clrMapOvr>
</p:sldLayout>
</file>

<file path=ppt/slideLayouts/slideLayout2413.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49232119"/>
      </p:ext>
    </p:extLst>
  </p:cSld>
  <p:clrMapOvr>
    <a:masterClrMapping/>
  </p:clrMapOvr>
</p:sldLayout>
</file>

<file path=ppt/slideLayouts/slideLayout2414.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86309903"/>
      </p:ext>
    </p:extLst>
  </p:cSld>
  <p:clrMapOvr>
    <a:masterClrMapping/>
  </p:clrMapOvr>
</p:sldLayout>
</file>

<file path=ppt/slideLayouts/slideLayout2415.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64495044"/>
      </p:ext>
    </p:extLst>
  </p:cSld>
  <p:clrMapOvr>
    <a:masterClrMapping/>
  </p:clrMapOvr>
</p:sldLayout>
</file>

<file path=ppt/slideLayouts/slideLayout2416.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7710179"/>
      </p:ext>
    </p:extLst>
  </p:cSld>
  <p:clrMapOvr>
    <a:masterClrMapping/>
  </p:clrMapOvr>
</p:sldLayout>
</file>

<file path=ppt/slideLayouts/slideLayout2417.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18734579"/>
      </p:ext>
    </p:extLst>
  </p:cSld>
  <p:clrMapOvr>
    <a:masterClrMapping/>
  </p:clrMapOvr>
</p:sldLayout>
</file>

<file path=ppt/slideLayouts/slideLayout2418.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241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695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94921"/>
      </p:ext>
    </p:extLst>
  </p:cSld>
  <p:clrMapOvr>
    <a:masterClrMapping/>
  </p:clrMapOvr>
</p:sldLayout>
</file>

<file path=ppt/slideLayouts/slideLayout2420.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242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336439"/>
      </p:ext>
    </p:extLst>
  </p:cSld>
  <p:clrMapOvr>
    <a:masterClrMapping/>
  </p:clrMapOvr>
</p:sldLayout>
</file>

<file path=ppt/slideLayouts/slideLayout2422.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242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40072"/>
      </p:ext>
    </p:extLst>
  </p:cSld>
  <p:clrMapOvr>
    <a:masterClrMapping/>
  </p:clrMapOvr>
</p:sldLayout>
</file>

<file path=ppt/slideLayouts/slideLayout2424.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242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288047"/>
      </p:ext>
    </p:extLst>
  </p:cSld>
  <p:clrMapOvr>
    <a:masterClrMapping/>
  </p:clrMapOvr>
</p:sldLayout>
</file>

<file path=ppt/slideLayouts/slideLayout2426.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242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21186"/>
      </p:ext>
    </p:extLst>
  </p:cSld>
  <p:clrMapOvr>
    <a:masterClrMapping/>
  </p:clrMapOvr>
</p:sldLayout>
</file>

<file path=ppt/slideLayouts/slideLayout2428.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084479"/>
      </p:ext>
    </p:extLst>
  </p:cSld>
  <p:clrMapOvr>
    <a:masterClrMapping/>
  </p:clrMapOvr>
</p:sldLayout>
</file>

<file path=ppt/slideLayouts/slideLayout2429.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6790028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003256"/>
      </p:ext>
    </p:extLst>
  </p:cSld>
  <p:clrMapOvr>
    <a:masterClrMapping/>
  </p:clrMapOvr>
</p:sldLayout>
</file>

<file path=ppt/slideLayouts/slideLayout2430.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3250005"/>
      </p:ext>
    </p:extLst>
  </p:cSld>
  <p:clrMapOvr>
    <a:masterClrMapping/>
  </p:clrMapOvr>
</p:sldLayout>
</file>

<file path=ppt/slideLayouts/slideLayout2431.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6823405"/>
      </p:ext>
    </p:extLst>
  </p:cSld>
  <p:clrMapOvr>
    <a:masterClrMapping/>
  </p:clrMapOvr>
</p:sldLayout>
</file>

<file path=ppt/slideLayouts/slideLayout2432.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0894394"/>
      </p:ext>
    </p:extLst>
  </p:cSld>
  <p:clrMapOvr>
    <a:masterClrMapping/>
  </p:clrMapOvr>
</p:sldLayout>
</file>

<file path=ppt/slideLayouts/slideLayout2433.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23413318"/>
      </p:ext>
    </p:extLst>
  </p:cSld>
  <p:clrMapOvr>
    <a:masterClrMapping/>
  </p:clrMapOvr>
</p:sldLayout>
</file>

<file path=ppt/slideLayouts/slideLayout2434.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45030000"/>
      </p:ext>
    </p:extLst>
  </p:cSld>
  <p:clrMapOvr>
    <a:masterClrMapping/>
  </p:clrMapOvr>
</p:sldLayout>
</file>

<file path=ppt/slideLayouts/slideLayout243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243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391144"/>
      </p:ext>
    </p:extLst>
  </p:cSld>
  <p:clrMapOvr>
    <a:masterClrMapping/>
  </p:clrMapOvr>
</p:sldLayout>
</file>

<file path=ppt/slideLayouts/slideLayout243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243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042795"/>
      </p:ext>
    </p:extLst>
  </p:cSld>
  <p:clrMapOvr>
    <a:masterClrMapping/>
  </p:clrMapOvr>
</p:sldLayout>
</file>

<file path=ppt/slideLayouts/slideLayout2439.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904873"/>
      </p:ext>
    </p:extLst>
  </p:cSld>
  <p:clrMapOvr>
    <a:masterClrMapping/>
  </p:clrMapOvr>
</p:sldLayout>
</file>

<file path=ppt/slideLayouts/slideLayout244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09391"/>
      </p:ext>
    </p:extLst>
  </p:cSld>
  <p:clrMapOvr>
    <a:masterClrMapping/>
  </p:clrMapOvr>
</p:sldLayout>
</file>

<file path=ppt/slideLayouts/slideLayout2441.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244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00308"/>
      </p:ext>
    </p:extLst>
  </p:cSld>
  <p:clrMapOvr>
    <a:masterClrMapping/>
  </p:clrMapOvr>
</p:sldLayout>
</file>

<file path=ppt/slideLayouts/slideLayout2443.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244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277863"/>
      </p:ext>
    </p:extLst>
  </p:cSld>
  <p:clrMapOvr>
    <a:masterClrMapping/>
  </p:clrMapOvr>
</p:sldLayout>
</file>

<file path=ppt/slideLayouts/slideLayout2445.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2446.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244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683460"/>
      </p:ext>
    </p:extLst>
  </p:cSld>
  <p:clrMapOvr>
    <a:masterClrMapping/>
  </p:clrMapOvr>
</p:sldLayout>
</file>

<file path=ppt/slideLayouts/slideLayout2448.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137220"/>
      </p:ext>
    </p:extLst>
  </p:cSld>
  <p:clrMapOvr>
    <a:masterClrMapping/>
  </p:clrMapOvr>
</p:sldLayout>
</file>

<file path=ppt/slideLayouts/slideLayout244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69046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831653"/>
      </p:ext>
    </p:extLst>
  </p:cSld>
  <p:clrMapOvr>
    <a:masterClrMapping/>
  </p:clrMapOvr>
</p:sldLayout>
</file>

<file path=ppt/slideLayouts/slideLayout2450.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2451.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245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05729"/>
      </p:ext>
    </p:extLst>
  </p:cSld>
  <p:clrMapOvr>
    <a:masterClrMapping/>
  </p:clrMapOvr>
  <p:transition spd="slow" advClick="0" advTm="0">
    <p:random/>
  </p:transition>
</p:sldLayout>
</file>

<file path=ppt/slideLayouts/slideLayout2453.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245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688739"/>
      </p:ext>
    </p:extLst>
  </p:cSld>
  <p:clrMapOvr>
    <a:masterClrMapping/>
  </p:clrMapOvr>
</p:sldLayout>
</file>

<file path=ppt/slideLayouts/slideLayout2455.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4386105"/>
      </p:ext>
    </p:extLst>
  </p:cSld>
  <p:clrMapOvr>
    <a:masterClrMapping/>
  </p:clrMapOvr>
</p:sldLayout>
</file>

<file path=ppt/slideLayouts/slideLayout2456.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609326"/>
      </p:ext>
    </p:extLst>
  </p:cSld>
  <p:clrMapOvr>
    <a:masterClrMapping/>
  </p:clrMapOvr>
</p:sldLayout>
</file>

<file path=ppt/slideLayouts/slideLayout2457.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580054"/>
      </p:ext>
    </p:extLst>
  </p:cSld>
  <p:clrMapOvr>
    <a:masterClrMapping/>
  </p:clrMapOvr>
</p:sldLayout>
</file>

<file path=ppt/slideLayouts/slideLayout2458.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51465"/>
      </p:ext>
    </p:extLst>
  </p:cSld>
  <p:clrMapOvr>
    <a:masterClrMapping/>
  </p:clrMapOvr>
</p:sldLayout>
</file>

<file path=ppt/slideLayouts/slideLayout2459.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45031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274152"/>
      </p:ext>
    </p:extLst>
  </p:cSld>
  <p:clrMapOvr>
    <a:masterClrMapping/>
  </p:clrMapOvr>
</p:sldLayout>
</file>

<file path=ppt/slideLayouts/slideLayout2460.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2461.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2462.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980200"/>
      </p:ext>
    </p:extLst>
  </p:cSld>
  <p:clrMapOvr>
    <a:masterClrMapping/>
  </p:clrMapOvr>
</p:sldLayout>
</file>

<file path=ppt/slideLayouts/slideLayout2463.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508996"/>
      </p:ext>
    </p:extLst>
  </p:cSld>
  <p:clrMapOvr>
    <a:masterClrMapping/>
  </p:clrMapOvr>
</p:sldLayout>
</file>

<file path=ppt/slideLayouts/slideLayout2464.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829528"/>
      </p:ext>
    </p:extLst>
  </p:cSld>
  <p:clrMapOvr>
    <a:masterClrMapping/>
  </p:clrMapOvr>
</p:sldLayout>
</file>

<file path=ppt/slideLayouts/slideLayout246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187995"/>
      </p:ext>
    </p:extLst>
  </p:cSld>
  <p:clrMapOvr>
    <a:masterClrMapping/>
  </p:clrMapOvr>
</p:sldLayout>
</file>

<file path=ppt/slideLayouts/slideLayout246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127346"/>
      </p:ext>
    </p:extLst>
  </p:cSld>
  <p:clrMapOvr>
    <a:masterClrMapping/>
  </p:clrMapOvr>
</p:sldLayout>
</file>

<file path=ppt/slideLayouts/slideLayout246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566387"/>
      </p:ext>
    </p:extLst>
  </p:cSld>
  <p:clrMapOvr>
    <a:masterClrMapping/>
  </p:clrMapOvr>
</p:sldLayout>
</file>

<file path=ppt/slideLayouts/slideLayout246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411073"/>
      </p:ext>
    </p:extLst>
  </p:cSld>
  <p:clrMapOvr>
    <a:masterClrMapping/>
  </p:clrMapOvr>
</p:sldLayout>
</file>

<file path=ppt/slideLayouts/slideLayout246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8965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125834"/>
      </p:ext>
    </p:extLst>
  </p:cSld>
  <p:clrMapOvr>
    <a:masterClrMapping/>
  </p:clrMapOvr>
</p:sldLayout>
</file>

<file path=ppt/slideLayouts/slideLayout2470.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617391"/>
      </p:ext>
    </p:extLst>
  </p:cSld>
  <p:clrMapOvr>
    <a:masterClrMapping/>
  </p:clrMapOvr>
</p:sldLayout>
</file>

<file path=ppt/slideLayouts/slideLayout2471.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178729"/>
      </p:ext>
    </p:extLst>
  </p:cSld>
  <p:clrMapOvr>
    <a:masterClrMapping/>
  </p:clrMapOvr>
</p:sldLayout>
</file>

<file path=ppt/slideLayouts/slideLayout2472.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91132"/>
      </p:ext>
    </p:extLst>
  </p:cSld>
  <p:clrMapOvr>
    <a:masterClrMapping/>
  </p:clrMapOvr>
</p:sldLayout>
</file>

<file path=ppt/slideLayouts/slideLayout247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462207"/>
      </p:ext>
    </p:extLst>
  </p:cSld>
  <p:clrMapOvr>
    <a:masterClrMapping/>
  </p:clrMapOvr>
</p:sldLayout>
</file>

<file path=ppt/slideLayouts/slideLayout247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036667"/>
      </p:ext>
    </p:extLst>
  </p:cSld>
  <p:clrMapOvr>
    <a:masterClrMapping/>
  </p:clrMapOvr>
</p:sldLayout>
</file>

<file path=ppt/slideLayouts/slideLayout247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066179"/>
      </p:ext>
    </p:extLst>
  </p:cSld>
  <p:clrMapOvr>
    <a:masterClrMapping/>
  </p:clrMapOvr>
</p:sldLayout>
</file>

<file path=ppt/slideLayouts/slideLayout2476.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909105"/>
      </p:ext>
    </p:extLst>
  </p:cSld>
  <p:clrMapOvr>
    <a:masterClrMapping/>
  </p:clrMapOvr>
</p:sldLayout>
</file>

<file path=ppt/slideLayouts/slideLayout2477.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7595"/>
      </p:ext>
    </p:extLst>
  </p:cSld>
  <p:clrMapOvr>
    <a:masterClrMapping/>
  </p:clrMapOvr>
</p:sldLayout>
</file>

<file path=ppt/slideLayouts/slideLayout2478.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21991"/>
      </p:ext>
    </p:extLst>
  </p:cSld>
  <p:clrMapOvr>
    <a:masterClrMapping/>
  </p:clrMapOvr>
</p:sldLayout>
</file>

<file path=ppt/slideLayouts/slideLayout2479.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63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2021/9/21</a:t>
            </a:fld>
            <a:endParaRPr lang="zh-CN" altLang="en-US" sz="2398">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398">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7605025"/>
      </p:ext>
    </p:extLst>
  </p:cSld>
  <p:clrMapOvr>
    <a:masterClrMapping/>
  </p:clrMapOvr>
</p:sldLayout>
</file>

<file path=ppt/slideLayouts/slideLayout2480.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992461"/>
      </p:ext>
    </p:extLst>
  </p:cSld>
  <p:clrMapOvr>
    <a:masterClrMapping/>
  </p:clrMapOvr>
</p:sldLayout>
</file>

<file path=ppt/slideLayouts/slideLayout2481.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69475"/>
      </p:ext>
    </p:extLst>
  </p:cSld>
  <p:clrMapOvr>
    <a:masterClrMapping/>
  </p:clrMapOvr>
</p:sldLayout>
</file>

<file path=ppt/slideLayouts/slideLayout2482.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237338"/>
      </p:ext>
    </p:extLst>
  </p:cSld>
  <p:clrMapOvr>
    <a:masterClrMapping/>
  </p:clrMapOvr>
</p:sldLayout>
</file>

<file path=ppt/slideLayouts/slideLayout2483.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282337"/>
      </p:ext>
    </p:extLst>
  </p:cSld>
  <p:clrMapOvr>
    <a:masterClrMapping/>
  </p:clrMapOvr>
</p:sldLayout>
</file>

<file path=ppt/slideLayouts/slideLayout2484.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167035"/>
      </p:ext>
    </p:extLst>
  </p:cSld>
  <p:clrMapOvr>
    <a:masterClrMapping/>
  </p:clrMapOvr>
</p:sldLayout>
</file>

<file path=ppt/slideLayouts/slideLayout2485.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510162"/>
      </p:ext>
    </p:extLst>
  </p:cSld>
  <p:clrMapOvr>
    <a:masterClrMapping/>
  </p:clrMapOvr>
</p:sldLayout>
</file>

<file path=ppt/slideLayouts/slideLayout2486.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4877039"/>
      </p:ext>
    </p:extLst>
  </p:cSld>
  <p:clrMapOvr>
    <a:masterClrMapping/>
  </p:clrMapOvr>
</p:sldLayout>
</file>

<file path=ppt/slideLayouts/slideLayout2487.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420031"/>
      </p:ext>
    </p:extLst>
  </p:cSld>
  <p:clrMapOvr>
    <a:masterClrMapping/>
  </p:clrMapOvr>
</p:sldLayout>
</file>

<file path=ppt/slideLayouts/slideLayout2488.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4390876"/>
      </p:ext>
    </p:extLst>
  </p:cSld>
  <p:clrMapOvr>
    <a:masterClrMapping/>
  </p:clrMapOvr>
</p:sldLayout>
</file>

<file path=ppt/slideLayouts/slideLayout2489.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1702309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870513"/>
      </p:ext>
    </p:extLst>
  </p:cSld>
  <p:clrMapOvr>
    <a:masterClrMapping/>
  </p:clrMapOvr>
  <p:transition spd="slow" advClick="0" advTm="4000">
    <p:comb/>
  </p:transition>
</p:sldLayout>
</file>

<file path=ppt/slideLayouts/slideLayout2490.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8410731"/>
      </p:ext>
    </p:extLst>
  </p:cSld>
  <p:clrMapOvr>
    <a:masterClrMapping/>
  </p:clrMapOvr>
</p:sldLayout>
</file>

<file path=ppt/slideLayouts/slideLayout2491.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9863436"/>
      </p:ext>
    </p:extLst>
  </p:cSld>
  <p:clrMapOvr>
    <a:masterClrMapping/>
  </p:clrMapOvr>
</p:sldLayout>
</file>

<file path=ppt/slideLayouts/slideLayout2492.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2493.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567487"/>
      </p:ext>
    </p:extLst>
  </p:cSld>
  <p:clrMapOvr>
    <a:masterClrMapping/>
  </p:clrMapOvr>
</p:sldLayout>
</file>

<file path=ppt/slideLayouts/slideLayout2494.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2495.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229430"/>
      </p:ext>
    </p:extLst>
  </p:cSld>
  <p:clrMapOvr>
    <a:masterClrMapping/>
  </p:clrMapOvr>
</p:sldLayout>
</file>

<file path=ppt/slideLayouts/slideLayout2496.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2497.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22906"/>
      </p:ext>
    </p:extLst>
  </p:cSld>
  <p:clrMapOvr>
    <a:masterClrMapping/>
  </p:clrMapOvr>
</p:sldLayout>
</file>

<file path=ppt/slideLayouts/slideLayout2498.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2499.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898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915612"/>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468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00.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2501.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37968"/>
      </p:ext>
    </p:extLst>
  </p:cSld>
  <p:clrMapOvr>
    <a:masterClrMapping/>
  </p:clrMapOvr>
</p:sldLayout>
</file>

<file path=ppt/slideLayouts/slideLayout2502.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33682"/>
      </p:ext>
    </p:extLst>
  </p:cSld>
  <p:clrMapOvr>
    <a:masterClrMapping/>
  </p:clrMapOvr>
</p:sldLayout>
</file>

<file path=ppt/slideLayouts/slideLayout2503.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91354127"/>
      </p:ext>
    </p:extLst>
  </p:cSld>
  <p:clrMapOvr>
    <a:masterClrMapping/>
  </p:clrMapOvr>
</p:sldLayout>
</file>

<file path=ppt/slideLayouts/slideLayout2504.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55634870"/>
      </p:ext>
    </p:extLst>
  </p:cSld>
  <p:clrMapOvr>
    <a:masterClrMapping/>
  </p:clrMapOvr>
</p:sldLayout>
</file>

<file path=ppt/slideLayouts/slideLayout2505.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6340229"/>
      </p:ext>
    </p:extLst>
  </p:cSld>
  <p:clrMapOvr>
    <a:masterClrMapping/>
  </p:clrMapOvr>
</p:sldLayout>
</file>

<file path=ppt/slideLayouts/slideLayout2506.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75267473"/>
      </p:ext>
    </p:extLst>
  </p:cSld>
  <p:clrMapOvr>
    <a:masterClrMapping/>
  </p:clrMapOvr>
</p:sldLayout>
</file>

<file path=ppt/slideLayouts/slideLayout2507.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2386474"/>
      </p:ext>
    </p:extLst>
  </p:cSld>
  <p:clrMapOvr>
    <a:masterClrMapping/>
  </p:clrMapOvr>
</p:sldLayout>
</file>

<file path=ppt/slideLayouts/slideLayout2508.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35890683"/>
      </p:ext>
    </p:extLst>
  </p:cSld>
  <p:clrMapOvr>
    <a:masterClrMapping/>
  </p:clrMapOvr>
</p:sldLayout>
</file>

<file path=ppt/slideLayouts/slideLayout2509.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Tree>
    <p:extLst>
      <p:ext uri="{BB962C8B-B14F-4D97-AF65-F5344CB8AC3E}">
        <p14:creationId xmlns:p14="http://schemas.microsoft.com/office/powerpoint/2010/main" val="1683093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10.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362146"/>
      </p:ext>
    </p:extLst>
  </p:cSld>
  <p:clrMapOvr>
    <a:masterClrMapping/>
  </p:clrMapOvr>
</p:sldLayout>
</file>

<file path=ppt/slideLayouts/slideLayout2511.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2512.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748214"/>
      </p:ext>
    </p:extLst>
  </p:cSld>
  <p:clrMapOvr>
    <a:masterClrMapping/>
  </p:clrMapOvr>
</p:sldLayout>
</file>

<file path=ppt/slideLayouts/slideLayout251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2514.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695023"/>
      </p:ext>
    </p:extLst>
  </p:cSld>
  <p:clrMapOvr>
    <a:masterClrMapping/>
  </p:clrMapOvr>
</p:sldLayout>
</file>

<file path=ppt/slideLayouts/slideLayout2515.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2516.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613697"/>
      </p:ext>
    </p:extLst>
  </p:cSld>
  <p:clrMapOvr>
    <a:masterClrMapping/>
  </p:clrMapOvr>
</p:sldLayout>
</file>

<file path=ppt/slideLayouts/slideLayout2517.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2518.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81153"/>
      </p:ext>
    </p:extLst>
  </p:cSld>
  <p:clrMapOvr>
    <a:masterClrMapping/>
  </p:clrMapOvr>
</p:sldLayout>
</file>

<file path=ppt/slideLayouts/slideLayout2519.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085264"/>
      </p:ext>
    </p:extLst>
  </p:cSld>
  <p:clrMapOvr>
    <a:masterClrMapping/>
  </p:clrMapOvr>
  <p:timing>
    <p:tnLst>
      <p:par>
        <p:cTn id="1" dur="indefinite" restart="never" nodeType="tmRoot"/>
      </p:par>
    </p:tnLst>
  </p:timing>
</p:sldLayout>
</file>

<file path=ppt/slideLayouts/slideLayout2520.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2521.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17946"/>
      </p:ext>
    </p:extLst>
  </p:cSld>
  <p:clrMapOvr>
    <a:masterClrMapping/>
  </p:clrMapOvr>
</p:sldLayout>
</file>

<file path=ppt/slideLayouts/slideLayout2522.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880801"/>
      </p:ext>
    </p:extLst>
  </p:cSld>
  <p:clrMapOvr>
    <a:masterClrMapping/>
  </p:clrMapOvr>
</p:sldLayout>
</file>

<file path=ppt/slideLayouts/slideLayout2523.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256861"/>
      </p:ext>
    </p:extLst>
  </p:cSld>
  <p:clrMapOvr>
    <a:masterClrMapping/>
  </p:clrMapOvr>
</p:sldLayout>
</file>

<file path=ppt/slideLayouts/slideLayout2524.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2525.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2526.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571055"/>
      </p:ext>
    </p:extLst>
  </p:cSld>
  <p:clrMapOvr>
    <a:masterClrMapping/>
  </p:clrMapOvr>
  <p:transition spd="slow" advClick="0" advTm="0">
    <p:random/>
  </p:transition>
</p:sldLayout>
</file>

<file path=ppt/slideLayouts/slideLayout2527.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2528.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2529.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52149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2021/9/21</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6775365"/>
      </p:ext>
    </p:extLst>
  </p:cSld>
  <p:clrMapOvr>
    <a:masterClrMapping/>
  </p:clrMapOvr>
  <p:transition spd="slow" advTm="3000">
    <p:random/>
  </p:transition>
</p:sldLayout>
</file>

<file path=ppt/slideLayouts/slideLayout2530.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2531.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981778"/>
      </p:ext>
    </p:extLst>
  </p:cSld>
  <p:clrMapOvr>
    <a:masterClrMapping/>
  </p:clrMapOvr>
</p:sldLayout>
</file>

<file path=ppt/slideLayouts/slideLayout253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2533.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41841"/>
      </p:ext>
    </p:extLst>
  </p:cSld>
  <p:clrMapOvr>
    <a:masterClrMapping/>
  </p:clrMapOvr>
</p:sldLayout>
</file>

<file path=ppt/slideLayouts/slideLayout2534.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2535.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443401"/>
      </p:ext>
    </p:extLst>
  </p:cSld>
  <p:clrMapOvr>
    <a:masterClrMapping/>
  </p:clrMapOvr>
</p:sldLayout>
</file>

<file path=ppt/slideLayouts/slideLayout253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2537.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826891"/>
      </p:ext>
    </p:extLst>
  </p:cSld>
  <p:clrMapOvr>
    <a:masterClrMapping/>
  </p:clrMapOvr>
</p:sldLayout>
</file>

<file path=ppt/slideLayouts/slideLayout2538.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98069"/>
      </p:ext>
    </p:extLst>
  </p:cSld>
  <p:clrMapOvr>
    <a:masterClrMapping/>
  </p:clrMapOvr>
</p:sldLayout>
</file>

<file path=ppt/slideLayouts/slideLayout2539.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6489784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892328"/>
      </p:ext>
    </p:extLst>
  </p:cSld>
  <p:clrMapOvr>
    <a:masterClrMapping/>
  </p:clrMapOvr>
</p:sldLayout>
</file>

<file path=ppt/slideLayouts/slideLayout2540.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62324729"/>
      </p:ext>
    </p:extLst>
  </p:cSld>
  <p:clrMapOvr>
    <a:masterClrMapping/>
  </p:clrMapOvr>
</p:sldLayout>
</file>

<file path=ppt/slideLayouts/slideLayout2541.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6446730"/>
      </p:ext>
    </p:extLst>
  </p:cSld>
  <p:clrMapOvr>
    <a:masterClrMapping/>
  </p:clrMapOvr>
</p:sldLayout>
</file>

<file path=ppt/slideLayouts/slideLayout2542.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28071072"/>
      </p:ext>
    </p:extLst>
  </p:cSld>
  <p:clrMapOvr>
    <a:masterClrMapping/>
  </p:clrMapOvr>
</p:sldLayout>
</file>

<file path=ppt/slideLayouts/slideLayout2543.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64491"/>
      </p:ext>
    </p:extLst>
  </p:cSld>
  <p:clrMapOvr>
    <a:masterClrMapping/>
  </p:clrMapOvr>
</p:sldLayout>
</file>

<file path=ppt/slideLayouts/slideLayout2544.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7787546"/>
      </p:ext>
    </p:extLst>
  </p:cSld>
  <p:clrMapOvr>
    <a:masterClrMapping/>
  </p:clrMapOvr>
</p:sldLayout>
</file>

<file path=ppt/slideLayouts/slideLayout2545.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2546.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217384"/>
      </p:ext>
    </p:extLst>
  </p:cSld>
  <p:clrMapOvr>
    <a:masterClrMapping/>
  </p:clrMapOvr>
</p:sldLayout>
</file>

<file path=ppt/slideLayouts/slideLayout2547.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2548.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46682"/>
      </p:ext>
    </p:extLst>
  </p:cSld>
  <p:clrMapOvr>
    <a:masterClrMapping/>
  </p:clrMapOvr>
</p:sldLayout>
</file>

<file path=ppt/slideLayouts/slideLayout254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353340"/>
      </p:ext>
    </p:extLst>
  </p:cSld>
  <p:clrMapOvr>
    <a:masterClrMapping/>
  </p:clrMapOvr>
</p:sldLayout>
</file>

<file path=ppt/slideLayouts/slideLayout2550.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80069"/>
      </p:ext>
    </p:extLst>
  </p:cSld>
  <p:clrMapOvr>
    <a:masterClrMapping/>
  </p:clrMapOvr>
</p:sldLayout>
</file>

<file path=ppt/slideLayouts/slideLayout2551.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2552.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64738"/>
      </p:ext>
    </p:extLst>
  </p:cSld>
  <p:clrMapOvr>
    <a:masterClrMapping/>
  </p:clrMapOvr>
</p:sldLayout>
</file>

<file path=ppt/slideLayouts/slideLayout255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2554.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106277"/>
      </p:ext>
    </p:extLst>
  </p:cSld>
  <p:clrMapOvr>
    <a:masterClrMapping/>
  </p:clrMapOvr>
</p:sldLayout>
</file>

<file path=ppt/slideLayouts/slideLayout2555.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888733"/>
      </p:ext>
    </p:extLst>
  </p:cSld>
  <p:clrMapOvr>
    <a:masterClrMapping/>
  </p:clrMapOvr>
</p:sldLayout>
</file>

<file path=ppt/slideLayouts/slideLayout2556.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7235021"/>
      </p:ext>
    </p:extLst>
  </p:cSld>
  <p:clrMapOvr>
    <a:masterClrMapping/>
  </p:clrMapOvr>
</p:sldLayout>
</file>

<file path=ppt/slideLayouts/slideLayout2557.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45362599"/>
      </p:ext>
    </p:extLst>
  </p:cSld>
  <p:clrMapOvr>
    <a:masterClrMapping/>
  </p:clrMapOvr>
</p:sldLayout>
</file>

<file path=ppt/slideLayouts/slideLayout2558.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0759666"/>
      </p:ext>
    </p:extLst>
  </p:cSld>
  <p:clrMapOvr>
    <a:masterClrMapping/>
  </p:clrMapOvr>
</p:sldLayout>
</file>

<file path=ppt/slideLayouts/slideLayout2559.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6255374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548626"/>
      </p:ext>
    </p:extLst>
  </p:cSld>
  <p:clrMapOvr>
    <a:masterClrMapping/>
  </p:clrMapOvr>
</p:sldLayout>
</file>

<file path=ppt/slideLayouts/slideLayout2560.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17188978"/>
      </p:ext>
    </p:extLst>
  </p:cSld>
  <p:clrMapOvr>
    <a:masterClrMapping/>
  </p:clrMapOvr>
</p:sldLayout>
</file>

<file path=ppt/slideLayouts/slideLayout2561.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1672805"/>
      </p:ext>
    </p:extLst>
  </p:cSld>
  <p:clrMapOvr>
    <a:masterClrMapping/>
  </p:clrMapOvr>
</p:sldLayout>
</file>

<file path=ppt/slideLayouts/slideLayout256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2563.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573170"/>
      </p:ext>
    </p:extLst>
  </p:cSld>
  <p:clrMapOvr>
    <a:masterClrMapping/>
  </p:clrMapOvr>
</p:sldLayout>
</file>

<file path=ppt/slideLayouts/slideLayout2564.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2565.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32794"/>
      </p:ext>
    </p:extLst>
  </p:cSld>
  <p:clrMapOvr>
    <a:masterClrMapping/>
  </p:clrMapOvr>
</p:sldLayout>
</file>

<file path=ppt/slideLayouts/slideLayout2566.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2567.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355973"/>
      </p:ext>
    </p:extLst>
  </p:cSld>
  <p:clrMapOvr>
    <a:masterClrMapping/>
  </p:clrMapOvr>
</p:sldLayout>
</file>

<file path=ppt/slideLayouts/slideLayout2568.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2569.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15179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557266"/>
      </p:ext>
    </p:extLst>
  </p:cSld>
  <p:clrMapOvr>
    <a:masterClrMapping/>
  </p:clrMapOvr>
</p:sldLayout>
</file>

<file path=ppt/slideLayouts/slideLayout2570.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2571.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110520"/>
      </p:ext>
    </p:extLst>
  </p:cSld>
  <p:clrMapOvr>
    <a:masterClrMapping/>
  </p:clrMapOvr>
</p:sldLayout>
</file>

<file path=ppt/slideLayouts/slideLayout2572.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2573.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257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364010"/>
      </p:ext>
    </p:extLst>
  </p:cSld>
  <p:clrMapOvr>
    <a:masterClrMapping/>
  </p:clrMapOvr>
</p:sldLayout>
</file>

<file path=ppt/slideLayouts/slideLayout2575.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596733"/>
      </p:ext>
    </p:extLst>
  </p:cSld>
  <p:clrMapOvr>
    <a:masterClrMapping/>
  </p:clrMapOvr>
</p:sldLayout>
</file>

<file path=ppt/slideLayouts/slideLayout257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994410"/>
      </p:ext>
    </p:extLst>
  </p:cSld>
  <p:clrMapOvr>
    <a:masterClrMapping/>
  </p:clrMapOvr>
</p:sldLayout>
</file>

<file path=ppt/slideLayouts/slideLayout2577.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2578.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2579.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717030"/>
      </p:ext>
    </p:extLst>
  </p:cSld>
  <p:clrMapOvr>
    <a:masterClrMapping/>
  </p:clrMapOvr>
  <p:transition spd="slow" advClick="0" advTm="0">
    <p:rand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028914"/>
      </p:ext>
    </p:extLst>
  </p:cSld>
  <p:clrMapOvr>
    <a:masterClrMapping/>
  </p:clrMapOvr>
</p:sldLayout>
</file>

<file path=ppt/slideLayouts/slideLayout2580.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2581.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07289"/>
      </p:ext>
    </p:extLst>
  </p:cSld>
  <p:clrMapOvr>
    <a:masterClrMapping/>
  </p:clrMapOvr>
</p:sldLayout>
</file>

<file path=ppt/slideLayouts/slideLayout2582.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2583.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222802"/>
      </p:ext>
    </p:extLst>
  </p:cSld>
  <p:clrMapOvr>
    <a:masterClrMapping/>
  </p:clrMapOvr>
</p:sldLayout>
</file>

<file path=ppt/slideLayouts/slideLayout258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69577"/>
      </p:ext>
    </p:extLst>
  </p:cSld>
  <p:clrMapOvr>
    <a:masterClrMapping/>
  </p:clrMapOvr>
</p:sldLayout>
</file>

<file path=ppt/slideLayouts/slideLayout258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896814"/>
      </p:ext>
    </p:extLst>
  </p:cSld>
  <p:clrMapOvr>
    <a:masterClrMapping/>
  </p:clrMapOvr>
</p:sldLayout>
</file>

<file path=ppt/slideLayouts/slideLayout258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734262"/>
      </p:ext>
    </p:extLst>
  </p:cSld>
  <p:clrMapOvr>
    <a:masterClrMapping/>
  </p:clrMapOvr>
</p:sldLayout>
</file>

<file path=ppt/slideLayouts/slideLayout258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703273"/>
      </p:ext>
    </p:extLst>
  </p:cSld>
  <p:clrMapOvr>
    <a:masterClrMapping/>
  </p:clrMapOvr>
</p:sldLayout>
</file>

<file path=ppt/slideLayouts/slideLayout258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782299"/>
      </p:ext>
    </p:extLst>
  </p:cSld>
  <p:clrMapOvr>
    <a:masterClrMapping/>
  </p:clrMapOvr>
</p:sldLayout>
</file>

<file path=ppt/slideLayouts/slideLayout258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18235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970909"/>
      </p:ext>
    </p:extLst>
  </p:cSld>
  <p:clrMapOvr>
    <a:masterClrMapping/>
  </p:clrMapOvr>
</p:sldLayout>
</file>

<file path=ppt/slideLayouts/slideLayout259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697424"/>
      </p:ext>
    </p:extLst>
  </p:cSld>
  <p:clrMapOvr>
    <a:masterClrMapping/>
  </p:clrMapOvr>
</p:sldLayout>
</file>

<file path=ppt/slideLayouts/slideLayout2591.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259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849796"/>
      </p:ext>
    </p:extLst>
  </p:cSld>
  <p:clrMapOvr>
    <a:masterClrMapping/>
  </p:clrMapOvr>
</p:sldLayout>
</file>

<file path=ppt/slideLayouts/slideLayout259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944916"/>
      </p:ext>
    </p:extLst>
  </p:cSld>
  <p:clrMapOvr>
    <a:masterClrMapping/>
  </p:clrMapOvr>
</p:sldLayout>
</file>

<file path=ppt/slideLayouts/slideLayout2594.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820486"/>
      </p:ext>
    </p:extLst>
  </p:cSld>
  <p:clrMapOvr>
    <a:masterClrMapping/>
  </p:clrMapOvr>
</p:sldLayout>
</file>

<file path=ppt/slideLayouts/slideLayout2595.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743444"/>
      </p:ext>
    </p:extLst>
  </p:cSld>
  <p:clrMapOvr>
    <a:masterClrMapping/>
  </p:clrMapOvr>
</p:sldLayout>
</file>

<file path=ppt/slideLayouts/slideLayout2596.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878922"/>
      </p:ext>
    </p:extLst>
  </p:cSld>
  <p:clrMapOvr>
    <a:masterClrMapping/>
  </p:clrMapOvr>
</p:sldLayout>
</file>

<file path=ppt/slideLayouts/slideLayout2597.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807791"/>
      </p:ext>
    </p:extLst>
  </p:cSld>
  <p:clrMapOvr>
    <a:masterClrMapping/>
  </p:clrMapOvr>
</p:sldLayout>
</file>

<file path=ppt/slideLayouts/slideLayout2598.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011098"/>
      </p:ext>
    </p:extLst>
  </p:cSld>
  <p:clrMapOvr>
    <a:masterClrMapping/>
  </p:clrMapOvr>
</p:sldLayout>
</file>

<file path=ppt/slideLayouts/slideLayout2599.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60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856222"/>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099051"/>
      </p:ext>
    </p:extLst>
  </p:cSld>
  <p:clrMapOvr>
    <a:masterClrMapping/>
  </p:clrMapOvr>
</p:sldLayout>
</file>

<file path=ppt/slideLayouts/slideLayout2600.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2601.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2602.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2603.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260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2605.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282412"/>
      </p:ext>
    </p:extLst>
  </p:cSld>
  <p:clrMapOvr>
    <a:masterClrMapping/>
  </p:clrMapOvr>
</p:sldLayout>
</file>

<file path=ppt/slideLayouts/slideLayout2606.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2607.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40581"/>
      </p:ext>
    </p:extLst>
  </p:cSld>
  <p:clrMapOvr>
    <a:masterClrMapping/>
  </p:clrMapOvr>
</p:sldLayout>
</file>

<file path=ppt/slideLayouts/slideLayout2608.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90"/>
      </p:ext>
    </p:extLst>
  </p:cSld>
  <p:clrMapOvr>
    <a:masterClrMapping/>
  </p:clrMapOvr>
</p:sldLayout>
</file>

<file path=ppt/slideLayouts/slideLayout2609.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81148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655089"/>
      </p:ext>
    </p:extLst>
  </p:cSld>
  <p:clrMapOvr>
    <a:masterClrMapping/>
  </p:clrMapOvr>
</p:sldLayout>
</file>

<file path=ppt/slideLayouts/slideLayout2610.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347174"/>
      </p:ext>
    </p:extLst>
  </p:cSld>
  <p:clrMapOvr>
    <a:masterClrMapping/>
  </p:clrMapOvr>
</p:sldLayout>
</file>

<file path=ppt/slideLayouts/slideLayout2611.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50015"/>
      </p:ext>
    </p:extLst>
  </p:cSld>
  <p:clrMapOvr>
    <a:masterClrMapping/>
  </p:clrMapOvr>
</p:sldLayout>
</file>

<file path=ppt/slideLayouts/slideLayout2612.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284508"/>
      </p:ext>
    </p:extLst>
  </p:cSld>
  <p:clrMapOvr>
    <a:masterClrMapping/>
  </p:clrMapOvr>
</p:sldLayout>
</file>

<file path=ppt/slideLayouts/slideLayout2613.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015275"/>
      </p:ext>
    </p:extLst>
  </p:cSld>
  <p:clrMapOvr>
    <a:masterClrMapping/>
  </p:clrMapOvr>
</p:sldLayout>
</file>

<file path=ppt/slideLayouts/slideLayout2614.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753605"/>
      </p:ext>
    </p:extLst>
  </p:cSld>
  <p:clrMapOvr>
    <a:masterClrMapping/>
  </p:clrMapOvr>
</p:sldLayout>
</file>

<file path=ppt/slideLayouts/slideLayout2615.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2616.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891050"/>
      </p:ext>
    </p:extLst>
  </p:cSld>
  <p:clrMapOvr>
    <a:masterClrMapping/>
  </p:clrMapOvr>
</p:sldLayout>
</file>

<file path=ppt/slideLayouts/slideLayout2617.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381724"/>
      </p:ext>
    </p:extLst>
  </p:cSld>
  <p:clrMapOvr>
    <a:masterClrMapping/>
  </p:clrMapOvr>
</p:sldLayout>
</file>

<file path=ppt/slideLayouts/slideLayout2618.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875867"/>
      </p:ext>
    </p:extLst>
  </p:cSld>
  <p:clrMapOvr>
    <a:masterClrMapping/>
  </p:clrMapOvr>
</p:sldLayout>
</file>

<file path=ppt/slideLayouts/slideLayout2619.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0982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2021/9/21</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101801"/>
      </p:ext>
    </p:extLst>
  </p:cSld>
  <p:clrMapOvr>
    <a:masterClrMapping/>
  </p:clrMapOvr>
  <p:transition spd="slow" advTm="3000">
    <p:random/>
  </p:transition>
</p:sldLayout>
</file>

<file path=ppt/slideLayouts/slideLayout2620.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67827"/>
      </p:ext>
    </p:extLst>
  </p:cSld>
  <p:clrMapOvr>
    <a:masterClrMapping/>
  </p:clrMapOvr>
</p:sldLayout>
</file>

<file path=ppt/slideLayouts/slideLayout2621.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08009"/>
      </p:ext>
    </p:extLst>
  </p:cSld>
  <p:clrMapOvr>
    <a:masterClrMapping/>
  </p:clrMapOvr>
</p:sldLayout>
</file>

<file path=ppt/slideLayouts/slideLayout2622.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647335"/>
      </p:ext>
    </p:extLst>
  </p:cSld>
  <p:clrMapOvr>
    <a:masterClrMapping/>
  </p:clrMapOvr>
</p:sldLayout>
</file>

<file path=ppt/slideLayouts/slideLayout2623.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669361"/>
      </p:ext>
    </p:extLst>
  </p:cSld>
  <p:clrMapOvr>
    <a:masterClrMapping/>
  </p:clrMapOvr>
</p:sldLayout>
</file>

<file path=ppt/slideLayouts/slideLayout2624.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2625.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587941"/>
      </p:ext>
    </p:extLst>
  </p:cSld>
  <p:clrMapOvr>
    <a:masterClrMapping/>
  </p:clrMapOvr>
  <p:transition spd="slow" advClick="0" advTm="4000">
    <p:comb/>
  </p:transition>
</p:sldLayout>
</file>

<file path=ppt/slideLayouts/slideLayout2626.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511792"/>
      </p:ext>
    </p:extLst>
  </p:cSld>
  <p:clrMapOvr>
    <a:masterClrMapping/>
  </p:clrMapOvr>
  <p:transition spd="slow"/>
</p:sldLayout>
</file>

<file path=ppt/slideLayouts/slideLayout2627.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398349901"/>
      </p:ext>
    </p:extLst>
  </p:cSld>
  <p:clrMapOvr>
    <a:masterClrMapping/>
  </p:clrMapOvr>
  <p:transition spd="slow"/>
</p:sldLayout>
</file>

<file path=ppt/slideLayouts/slideLayout2628.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006609"/>
      </p:ext>
    </p:extLst>
  </p:cSld>
  <p:clrMapOvr>
    <a:masterClrMapping/>
  </p:clrMapOvr>
</p:sldLayout>
</file>

<file path=ppt/slideLayouts/slideLayout2629.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394553"/>
      </p:ext>
    </p:extLst>
  </p:cSld>
  <p:clrMapOvr>
    <a:masterClrMapping/>
  </p:clrMapOvr>
</p:sldLayout>
</file>

<file path=ppt/slideLayouts/slideLayout2630.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639644"/>
      </p:ext>
    </p:extLst>
  </p:cSld>
  <p:clrMapOvr>
    <a:masterClrMapping/>
  </p:clrMapOvr>
</p:sldLayout>
</file>

<file path=ppt/slideLayouts/slideLayout2631.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282239"/>
      </p:ext>
    </p:extLst>
  </p:cSld>
  <p:clrMapOvr>
    <a:masterClrMapping/>
  </p:clrMapOvr>
</p:sldLayout>
</file>

<file path=ppt/slideLayouts/slideLayout2632.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709490"/>
      </p:ext>
    </p:extLst>
  </p:cSld>
  <p:clrMapOvr>
    <a:masterClrMapping/>
  </p:clrMapOvr>
</p:sldLayout>
</file>

<file path=ppt/slideLayouts/slideLayout2633.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260704"/>
      </p:ext>
    </p:extLst>
  </p:cSld>
  <p:clrMapOvr>
    <a:masterClrMapping/>
  </p:clrMapOvr>
</p:sldLayout>
</file>

<file path=ppt/slideLayouts/slideLayout2634.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136625"/>
      </p:ext>
    </p:extLst>
  </p:cSld>
  <p:clrMapOvr>
    <a:masterClrMapping/>
  </p:clrMapOvr>
</p:sldLayout>
</file>

<file path=ppt/slideLayouts/slideLayout2635.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9776"/>
      </p:ext>
    </p:extLst>
  </p:cSld>
  <p:clrMapOvr>
    <a:masterClrMapping/>
  </p:clrMapOvr>
</p:sldLayout>
</file>

<file path=ppt/slideLayouts/slideLayout2636.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46831"/>
      </p:ext>
    </p:extLst>
  </p:cSld>
  <p:clrMapOvr>
    <a:masterClrMapping/>
  </p:clrMapOvr>
</p:sldLayout>
</file>

<file path=ppt/slideLayouts/slideLayout2637.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823332"/>
      </p:ext>
    </p:extLst>
  </p:cSld>
  <p:clrMapOvr>
    <a:masterClrMapping/>
  </p:clrMapOvr>
</p:sldLayout>
</file>

<file path=ppt/slideLayouts/slideLayout2638.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2639.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49179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648944"/>
      </p:ext>
    </p:extLst>
  </p:cSld>
  <p:clrMapOvr>
    <a:masterClrMapping/>
  </p:clrMapOvr>
</p:sldLayout>
</file>

<file path=ppt/slideLayouts/slideLayout2640.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001964"/>
      </p:ext>
    </p:extLst>
  </p:cSld>
  <p:clrMapOvr>
    <a:masterClrMapping/>
  </p:clrMapOvr>
</p:sldLayout>
</file>

<file path=ppt/slideLayouts/slideLayout2641.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373789"/>
      </p:ext>
    </p:extLst>
  </p:cSld>
  <p:clrMapOvr>
    <a:masterClrMapping/>
  </p:clrMapOvr>
</p:sldLayout>
</file>

<file path=ppt/slideLayouts/slideLayout2642.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423707"/>
      </p:ext>
    </p:extLst>
  </p:cSld>
  <p:clrMapOvr>
    <a:masterClrMapping/>
  </p:clrMapOvr>
</p:sldLayout>
</file>

<file path=ppt/slideLayouts/slideLayout2643.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26735"/>
      </p:ext>
    </p:extLst>
  </p:cSld>
  <p:clrMapOvr>
    <a:masterClrMapping/>
  </p:clrMapOvr>
</p:sldLayout>
</file>

<file path=ppt/slideLayouts/slideLayout2644.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208485"/>
      </p:ext>
    </p:extLst>
  </p:cSld>
  <p:clrMapOvr>
    <a:masterClrMapping/>
  </p:clrMapOvr>
</p:sldLayout>
</file>

<file path=ppt/slideLayouts/slideLayout2645.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155770"/>
      </p:ext>
    </p:extLst>
  </p:cSld>
  <p:clrMapOvr>
    <a:masterClrMapping/>
  </p:clrMapOvr>
</p:sldLayout>
</file>

<file path=ppt/slideLayouts/slideLayout2646.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03190"/>
      </p:ext>
    </p:extLst>
  </p:cSld>
  <p:clrMapOvr>
    <a:masterClrMapping/>
  </p:clrMapOvr>
</p:sldLayout>
</file>

<file path=ppt/slideLayouts/slideLayout264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2648.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661183"/>
      </p:ext>
    </p:extLst>
  </p:cSld>
  <p:clrMapOvr>
    <a:masterClrMapping/>
  </p:clrMapOvr>
  <p:transition spd="slow" advClick="0" advTm="4000">
    <p:comb/>
  </p:transition>
</p:sldLayout>
</file>

<file path=ppt/slideLayouts/slideLayout2649.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49265"/>
      </p:ext>
    </p:extLst>
  </p:cSld>
  <p:clrMapOvr>
    <a:masterClrMapping/>
  </p:clrMapOvr>
  <p:transition spd="slow"/>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295363"/>
      </p:ext>
    </p:extLst>
  </p:cSld>
  <p:clrMapOvr>
    <a:masterClrMapping/>
  </p:clrMapOvr>
</p:sldLayout>
</file>

<file path=ppt/slideLayouts/slideLayout2650.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718985258"/>
      </p:ext>
    </p:extLst>
  </p:cSld>
  <p:clrMapOvr>
    <a:masterClrMapping/>
  </p:clrMapOvr>
  <p:transition spd="slow"/>
</p:sldLayout>
</file>

<file path=ppt/slideLayouts/slideLayout2651.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394831"/>
      </p:ext>
    </p:extLst>
  </p:cSld>
  <p:clrMapOvr>
    <a:masterClrMapping/>
  </p:clrMapOvr>
</p:sldLayout>
</file>

<file path=ppt/slideLayouts/slideLayout2652.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2653.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362265"/>
      </p:ext>
    </p:extLst>
  </p:cSld>
  <p:clrMapOvr>
    <a:masterClrMapping/>
  </p:clrMapOvr>
</p:sldLayout>
</file>

<file path=ppt/slideLayouts/slideLayout2654.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795897"/>
      </p:ext>
    </p:extLst>
  </p:cSld>
  <p:clrMapOvr>
    <a:masterClrMapping/>
  </p:clrMapOvr>
</p:sldLayout>
</file>

<file path=ppt/slideLayouts/slideLayout2655.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106048"/>
      </p:ext>
    </p:extLst>
  </p:cSld>
  <p:clrMapOvr>
    <a:masterClrMapping/>
  </p:clrMapOvr>
</p:sldLayout>
</file>

<file path=ppt/slideLayouts/slideLayout2656.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42913"/>
      </p:ext>
    </p:extLst>
  </p:cSld>
  <p:clrMapOvr>
    <a:masterClrMapping/>
  </p:clrMapOvr>
</p:sldLayout>
</file>

<file path=ppt/slideLayouts/slideLayout2657.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562248"/>
      </p:ext>
    </p:extLst>
  </p:cSld>
  <p:clrMapOvr>
    <a:masterClrMapping/>
  </p:clrMapOvr>
</p:sldLayout>
</file>

<file path=ppt/slideLayouts/slideLayout2658.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847438"/>
      </p:ext>
    </p:extLst>
  </p:cSld>
  <p:clrMapOvr>
    <a:masterClrMapping/>
  </p:clrMapOvr>
</p:sldLayout>
</file>

<file path=ppt/slideLayouts/slideLayout2659.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47919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064546"/>
      </p:ext>
    </p:extLst>
  </p:cSld>
  <p:clrMapOvr>
    <a:masterClrMapping/>
  </p:clrMapOvr>
</p:sldLayout>
</file>

<file path=ppt/slideLayouts/slideLayout2660.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885874"/>
      </p:ext>
    </p:extLst>
  </p:cSld>
  <p:clrMapOvr>
    <a:masterClrMapping/>
  </p:clrMapOvr>
</p:sldLayout>
</file>

<file path=ppt/slideLayouts/slideLayout2661.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2662.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015666"/>
      </p:ext>
    </p:extLst>
  </p:cSld>
  <p:clrMapOvr>
    <a:masterClrMapping/>
  </p:clrMapOvr>
</p:sldLayout>
</file>

<file path=ppt/slideLayouts/slideLayout2663.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358383"/>
      </p:ext>
    </p:extLst>
  </p:cSld>
  <p:clrMapOvr>
    <a:masterClrMapping/>
  </p:clrMapOvr>
</p:sldLayout>
</file>

<file path=ppt/slideLayouts/slideLayout2664.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275505"/>
      </p:ext>
    </p:extLst>
  </p:cSld>
  <p:clrMapOvr>
    <a:masterClrMapping/>
  </p:clrMapOvr>
</p:sldLayout>
</file>

<file path=ppt/slideLayouts/slideLayout2665.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756903"/>
      </p:ext>
    </p:extLst>
  </p:cSld>
  <p:clrMapOvr>
    <a:masterClrMapping/>
  </p:clrMapOvr>
</p:sldLayout>
</file>

<file path=ppt/slideLayouts/slideLayout2666.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33278"/>
      </p:ext>
    </p:extLst>
  </p:cSld>
  <p:clrMapOvr>
    <a:masterClrMapping/>
  </p:clrMapOvr>
</p:sldLayout>
</file>

<file path=ppt/slideLayouts/slideLayout2667.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955577"/>
      </p:ext>
    </p:extLst>
  </p:cSld>
  <p:clrMapOvr>
    <a:masterClrMapping/>
  </p:clrMapOvr>
</p:sldLayout>
</file>

<file path=ppt/slideLayouts/slideLayout2668.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266298"/>
      </p:ext>
    </p:extLst>
  </p:cSld>
  <p:clrMapOvr>
    <a:masterClrMapping/>
  </p:clrMapOvr>
</p:sldLayout>
</file>

<file path=ppt/slideLayouts/slideLayout2669.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44890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135847"/>
      </p:ext>
    </p:extLst>
  </p:cSld>
  <p:clrMapOvr>
    <a:masterClrMapping/>
  </p:clrMapOvr>
</p:sldLayout>
</file>

<file path=ppt/slideLayouts/slideLayout2670.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2671.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215241"/>
      </p:ext>
    </p:extLst>
  </p:cSld>
  <p:clrMapOvr>
    <a:masterClrMapping/>
  </p:clrMapOvr>
  <p:transition spd="slow" advClick="0" advTm="4000">
    <p:comb/>
  </p:transition>
</p:sldLayout>
</file>

<file path=ppt/slideLayouts/slideLayout2672.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700995"/>
      </p:ext>
    </p:extLst>
  </p:cSld>
  <p:clrMapOvr>
    <a:masterClrMapping/>
  </p:clrMapOvr>
  <p:transition spd="slow"/>
</p:sldLayout>
</file>

<file path=ppt/slideLayouts/slideLayout2673.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857057697"/>
      </p:ext>
    </p:extLst>
  </p:cSld>
  <p:clrMapOvr>
    <a:masterClrMapping/>
  </p:clrMapOvr>
  <p:transition spd="slow"/>
</p:sldLayout>
</file>

<file path=ppt/slideLayouts/slideLayout2674.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267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14586"/>
      </p:ext>
    </p:extLst>
  </p:cSld>
  <p:clrMapOvr>
    <a:masterClrMapping/>
  </p:clrMapOvr>
</p:sldLayout>
</file>

<file path=ppt/slideLayouts/slideLayout267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27150"/>
      </p:ext>
    </p:extLst>
  </p:cSld>
  <p:clrMapOvr>
    <a:masterClrMapping/>
  </p:clrMapOvr>
</p:sldLayout>
</file>

<file path=ppt/slideLayouts/slideLayout267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417688"/>
      </p:ext>
    </p:extLst>
  </p:cSld>
  <p:clrMapOvr>
    <a:masterClrMapping/>
  </p:clrMapOvr>
</p:sldLayout>
</file>

<file path=ppt/slideLayouts/slideLayout267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3911"/>
      </p:ext>
    </p:extLst>
  </p:cSld>
  <p:clrMapOvr>
    <a:masterClrMapping/>
  </p:clrMapOvr>
</p:sldLayout>
</file>

<file path=ppt/slideLayouts/slideLayout2679.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3281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069017"/>
      </p:ext>
    </p:extLst>
  </p:cSld>
  <p:clrMapOvr>
    <a:masterClrMapping/>
  </p:clrMapOvr>
</p:sldLayout>
</file>

<file path=ppt/slideLayouts/slideLayout2680.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78358"/>
      </p:ext>
    </p:extLst>
  </p:cSld>
  <p:clrMapOvr>
    <a:masterClrMapping/>
  </p:clrMapOvr>
</p:sldLayout>
</file>

<file path=ppt/slideLayouts/slideLayout2681.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0474"/>
      </p:ext>
    </p:extLst>
  </p:cSld>
  <p:clrMapOvr>
    <a:masterClrMapping/>
  </p:clrMapOvr>
</p:sldLayout>
</file>

<file path=ppt/slideLayouts/slideLayout2682.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189125"/>
      </p:ext>
    </p:extLst>
  </p:cSld>
  <p:clrMapOvr>
    <a:masterClrMapping/>
  </p:clrMapOvr>
</p:sldLayout>
</file>

<file path=ppt/slideLayouts/slideLayout2683.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97230"/>
      </p:ext>
    </p:extLst>
  </p:cSld>
  <p:clrMapOvr>
    <a:masterClrMapping/>
  </p:clrMapOvr>
</p:sldLayout>
</file>

<file path=ppt/slideLayouts/slideLayout268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004484"/>
      </p:ext>
    </p:extLst>
  </p:cSld>
  <p:clrMapOvr>
    <a:masterClrMapping/>
  </p:clrMapOvr>
</p:sldLayout>
</file>

<file path=ppt/slideLayouts/slideLayout2685.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822165"/>
      </p:ext>
    </p:extLst>
  </p:cSld>
  <p:clrMapOvr>
    <a:masterClrMapping/>
  </p:clrMapOvr>
</p:sldLayout>
</file>

<file path=ppt/slideLayouts/slideLayout2686.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19102"/>
      </p:ext>
    </p:extLst>
  </p:cSld>
  <p:clrMapOvr>
    <a:masterClrMapping/>
  </p:clrMapOvr>
</p:sldLayout>
</file>

<file path=ppt/slideLayouts/slideLayout2687.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286189"/>
      </p:ext>
    </p:extLst>
  </p:cSld>
  <p:clrMapOvr>
    <a:masterClrMapping/>
  </p:clrMapOvr>
</p:sldLayout>
</file>

<file path=ppt/slideLayouts/slideLayout2688.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039444"/>
      </p:ext>
    </p:extLst>
  </p:cSld>
  <p:clrMapOvr>
    <a:masterClrMapping/>
  </p:clrMapOvr>
</p:sldLayout>
</file>

<file path=ppt/slideLayouts/slideLayout2689.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695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519548"/>
      </p:ext>
    </p:extLst>
  </p:cSld>
  <p:clrMapOvr>
    <a:masterClrMapping/>
  </p:clrMapOvr>
</p:sldLayout>
</file>

<file path=ppt/slideLayouts/slideLayout2690.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19979"/>
      </p:ext>
    </p:extLst>
  </p:cSld>
  <p:clrMapOvr>
    <a:masterClrMapping/>
  </p:clrMapOvr>
</p:sldLayout>
</file>

<file path=ppt/slideLayouts/slideLayout2691.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06117"/>
      </p:ext>
    </p:extLst>
  </p:cSld>
  <p:clrMapOvr>
    <a:masterClrMapping/>
  </p:clrMapOvr>
</p:sldLayout>
</file>

<file path=ppt/slideLayouts/slideLayout2692.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7481"/>
      </p:ext>
    </p:extLst>
  </p:cSld>
  <p:clrMapOvr>
    <a:masterClrMapping/>
  </p:clrMapOvr>
</p:sldLayout>
</file>

<file path=ppt/slideLayouts/slideLayout2693.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240714"/>
      </p:ext>
    </p:extLst>
  </p:cSld>
  <p:clrMapOvr>
    <a:masterClrMapping/>
  </p:clrMapOvr>
</p:sldLayout>
</file>

<file path=ppt/slideLayouts/slideLayout2694.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425178"/>
      </p:ext>
    </p:extLst>
  </p:cSld>
  <p:clrMapOvr>
    <a:masterClrMapping/>
  </p:clrMapOvr>
</p:sldLayout>
</file>

<file path=ppt/slideLayouts/slideLayout2695.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934128"/>
      </p:ext>
    </p:extLst>
  </p:cSld>
  <p:clrMapOvr>
    <a:masterClrMapping/>
  </p:clrMapOvr>
</p:sldLayout>
</file>

<file path=ppt/slideLayouts/slideLayout2696.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79237137"/>
      </p:ext>
    </p:extLst>
  </p:cSld>
  <p:clrMapOvr>
    <a:masterClrMapping/>
  </p:clrMapOvr>
</p:sldLayout>
</file>

<file path=ppt/slideLayouts/slideLayout2697.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27056492"/>
      </p:ext>
    </p:extLst>
  </p:cSld>
  <p:clrMapOvr>
    <a:masterClrMapping/>
  </p:clrMapOvr>
</p:sldLayout>
</file>

<file path=ppt/slideLayouts/slideLayout2698.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41550648"/>
      </p:ext>
    </p:extLst>
  </p:cSld>
  <p:clrMapOvr>
    <a:masterClrMapping/>
  </p:clrMapOvr>
</p:sldLayout>
</file>

<file path=ppt/slideLayouts/slideLayout2699.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07941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561876"/>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529633"/>
      </p:ext>
    </p:extLst>
  </p:cSld>
  <p:clrMapOvr>
    <a:masterClrMapping/>
  </p:clrMapOvr>
</p:sldLayout>
</file>

<file path=ppt/slideLayouts/slideLayout2700.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9818681"/>
      </p:ext>
    </p:extLst>
  </p:cSld>
  <p:clrMapOvr>
    <a:masterClrMapping/>
  </p:clrMapOvr>
</p:sldLayout>
</file>

<file path=ppt/slideLayouts/slideLayout2701.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30675554"/>
      </p:ext>
    </p:extLst>
  </p:cSld>
  <p:clrMapOvr>
    <a:masterClrMapping/>
  </p:clrMapOvr>
</p:sldLayout>
</file>

<file path=ppt/slideLayouts/slideLayout2702.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270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98425"/>
      </p:ext>
    </p:extLst>
  </p:cSld>
  <p:clrMapOvr>
    <a:masterClrMapping/>
  </p:clrMapOvr>
</p:sldLayout>
</file>

<file path=ppt/slideLayouts/slideLayout2704.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270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867552"/>
      </p:ext>
    </p:extLst>
  </p:cSld>
  <p:clrMapOvr>
    <a:masterClrMapping/>
  </p:clrMapOvr>
</p:sldLayout>
</file>

<file path=ppt/slideLayouts/slideLayout2706.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270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573739"/>
      </p:ext>
    </p:extLst>
  </p:cSld>
  <p:clrMapOvr>
    <a:masterClrMapping/>
  </p:clrMapOvr>
</p:sldLayout>
</file>

<file path=ppt/slideLayouts/slideLayout2708.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270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8754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2021/9/21</a:t>
            </a:fld>
            <a:endParaRPr lang="zh-CN" altLang="en-US" sz="2398">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398">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498450"/>
      </p:ext>
    </p:extLst>
  </p:cSld>
  <p:clrMapOvr>
    <a:masterClrMapping/>
  </p:clrMapOvr>
</p:sldLayout>
</file>

<file path=ppt/slideLayouts/slideLayout2710.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271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818110"/>
      </p:ext>
    </p:extLst>
  </p:cSld>
  <p:clrMapOvr>
    <a:masterClrMapping/>
  </p:clrMapOvr>
</p:sldLayout>
</file>

<file path=ppt/slideLayouts/slideLayout2712.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967151"/>
      </p:ext>
    </p:extLst>
  </p:cSld>
  <p:clrMapOvr>
    <a:masterClrMapping/>
  </p:clrMapOvr>
</p:sldLayout>
</file>

<file path=ppt/slideLayouts/slideLayout2713.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92088207"/>
      </p:ext>
    </p:extLst>
  </p:cSld>
  <p:clrMapOvr>
    <a:masterClrMapping/>
  </p:clrMapOvr>
</p:sldLayout>
</file>

<file path=ppt/slideLayouts/slideLayout2714.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28411033"/>
      </p:ext>
    </p:extLst>
  </p:cSld>
  <p:clrMapOvr>
    <a:masterClrMapping/>
  </p:clrMapOvr>
</p:sldLayout>
</file>

<file path=ppt/slideLayouts/slideLayout2715.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0526663"/>
      </p:ext>
    </p:extLst>
  </p:cSld>
  <p:clrMapOvr>
    <a:masterClrMapping/>
  </p:clrMapOvr>
</p:sldLayout>
</file>

<file path=ppt/slideLayouts/slideLayout2716.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60278199"/>
      </p:ext>
    </p:extLst>
  </p:cSld>
  <p:clrMapOvr>
    <a:masterClrMapping/>
  </p:clrMapOvr>
</p:sldLayout>
</file>

<file path=ppt/slideLayouts/slideLayout2717.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46757701"/>
      </p:ext>
    </p:extLst>
  </p:cSld>
  <p:clrMapOvr>
    <a:masterClrMapping/>
  </p:clrMapOvr>
</p:sldLayout>
</file>

<file path=ppt/slideLayouts/slideLayout2718.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5658984"/>
      </p:ext>
    </p:extLst>
  </p:cSld>
  <p:clrMapOvr>
    <a:masterClrMapping/>
  </p:clrMapOvr>
</p:sldLayout>
</file>

<file path=ppt/slideLayouts/slideLayout2719.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740446"/>
      </p:ext>
    </p:extLst>
  </p:cSld>
  <p:clrMapOvr>
    <a:masterClrMapping/>
  </p:clrMapOvr>
  <p:transition spd="slow" advClick="0" advTm="4000">
    <p:comb/>
  </p:transition>
</p:sldLayout>
</file>

<file path=ppt/slideLayouts/slideLayout272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18395"/>
      </p:ext>
    </p:extLst>
  </p:cSld>
  <p:clrMapOvr>
    <a:masterClrMapping/>
  </p:clrMapOvr>
</p:sldLayout>
</file>

<file path=ppt/slideLayouts/slideLayout2721.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272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08812"/>
      </p:ext>
    </p:extLst>
  </p:cSld>
  <p:clrMapOvr>
    <a:masterClrMapping/>
  </p:clrMapOvr>
</p:sldLayout>
</file>

<file path=ppt/slideLayouts/slideLayout2723.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272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400078"/>
      </p:ext>
    </p:extLst>
  </p:cSld>
  <p:clrMapOvr>
    <a:masterClrMapping/>
  </p:clrMapOvr>
</p:sldLayout>
</file>

<file path=ppt/slideLayouts/slideLayout2725.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272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439038"/>
      </p:ext>
    </p:extLst>
  </p:cSld>
  <p:clrMapOvr>
    <a:masterClrMapping/>
  </p:clrMapOvr>
</p:sldLayout>
</file>

<file path=ppt/slideLayouts/slideLayout2727.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272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76682"/>
      </p:ext>
    </p:extLst>
  </p:cSld>
  <p:clrMapOvr>
    <a:masterClrMapping/>
  </p:clrMapOvr>
</p:sldLayout>
</file>

<file path=ppt/slideLayouts/slideLayout2729.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9667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30.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273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734110"/>
      </p:ext>
    </p:extLst>
  </p:cSld>
  <p:clrMapOvr>
    <a:masterClrMapping/>
  </p:clrMapOvr>
</p:sldLayout>
</file>

<file path=ppt/slideLayouts/slideLayout2732.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948324"/>
      </p:ext>
    </p:extLst>
  </p:cSld>
  <p:clrMapOvr>
    <a:masterClrMapping/>
  </p:clrMapOvr>
</p:sldLayout>
</file>

<file path=ppt/slideLayouts/slideLayout273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929791"/>
      </p:ext>
    </p:extLst>
  </p:cSld>
  <p:clrMapOvr>
    <a:masterClrMapping/>
  </p:clrMapOvr>
</p:sldLayout>
</file>

<file path=ppt/slideLayouts/slideLayout2734.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2735.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2736.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401369"/>
      </p:ext>
    </p:extLst>
  </p:cSld>
  <p:clrMapOvr>
    <a:masterClrMapping/>
  </p:clrMapOvr>
  <p:transition spd="slow" advClick="0" advTm="0">
    <p:random/>
  </p:transition>
</p:sldLayout>
</file>

<file path=ppt/slideLayouts/slideLayout2737.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2738.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298513"/>
      </p:ext>
    </p:extLst>
  </p:cSld>
  <p:clrMapOvr>
    <a:masterClrMapping/>
  </p:clrMapOvr>
</p:sldLayout>
</file>

<file path=ppt/slideLayouts/slideLayout2739.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57091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Tree>
    <p:extLst>
      <p:ext uri="{BB962C8B-B14F-4D97-AF65-F5344CB8AC3E}">
        <p14:creationId xmlns:p14="http://schemas.microsoft.com/office/powerpoint/2010/main" val="1071467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40.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376484"/>
      </p:ext>
    </p:extLst>
  </p:cSld>
  <p:clrMapOvr>
    <a:masterClrMapping/>
  </p:clrMapOvr>
</p:sldLayout>
</file>

<file path=ppt/slideLayouts/slideLayout2741.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79529"/>
      </p:ext>
    </p:extLst>
  </p:cSld>
  <p:clrMapOvr>
    <a:masterClrMapping/>
  </p:clrMapOvr>
</p:sldLayout>
</file>

<file path=ppt/slideLayouts/slideLayout2742.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238940"/>
      </p:ext>
    </p:extLst>
  </p:cSld>
  <p:clrMapOvr>
    <a:masterClrMapping/>
  </p:clrMapOvr>
</p:sldLayout>
</file>

<file path=ppt/slideLayouts/slideLayout2743.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299913"/>
      </p:ext>
    </p:extLst>
  </p:cSld>
  <p:clrMapOvr>
    <a:masterClrMapping/>
  </p:clrMapOvr>
</p:sldLayout>
</file>

<file path=ppt/slideLayouts/slideLayout274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2745.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2746.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880900"/>
      </p:ext>
    </p:extLst>
  </p:cSld>
  <p:clrMapOvr>
    <a:masterClrMapping/>
  </p:clrMapOvr>
</p:sldLayout>
</file>

<file path=ppt/slideLayouts/slideLayout2747.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892560"/>
      </p:ext>
    </p:extLst>
  </p:cSld>
  <p:clrMapOvr>
    <a:masterClrMapping/>
  </p:clrMapOvr>
</p:sldLayout>
</file>

<file path=ppt/slideLayouts/slideLayout2748.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234403"/>
      </p:ext>
    </p:extLst>
  </p:cSld>
  <p:clrMapOvr>
    <a:masterClrMapping/>
  </p:clrMapOvr>
</p:sldLayout>
</file>

<file path=ppt/slideLayouts/slideLayout274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51555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630390"/>
      </p:ext>
    </p:extLst>
  </p:cSld>
  <p:clrMapOvr>
    <a:masterClrMapping/>
  </p:clrMapOvr>
  <p:timing>
    <p:tnLst>
      <p:par>
        <p:cTn id="1" dur="indefinite" restart="never" nodeType="tmRoot"/>
      </p:par>
    </p:tnLst>
  </p:timing>
</p:sldLayout>
</file>

<file path=ppt/slideLayouts/slideLayout275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710380"/>
      </p:ext>
    </p:extLst>
  </p:cSld>
  <p:clrMapOvr>
    <a:masterClrMapping/>
  </p:clrMapOvr>
</p:sldLayout>
</file>

<file path=ppt/slideLayouts/slideLayout275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779449"/>
      </p:ext>
    </p:extLst>
  </p:cSld>
  <p:clrMapOvr>
    <a:masterClrMapping/>
  </p:clrMapOvr>
</p:sldLayout>
</file>

<file path=ppt/slideLayouts/slideLayout2752.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541393"/>
      </p:ext>
    </p:extLst>
  </p:cSld>
  <p:clrMapOvr>
    <a:masterClrMapping/>
  </p:clrMapOvr>
</p:sldLayout>
</file>

<file path=ppt/slideLayouts/slideLayout2753.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65869"/>
      </p:ext>
    </p:extLst>
  </p:cSld>
  <p:clrMapOvr>
    <a:masterClrMapping/>
  </p:clrMapOvr>
</p:sldLayout>
</file>

<file path=ppt/slideLayouts/slideLayout2754.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370661"/>
      </p:ext>
    </p:extLst>
  </p:cSld>
  <p:clrMapOvr>
    <a:masterClrMapping/>
  </p:clrMapOvr>
</p:sldLayout>
</file>

<file path=ppt/slideLayouts/slideLayout2755.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045229"/>
      </p:ext>
    </p:extLst>
  </p:cSld>
  <p:clrMapOvr>
    <a:masterClrMapping/>
  </p:clrMapOvr>
</p:sldLayout>
</file>

<file path=ppt/slideLayouts/slideLayout2756.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90182"/>
      </p:ext>
    </p:extLst>
  </p:cSld>
  <p:clrMapOvr>
    <a:masterClrMapping/>
  </p:clrMapOvr>
</p:sldLayout>
</file>

<file path=ppt/slideLayouts/slideLayout2757.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012122"/>
      </p:ext>
    </p:extLst>
  </p:cSld>
  <p:clrMapOvr>
    <a:masterClrMapping/>
  </p:clrMapOvr>
</p:sldLayout>
</file>

<file path=ppt/slideLayouts/slideLayout2758.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653400"/>
      </p:ext>
    </p:extLst>
  </p:cSld>
  <p:clrMapOvr>
    <a:masterClrMapping/>
  </p:clrMapOvr>
</p:sldLayout>
</file>

<file path=ppt/slideLayouts/slideLayout2759.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660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2021/9/21</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837833"/>
      </p:ext>
    </p:extLst>
  </p:cSld>
  <p:clrMapOvr>
    <a:masterClrMapping/>
  </p:clrMapOvr>
  <p:transition spd="slow" advTm="3000">
    <p:random/>
  </p:transition>
</p:sldLayout>
</file>

<file path=ppt/slideLayouts/slideLayout2760.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115165"/>
      </p:ext>
    </p:extLst>
  </p:cSld>
  <p:clrMapOvr>
    <a:masterClrMapping/>
  </p:clrMapOvr>
</p:sldLayout>
</file>

<file path=ppt/slideLayouts/slideLayout2761.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649452"/>
      </p:ext>
    </p:extLst>
  </p:cSld>
  <p:clrMapOvr>
    <a:masterClrMapping/>
  </p:clrMapOvr>
</p:sldLayout>
</file>

<file path=ppt/slideLayouts/slideLayout2762.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077435"/>
      </p:ext>
    </p:extLst>
  </p:cSld>
  <p:clrMapOvr>
    <a:masterClrMapping/>
  </p:clrMapOvr>
</p:sldLayout>
</file>

<file path=ppt/slideLayouts/slideLayout2763.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52076"/>
      </p:ext>
    </p:extLst>
  </p:cSld>
  <p:clrMapOvr>
    <a:masterClrMapping/>
  </p:clrMapOvr>
</p:sldLayout>
</file>

<file path=ppt/slideLayouts/slideLayout2764.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034348"/>
      </p:ext>
    </p:extLst>
  </p:cSld>
  <p:clrMapOvr>
    <a:masterClrMapping/>
  </p:clrMapOvr>
</p:sldLayout>
</file>

<file path=ppt/slideLayouts/slideLayout2765.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67429"/>
      </p:ext>
    </p:extLst>
  </p:cSld>
  <p:clrMapOvr>
    <a:masterClrMapping/>
  </p:clrMapOvr>
</p:sldLayout>
</file>

<file path=ppt/slideLayouts/slideLayout2766.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983964"/>
      </p:ext>
    </p:extLst>
  </p:cSld>
  <p:clrMapOvr>
    <a:masterClrMapping/>
  </p:clrMapOvr>
</p:sldLayout>
</file>

<file path=ppt/slideLayouts/slideLayout2767.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487448"/>
      </p:ext>
    </p:extLst>
  </p:cSld>
  <p:clrMapOvr>
    <a:masterClrMapping/>
  </p:clrMapOvr>
</p:sldLayout>
</file>

<file path=ppt/slideLayouts/slideLayout2768.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375273"/>
      </p:ext>
    </p:extLst>
  </p:cSld>
  <p:clrMapOvr>
    <a:masterClrMapping/>
  </p:clrMapOvr>
</p:sldLayout>
</file>

<file path=ppt/slideLayouts/slideLayout2769.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41028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225707"/>
      </p:ext>
    </p:extLst>
  </p:cSld>
  <p:clrMapOvr>
    <a:masterClrMapping/>
  </p:clrMapOvr>
</p:sldLayout>
</file>

<file path=ppt/slideLayouts/slideLayout2770.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6797111"/>
      </p:ext>
    </p:extLst>
  </p:cSld>
  <p:clrMapOvr>
    <a:masterClrMapping/>
  </p:clrMapOvr>
</p:sldLayout>
</file>

<file path=ppt/slideLayouts/slideLayout2771.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70254970"/>
      </p:ext>
    </p:extLst>
  </p:cSld>
  <p:clrMapOvr>
    <a:masterClrMapping/>
  </p:clrMapOvr>
</p:sldLayout>
</file>

<file path=ppt/slideLayouts/slideLayout2772.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23479947"/>
      </p:ext>
    </p:extLst>
  </p:cSld>
  <p:clrMapOvr>
    <a:masterClrMapping/>
  </p:clrMapOvr>
</p:sldLayout>
</file>

<file path=ppt/slideLayouts/slideLayout2773.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9021014"/>
      </p:ext>
    </p:extLst>
  </p:cSld>
  <p:clrMapOvr>
    <a:masterClrMapping/>
  </p:clrMapOvr>
</p:sldLayout>
</file>

<file path=ppt/slideLayouts/slideLayout2774.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65212478"/>
      </p:ext>
    </p:extLst>
  </p:cSld>
  <p:clrMapOvr>
    <a:masterClrMapping/>
  </p:clrMapOvr>
</p:sldLayout>
</file>

<file path=ppt/slideLayouts/slideLayout2775.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38505094"/>
      </p:ext>
    </p:extLst>
  </p:cSld>
  <p:clrMapOvr>
    <a:masterClrMapping/>
  </p:clrMapOvr>
</p:sldLayout>
</file>

<file path=ppt/slideLayouts/slideLayout2776.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2777.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520263"/>
      </p:ext>
    </p:extLst>
  </p:cSld>
  <p:clrMapOvr>
    <a:masterClrMapping/>
  </p:clrMapOvr>
</p:sldLayout>
</file>

<file path=ppt/slideLayouts/slideLayout277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2779.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89285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127585"/>
      </p:ext>
    </p:extLst>
  </p:cSld>
  <p:clrMapOvr>
    <a:masterClrMapping/>
  </p:clrMapOvr>
</p:sldLayout>
</file>

<file path=ppt/slideLayouts/slideLayout278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2781.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848002"/>
      </p:ext>
    </p:extLst>
  </p:cSld>
  <p:clrMapOvr>
    <a:masterClrMapping/>
  </p:clrMapOvr>
</p:sldLayout>
</file>

<file path=ppt/slideLayouts/slideLayout2782.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2783.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151879"/>
      </p:ext>
    </p:extLst>
  </p:cSld>
  <p:clrMapOvr>
    <a:masterClrMapping/>
  </p:clrMapOvr>
</p:sldLayout>
</file>

<file path=ppt/slideLayouts/slideLayout2784.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2785.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330552"/>
      </p:ext>
    </p:extLst>
  </p:cSld>
  <p:clrMapOvr>
    <a:masterClrMapping/>
  </p:clrMapOvr>
</p:sldLayout>
</file>

<file path=ppt/slideLayouts/slideLayout2786.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68553"/>
      </p:ext>
    </p:extLst>
  </p:cSld>
  <p:clrMapOvr>
    <a:masterClrMapping/>
  </p:clrMapOvr>
</p:sldLayout>
</file>

<file path=ppt/slideLayouts/slideLayout2787.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30574010"/>
      </p:ext>
    </p:extLst>
  </p:cSld>
  <p:clrMapOvr>
    <a:masterClrMapping/>
  </p:clrMapOvr>
</p:sldLayout>
</file>

<file path=ppt/slideLayouts/slideLayout2788.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98582835"/>
      </p:ext>
    </p:extLst>
  </p:cSld>
  <p:clrMapOvr>
    <a:masterClrMapping/>
  </p:clrMapOvr>
</p:sldLayout>
</file>

<file path=ppt/slideLayouts/slideLayout2789.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419522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574217"/>
      </p:ext>
    </p:extLst>
  </p:cSld>
  <p:clrMapOvr>
    <a:masterClrMapping/>
  </p:clrMapOvr>
</p:sldLayout>
</file>

<file path=ppt/slideLayouts/slideLayout2790.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29501390"/>
      </p:ext>
    </p:extLst>
  </p:cSld>
  <p:clrMapOvr>
    <a:masterClrMapping/>
  </p:clrMapOvr>
</p:sldLayout>
</file>

<file path=ppt/slideLayouts/slideLayout2791.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00409198"/>
      </p:ext>
    </p:extLst>
  </p:cSld>
  <p:clrMapOvr>
    <a:masterClrMapping/>
  </p:clrMapOvr>
</p:sldLayout>
</file>

<file path=ppt/slideLayouts/slideLayout2792.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55822314"/>
      </p:ext>
    </p:extLst>
  </p:cSld>
  <p:clrMapOvr>
    <a:masterClrMapping/>
  </p:clrMapOvr>
</p:sldLayout>
</file>

<file path=ppt/slideLayouts/slideLayout2793.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2794.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942577"/>
      </p:ext>
    </p:extLst>
  </p:cSld>
  <p:clrMapOvr>
    <a:masterClrMapping/>
  </p:clrMapOvr>
</p:sldLayout>
</file>

<file path=ppt/slideLayouts/slideLayout2795.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2796.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601744"/>
      </p:ext>
    </p:extLst>
  </p:cSld>
  <p:clrMapOvr>
    <a:masterClrMapping/>
  </p:clrMapOvr>
</p:sldLayout>
</file>

<file path=ppt/slideLayouts/slideLayout2797.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2798.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426057"/>
      </p:ext>
    </p:extLst>
  </p:cSld>
  <p:clrMapOvr>
    <a:masterClrMapping/>
  </p:clrMapOvr>
</p:sldLayout>
</file>

<file path=ppt/slideLayouts/slideLayout2799.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313156"/>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747381"/>
      </p:ext>
    </p:extLst>
  </p:cSld>
  <p:clrMapOvr>
    <a:masterClrMapping/>
  </p:clrMapOvr>
</p:sldLayout>
</file>

<file path=ppt/slideLayouts/slideLayout2800.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477456"/>
      </p:ext>
    </p:extLst>
  </p:cSld>
  <p:clrMapOvr>
    <a:masterClrMapping/>
  </p:clrMapOvr>
</p:sldLayout>
</file>

<file path=ppt/slideLayouts/slideLayout2801.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2802.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029304"/>
      </p:ext>
    </p:extLst>
  </p:cSld>
  <p:clrMapOvr>
    <a:masterClrMapping/>
  </p:clrMapOvr>
</p:sldLayout>
</file>

<file path=ppt/slideLayouts/slideLayout2803.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2804.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2805.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841421"/>
      </p:ext>
    </p:extLst>
  </p:cSld>
  <p:clrMapOvr>
    <a:masterClrMapping/>
  </p:clrMapOvr>
</p:sldLayout>
</file>

<file path=ppt/slideLayouts/slideLayout2806.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476208"/>
      </p:ext>
    </p:extLst>
  </p:cSld>
  <p:clrMapOvr>
    <a:masterClrMapping/>
  </p:clrMapOvr>
</p:sldLayout>
</file>

<file path=ppt/slideLayouts/slideLayout2807.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540759"/>
      </p:ext>
    </p:extLst>
  </p:cSld>
  <p:clrMapOvr>
    <a:masterClrMapping/>
  </p:clrMapOvr>
</p:sldLayout>
</file>

<file path=ppt/slideLayouts/slideLayout2808.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2809.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871273"/>
      </p:ext>
    </p:extLst>
  </p:cSld>
  <p:clrMapOvr>
    <a:masterClrMapping/>
  </p:clrMapOvr>
</p:sldLayout>
</file>

<file path=ppt/slideLayouts/slideLayout2810.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007875"/>
      </p:ext>
    </p:extLst>
  </p:cSld>
  <p:clrMapOvr>
    <a:masterClrMapping/>
  </p:clrMapOvr>
  <p:transition spd="slow" advClick="0" advTm="0">
    <p:random/>
  </p:transition>
</p:sldLayout>
</file>

<file path=ppt/slideLayouts/slideLayout2811.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2812.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2813.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616271"/>
      </p:ext>
    </p:extLst>
  </p:cSld>
  <p:clrMapOvr>
    <a:masterClrMapping/>
  </p:clrMapOvr>
</p:sldLayout>
</file>

<file path=ppt/slideLayouts/slideLayout2814.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2815.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498040"/>
      </p:ext>
    </p:extLst>
  </p:cSld>
  <p:clrMapOvr>
    <a:masterClrMapping/>
  </p:clrMapOvr>
</p:sldLayout>
</file>

<file path=ppt/slideLayouts/slideLayout2816.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2817.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766401"/>
      </p:ext>
    </p:extLst>
  </p:cSld>
  <p:clrMapOvr>
    <a:masterClrMapping/>
  </p:clrMapOvr>
</p:sldLayout>
</file>

<file path=ppt/slideLayouts/slideLayout2818.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2819.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9869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00481"/>
      </p:ext>
    </p:extLst>
  </p:cSld>
  <p:clrMapOvr>
    <a:masterClrMapping/>
  </p:clrMapOvr>
</p:sldLayout>
</file>

<file path=ppt/slideLayouts/slideLayout2820.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2821.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11331"/>
      </p:ext>
    </p:extLst>
  </p:cSld>
  <p:clrMapOvr>
    <a:masterClrMapping/>
  </p:clrMapOvr>
</p:sldLayout>
</file>

<file path=ppt/slideLayouts/slideLayout2822.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453958"/>
      </p:ext>
    </p:extLst>
  </p:cSld>
  <p:clrMapOvr>
    <a:masterClrMapping/>
  </p:clrMapOvr>
</p:sldLayout>
</file>

<file path=ppt/slideLayouts/slideLayout2823.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8830057"/>
      </p:ext>
    </p:extLst>
  </p:cSld>
  <p:clrMapOvr>
    <a:masterClrMapping/>
  </p:clrMapOvr>
</p:sldLayout>
</file>

<file path=ppt/slideLayouts/slideLayout2824.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95590324"/>
      </p:ext>
    </p:extLst>
  </p:cSld>
  <p:clrMapOvr>
    <a:masterClrMapping/>
  </p:clrMapOvr>
</p:sldLayout>
</file>

<file path=ppt/slideLayouts/slideLayout2825.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2598973"/>
      </p:ext>
    </p:extLst>
  </p:cSld>
  <p:clrMapOvr>
    <a:masterClrMapping/>
  </p:clrMapOvr>
</p:sldLayout>
</file>

<file path=ppt/slideLayouts/slideLayout2826.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0654583"/>
      </p:ext>
    </p:extLst>
  </p:cSld>
  <p:clrMapOvr>
    <a:masterClrMapping/>
  </p:clrMapOvr>
</p:sldLayout>
</file>

<file path=ppt/slideLayouts/slideLayout2827.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4073926"/>
      </p:ext>
    </p:extLst>
  </p:cSld>
  <p:clrMapOvr>
    <a:masterClrMapping/>
  </p:clrMapOvr>
</p:sldLayout>
</file>

<file path=ppt/slideLayouts/slideLayout2828.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29502906"/>
      </p:ext>
    </p:extLst>
  </p:cSld>
  <p:clrMapOvr>
    <a:masterClrMapping/>
  </p:clrMapOvr>
</p:sldLayout>
</file>

<file path=ppt/slideLayouts/slideLayout2829.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534154"/>
      </p:ext>
    </p:extLst>
  </p:cSld>
  <p:clrMapOvr>
    <a:masterClrMapping/>
  </p:clrMapOvr>
</p:sldLayout>
</file>

<file path=ppt/slideLayouts/slideLayout2830.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674175"/>
      </p:ext>
    </p:extLst>
  </p:cSld>
  <p:clrMapOvr>
    <a:masterClrMapping/>
  </p:clrMapOvr>
</p:sldLayout>
</file>

<file path=ppt/slideLayouts/slideLayout2831.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2832.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846193"/>
      </p:ext>
    </p:extLst>
  </p:cSld>
  <p:clrMapOvr>
    <a:masterClrMapping/>
  </p:clrMapOvr>
</p:sldLayout>
</file>

<file path=ppt/slideLayouts/slideLayout2833.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2834.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304307"/>
      </p:ext>
    </p:extLst>
  </p:cSld>
  <p:clrMapOvr>
    <a:masterClrMapping/>
  </p:clrMapOvr>
</p:sldLayout>
</file>

<file path=ppt/slideLayouts/slideLayout2835.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2836.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202883"/>
      </p:ext>
    </p:extLst>
  </p:cSld>
  <p:clrMapOvr>
    <a:masterClrMapping/>
  </p:clrMapOvr>
</p:sldLayout>
</file>

<file path=ppt/slideLayouts/slideLayout2837.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2838.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293184"/>
      </p:ext>
    </p:extLst>
  </p:cSld>
  <p:clrMapOvr>
    <a:masterClrMapping/>
  </p:clrMapOvr>
</p:sldLayout>
</file>

<file path=ppt/slideLayouts/slideLayout2839.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03256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245601"/>
      </p:ext>
    </p:extLst>
  </p:cSld>
  <p:clrMapOvr>
    <a:masterClrMapping/>
  </p:clrMapOvr>
</p:sldLayout>
</file>

<file path=ppt/slideLayouts/slideLayout2840.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74349807"/>
      </p:ext>
    </p:extLst>
  </p:cSld>
  <p:clrMapOvr>
    <a:masterClrMapping/>
  </p:clrMapOvr>
</p:sldLayout>
</file>

<file path=ppt/slideLayouts/slideLayout2841.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055713"/>
      </p:ext>
    </p:extLst>
  </p:cSld>
  <p:clrMapOvr>
    <a:masterClrMapping/>
  </p:clrMapOvr>
</p:sldLayout>
</file>

<file path=ppt/slideLayouts/slideLayout2842.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09174650"/>
      </p:ext>
    </p:extLst>
  </p:cSld>
  <p:clrMapOvr>
    <a:masterClrMapping/>
  </p:clrMapOvr>
</p:sldLayout>
</file>

<file path=ppt/slideLayouts/slideLayout2843.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71351568"/>
      </p:ext>
    </p:extLst>
  </p:cSld>
  <p:clrMapOvr>
    <a:masterClrMapping/>
  </p:clrMapOvr>
</p:sldLayout>
</file>

<file path=ppt/slideLayouts/slideLayout2844.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20487903"/>
      </p:ext>
    </p:extLst>
  </p:cSld>
  <p:clrMapOvr>
    <a:masterClrMapping/>
  </p:clrMapOvr>
</p:sldLayout>
</file>

<file path=ppt/slideLayouts/slideLayout2845.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5779718"/>
      </p:ext>
    </p:extLst>
  </p:cSld>
  <p:clrMapOvr>
    <a:masterClrMapping/>
  </p:clrMapOvr>
</p:sldLayout>
</file>

<file path=ppt/slideLayouts/slideLayout2846.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2847.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73842"/>
      </p:ext>
    </p:extLst>
  </p:cSld>
  <p:clrMapOvr>
    <a:masterClrMapping/>
  </p:clrMapOvr>
</p:sldLayout>
</file>

<file path=ppt/slideLayouts/slideLayout2848.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2849.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700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2021/9/21</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131715"/>
      </p:ext>
    </p:extLst>
  </p:cSld>
  <p:clrMapOvr>
    <a:masterClrMapping/>
  </p:clrMapOvr>
  <p:transition spd="slow" advTm="3000">
    <p:random/>
  </p:transition>
</p:sldLayout>
</file>

<file path=ppt/slideLayouts/slideLayout2850.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2851.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138689"/>
      </p:ext>
    </p:extLst>
  </p:cSld>
  <p:clrMapOvr>
    <a:masterClrMapping/>
  </p:clrMapOvr>
</p:sldLayout>
</file>

<file path=ppt/slideLayouts/slideLayout2852.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2853.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956301"/>
      </p:ext>
    </p:extLst>
  </p:cSld>
  <p:clrMapOvr>
    <a:masterClrMapping/>
  </p:clrMapOvr>
</p:sldLayout>
</file>

<file path=ppt/slideLayouts/slideLayout2854.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2855.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959326"/>
      </p:ext>
    </p:extLst>
  </p:cSld>
  <p:clrMapOvr>
    <a:masterClrMapping/>
  </p:clrMapOvr>
</p:sldLayout>
</file>

<file path=ppt/slideLayouts/slideLayout2856.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2857.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2858.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802871"/>
      </p:ext>
    </p:extLst>
  </p:cSld>
  <p:clrMapOvr>
    <a:masterClrMapping/>
  </p:clrMapOvr>
</p:sldLayout>
</file>

<file path=ppt/slideLayouts/slideLayout2859.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48163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159587"/>
      </p:ext>
    </p:extLst>
  </p:cSld>
  <p:clrMapOvr>
    <a:masterClrMapping/>
  </p:clrMapOvr>
</p:sldLayout>
</file>

<file path=ppt/slideLayouts/slideLayout2860.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185003"/>
      </p:ext>
    </p:extLst>
  </p:cSld>
  <p:clrMapOvr>
    <a:masterClrMapping/>
  </p:clrMapOvr>
</p:sldLayout>
</file>

<file path=ppt/slideLayouts/slideLayout2861.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2862.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2863.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526449"/>
      </p:ext>
    </p:extLst>
  </p:cSld>
  <p:clrMapOvr>
    <a:masterClrMapping/>
  </p:clrMapOvr>
  <p:transition spd="slow" advClick="0" advTm="0">
    <p:random/>
  </p:transition>
</p:sldLayout>
</file>

<file path=ppt/slideLayouts/slideLayout2864.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2865.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37391"/>
      </p:ext>
    </p:extLst>
  </p:cSld>
  <p:clrMapOvr>
    <a:masterClrMapping/>
  </p:clrMapOvr>
</p:sldLayout>
</file>

<file path=ppt/slideLayouts/slideLayout2866.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2867.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2868.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2869.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806811"/>
      </p:ext>
    </p:extLst>
  </p:cSld>
  <p:clrMapOvr>
    <a:masterClrMapping/>
  </p:clrMapOvr>
</p:sldLayout>
</file>

<file path=ppt/slideLayouts/slideLayout2870.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2871.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2872.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2873.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222675"/>
      </p:ext>
    </p:extLst>
  </p:cSld>
  <p:clrMapOvr>
    <a:masterClrMapping/>
  </p:clrMapOvr>
</p:sldLayout>
</file>

<file path=ppt/slideLayouts/slideLayout2874.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2875.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985001"/>
      </p:ext>
    </p:extLst>
  </p:cSld>
  <p:clrMapOvr>
    <a:masterClrMapping/>
  </p:clrMapOvr>
</p:sldLayout>
</file>

<file path=ppt/slideLayouts/slideLayout2876.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2877.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317551"/>
      </p:ext>
    </p:extLst>
  </p:cSld>
  <p:clrMapOvr>
    <a:masterClrMapping/>
  </p:clrMapOvr>
</p:sldLayout>
</file>

<file path=ppt/slideLayouts/slideLayout2878.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2879.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62205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614418"/>
      </p:ext>
    </p:extLst>
  </p:cSld>
  <p:clrMapOvr>
    <a:masterClrMapping/>
  </p:clrMapOvr>
</p:sldLayout>
</file>

<file path=ppt/slideLayouts/slideLayout2880.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2881.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010391"/>
      </p:ext>
    </p:extLst>
  </p:cSld>
  <p:clrMapOvr>
    <a:masterClrMapping/>
  </p:clrMapOvr>
</p:sldLayout>
</file>

<file path=ppt/slideLayouts/slideLayout2882.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629420"/>
      </p:ext>
    </p:extLst>
  </p:cSld>
  <p:clrMapOvr>
    <a:masterClrMapping/>
  </p:clrMapOvr>
</p:sldLayout>
</file>

<file path=ppt/slideLayouts/slideLayout2883.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1750421"/>
      </p:ext>
    </p:extLst>
  </p:cSld>
  <p:clrMapOvr>
    <a:masterClrMapping/>
  </p:clrMapOvr>
</p:sldLayout>
</file>

<file path=ppt/slideLayouts/slideLayout2884.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07295844"/>
      </p:ext>
    </p:extLst>
  </p:cSld>
  <p:clrMapOvr>
    <a:masterClrMapping/>
  </p:clrMapOvr>
</p:sldLayout>
</file>

<file path=ppt/slideLayouts/slideLayout2885.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7700797"/>
      </p:ext>
    </p:extLst>
  </p:cSld>
  <p:clrMapOvr>
    <a:masterClrMapping/>
  </p:clrMapOvr>
</p:sldLayout>
</file>

<file path=ppt/slideLayouts/slideLayout2886.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45829064"/>
      </p:ext>
    </p:extLst>
  </p:cSld>
  <p:clrMapOvr>
    <a:masterClrMapping/>
  </p:clrMapOvr>
</p:sldLayout>
</file>

<file path=ppt/slideLayouts/slideLayout2887.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9562484"/>
      </p:ext>
    </p:extLst>
  </p:cSld>
  <p:clrMapOvr>
    <a:masterClrMapping/>
  </p:clrMapOvr>
</p:sldLayout>
</file>

<file path=ppt/slideLayouts/slideLayout2888.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3049014"/>
      </p:ext>
    </p:extLst>
  </p:cSld>
  <p:clrMapOvr>
    <a:masterClrMapping/>
  </p:clrMapOvr>
</p:sldLayout>
</file>

<file path=ppt/slideLayouts/slideLayout2889.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609993"/>
      </p:ext>
    </p:extLst>
  </p:cSld>
  <p:clrMapOvr>
    <a:masterClrMapping/>
  </p:clrMapOvr>
</p:sldLayout>
</file>

<file path=ppt/slideLayouts/slideLayout2890.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64204"/>
      </p:ext>
    </p:extLst>
  </p:cSld>
  <p:clrMapOvr>
    <a:masterClrMapping/>
  </p:clrMapOvr>
</p:sldLayout>
</file>

<file path=ppt/slideLayouts/slideLayout2891.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2892.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50335"/>
      </p:ext>
    </p:extLst>
  </p:cSld>
  <p:clrMapOvr>
    <a:masterClrMapping/>
  </p:clrMapOvr>
</p:sldLayout>
</file>

<file path=ppt/slideLayouts/slideLayout2893.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2894.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340052"/>
      </p:ext>
    </p:extLst>
  </p:cSld>
  <p:clrMapOvr>
    <a:masterClrMapping/>
  </p:clrMapOvr>
</p:sldLayout>
</file>

<file path=ppt/slideLayouts/slideLayout2895.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2896.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995284"/>
      </p:ext>
    </p:extLst>
  </p:cSld>
  <p:clrMapOvr>
    <a:masterClrMapping/>
  </p:clrMapOvr>
</p:sldLayout>
</file>

<file path=ppt/slideLayouts/slideLayout2897.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2898.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97374"/>
      </p:ext>
    </p:extLst>
  </p:cSld>
  <p:clrMapOvr>
    <a:masterClrMapping/>
  </p:clrMapOvr>
</p:sldLayout>
</file>

<file path=ppt/slideLayouts/slideLayout2899.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155380"/>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478008"/>
      </p:ext>
    </p:extLst>
  </p:cSld>
  <p:clrMapOvr>
    <a:masterClrMapping/>
  </p:clrMapOvr>
</p:sldLayout>
</file>

<file path=ppt/slideLayouts/slideLayout2900.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2901.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070585"/>
      </p:ext>
    </p:extLst>
  </p:cSld>
  <p:clrMapOvr>
    <a:masterClrMapping/>
  </p:clrMapOvr>
</p:sldLayout>
</file>

<file path=ppt/slideLayouts/slideLayout2902.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729744"/>
      </p:ext>
    </p:extLst>
  </p:cSld>
  <p:clrMapOvr>
    <a:masterClrMapping/>
  </p:clrMapOvr>
</p:sldLayout>
</file>

<file path=ppt/slideLayouts/slideLayout2903.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446939"/>
      </p:ext>
    </p:extLst>
  </p:cSld>
  <p:clrMapOvr>
    <a:masterClrMapping/>
  </p:clrMapOvr>
</p:sldLayout>
</file>

<file path=ppt/slideLayouts/slideLayout2904.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2905.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2906.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20524"/>
      </p:ext>
    </p:extLst>
  </p:cSld>
  <p:clrMapOvr>
    <a:masterClrMapping/>
  </p:clrMapOvr>
  <p:transition spd="slow" advClick="0" advTm="0">
    <p:random/>
  </p:transition>
</p:sldLayout>
</file>

<file path=ppt/slideLayouts/slideLayout2907.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2908.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81738"/>
      </p:ext>
    </p:extLst>
  </p:cSld>
  <p:clrMapOvr>
    <a:masterClrMapping/>
  </p:clrMapOvr>
</p:sldLayout>
</file>

<file path=ppt/slideLayouts/slideLayout2909.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995829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661109"/>
      </p:ext>
    </p:extLst>
  </p:cSld>
  <p:clrMapOvr>
    <a:masterClrMapping/>
  </p:clrMapOvr>
</p:sldLayout>
</file>

<file path=ppt/slideLayouts/slideLayout2910.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17488274"/>
      </p:ext>
    </p:extLst>
  </p:cSld>
  <p:clrMapOvr>
    <a:masterClrMapping/>
  </p:clrMapOvr>
</p:sldLayout>
</file>

<file path=ppt/slideLayouts/slideLayout2911.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4439041"/>
      </p:ext>
    </p:extLst>
  </p:cSld>
  <p:clrMapOvr>
    <a:masterClrMapping/>
  </p:clrMapOvr>
</p:sldLayout>
</file>

<file path=ppt/slideLayouts/slideLayout2912.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48598217"/>
      </p:ext>
    </p:extLst>
  </p:cSld>
  <p:clrMapOvr>
    <a:masterClrMapping/>
  </p:clrMapOvr>
</p:sldLayout>
</file>

<file path=ppt/slideLayouts/slideLayout2913.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47975875"/>
      </p:ext>
    </p:extLst>
  </p:cSld>
  <p:clrMapOvr>
    <a:masterClrMapping/>
  </p:clrMapOvr>
</p:sldLayout>
</file>

<file path=ppt/slideLayouts/slideLayout2914.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2632464"/>
      </p:ext>
    </p:extLst>
  </p:cSld>
  <p:clrMapOvr>
    <a:masterClrMapping/>
  </p:clrMapOvr>
</p:sldLayout>
</file>

<file path=ppt/slideLayouts/slideLayout2915.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2916.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662940"/>
      </p:ext>
    </p:extLst>
  </p:cSld>
  <p:clrMapOvr>
    <a:masterClrMapping/>
  </p:clrMapOvr>
</p:sldLayout>
</file>

<file path=ppt/slideLayouts/slideLayout2917.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2918.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99305"/>
      </p:ext>
    </p:extLst>
  </p:cSld>
  <p:clrMapOvr>
    <a:masterClrMapping/>
  </p:clrMapOvr>
</p:sldLayout>
</file>

<file path=ppt/slideLayouts/slideLayout2919.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236305"/>
      </p:ext>
    </p:extLst>
  </p:cSld>
  <p:clrMapOvr>
    <a:masterClrMapping/>
  </p:clrMapOvr>
</p:sldLayout>
</file>

<file path=ppt/slideLayouts/slideLayout2920.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043054"/>
      </p:ext>
    </p:extLst>
  </p:cSld>
  <p:clrMapOvr>
    <a:masterClrMapping/>
  </p:clrMapOvr>
</p:sldLayout>
</file>

<file path=ppt/slideLayouts/slideLayout2921.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2922.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36566"/>
      </p:ext>
    </p:extLst>
  </p:cSld>
  <p:clrMapOvr>
    <a:masterClrMapping/>
  </p:clrMapOvr>
</p:sldLayout>
</file>

<file path=ppt/slideLayouts/slideLayout2923.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2924.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933990"/>
      </p:ext>
    </p:extLst>
  </p:cSld>
  <p:clrMapOvr>
    <a:masterClrMapping/>
  </p:clrMapOvr>
</p:sldLayout>
</file>

<file path=ppt/slideLayouts/slideLayout2925.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022054"/>
      </p:ext>
    </p:extLst>
  </p:cSld>
  <p:clrMapOvr>
    <a:masterClrMapping/>
  </p:clrMapOvr>
</p:sldLayout>
</file>

<file path=ppt/slideLayouts/slideLayout2926.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7233577"/>
      </p:ext>
    </p:extLst>
  </p:cSld>
  <p:clrMapOvr>
    <a:masterClrMapping/>
  </p:clrMapOvr>
</p:sldLayout>
</file>

<file path=ppt/slideLayouts/slideLayout2927.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2704769"/>
      </p:ext>
    </p:extLst>
  </p:cSld>
  <p:clrMapOvr>
    <a:masterClrMapping/>
  </p:clrMapOvr>
</p:sldLayout>
</file>

<file path=ppt/slideLayouts/slideLayout2928.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89310254"/>
      </p:ext>
    </p:extLst>
  </p:cSld>
  <p:clrMapOvr>
    <a:masterClrMapping/>
  </p:clrMapOvr>
</p:sldLayout>
</file>

<file path=ppt/slideLayouts/slideLayout2929.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988055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90048"/>
      </p:ext>
    </p:extLst>
  </p:cSld>
  <p:clrMapOvr>
    <a:masterClrMapping/>
  </p:clrMapOvr>
</p:sldLayout>
</file>

<file path=ppt/slideLayouts/slideLayout2930.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22803105"/>
      </p:ext>
    </p:extLst>
  </p:cSld>
  <p:clrMapOvr>
    <a:masterClrMapping/>
  </p:clrMapOvr>
</p:sldLayout>
</file>

<file path=ppt/slideLayouts/slideLayout2931.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698016"/>
      </p:ext>
    </p:extLst>
  </p:cSld>
  <p:clrMapOvr>
    <a:masterClrMapping/>
  </p:clrMapOvr>
</p:sldLayout>
</file>

<file path=ppt/slideLayouts/slideLayout2932.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2933.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0405"/>
      </p:ext>
    </p:extLst>
  </p:cSld>
  <p:clrMapOvr>
    <a:masterClrMapping/>
  </p:clrMapOvr>
</p:sldLayout>
</file>

<file path=ppt/slideLayouts/slideLayout2934.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2935.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829090"/>
      </p:ext>
    </p:extLst>
  </p:cSld>
  <p:clrMapOvr>
    <a:masterClrMapping/>
  </p:clrMapOvr>
</p:sldLayout>
</file>

<file path=ppt/slideLayouts/slideLayout2936.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2937.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974761"/>
      </p:ext>
    </p:extLst>
  </p:cSld>
  <p:clrMapOvr>
    <a:masterClrMapping/>
  </p:clrMapOvr>
</p:sldLayout>
</file>

<file path=ppt/slideLayouts/slideLayout2938.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2939.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9643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2021/9/21</a:t>
            </a:fld>
            <a:endParaRPr lang="zh-CN" altLang="en-US" sz="2398">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398">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268226"/>
      </p:ext>
    </p:extLst>
  </p:cSld>
  <p:clrMapOvr>
    <a:masterClrMapping/>
  </p:clrMapOvr>
</p:sldLayout>
</file>

<file path=ppt/slideLayouts/slideLayout2940.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2941.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6018"/>
      </p:ext>
    </p:extLst>
  </p:cSld>
  <p:clrMapOvr>
    <a:masterClrMapping/>
  </p:clrMapOvr>
</p:sldLayout>
</file>

<file path=ppt/slideLayouts/slideLayout2942.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2943.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2944.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0422"/>
      </p:ext>
    </p:extLst>
  </p:cSld>
  <p:clrMapOvr>
    <a:masterClrMapping/>
  </p:clrMapOvr>
</p:sldLayout>
</file>

<file path=ppt/slideLayouts/slideLayout2945.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551996"/>
      </p:ext>
    </p:extLst>
  </p:cSld>
  <p:clrMapOvr>
    <a:masterClrMapping/>
  </p:clrMapOvr>
</p:sldLayout>
</file>

<file path=ppt/slideLayouts/slideLayout2946.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170575"/>
      </p:ext>
    </p:extLst>
  </p:cSld>
  <p:clrMapOvr>
    <a:masterClrMapping/>
  </p:clrMapOvr>
</p:sldLayout>
</file>

<file path=ppt/slideLayouts/slideLayout2947.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2948.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2949.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294985"/>
      </p:ext>
    </p:extLst>
  </p:cSld>
  <p:clrMapOvr>
    <a:masterClrMapping/>
  </p:clrMapOvr>
  <p:transition spd="slow" advClick="0" advTm="4000">
    <p:comb/>
  </p:transition>
</p:sldLayout>
</file>

<file path=ppt/slideLayouts/slideLayout2950.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2021/9/21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2951.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732124"/>
      </p:ext>
    </p:extLst>
  </p:cSld>
  <p:clrMapOvr>
    <a:masterClrMapping/>
  </p:clrMapOvr>
  <p:timing>
    <p:tnLst>
      <p:par>
        <p:cTn id="1" dur="indefinite" restart="never" nodeType="tmRoot"/>
      </p:par>
    </p:tnLst>
  </p:timing>
</p:sldLayout>
</file>

<file path=ppt/slideLayouts/slideLayout2952.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2021/9/21</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2953.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262719"/>
      </p:ext>
    </p:extLst>
  </p:cSld>
  <p:clrMapOvr>
    <a:masterClrMapping/>
  </p:clrMapOvr>
</p:sldLayout>
</file>

<file path=ppt/slideLayouts/slideLayout2954.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169376"/>
      </p:ext>
    </p:extLst>
  </p:cSld>
  <p:clrMapOvr>
    <a:masterClrMapping/>
  </p:clrMapOvr>
</p:sldLayout>
</file>

<file path=ppt/slideLayouts/slideLayout2955.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97279"/>
      </p:ext>
    </p:extLst>
  </p:cSld>
  <p:clrMapOvr>
    <a:masterClrMapping/>
  </p:clrMapOvr>
</p:sldLayout>
</file>

<file path=ppt/slideLayouts/slideLayout2956.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762427"/>
      </p:ext>
    </p:extLst>
  </p:cSld>
  <p:clrMapOvr>
    <a:masterClrMapping/>
  </p:clrMapOvr>
</p:sldLayout>
</file>

<file path=ppt/slideLayouts/slideLayout2957.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738724"/>
      </p:ext>
    </p:extLst>
  </p:cSld>
  <p:clrMapOvr>
    <a:masterClrMapping/>
  </p:clrMapOvr>
</p:sldLayout>
</file>

<file path=ppt/slideLayouts/slideLayout2958.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325032"/>
      </p:ext>
    </p:extLst>
  </p:cSld>
  <p:clrMapOvr>
    <a:masterClrMapping/>
  </p:clrMapOvr>
</p:sldLayout>
</file>

<file path=ppt/slideLayouts/slideLayout2959.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50420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933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60.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058133"/>
      </p:ext>
    </p:extLst>
  </p:cSld>
  <p:clrMapOvr>
    <a:masterClrMapping/>
  </p:clrMapOvr>
</p:sldLayout>
</file>

<file path=ppt/slideLayouts/slideLayout2961.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2021/9/21</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1224141420"/>
      </p:ext>
    </p:extLst>
  </p:cSld>
  <p:clrMapOvr>
    <a:masterClrMapping/>
  </p:clrMapOvr>
  <p:transition spd="slow" advTm="3000">
    <p:random/>
  </p:transition>
</p:sldLayout>
</file>

<file path=ppt/slideLayouts/slideLayout2962.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483833"/>
      </p:ext>
    </p:extLst>
  </p:cSld>
  <p:clrMapOvr>
    <a:masterClrMapping/>
  </p:clrMapOvr>
</p:sldLayout>
</file>

<file path=ppt/slideLayouts/slideLayout2963.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32458"/>
      </p:ext>
    </p:extLst>
  </p:cSld>
  <p:clrMapOvr>
    <a:masterClrMapping/>
  </p:clrMapOvr>
</p:sldLayout>
</file>

<file path=ppt/slideLayouts/slideLayout2964.xml><?xml version="1.0" encoding="utf-8"?>
<p:sldLayout xmlns:a="http://schemas.openxmlformats.org/drawingml/2006/main" xmlns:r="http://schemas.openxmlformats.org/officeDocument/2006/relationships" xmlns:p="http://schemas.openxmlformats.org/presentationml/2006/main" userDrawn="1">
  <p:cSld name="1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123371"/>
      </p:ext>
    </p:extLst>
  </p:cSld>
  <p:clrMapOvr>
    <a:masterClrMapping/>
  </p:clrMapOvr>
</p:sldLayout>
</file>

<file path=ppt/slideLayouts/slideLayout2965.xml><?xml version="1.0" encoding="utf-8"?>
<p:sldLayout xmlns:a="http://schemas.openxmlformats.org/drawingml/2006/main" xmlns:r="http://schemas.openxmlformats.org/officeDocument/2006/relationships" xmlns:p="http://schemas.openxmlformats.org/presentationml/2006/main" userDrawn="1">
  <p:cSld name="1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706598"/>
      </p:ext>
    </p:extLst>
  </p:cSld>
  <p:clrMapOvr>
    <a:masterClrMapping/>
  </p:clrMapOvr>
</p:sldLayout>
</file>

<file path=ppt/slideLayouts/slideLayout2966.xml><?xml version="1.0" encoding="utf-8"?>
<p:sldLayout xmlns:a="http://schemas.openxmlformats.org/drawingml/2006/main" xmlns:r="http://schemas.openxmlformats.org/officeDocument/2006/relationships" xmlns:p="http://schemas.openxmlformats.org/presentationml/2006/main" userDrawn="1">
  <p:cSld name="1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661194"/>
      </p:ext>
    </p:extLst>
  </p:cSld>
  <p:clrMapOvr>
    <a:masterClrMapping/>
  </p:clrMapOvr>
</p:sldLayout>
</file>

<file path=ppt/slideLayouts/slideLayout2967.xml><?xml version="1.0" encoding="utf-8"?>
<p:sldLayout xmlns:a="http://schemas.openxmlformats.org/drawingml/2006/main" xmlns:r="http://schemas.openxmlformats.org/officeDocument/2006/relationships" xmlns:p="http://schemas.openxmlformats.org/presentationml/2006/main" userDrawn="1">
  <p:cSld name="1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82477"/>
      </p:ext>
    </p:extLst>
  </p:cSld>
  <p:clrMapOvr>
    <a:masterClrMapping/>
  </p:clrMapOvr>
</p:sldLayout>
</file>

<file path=ppt/slideLayouts/slideLayout2968.xml><?xml version="1.0" encoding="utf-8"?>
<p:sldLayout xmlns:a="http://schemas.openxmlformats.org/drawingml/2006/main" xmlns:r="http://schemas.openxmlformats.org/officeDocument/2006/relationships" xmlns:p="http://schemas.openxmlformats.org/presentationml/2006/main" userDrawn="1">
  <p:cSld name="1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279670"/>
      </p:ext>
    </p:extLst>
  </p:cSld>
  <p:clrMapOvr>
    <a:masterClrMapping/>
  </p:clrMapOvr>
</p:sldLayout>
</file>

<file path=ppt/slideLayouts/slideLayout2969.xml><?xml version="1.0" encoding="utf-8"?>
<p:sldLayout xmlns:a="http://schemas.openxmlformats.org/drawingml/2006/main" xmlns:r="http://schemas.openxmlformats.org/officeDocument/2006/relationships" xmlns:p="http://schemas.openxmlformats.org/presentationml/2006/main" userDrawn="1">
  <p:cSld name="1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30819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Tree>
    <p:extLst>
      <p:ext uri="{BB962C8B-B14F-4D97-AF65-F5344CB8AC3E}">
        <p14:creationId xmlns:p14="http://schemas.microsoft.com/office/powerpoint/2010/main" val="2398392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70.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2021/9/21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2971.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94216"/>
      </p:ext>
    </p:extLst>
  </p:cSld>
  <p:clrMapOvr>
    <a:masterClrMapping/>
  </p:clrMapOvr>
  <p:transition spd="slow" advClick="0" advTm="4000">
    <p:comb/>
  </p:transition>
</p:sldLayout>
</file>

<file path=ppt/slideLayouts/slideLayout2972.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73.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481296"/>
      </p:ext>
    </p:extLst>
  </p:cSld>
  <p:clrMapOvr>
    <a:masterClrMapping/>
  </p:clrMapOvr>
</p:sldLayout>
</file>

<file path=ppt/slideLayouts/slideLayout29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0455"/>
      </p:ext>
    </p:extLst>
  </p:cSld>
  <p:clrMapOvr>
    <a:masterClrMapping/>
  </p:clrMapOvr>
</p:sldLayout>
</file>

<file path=ppt/slideLayouts/slideLayout297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48082"/>
      </p:ext>
    </p:extLst>
  </p:cSld>
  <p:clrMapOvr>
    <a:masterClrMapping/>
  </p:clrMapOvr>
</p:sldLayout>
</file>

<file path=ppt/slideLayouts/slideLayout29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59955"/>
      </p:ext>
    </p:extLst>
  </p:cSld>
  <p:clrMapOvr>
    <a:masterClrMapping/>
  </p:clrMapOvr>
</p:sldLayout>
</file>

<file path=ppt/slideLayouts/slideLayout29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079826"/>
      </p:ext>
    </p:extLst>
  </p:cSld>
  <p:clrMapOvr>
    <a:masterClrMapping/>
  </p:clrMapOvr>
</p:sldLayout>
</file>

<file path=ppt/slideLayouts/slideLayout29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46091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2021/9/21</a:t>
            </a:fld>
            <a:endParaRPr lang="zh-CN" altLang="en-US" sz="2398">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398">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362577"/>
      </p:ext>
    </p:extLst>
  </p:cSld>
  <p:clrMapOvr>
    <a:masterClrMapping/>
  </p:clrMapOvr>
</p:sldLayout>
</file>

<file path=ppt/slideLayouts/slideLayout298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400685"/>
      </p:ext>
    </p:extLst>
  </p:cSld>
  <p:clrMapOvr>
    <a:masterClrMapping/>
  </p:clrMapOvr>
</p:sldLayout>
</file>

<file path=ppt/slideLayouts/slideLayout29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387468"/>
      </p:ext>
    </p:extLst>
  </p:cSld>
  <p:clrMapOvr>
    <a:masterClrMapping/>
  </p:clrMapOvr>
</p:sldLayout>
</file>

<file path=ppt/slideLayouts/slideLayout29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456600"/>
      </p:ext>
    </p:extLst>
  </p:cSld>
  <p:clrMapOvr>
    <a:masterClrMapping/>
  </p:clrMapOvr>
</p:sldLayout>
</file>

<file path=ppt/slideLayouts/slideLayout298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093909"/>
      </p:ext>
    </p:extLst>
  </p:cSld>
  <p:clrMapOvr>
    <a:masterClrMapping/>
  </p:clrMapOvr>
</p:sldLayout>
</file>

<file path=ppt/slideLayouts/slideLayout298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11874"/>
      </p:ext>
    </p:extLst>
  </p:cSld>
  <p:clrMapOvr>
    <a:masterClrMapping/>
  </p:clrMapOvr>
</p:sldLayout>
</file>

<file path=ppt/slideLayouts/slideLayout298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724738"/>
      </p:ext>
    </p:extLst>
  </p:cSld>
  <p:clrMapOvr>
    <a:masterClrMapping/>
  </p:clrMapOvr>
</p:sldLayout>
</file>

<file path=ppt/slideLayouts/slideLayout298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091978"/>
      </p:ext>
    </p:extLst>
  </p:cSld>
  <p:clrMapOvr>
    <a:masterClrMapping/>
  </p:clrMapOvr>
</p:sldLayout>
</file>

<file path=ppt/slideLayouts/slideLayout298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629327"/>
      </p:ext>
    </p:extLst>
  </p:cSld>
  <p:clrMapOvr>
    <a:masterClrMapping/>
  </p:clrMapOvr>
</p:sldLayout>
</file>

<file path=ppt/slideLayouts/slideLayout298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496714"/>
      </p:ext>
    </p:extLst>
  </p:cSld>
  <p:clrMapOvr>
    <a:masterClrMapping/>
  </p:clrMapOvr>
</p:sldLayout>
</file>

<file path=ppt/slideLayouts/slideLayout298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23525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sz="2398">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sz="2398">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4753F6B7-A8A0-46ED-9730-F8B03403CB88}" type="slidenum">
              <a:rPr lang="en-US" altLang="en-US" sz="2398" smtClean="0">
                <a:solidFill>
                  <a:srgbClr val="000000"/>
                </a:solidFill>
              </a:rPr>
              <a:pPr/>
              <a:t>‹#›</a:t>
            </a:fld>
            <a:endParaRPr lang="en-US" altLang="en-US" sz="2398">
              <a:solidFill>
                <a:srgbClr val="000000"/>
              </a:solidFill>
            </a:endParaRPr>
          </a:p>
        </p:txBody>
      </p:sp>
    </p:spTree>
    <p:extLst>
      <p:ext uri="{BB962C8B-B14F-4D97-AF65-F5344CB8AC3E}">
        <p14:creationId xmlns:p14="http://schemas.microsoft.com/office/powerpoint/2010/main" val="2880262510"/>
      </p:ext>
    </p:extLst>
  </p:cSld>
  <p:clrMapOvr>
    <a:masterClrMapping/>
  </p:clrMapOvr>
</p:sldLayout>
</file>

<file path=ppt/slideLayouts/slideLayout299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398557"/>
      </p:ext>
    </p:extLst>
  </p:cSld>
  <p:clrMapOvr>
    <a:masterClrMapping/>
  </p:clrMapOvr>
</p:sldLayout>
</file>

<file path=ppt/slideLayouts/slideLayout299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78753"/>
      </p:ext>
    </p:extLst>
  </p:cSld>
  <p:clrMapOvr>
    <a:masterClrMapping/>
  </p:clrMapOvr>
</p:sldLayout>
</file>

<file path=ppt/slideLayouts/slideLayout299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090734"/>
      </p:ext>
    </p:extLst>
  </p:cSld>
  <p:clrMapOvr>
    <a:masterClrMapping/>
  </p:clrMapOvr>
</p:sldLayout>
</file>

<file path=ppt/slideLayouts/slideLayout299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88846"/>
      </p:ext>
    </p:extLst>
  </p:cSld>
  <p:clrMapOvr>
    <a:masterClrMapping/>
  </p:clrMapOvr>
</p:sldLayout>
</file>

<file path=ppt/slideLayouts/slideLayout299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253993"/>
      </p:ext>
    </p:extLst>
  </p:cSld>
  <p:clrMapOvr>
    <a:masterClrMapping/>
  </p:clrMapOvr>
</p:sldLayout>
</file>

<file path=ppt/slideLayouts/slideLayout299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67F5C9-E37B-4F0D-8E7E-4B7ED7CF80A1}" type="datetimeFigureOut">
              <a:rPr lang="en-US"/>
              <a:pPr>
                <a:defRPr/>
              </a:pPr>
              <a:t>9/21/2021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3905B94-11D5-4C76-9BAB-F9E225B577CB}" type="slidenum">
              <a:rPr lang="en-US"/>
              <a:pPr>
                <a:defRPr/>
              </a:pPr>
              <a:t>‹#›</a:t>
            </a:fld>
            <a:endParaRPr lang="en-US"/>
          </a:p>
        </p:txBody>
      </p:sp>
    </p:spTree>
    <p:extLst>
      <p:ext uri="{BB962C8B-B14F-4D97-AF65-F5344CB8AC3E}">
        <p14:creationId xmlns:p14="http://schemas.microsoft.com/office/powerpoint/2010/main" val="683075861"/>
      </p:ext>
    </p:extLst>
  </p:cSld>
  <p:clrMapOvr>
    <a:masterClrMapping/>
  </p:clrMapOvr>
</p:sldLayout>
</file>

<file path=ppt/slideLayouts/slideLayout299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526315"/>
      </p:ext>
    </p:extLst>
  </p:cSld>
  <p:clrMapOvr>
    <a:masterClrMapping/>
  </p:clrMapOvr>
</p:sldLayout>
</file>

<file path=ppt/slideLayouts/slideLayout299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50198931"/>
      </p:ext>
    </p:extLst>
  </p:cSld>
  <p:clrMapOvr>
    <a:masterClrMapping/>
  </p:clrMapOvr>
</p:sldLayout>
</file>

<file path=ppt/slideLayouts/slideLayout299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9844484"/>
      </p:ext>
    </p:extLst>
  </p:cSld>
  <p:clrMapOvr>
    <a:masterClrMapping/>
  </p:clrMapOvr>
</p:sldLayout>
</file>

<file path=ppt/slideLayouts/slideLayout299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2001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437437"/>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sz="2398">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sz="2398">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E82D0459-96E7-44A8-8F49-9DF3FF6CFBC0}" type="slidenum">
              <a:rPr lang="en-US" altLang="en-US" sz="2398" smtClean="0">
                <a:solidFill>
                  <a:srgbClr val="000000"/>
                </a:solidFill>
              </a:rPr>
              <a:pPr/>
              <a:t>‹#›</a:t>
            </a:fld>
            <a:endParaRPr lang="en-US" altLang="en-US" sz="2398">
              <a:solidFill>
                <a:srgbClr val="000000"/>
              </a:solidFill>
            </a:endParaRPr>
          </a:p>
        </p:txBody>
      </p:sp>
    </p:spTree>
    <p:extLst>
      <p:ext uri="{BB962C8B-B14F-4D97-AF65-F5344CB8AC3E}">
        <p14:creationId xmlns:p14="http://schemas.microsoft.com/office/powerpoint/2010/main" val="1667799996"/>
      </p:ext>
    </p:extLst>
  </p:cSld>
  <p:clrMapOvr>
    <a:masterClrMapping/>
  </p:clrMapOvr>
</p:sldLayout>
</file>

<file path=ppt/slideLayouts/slideLayout300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05310145"/>
      </p:ext>
    </p:extLst>
  </p:cSld>
  <p:clrMapOvr>
    <a:masterClrMapping/>
  </p:clrMapOvr>
</p:sldLayout>
</file>

<file path=ppt/slideLayouts/slideLayout300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09879416"/>
      </p:ext>
    </p:extLst>
  </p:cSld>
  <p:clrMapOvr>
    <a:masterClrMapping/>
  </p:clrMapOvr>
</p:sldLayout>
</file>

<file path=ppt/slideLayouts/slideLayout300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08167137"/>
      </p:ext>
    </p:extLst>
  </p:cSld>
  <p:clrMapOvr>
    <a:masterClrMapping/>
  </p:clrMapOvr>
</p:sldLayout>
</file>

<file path=ppt/slideLayouts/slideLayout300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1149279682"/>
      </p:ext>
    </p:extLst>
  </p:cSld>
  <p:clrMapOvr>
    <a:masterClrMapping/>
  </p:clrMapOvr>
</p:sldLayout>
</file>

<file path=ppt/slideLayouts/slideLayout300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19121"/>
      </p:ext>
    </p:extLst>
  </p:cSld>
  <p:clrMapOvr>
    <a:masterClrMapping/>
  </p:clrMapOvr>
</p:sldLayout>
</file>

<file path=ppt/slideLayouts/slideLayout300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2377794"/>
      </p:ext>
    </p:extLst>
  </p:cSld>
  <p:clrMapOvr>
    <a:masterClrMapping/>
  </p:clrMapOvr>
</p:sldLayout>
</file>

<file path=ppt/slideLayouts/slideLayout300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951777"/>
      </p:ext>
    </p:extLst>
  </p:cSld>
  <p:clrMapOvr>
    <a:masterClrMapping/>
  </p:clrMapOvr>
</p:sldLayout>
</file>

<file path=ppt/slideLayouts/slideLayout300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3215391224"/>
      </p:ext>
    </p:extLst>
  </p:cSld>
  <p:clrMapOvr>
    <a:masterClrMapping/>
  </p:clrMapOvr>
</p:sldLayout>
</file>

<file path=ppt/slideLayouts/slideLayout300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38763"/>
      </p:ext>
    </p:extLst>
  </p:cSld>
  <p:clrMapOvr>
    <a:masterClrMapping/>
  </p:clrMapOvr>
</p:sldLayout>
</file>

<file path=ppt/slideLayouts/slideLayout3009.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01324737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252087"/>
      </p:ext>
    </p:extLst>
  </p:cSld>
  <p:clrMapOvr>
    <a:masterClrMapping/>
  </p:clrMapOvr>
  <p:timing>
    <p:tnLst>
      <p:par>
        <p:cTn id="1" dur="indefinite" restart="never" nodeType="tmRoot"/>
      </p:par>
    </p:tnLst>
  </p:timing>
</p:sldLayout>
</file>

<file path=ppt/slideLayouts/slideLayout3010.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12679"/>
      </p:ext>
    </p:extLst>
  </p:cSld>
  <p:clrMapOvr>
    <a:masterClrMapping/>
  </p:clrMapOvr>
</p:sldLayout>
</file>

<file path=ppt/slideLayouts/slideLayout301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1233861080"/>
      </p:ext>
    </p:extLst>
  </p:cSld>
  <p:clrMapOvr>
    <a:masterClrMapping/>
  </p:clrMapOvr>
</p:sldLayout>
</file>

<file path=ppt/slideLayouts/slideLayout301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589060"/>
      </p:ext>
    </p:extLst>
  </p:cSld>
  <p:clrMapOvr>
    <a:masterClrMapping/>
  </p:clrMapOvr>
</p:sldLayout>
</file>

<file path=ppt/slideLayouts/slideLayout3013.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866109"/>
      </p:ext>
    </p:extLst>
  </p:cSld>
  <p:clrMapOvr>
    <a:masterClrMapping/>
  </p:clrMapOvr>
</p:sldLayout>
</file>

<file path=ppt/slideLayouts/slideLayout301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5985818"/>
      </p:ext>
    </p:extLst>
  </p:cSld>
  <p:clrMapOvr>
    <a:masterClrMapping/>
  </p:clrMapOvr>
</p:sldLayout>
</file>

<file path=ppt/slideLayouts/slideLayout301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21406193"/>
      </p:ext>
    </p:extLst>
  </p:cSld>
  <p:clrMapOvr>
    <a:masterClrMapping/>
  </p:clrMapOvr>
</p:sldLayout>
</file>

<file path=ppt/slideLayouts/slideLayout301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2680049"/>
      </p:ext>
    </p:extLst>
  </p:cSld>
  <p:clrMapOvr>
    <a:masterClrMapping/>
  </p:clrMapOvr>
</p:sldLayout>
</file>

<file path=ppt/slideLayouts/slideLayout301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80609385"/>
      </p:ext>
    </p:extLst>
  </p:cSld>
  <p:clrMapOvr>
    <a:masterClrMapping/>
  </p:clrMapOvr>
</p:sldLayout>
</file>

<file path=ppt/slideLayouts/slideLayout301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479956"/>
      </p:ext>
    </p:extLst>
  </p:cSld>
  <p:clrMapOvr>
    <a:masterClrMapping/>
  </p:clrMapOvr>
</p:sldLayout>
</file>

<file path=ppt/slideLayouts/slideLayout301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0152588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253991"/>
      </p:ext>
    </p:extLst>
  </p:cSld>
  <p:clrMapOvr>
    <a:masterClrMapping/>
  </p:clrMapOvr>
  <p:timing>
    <p:tnLst>
      <p:par>
        <p:cTn id="1" dur="indefinite" restart="never" nodeType="tmRoot"/>
      </p:par>
    </p:tnLst>
  </p:timing>
</p:sldLayout>
</file>

<file path=ppt/slideLayouts/slideLayout3020.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2944402682"/>
      </p:ext>
    </p:extLst>
  </p:cSld>
  <p:clrMapOvr>
    <a:masterClrMapping/>
  </p:clrMapOvr>
</p:sldLayout>
</file>

<file path=ppt/slideLayouts/slideLayout302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937517"/>
      </p:ext>
    </p:extLst>
  </p:cSld>
  <p:clrMapOvr>
    <a:masterClrMapping/>
  </p:clrMapOvr>
</p:sldLayout>
</file>

<file path=ppt/slideLayouts/slideLayout302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4095389451"/>
      </p:ext>
    </p:extLst>
  </p:cSld>
  <p:clrMapOvr>
    <a:masterClrMapping/>
  </p:clrMapOvr>
</p:sldLayout>
</file>

<file path=ppt/slideLayouts/slideLayout3023.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720673"/>
      </p:ext>
    </p:extLst>
  </p:cSld>
  <p:clrMapOvr>
    <a:masterClrMapping/>
  </p:clrMapOvr>
</p:sldLayout>
</file>

<file path=ppt/slideLayouts/slideLayout302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2765976125"/>
      </p:ext>
    </p:extLst>
  </p:cSld>
  <p:clrMapOvr>
    <a:masterClrMapping/>
  </p:clrMapOvr>
</p:sldLayout>
</file>

<file path=ppt/slideLayouts/slideLayout3025.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412816"/>
      </p:ext>
    </p:extLst>
  </p:cSld>
  <p:clrMapOvr>
    <a:masterClrMapping/>
  </p:clrMapOvr>
</p:sldLayout>
</file>

<file path=ppt/slideLayouts/slideLayout302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1895677335"/>
      </p:ext>
    </p:extLst>
  </p:cSld>
  <p:clrMapOvr>
    <a:masterClrMapping/>
  </p:clrMapOvr>
</p:sldLayout>
</file>

<file path=ppt/slideLayouts/slideLayout3027.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422268"/>
      </p:ext>
    </p:extLst>
  </p:cSld>
  <p:clrMapOvr>
    <a:masterClrMapping/>
  </p:clrMapOvr>
</p:sldLayout>
</file>

<file path=ppt/slideLayouts/slideLayout302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32641035"/>
      </p:ext>
    </p:extLst>
  </p:cSld>
  <p:clrMapOvr>
    <a:masterClrMapping/>
  </p:clrMapOvr>
</p:sldLayout>
</file>

<file path=ppt/slideLayouts/slideLayout3029.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95787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600781"/>
      </p:ext>
    </p:extLst>
  </p:cSld>
  <p:clrMapOvr>
    <a:masterClrMapping/>
  </p:clrMapOvr>
  <p:timing>
    <p:tnLst>
      <p:par>
        <p:cTn id="1" dur="indefinite" restart="never" nodeType="tmRoot"/>
      </p:par>
    </p:tnLst>
  </p:timing>
</p:sldLayout>
</file>

<file path=ppt/slideLayouts/slideLayout303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2930328795"/>
      </p:ext>
    </p:extLst>
  </p:cSld>
  <p:clrMapOvr>
    <a:masterClrMapping/>
  </p:clrMapOvr>
</p:sldLayout>
</file>

<file path=ppt/slideLayouts/slideLayout303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676766235"/>
      </p:ext>
    </p:extLst>
  </p:cSld>
  <p:clrMapOvr>
    <a:masterClrMapping/>
  </p:clrMapOvr>
</p:sldLayout>
</file>

<file path=ppt/slideLayouts/slideLayout30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370052"/>
      </p:ext>
    </p:extLst>
  </p:cSld>
  <p:clrMapOvr>
    <a:masterClrMapping/>
  </p:clrMapOvr>
</p:sldLayout>
</file>

<file path=ppt/slideLayouts/slideLayout303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4677836"/>
      </p:ext>
    </p:extLst>
  </p:cSld>
  <p:clrMapOvr>
    <a:masterClrMapping/>
  </p:clrMapOvr>
</p:sldLayout>
</file>

<file path=ppt/slideLayouts/slideLayout303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481558"/>
      </p:ext>
    </p:extLst>
  </p:cSld>
  <p:clrMapOvr>
    <a:masterClrMapping/>
  </p:clrMapOvr>
</p:sldLayout>
</file>

<file path=ppt/slideLayouts/slideLayout303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2078705436"/>
      </p:ext>
    </p:extLst>
  </p:cSld>
  <p:clrMapOvr>
    <a:masterClrMapping/>
  </p:clrMapOvr>
</p:sldLayout>
</file>

<file path=ppt/slideLayouts/slideLayout303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2576318988"/>
      </p:ext>
    </p:extLst>
  </p:cSld>
  <p:clrMapOvr>
    <a:masterClrMapping/>
  </p:clrMapOvr>
</p:sldLayout>
</file>

<file path=ppt/slideLayouts/slideLayout303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706631"/>
      </p:ext>
    </p:extLst>
  </p:cSld>
  <p:clrMapOvr>
    <a:masterClrMapping/>
  </p:clrMapOvr>
  <p:transition spd="slow" advClick="0" advTm="0">
    <p:random/>
  </p:transition>
</p:sldLayout>
</file>

<file path=ppt/slideLayouts/slideLayout303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411628221"/>
      </p:ext>
    </p:extLst>
  </p:cSld>
  <p:clrMapOvr>
    <a:masterClrMapping/>
  </p:clrMapOvr>
</p:sldLayout>
</file>

<file path=ppt/slideLayouts/slideLayout303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53029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032720"/>
      </p:ext>
    </p:extLst>
  </p:cSld>
  <p:clrMapOvr>
    <a:masterClrMapping/>
  </p:clrMapOvr>
  <p:timing>
    <p:tnLst>
      <p:par>
        <p:cTn id="1" dur="indefinite" restart="never" nodeType="tmRoot"/>
      </p:par>
    </p:tnLst>
  </p:timing>
</p:sldLayout>
</file>

<file path=ppt/slideLayouts/slideLayout304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198795"/>
      </p:ext>
    </p:extLst>
  </p:cSld>
  <p:clrMapOvr>
    <a:masterClrMapping/>
  </p:clrMapOvr>
</p:sldLayout>
</file>

<file path=ppt/slideLayouts/slideLayout304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4146953"/>
      </p:ext>
    </p:extLst>
  </p:cSld>
  <p:clrMapOvr>
    <a:masterClrMapping/>
  </p:clrMapOvr>
</p:sldLayout>
</file>

<file path=ppt/slideLayouts/slideLayout304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671268"/>
      </p:ext>
    </p:extLst>
  </p:cSld>
  <p:clrMapOvr>
    <a:masterClrMapping/>
  </p:clrMapOvr>
</p:sldLayout>
</file>

<file path=ppt/slideLayouts/slideLayout304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997722"/>
      </p:ext>
    </p:extLst>
  </p:cSld>
  <p:clrMapOvr>
    <a:masterClrMapping/>
  </p:clrMapOvr>
</p:sldLayout>
</file>

<file path=ppt/slideLayouts/slideLayout304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008368"/>
      </p:ext>
    </p:extLst>
  </p:cSld>
  <p:clrMapOvr>
    <a:masterClrMapping/>
  </p:clrMapOvr>
</p:sldLayout>
</file>

<file path=ppt/slideLayouts/slideLayout304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1338534747"/>
      </p:ext>
    </p:extLst>
  </p:cSld>
  <p:clrMapOvr>
    <a:masterClrMapping/>
  </p:clrMapOvr>
</p:sldLayout>
</file>

<file path=ppt/slideLayouts/slideLayout304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107032553"/>
      </p:ext>
    </p:extLst>
  </p:cSld>
  <p:clrMapOvr>
    <a:masterClrMapping/>
  </p:clrMapOvr>
</p:sldLayout>
</file>

<file path=ppt/slideLayouts/slideLayout304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050438"/>
      </p:ext>
    </p:extLst>
  </p:cSld>
  <p:clrMapOvr>
    <a:masterClrMapping/>
  </p:clrMapOvr>
</p:sldLayout>
</file>

<file path=ppt/slideLayouts/slideLayout304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605501"/>
      </p:ext>
    </p:extLst>
  </p:cSld>
  <p:clrMapOvr>
    <a:masterClrMapping/>
  </p:clrMapOvr>
</p:sldLayout>
</file>

<file path=ppt/slideLayouts/slideLayout304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4192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846904"/>
      </p:ext>
    </p:extLst>
  </p:cSld>
  <p:clrMapOvr>
    <a:masterClrMapping/>
  </p:clrMapOvr>
  <p:timing>
    <p:tnLst>
      <p:par>
        <p:cTn id="1" dur="indefinite" restart="never" nodeType="tmRoot"/>
      </p:par>
    </p:tnLst>
  </p:timing>
</p:sldLayout>
</file>

<file path=ppt/slideLayouts/slideLayout305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232332"/>
      </p:ext>
    </p:extLst>
  </p:cSld>
  <p:clrMapOvr>
    <a:masterClrMapping/>
  </p:clrMapOvr>
</p:sldLayout>
</file>

<file path=ppt/slideLayouts/slideLayout305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749869"/>
      </p:ext>
    </p:extLst>
  </p:cSld>
  <p:clrMapOvr>
    <a:masterClrMapping/>
  </p:clrMapOvr>
</p:sldLayout>
</file>

<file path=ppt/slideLayouts/slideLayout305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793068"/>
      </p:ext>
    </p:extLst>
  </p:cSld>
  <p:clrMapOvr>
    <a:masterClrMapping/>
  </p:clrMapOvr>
</p:sldLayout>
</file>

<file path=ppt/slideLayouts/slideLayout305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391342"/>
      </p:ext>
    </p:extLst>
  </p:cSld>
  <p:clrMapOvr>
    <a:masterClrMapping/>
  </p:clrMapOvr>
</p:sldLayout>
</file>

<file path=ppt/slideLayouts/slideLayout305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385177"/>
      </p:ext>
    </p:extLst>
  </p:cSld>
  <p:clrMapOvr>
    <a:masterClrMapping/>
  </p:clrMapOvr>
</p:sldLayout>
</file>

<file path=ppt/slideLayouts/slideLayout305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954598"/>
      </p:ext>
    </p:extLst>
  </p:cSld>
  <p:clrMapOvr>
    <a:masterClrMapping/>
  </p:clrMapOvr>
</p:sldLayout>
</file>

<file path=ppt/slideLayouts/slideLayout305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536023"/>
      </p:ext>
    </p:extLst>
  </p:cSld>
  <p:clrMapOvr>
    <a:masterClrMapping/>
  </p:clrMapOvr>
</p:sldLayout>
</file>

<file path=ppt/slideLayouts/slideLayout305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056502"/>
      </p:ext>
    </p:extLst>
  </p:cSld>
  <p:clrMapOvr>
    <a:masterClrMapping/>
  </p:clrMapOvr>
</p:sldLayout>
</file>

<file path=ppt/slideLayouts/slideLayout305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79485"/>
      </p:ext>
    </p:extLst>
  </p:cSld>
  <p:clrMapOvr>
    <a:masterClrMapping/>
  </p:clrMapOvr>
</p:sldLayout>
</file>

<file path=ppt/slideLayouts/slideLayout305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71412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032521"/>
      </p:ext>
    </p:extLst>
  </p:cSld>
  <p:clrMapOvr>
    <a:masterClrMapping/>
  </p:clrMapOvr>
  <p:timing>
    <p:tnLst>
      <p:par>
        <p:cTn id="1" dur="indefinite" restart="never" nodeType="tmRoot"/>
      </p:par>
    </p:tnLst>
  </p:timing>
</p:sldLayout>
</file>

<file path=ppt/slideLayouts/slideLayout306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92036"/>
      </p:ext>
    </p:extLst>
  </p:cSld>
  <p:clrMapOvr>
    <a:masterClrMapping/>
  </p:clrMapOvr>
</p:sldLayout>
</file>

<file path=ppt/slideLayouts/slideLayout306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64052"/>
      </p:ext>
    </p:extLst>
  </p:cSld>
  <p:clrMapOvr>
    <a:masterClrMapping/>
  </p:clrMapOvr>
</p:sldLayout>
</file>

<file path=ppt/slideLayouts/slideLayout306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371430"/>
      </p:ext>
    </p:extLst>
  </p:cSld>
  <p:clrMapOvr>
    <a:masterClrMapping/>
  </p:clrMapOvr>
</p:sldLayout>
</file>

<file path=ppt/slideLayouts/slideLayout306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791899"/>
      </p:ext>
    </p:extLst>
  </p:cSld>
  <p:clrMapOvr>
    <a:masterClrMapping/>
  </p:clrMapOvr>
</p:sldLayout>
</file>

<file path=ppt/slideLayouts/slideLayout306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37165"/>
      </p:ext>
    </p:extLst>
  </p:cSld>
  <p:clrMapOvr>
    <a:masterClrMapping/>
  </p:clrMapOvr>
</p:sldLayout>
</file>

<file path=ppt/slideLayouts/slideLayout306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753925"/>
      </p:ext>
    </p:extLst>
  </p:cSld>
  <p:clrMapOvr>
    <a:masterClrMapping/>
  </p:clrMapOvr>
</p:sldLayout>
</file>

<file path=ppt/slideLayouts/slideLayout306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71864"/>
      </p:ext>
    </p:extLst>
  </p:cSld>
  <p:clrMapOvr>
    <a:masterClrMapping/>
  </p:clrMapOvr>
</p:sldLayout>
</file>

<file path=ppt/slideLayouts/slideLayout306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763522"/>
      </p:ext>
    </p:extLst>
  </p:cSld>
  <p:clrMapOvr>
    <a:masterClrMapping/>
  </p:clrMapOvr>
</p:sldLayout>
</file>

<file path=ppt/slideLayouts/slideLayout306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334452"/>
      </p:ext>
    </p:extLst>
  </p:cSld>
  <p:clrMapOvr>
    <a:masterClrMapping/>
  </p:clrMapOvr>
</p:sldLayout>
</file>

<file path=ppt/slideLayouts/slideLayout306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1259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58524"/>
      </p:ext>
    </p:extLst>
  </p:cSld>
  <p:clrMapOvr>
    <a:masterClrMapping/>
  </p:clrMapOvr>
  <p:timing>
    <p:tnLst>
      <p:par>
        <p:cTn id="1" dur="indefinite" restart="never" nodeType="tmRoot"/>
      </p:par>
    </p:tnLst>
  </p:timing>
</p:sldLayout>
</file>

<file path=ppt/slideLayouts/slideLayout3070.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301652"/>
      </p:ext>
    </p:extLst>
  </p:cSld>
  <p:clrMapOvr>
    <a:masterClrMapping/>
  </p:clrMapOvr>
</p:sldLayout>
</file>

<file path=ppt/slideLayouts/slideLayout3071.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97311660"/>
      </p:ext>
    </p:extLst>
  </p:cSld>
  <p:clrMapOvr>
    <a:masterClrMapping/>
  </p:clrMapOvr>
</p:sldLayout>
</file>

<file path=ppt/slideLayouts/slideLayout3072.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054240"/>
      </p:ext>
    </p:extLst>
  </p:cSld>
  <p:clrMapOvr>
    <a:masterClrMapping/>
  </p:clrMapOvr>
</p:sldLayout>
</file>

<file path=ppt/slideLayouts/slideLayout3073.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83336537"/>
      </p:ext>
    </p:extLst>
  </p:cSld>
  <p:clrMapOvr>
    <a:masterClrMapping/>
  </p:clrMapOvr>
</p:sldLayout>
</file>

<file path=ppt/slideLayouts/slideLayout3074.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08498791"/>
      </p:ext>
    </p:extLst>
  </p:cSld>
  <p:clrMapOvr>
    <a:masterClrMapping/>
  </p:clrMapOvr>
</p:sldLayout>
</file>

<file path=ppt/slideLayouts/slideLayout3075.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35119373"/>
      </p:ext>
    </p:extLst>
  </p:cSld>
  <p:clrMapOvr>
    <a:masterClrMapping/>
  </p:clrMapOvr>
</p:sldLayout>
</file>

<file path=ppt/slideLayouts/slideLayout3076.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0649964"/>
      </p:ext>
    </p:extLst>
  </p:cSld>
  <p:clrMapOvr>
    <a:masterClrMapping/>
  </p:clrMapOvr>
</p:sldLayout>
</file>

<file path=ppt/slideLayouts/slideLayout307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741080455"/>
      </p:ext>
    </p:extLst>
  </p:cSld>
  <p:clrMapOvr>
    <a:masterClrMapping/>
  </p:clrMapOvr>
</p:sldLayout>
</file>

<file path=ppt/slideLayouts/slideLayout3078.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958965"/>
      </p:ext>
    </p:extLst>
  </p:cSld>
  <p:clrMapOvr>
    <a:masterClrMapping/>
  </p:clrMapOvr>
</p:sldLayout>
</file>

<file path=ppt/slideLayouts/slideLayout307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312490979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194221"/>
      </p:ext>
    </p:extLst>
  </p:cSld>
  <p:clrMapOvr>
    <a:masterClrMapping/>
  </p:clrMapOvr>
  <p:timing>
    <p:tnLst>
      <p:par>
        <p:cTn id="1" dur="indefinite" restart="never" nodeType="tmRoot"/>
      </p:par>
    </p:tnLst>
  </p:timing>
</p:sldLayout>
</file>

<file path=ppt/slideLayouts/slideLayout3080.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886285"/>
      </p:ext>
    </p:extLst>
  </p:cSld>
  <p:clrMapOvr>
    <a:masterClrMapping/>
  </p:clrMapOvr>
</p:sldLayout>
</file>

<file path=ppt/slideLayouts/slideLayout3081.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4128716759"/>
      </p:ext>
    </p:extLst>
  </p:cSld>
  <p:clrMapOvr>
    <a:masterClrMapping/>
  </p:clrMapOvr>
</p:sldLayout>
</file>

<file path=ppt/slideLayouts/slideLayout3082.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895505"/>
      </p:ext>
    </p:extLst>
  </p:cSld>
  <p:clrMapOvr>
    <a:masterClrMapping/>
  </p:clrMapOvr>
</p:sldLayout>
</file>

<file path=ppt/slideLayouts/slideLayout308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1492484973"/>
      </p:ext>
    </p:extLst>
  </p:cSld>
  <p:clrMapOvr>
    <a:masterClrMapping/>
  </p:clrMapOvr>
</p:sldLayout>
</file>

<file path=ppt/slideLayouts/slideLayout3084.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096721"/>
      </p:ext>
    </p:extLst>
  </p:cSld>
  <p:clrMapOvr>
    <a:masterClrMapping/>
  </p:clrMapOvr>
</p:sldLayout>
</file>

<file path=ppt/slideLayouts/slideLayout3085.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4236687157"/>
      </p:ext>
    </p:extLst>
  </p:cSld>
  <p:clrMapOvr>
    <a:masterClrMapping/>
  </p:clrMapOvr>
</p:sldLayout>
</file>

<file path=ppt/slideLayouts/slideLayout3086.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194066"/>
      </p:ext>
    </p:extLst>
  </p:cSld>
  <p:clrMapOvr>
    <a:masterClrMapping/>
  </p:clrMapOvr>
</p:sldLayout>
</file>

<file path=ppt/slideLayouts/slideLayout3087.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756027"/>
      </p:ext>
    </p:extLst>
  </p:cSld>
  <p:clrMapOvr>
    <a:masterClrMapping/>
  </p:clrMapOvr>
</p:sldLayout>
</file>

<file path=ppt/slideLayouts/slideLayout3088.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19805883"/>
      </p:ext>
    </p:extLst>
  </p:cSld>
  <p:clrMapOvr>
    <a:masterClrMapping/>
  </p:clrMapOvr>
</p:sldLayout>
</file>

<file path=ppt/slideLayouts/slideLayout3089.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1118482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985516"/>
      </p:ext>
    </p:extLst>
  </p:cSld>
  <p:clrMapOvr>
    <a:masterClrMapping/>
  </p:clrMapOvr>
  <p:timing>
    <p:tnLst>
      <p:par>
        <p:cTn id="1" dur="indefinite" restart="never" nodeType="tmRoot"/>
      </p:par>
    </p:tnLst>
  </p:timing>
</p:sldLayout>
</file>

<file path=ppt/slideLayouts/slideLayout3090.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79777875"/>
      </p:ext>
    </p:extLst>
  </p:cSld>
  <p:clrMapOvr>
    <a:masterClrMapping/>
  </p:clrMapOvr>
</p:sldLayout>
</file>

<file path=ppt/slideLayouts/slideLayout3091.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20731441"/>
      </p:ext>
    </p:extLst>
  </p:cSld>
  <p:clrMapOvr>
    <a:masterClrMapping/>
  </p:clrMapOvr>
</p:sldLayout>
</file>

<file path=ppt/slideLayouts/slideLayout3092.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18305765"/>
      </p:ext>
    </p:extLst>
  </p:cSld>
  <p:clrMapOvr>
    <a:masterClrMapping/>
  </p:clrMapOvr>
</p:sldLayout>
</file>

<file path=ppt/slideLayouts/slideLayout3093.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55077064"/>
      </p:ext>
    </p:extLst>
  </p:cSld>
  <p:clrMapOvr>
    <a:masterClrMapping/>
  </p:clrMapOvr>
</p:sldLayout>
</file>

<file path=ppt/slideLayouts/slideLayout3094.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1771060710"/>
      </p:ext>
    </p:extLst>
  </p:cSld>
  <p:clrMapOvr>
    <a:masterClrMapping/>
  </p:clrMapOvr>
</p:sldLayout>
</file>

<file path=ppt/slideLayouts/slideLayout3095.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126070"/>
      </p:ext>
    </p:extLst>
  </p:cSld>
  <p:clrMapOvr>
    <a:masterClrMapping/>
  </p:clrMapOvr>
</p:sldLayout>
</file>

<file path=ppt/slideLayouts/slideLayout3096.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3474218724"/>
      </p:ext>
    </p:extLst>
  </p:cSld>
  <p:clrMapOvr>
    <a:masterClrMapping/>
  </p:clrMapOvr>
</p:sldLayout>
</file>

<file path=ppt/slideLayouts/slideLayout309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45255"/>
      </p:ext>
    </p:extLst>
  </p:cSld>
  <p:clrMapOvr>
    <a:masterClrMapping/>
  </p:clrMapOvr>
</p:sldLayout>
</file>

<file path=ppt/slideLayouts/slideLayout3098.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1515693358"/>
      </p:ext>
    </p:extLst>
  </p:cSld>
  <p:clrMapOvr>
    <a:masterClrMapping/>
  </p:clrMapOvr>
</p:sldLayout>
</file>

<file path=ppt/slideLayouts/slideLayout3099.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566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213548"/>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746554"/>
      </p:ext>
    </p:extLst>
  </p:cSld>
  <p:clrMapOvr>
    <a:masterClrMapping/>
  </p:clrMapOvr>
  <p:timing>
    <p:tnLst>
      <p:par>
        <p:cTn id="1" dur="indefinite" restart="never" nodeType="tmRoot"/>
      </p:par>
    </p:tnLst>
  </p:timing>
</p:sldLayout>
</file>

<file path=ppt/slideLayouts/slideLayout310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2763105586"/>
      </p:ext>
    </p:extLst>
  </p:cSld>
  <p:clrMapOvr>
    <a:masterClrMapping/>
  </p:clrMapOvr>
</p:sldLayout>
</file>

<file path=ppt/slideLayouts/slideLayout3101.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366662"/>
      </p:ext>
    </p:extLst>
  </p:cSld>
  <p:clrMapOvr>
    <a:masterClrMapping/>
  </p:clrMapOvr>
</p:sldLayout>
</file>

<file path=ppt/slideLayouts/slideLayout3102.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1827865594"/>
      </p:ext>
    </p:extLst>
  </p:cSld>
  <p:clrMapOvr>
    <a:masterClrMapping/>
  </p:clrMapOvr>
</p:sldLayout>
</file>

<file path=ppt/slideLayouts/slideLayout3103.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255"/>
      </p:ext>
    </p:extLst>
  </p:cSld>
  <p:clrMapOvr>
    <a:masterClrMapping/>
  </p:clrMapOvr>
</p:sldLayout>
</file>

<file path=ppt/slideLayouts/slideLayout3104.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870391751"/>
      </p:ext>
    </p:extLst>
  </p:cSld>
  <p:clrMapOvr>
    <a:masterClrMapping/>
  </p:clrMapOvr>
</p:sldLayout>
</file>

<file path=ppt/slideLayouts/slideLayout3105.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4237899399"/>
      </p:ext>
    </p:extLst>
  </p:cSld>
  <p:clrMapOvr>
    <a:masterClrMapping/>
  </p:clrMapOvr>
</p:sldLayout>
</file>

<file path=ppt/slideLayouts/slideLayout310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168396"/>
      </p:ext>
    </p:extLst>
  </p:cSld>
  <p:clrMapOvr>
    <a:masterClrMapping/>
  </p:clrMapOvr>
</p:sldLayout>
</file>

<file path=ppt/slideLayouts/slideLayout310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4433937"/>
      </p:ext>
    </p:extLst>
  </p:cSld>
  <p:clrMapOvr>
    <a:masterClrMapping/>
  </p:clrMapOvr>
</p:sldLayout>
</file>

<file path=ppt/slideLayouts/slideLayout310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63436"/>
      </p:ext>
    </p:extLst>
  </p:cSld>
  <p:clrMapOvr>
    <a:masterClrMapping/>
  </p:clrMapOvr>
</p:sldLayout>
</file>

<file path=ppt/slideLayouts/slideLayout310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324259676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197331"/>
      </p:ext>
    </p:extLst>
  </p:cSld>
  <p:clrMapOvr>
    <a:masterClrMapping/>
  </p:clrMapOvr>
  <p:timing>
    <p:tnLst>
      <p:par>
        <p:cTn id="1" dur="indefinite" restart="never" nodeType="tmRoot"/>
      </p:par>
    </p:tnLst>
  </p:timing>
</p:sldLayout>
</file>

<file path=ppt/slideLayouts/slideLayout311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971485636"/>
      </p:ext>
    </p:extLst>
  </p:cSld>
  <p:clrMapOvr>
    <a:masterClrMapping/>
  </p:clrMapOvr>
</p:sldLayout>
</file>

<file path=ppt/slideLayouts/slideLayout311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039546"/>
      </p:ext>
    </p:extLst>
  </p:cSld>
  <p:clrMapOvr>
    <a:masterClrMapping/>
  </p:clrMapOvr>
  <p:transition spd="slow" advClick="0" advTm="0">
    <p:random/>
  </p:transition>
</p:sldLayout>
</file>

<file path=ppt/slideLayouts/slideLayout311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1571113621"/>
      </p:ext>
    </p:extLst>
  </p:cSld>
  <p:clrMapOvr>
    <a:masterClrMapping/>
  </p:clrMapOvr>
</p:sldLayout>
</file>

<file path=ppt/slideLayouts/slideLayout311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792130558"/>
      </p:ext>
    </p:extLst>
  </p:cSld>
  <p:clrMapOvr>
    <a:masterClrMapping/>
  </p:clrMapOvr>
</p:sldLayout>
</file>

<file path=ppt/slideLayouts/slideLayout3114.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029482"/>
      </p:ext>
    </p:extLst>
  </p:cSld>
  <p:clrMapOvr>
    <a:masterClrMapping/>
  </p:clrMapOvr>
</p:sldLayout>
</file>

<file path=ppt/slideLayouts/slideLayout3115.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835959489"/>
      </p:ext>
    </p:extLst>
  </p:cSld>
  <p:clrMapOvr>
    <a:masterClrMapping/>
  </p:clrMapOvr>
</p:sldLayout>
</file>

<file path=ppt/slideLayouts/slideLayout3116.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095257"/>
      </p:ext>
    </p:extLst>
  </p:cSld>
  <p:clrMapOvr>
    <a:masterClrMapping/>
  </p:clrMapOvr>
</p:sldLayout>
</file>

<file path=ppt/slideLayouts/slideLayout3117.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4086617293"/>
      </p:ext>
    </p:extLst>
  </p:cSld>
  <p:clrMapOvr>
    <a:masterClrMapping/>
  </p:clrMapOvr>
</p:sldLayout>
</file>

<file path=ppt/slideLayouts/slideLayout3118.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475812"/>
      </p:ext>
    </p:extLst>
  </p:cSld>
  <p:clrMapOvr>
    <a:masterClrMapping/>
  </p:clrMapOvr>
</p:sldLayout>
</file>

<file path=ppt/slideLayouts/slideLayout3119.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132079522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444244"/>
      </p:ext>
    </p:extLst>
  </p:cSld>
  <p:clrMapOvr>
    <a:masterClrMapping/>
  </p:clrMapOvr>
  <p:timing>
    <p:tnLst>
      <p:par>
        <p:cTn id="1" dur="indefinite" restart="never" nodeType="tmRoot"/>
      </p:par>
    </p:tnLst>
  </p:timing>
</p:sldLayout>
</file>

<file path=ppt/slideLayouts/slideLayout3120.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169701"/>
      </p:ext>
    </p:extLst>
  </p:cSld>
  <p:clrMapOvr>
    <a:masterClrMapping/>
  </p:clrMapOvr>
</p:sldLayout>
</file>

<file path=ppt/slideLayouts/slideLayout312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3661255863"/>
      </p:ext>
    </p:extLst>
  </p:cSld>
  <p:clrMapOvr>
    <a:masterClrMapping/>
  </p:clrMapOvr>
</p:sldLayout>
</file>

<file path=ppt/slideLayouts/slideLayout3122.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472135"/>
      </p:ext>
    </p:extLst>
  </p:cSld>
  <p:clrMapOvr>
    <a:masterClrMapping/>
  </p:clrMapOvr>
</p:sldLayout>
</file>

<file path=ppt/slideLayouts/slideLayout312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480480"/>
      </p:ext>
    </p:extLst>
  </p:cSld>
  <p:clrMapOvr>
    <a:masterClrMapping/>
  </p:clrMapOvr>
  <p:transition spd="slow" advTm="3000"/>
</p:sldLayout>
</file>

<file path=ppt/slideLayouts/slideLayout312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299498"/>
      </p:ext>
    </p:extLst>
  </p:cSld>
  <p:clrMapOvr>
    <a:masterClrMapping/>
  </p:clrMapOvr>
  <p:transition spd="slow" advTm="3000"/>
</p:sldLayout>
</file>

<file path=ppt/slideLayouts/slideLayout312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585185"/>
      </p:ext>
    </p:extLst>
  </p:cSld>
  <p:clrMapOvr>
    <a:masterClrMapping/>
  </p:clrMapOvr>
  <p:transition spd="slow" advTm="3000"/>
</p:sldLayout>
</file>

<file path=ppt/slideLayouts/slideLayout312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353361"/>
      </p:ext>
    </p:extLst>
  </p:cSld>
  <p:clrMapOvr>
    <a:masterClrMapping/>
  </p:clrMapOvr>
  <p:transition spd="slow" advTm="3000"/>
</p:sldLayout>
</file>

<file path=ppt/slideLayouts/slideLayout3127.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3535471053"/>
      </p:ext>
    </p:extLst>
  </p:cSld>
  <p:clrMapOvr>
    <a:masterClrMapping/>
  </p:clrMapOvr>
</p:sldLayout>
</file>

<file path=ppt/slideLayouts/slideLayout3128.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661170"/>
      </p:ext>
    </p:extLst>
  </p:cSld>
  <p:clrMapOvr>
    <a:masterClrMapping/>
  </p:clrMapOvr>
  <p:transition spd="slow" advTm="3000"/>
</p:sldLayout>
</file>

<file path=ppt/slideLayouts/slideLayout312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853469"/>
      </p:ext>
    </p:extLst>
  </p:cSld>
  <p:clrMapOvr>
    <a:masterClrMapping/>
  </p:clrMapOvr>
  <p:transition spd="slow" advTm="3000"/>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818229"/>
      </p:ext>
    </p:extLst>
  </p:cSld>
  <p:clrMapOvr>
    <a:masterClrMapping/>
  </p:clrMapOvr>
  <p:timing>
    <p:tnLst>
      <p:par>
        <p:cTn id="1" dur="indefinite" restart="never" nodeType="tmRoot"/>
      </p:par>
    </p:tnLst>
  </p:timing>
</p:sldLayout>
</file>

<file path=ppt/slideLayouts/slideLayout313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648989"/>
      </p:ext>
    </p:extLst>
  </p:cSld>
  <p:clrMapOvr>
    <a:masterClrMapping/>
  </p:clrMapOvr>
  <p:transition spd="slow" advTm="3000"/>
</p:sldLayout>
</file>

<file path=ppt/slideLayouts/slideLayout3131.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880894825"/>
      </p:ext>
    </p:extLst>
  </p:cSld>
  <p:clrMapOvr>
    <a:masterClrMapping/>
  </p:clrMapOvr>
</p:sldLayout>
</file>

<file path=ppt/slideLayouts/slideLayout3132.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777021622"/>
      </p:ext>
    </p:extLst>
  </p:cSld>
  <p:clrMapOvr>
    <a:masterClrMapping/>
  </p:clrMapOvr>
  <p:transition spd="slow" advTm="3000">
    <p:random/>
  </p:transition>
</p:sldLayout>
</file>

<file path=ppt/slideLayouts/slideLayout3133.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551628"/>
      </p:ext>
    </p:extLst>
  </p:cSld>
  <p:clrMapOvr>
    <a:masterClrMapping/>
  </p:clrMapOvr>
</p:sldLayout>
</file>

<file path=ppt/slideLayouts/slideLayout313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176848"/>
      </p:ext>
    </p:extLst>
  </p:cSld>
  <p:clrMapOvr>
    <a:masterClrMapping/>
  </p:clrMapOvr>
</p:sldLayout>
</file>

<file path=ppt/slideLayouts/slideLayout313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626832"/>
      </p:ext>
    </p:extLst>
  </p:cSld>
  <p:clrMapOvr>
    <a:masterClrMapping/>
  </p:clrMapOvr>
</p:sldLayout>
</file>

<file path=ppt/slideLayouts/slideLayout3136.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900146"/>
      </p:ext>
    </p:extLst>
  </p:cSld>
  <p:clrMapOvr>
    <a:masterClrMapping/>
  </p:clrMapOvr>
</p:sldLayout>
</file>

<file path=ppt/slideLayouts/slideLayout3137.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064845"/>
      </p:ext>
    </p:extLst>
  </p:cSld>
  <p:clrMapOvr>
    <a:masterClrMapping/>
  </p:clrMapOvr>
</p:sldLayout>
</file>

<file path=ppt/slideLayouts/slideLayout3138.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860047"/>
      </p:ext>
    </p:extLst>
  </p:cSld>
  <p:clrMapOvr>
    <a:masterClrMapping/>
  </p:clrMapOvr>
</p:sldLayout>
</file>

<file path=ppt/slideLayouts/slideLayout3139.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91704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581860"/>
      </p:ext>
    </p:extLst>
  </p:cSld>
  <p:clrMapOvr>
    <a:masterClrMapping/>
  </p:clrMapOvr>
  <p:timing>
    <p:tnLst>
      <p:par>
        <p:cTn id="1" dur="indefinite" restart="never" nodeType="tmRoot"/>
      </p:par>
    </p:tnLst>
  </p:timing>
</p:sldLayout>
</file>

<file path=ppt/slideLayouts/slideLayout3140.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108022"/>
      </p:ext>
    </p:extLst>
  </p:cSld>
  <p:clrMapOvr>
    <a:masterClrMapping/>
  </p:clrMapOvr>
</p:sldLayout>
</file>

<file path=ppt/slideLayouts/slideLayout3141.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63989036"/>
      </p:ext>
    </p:extLst>
  </p:cSld>
  <p:clrMapOvr>
    <a:masterClrMapping/>
  </p:clrMapOvr>
</p:sldLayout>
</file>

<file path=ppt/slideLayouts/slideLayout314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675573"/>
      </p:ext>
    </p:extLst>
  </p:cSld>
  <p:clrMapOvr>
    <a:masterClrMapping/>
  </p:clrMapOvr>
  <p:transition spd="slow" advTm="3000"/>
</p:sldLayout>
</file>

<file path=ppt/slideLayouts/slideLayout3143.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827311"/>
      </p:ext>
    </p:extLst>
  </p:cSld>
  <p:clrMapOvr>
    <a:masterClrMapping/>
  </p:clrMapOvr>
  <p:transition spd="slow" advTm="3000"/>
</p:sldLayout>
</file>

<file path=ppt/slideLayouts/slideLayout3144.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0804515"/>
      </p:ext>
    </p:extLst>
  </p:cSld>
  <p:clrMapOvr>
    <a:masterClrMapping/>
  </p:clrMapOvr>
  <p:transition spd="slow" advTm="3000"/>
</p:sldLayout>
</file>

<file path=ppt/slideLayouts/slideLayout314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621052"/>
      </p:ext>
    </p:extLst>
  </p:cSld>
  <p:clrMapOvr>
    <a:masterClrMapping/>
  </p:clrMapOvr>
  <p:transition spd="slow" advTm="3000"/>
</p:sldLayout>
</file>

<file path=ppt/slideLayouts/slideLayout3146.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4105153062"/>
      </p:ext>
    </p:extLst>
  </p:cSld>
  <p:clrMapOvr>
    <a:masterClrMapping/>
  </p:clrMapOvr>
</p:sldLayout>
</file>

<file path=ppt/slideLayouts/slideLayout314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5453369"/>
      </p:ext>
    </p:extLst>
  </p:cSld>
  <p:clrMapOvr>
    <a:masterClrMapping/>
  </p:clrMapOvr>
  <p:transition spd="slow" advTm="3000"/>
</p:sldLayout>
</file>

<file path=ppt/slideLayouts/slideLayout3148.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634640"/>
      </p:ext>
    </p:extLst>
  </p:cSld>
  <p:clrMapOvr>
    <a:masterClrMapping/>
  </p:clrMapOvr>
  <p:transition spd="slow" advTm="3000"/>
</p:sldLayout>
</file>

<file path=ppt/slideLayouts/slideLayout3149.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7889307"/>
      </p:ext>
    </p:extLst>
  </p:cSld>
  <p:clrMapOvr>
    <a:masterClrMapping/>
  </p:clrMapOvr>
  <p:transition spd="slow" advTm="3000"/>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019046"/>
      </p:ext>
    </p:extLst>
  </p:cSld>
  <p:clrMapOvr>
    <a:masterClrMapping/>
  </p:clrMapOvr>
  <p:timing>
    <p:tnLst>
      <p:par>
        <p:cTn id="1" dur="indefinite" restart="never" nodeType="tmRoot"/>
      </p:par>
    </p:tnLst>
  </p:timing>
</p:sldLayout>
</file>

<file path=ppt/slideLayouts/slideLayout3150.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111702365"/>
      </p:ext>
    </p:extLst>
  </p:cSld>
  <p:clrMapOvr>
    <a:masterClrMapping/>
  </p:clrMapOvr>
</p:sldLayout>
</file>

<file path=ppt/slideLayouts/slideLayout3151.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1426267682"/>
      </p:ext>
    </p:extLst>
  </p:cSld>
  <p:clrMapOvr>
    <a:masterClrMapping/>
  </p:clrMapOvr>
  <p:transition spd="slow" advTm="3000">
    <p:random/>
  </p:transition>
</p:sldLayout>
</file>

<file path=ppt/slideLayouts/slideLayout3152.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398717"/>
      </p:ext>
    </p:extLst>
  </p:cSld>
  <p:clrMapOvr>
    <a:masterClrMapping/>
  </p:clrMapOvr>
</p:sldLayout>
</file>

<file path=ppt/slideLayouts/slideLayout3153.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728119"/>
      </p:ext>
    </p:extLst>
  </p:cSld>
  <p:clrMapOvr>
    <a:masterClrMapping/>
  </p:clrMapOvr>
</p:sldLayout>
</file>

<file path=ppt/slideLayouts/slideLayout3154.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598474"/>
      </p:ext>
    </p:extLst>
  </p:cSld>
  <p:clrMapOvr>
    <a:masterClrMapping/>
  </p:clrMapOvr>
</p:sldLayout>
</file>

<file path=ppt/slideLayouts/slideLayout3155.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917432"/>
      </p:ext>
    </p:extLst>
  </p:cSld>
  <p:clrMapOvr>
    <a:masterClrMapping/>
  </p:clrMapOvr>
</p:sldLayout>
</file>

<file path=ppt/slideLayouts/slideLayout3156.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435732"/>
      </p:ext>
    </p:extLst>
  </p:cSld>
  <p:clrMapOvr>
    <a:masterClrMapping/>
  </p:clrMapOvr>
</p:sldLayout>
</file>

<file path=ppt/slideLayouts/slideLayout3157.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02755"/>
      </p:ext>
    </p:extLst>
  </p:cSld>
  <p:clrMapOvr>
    <a:masterClrMapping/>
  </p:clrMapOvr>
</p:sldLayout>
</file>

<file path=ppt/slideLayouts/slideLayout3158.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311403"/>
      </p:ext>
    </p:extLst>
  </p:cSld>
  <p:clrMapOvr>
    <a:masterClrMapping/>
  </p:clrMapOvr>
</p:sldLayout>
</file>

<file path=ppt/slideLayouts/slideLayout3159.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42218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309936"/>
      </p:ext>
    </p:extLst>
  </p:cSld>
  <p:clrMapOvr>
    <a:masterClrMapping/>
  </p:clrMapOvr>
  <p:timing>
    <p:tnLst>
      <p:par>
        <p:cTn id="1" dur="indefinite" restart="never" nodeType="tmRoot"/>
      </p:par>
    </p:tnLst>
  </p:timing>
</p:sldLayout>
</file>

<file path=ppt/slideLayouts/slideLayout3160.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3328910290"/>
      </p:ext>
    </p:extLst>
  </p:cSld>
  <p:clrMapOvr>
    <a:masterClrMapping/>
  </p:clrMapOvr>
</p:sldLayout>
</file>

<file path=ppt/slideLayouts/slideLayout3161.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1845"/>
      </p:ext>
    </p:extLst>
  </p:cSld>
  <p:clrMapOvr>
    <a:masterClrMapping/>
  </p:clrMapOvr>
  <p:transition spd="slow" advTm="3000"/>
</p:sldLayout>
</file>

<file path=ppt/slideLayouts/slideLayout3162.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6780565"/>
      </p:ext>
    </p:extLst>
  </p:cSld>
  <p:clrMapOvr>
    <a:masterClrMapping/>
  </p:clrMapOvr>
  <p:transition spd="slow" advTm="3000"/>
</p:sldLayout>
</file>

<file path=ppt/slideLayouts/slideLayout3163.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2259205"/>
      </p:ext>
    </p:extLst>
  </p:cSld>
  <p:clrMapOvr>
    <a:masterClrMapping/>
  </p:clrMapOvr>
  <p:transition spd="slow" advTm="3000"/>
</p:sldLayout>
</file>

<file path=ppt/slideLayouts/slideLayout3164.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648648"/>
      </p:ext>
    </p:extLst>
  </p:cSld>
  <p:clrMapOvr>
    <a:masterClrMapping/>
  </p:clrMapOvr>
  <p:transition spd="slow" advTm="3000"/>
</p:sldLayout>
</file>

<file path=ppt/slideLayouts/slideLayout3165.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3393633403"/>
      </p:ext>
    </p:extLst>
  </p:cSld>
  <p:clrMapOvr>
    <a:masterClrMapping/>
  </p:clrMapOvr>
</p:sldLayout>
</file>

<file path=ppt/slideLayouts/slideLayout3166.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865287"/>
      </p:ext>
    </p:extLst>
  </p:cSld>
  <p:clrMapOvr>
    <a:masterClrMapping/>
  </p:clrMapOvr>
  <p:transition spd="slow" advTm="3000"/>
</p:sldLayout>
</file>

<file path=ppt/slideLayouts/slideLayout3167.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663567"/>
      </p:ext>
    </p:extLst>
  </p:cSld>
  <p:clrMapOvr>
    <a:masterClrMapping/>
  </p:clrMapOvr>
  <p:transition spd="slow" advTm="3000"/>
</p:sldLayout>
</file>

<file path=ppt/slideLayouts/slideLayout3168.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2880455"/>
      </p:ext>
    </p:extLst>
  </p:cSld>
  <p:clrMapOvr>
    <a:masterClrMapping/>
  </p:clrMapOvr>
  <p:transition spd="slow" advTm="3000"/>
</p:sldLayout>
</file>

<file path=ppt/slideLayouts/slideLayout316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29672880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102481"/>
      </p:ext>
    </p:extLst>
  </p:cSld>
  <p:clrMapOvr>
    <a:masterClrMapping/>
  </p:clrMapOvr>
  <p:timing>
    <p:tnLst>
      <p:par>
        <p:cTn id="1" dur="indefinite" restart="never" nodeType="tmRoot"/>
      </p:par>
    </p:tnLst>
  </p:timing>
</p:sldLayout>
</file>

<file path=ppt/slideLayouts/slideLayout3170.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590907665"/>
      </p:ext>
    </p:extLst>
  </p:cSld>
  <p:clrMapOvr>
    <a:masterClrMapping/>
  </p:clrMapOvr>
  <p:transition spd="slow" advTm="3000">
    <p:random/>
  </p:transition>
</p:sldLayout>
</file>

<file path=ppt/slideLayouts/slideLayout317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11674"/>
      </p:ext>
    </p:extLst>
  </p:cSld>
  <p:clrMapOvr>
    <a:masterClrMapping/>
  </p:clrMapOvr>
</p:sldLayout>
</file>

<file path=ppt/slideLayouts/slideLayout317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298988"/>
      </p:ext>
    </p:extLst>
  </p:cSld>
  <p:clrMapOvr>
    <a:masterClrMapping/>
  </p:clrMapOvr>
</p:sldLayout>
</file>

<file path=ppt/slideLayouts/slideLayout317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116131"/>
      </p:ext>
    </p:extLst>
  </p:cSld>
  <p:clrMapOvr>
    <a:masterClrMapping/>
  </p:clrMapOvr>
</p:sldLayout>
</file>

<file path=ppt/slideLayouts/slideLayout317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81978"/>
      </p:ext>
    </p:extLst>
  </p:cSld>
  <p:clrMapOvr>
    <a:masterClrMapping/>
  </p:clrMapOvr>
</p:sldLayout>
</file>

<file path=ppt/slideLayouts/slideLayout317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133166"/>
      </p:ext>
    </p:extLst>
  </p:cSld>
  <p:clrMapOvr>
    <a:masterClrMapping/>
  </p:clrMapOvr>
</p:sldLayout>
</file>

<file path=ppt/slideLayouts/slideLayout317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95338"/>
      </p:ext>
    </p:extLst>
  </p:cSld>
  <p:clrMapOvr>
    <a:masterClrMapping/>
  </p:clrMapOvr>
</p:sldLayout>
</file>

<file path=ppt/slideLayouts/slideLayout317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334013"/>
      </p:ext>
    </p:extLst>
  </p:cSld>
  <p:clrMapOvr>
    <a:masterClrMapping/>
  </p:clrMapOvr>
</p:sldLayout>
</file>

<file path=ppt/slideLayouts/slideLayout317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75939"/>
      </p:ext>
    </p:extLst>
  </p:cSld>
  <p:clrMapOvr>
    <a:masterClrMapping/>
  </p:clrMapOvr>
</p:sldLayout>
</file>

<file path=ppt/slideLayouts/slideLayout317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99719055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225021"/>
      </p:ext>
    </p:extLst>
  </p:cSld>
  <p:clrMapOvr>
    <a:masterClrMapping/>
  </p:clrMapOvr>
  <p:timing>
    <p:tnLst>
      <p:par>
        <p:cTn id="1" dur="indefinite" restart="never" nodeType="tmRoot"/>
      </p:par>
    </p:tnLst>
  </p:timing>
</p:sldLayout>
</file>

<file path=ppt/slideLayouts/slideLayout318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3250279699"/>
      </p:ext>
    </p:extLst>
  </p:cSld>
  <p:clrMapOvr>
    <a:masterClrMapping/>
  </p:clrMapOvr>
  <p:transition spd="slow" advTm="3000">
    <p:random/>
  </p:transition>
</p:sldLayout>
</file>

<file path=ppt/slideLayouts/slideLayout3181.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865824"/>
      </p:ext>
    </p:extLst>
  </p:cSld>
  <p:clrMapOvr>
    <a:masterClrMapping/>
  </p:clrMapOvr>
</p:sldLayout>
</file>

<file path=ppt/slideLayouts/slideLayout3182.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820632"/>
      </p:ext>
    </p:extLst>
  </p:cSld>
  <p:clrMapOvr>
    <a:masterClrMapping/>
  </p:clrMapOvr>
</p:sldLayout>
</file>

<file path=ppt/slideLayouts/slideLayout3183.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651684"/>
      </p:ext>
    </p:extLst>
  </p:cSld>
  <p:clrMapOvr>
    <a:masterClrMapping/>
  </p:clrMapOvr>
</p:sldLayout>
</file>

<file path=ppt/slideLayouts/slideLayout3184.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691776"/>
      </p:ext>
    </p:extLst>
  </p:cSld>
  <p:clrMapOvr>
    <a:masterClrMapping/>
  </p:clrMapOvr>
</p:sldLayout>
</file>

<file path=ppt/slideLayouts/slideLayout3185.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438503"/>
      </p:ext>
    </p:extLst>
  </p:cSld>
  <p:clrMapOvr>
    <a:masterClrMapping/>
  </p:clrMapOvr>
</p:sldLayout>
</file>

<file path=ppt/slideLayouts/slideLayout3186.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928121"/>
      </p:ext>
    </p:extLst>
  </p:cSld>
  <p:clrMapOvr>
    <a:masterClrMapping/>
  </p:clrMapOvr>
</p:sldLayout>
</file>

<file path=ppt/slideLayouts/slideLayout3187.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178073"/>
      </p:ext>
    </p:extLst>
  </p:cSld>
  <p:clrMapOvr>
    <a:masterClrMapping/>
  </p:clrMapOvr>
</p:sldLayout>
</file>

<file path=ppt/slideLayouts/slideLayout3188.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896198"/>
      </p:ext>
    </p:extLst>
  </p:cSld>
  <p:clrMapOvr>
    <a:masterClrMapping/>
  </p:clrMapOvr>
</p:sldLayout>
</file>

<file path=ppt/slideLayouts/slideLayout3189.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293106613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350112"/>
      </p:ext>
    </p:extLst>
  </p:cSld>
  <p:clrMapOvr>
    <a:masterClrMapping/>
  </p:clrMapOvr>
  <p:timing>
    <p:tnLst>
      <p:par>
        <p:cTn id="1" dur="indefinite" restart="never" nodeType="tmRoot"/>
      </p:par>
    </p:tnLst>
  </p:timing>
</p:sldLayout>
</file>

<file path=ppt/slideLayouts/slideLayout319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798924"/>
      </p:ext>
    </p:extLst>
  </p:cSld>
  <p:clrMapOvr>
    <a:masterClrMapping/>
  </p:clrMapOvr>
</p:sldLayout>
</file>

<file path=ppt/slideLayouts/slideLayout319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834965"/>
      </p:ext>
    </p:extLst>
  </p:cSld>
  <p:clrMapOvr>
    <a:masterClrMapping/>
  </p:clrMapOvr>
</p:sldLayout>
</file>

<file path=ppt/slideLayouts/slideLayout319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228287"/>
      </p:ext>
    </p:extLst>
  </p:cSld>
  <p:clrMapOvr>
    <a:masterClrMapping/>
  </p:clrMapOvr>
</p:sldLayout>
</file>

<file path=ppt/slideLayouts/slideLayout319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021657"/>
      </p:ext>
    </p:extLst>
  </p:cSld>
  <p:clrMapOvr>
    <a:masterClrMapping/>
  </p:clrMapOvr>
</p:sldLayout>
</file>

<file path=ppt/slideLayouts/slideLayout319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49057"/>
      </p:ext>
    </p:extLst>
  </p:cSld>
  <p:clrMapOvr>
    <a:masterClrMapping/>
  </p:clrMapOvr>
</p:sldLayout>
</file>

<file path=ppt/slideLayouts/slideLayout3195.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343100"/>
      </p:ext>
    </p:extLst>
  </p:cSld>
  <p:clrMapOvr>
    <a:masterClrMapping/>
  </p:clrMapOvr>
</p:sldLayout>
</file>

<file path=ppt/slideLayouts/slideLayout3196.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39480"/>
      </p:ext>
    </p:extLst>
  </p:cSld>
  <p:clrMapOvr>
    <a:masterClrMapping/>
  </p:clrMapOvr>
</p:sldLayout>
</file>

<file path=ppt/slideLayouts/slideLayout3197.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319203"/>
      </p:ext>
    </p:extLst>
  </p:cSld>
  <p:clrMapOvr>
    <a:masterClrMapping/>
  </p:clrMapOvr>
</p:sldLayout>
</file>

<file path=ppt/slideLayouts/slideLayout319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630567"/>
      </p:ext>
    </p:extLst>
  </p:cSld>
  <p:clrMapOvr>
    <a:masterClrMapping/>
  </p:clrMapOvr>
</p:sldLayout>
</file>

<file path=ppt/slideLayouts/slideLayout319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054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821322"/>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785485"/>
      </p:ext>
    </p:extLst>
  </p:cSld>
  <p:clrMapOvr>
    <a:masterClrMapping/>
  </p:clrMapOvr>
  <p:timing>
    <p:tnLst>
      <p:par>
        <p:cTn id="1" dur="indefinite" restart="never" nodeType="tmRoot"/>
      </p:par>
    </p:tnLst>
  </p:timing>
</p:sldLayout>
</file>

<file path=ppt/slideLayouts/slideLayout3200.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522965"/>
      </p:ext>
    </p:extLst>
  </p:cSld>
  <p:clrMapOvr>
    <a:masterClrMapping/>
  </p:clrMapOvr>
</p:sldLayout>
</file>

<file path=ppt/slideLayouts/slideLayout3201.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767120"/>
      </p:ext>
    </p:extLst>
  </p:cSld>
  <p:clrMapOvr>
    <a:masterClrMapping/>
  </p:clrMapOvr>
</p:sldLayout>
</file>

<file path=ppt/slideLayouts/slideLayout3202.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049780"/>
      </p:ext>
    </p:extLst>
  </p:cSld>
  <p:clrMapOvr>
    <a:masterClrMapping/>
  </p:clrMapOvr>
</p:sldLayout>
</file>

<file path=ppt/slideLayouts/slideLayout3203.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031284"/>
      </p:ext>
    </p:extLst>
  </p:cSld>
  <p:clrMapOvr>
    <a:masterClrMapping/>
  </p:clrMapOvr>
</p:sldLayout>
</file>

<file path=ppt/slideLayouts/slideLayout3204.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814740"/>
      </p:ext>
    </p:extLst>
  </p:cSld>
  <p:clrMapOvr>
    <a:masterClrMapping/>
  </p:clrMapOvr>
</p:sldLayout>
</file>

<file path=ppt/slideLayouts/slideLayout3205.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977656"/>
      </p:ext>
    </p:extLst>
  </p:cSld>
  <p:clrMapOvr>
    <a:masterClrMapping/>
  </p:clrMapOvr>
</p:sldLayout>
</file>

<file path=ppt/slideLayouts/slideLayout3206.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955579"/>
      </p:ext>
    </p:extLst>
  </p:cSld>
  <p:clrMapOvr>
    <a:masterClrMapping/>
  </p:clrMapOvr>
</p:sldLayout>
</file>

<file path=ppt/slideLayouts/slideLayout3207.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615368"/>
      </p:ext>
    </p:extLst>
  </p:cSld>
  <p:clrMapOvr>
    <a:masterClrMapping/>
  </p:clrMapOvr>
</p:sldLayout>
</file>

<file path=ppt/slideLayouts/slideLayout3208.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936015"/>
      </p:ext>
    </p:extLst>
  </p:cSld>
  <p:clrMapOvr>
    <a:masterClrMapping/>
  </p:clrMapOvr>
</p:sldLayout>
</file>

<file path=ppt/slideLayouts/slideLayout3209.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67450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235076"/>
      </p:ext>
    </p:extLst>
  </p:cSld>
  <p:clrMapOvr>
    <a:masterClrMapping/>
  </p:clrMapOvr>
  <p:timing>
    <p:tnLst>
      <p:par>
        <p:cTn id="1" dur="indefinite" restart="never" nodeType="tmRoot"/>
      </p:par>
    </p:tnLst>
  </p:timing>
</p:sldLayout>
</file>

<file path=ppt/slideLayouts/slideLayout3210.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070423"/>
      </p:ext>
    </p:extLst>
  </p:cSld>
  <p:clrMapOvr>
    <a:masterClrMapping/>
  </p:clrMapOvr>
</p:sldLayout>
</file>

<file path=ppt/slideLayouts/slideLayout3211.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94452488"/>
      </p:ext>
    </p:extLst>
  </p:cSld>
  <p:clrMapOvr>
    <a:masterClrMapping/>
  </p:clrMapOvr>
</p:sldLayout>
</file>

<file path=ppt/slideLayouts/slideLayout3212.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0144472"/>
      </p:ext>
    </p:extLst>
  </p:cSld>
  <p:clrMapOvr>
    <a:masterClrMapping/>
  </p:clrMapOvr>
</p:sldLayout>
</file>

<file path=ppt/slideLayouts/slideLayout3213.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8510746"/>
      </p:ext>
    </p:extLst>
  </p:cSld>
  <p:clrMapOvr>
    <a:masterClrMapping/>
  </p:clrMapOvr>
</p:sldLayout>
</file>

<file path=ppt/slideLayouts/slideLayout3214.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30761241"/>
      </p:ext>
    </p:extLst>
  </p:cSld>
  <p:clrMapOvr>
    <a:masterClrMapping/>
  </p:clrMapOvr>
</p:sldLayout>
</file>

<file path=ppt/slideLayouts/slideLayout3215.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13555000"/>
      </p:ext>
    </p:extLst>
  </p:cSld>
  <p:clrMapOvr>
    <a:masterClrMapping/>
  </p:clrMapOvr>
</p:sldLayout>
</file>

<file path=ppt/slideLayouts/slideLayout3216.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53547886"/>
      </p:ext>
    </p:extLst>
  </p:cSld>
  <p:clrMapOvr>
    <a:masterClrMapping/>
  </p:clrMapOvr>
</p:sldLayout>
</file>

<file path=ppt/slideLayouts/slideLayout3217.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4019612298"/>
      </p:ext>
    </p:extLst>
  </p:cSld>
  <p:clrMapOvr>
    <a:masterClrMapping/>
  </p:clrMapOvr>
</p:sldLayout>
</file>

<file path=ppt/slideLayouts/slideLayout3218.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323955"/>
      </p:ext>
    </p:extLst>
  </p:cSld>
  <p:clrMapOvr>
    <a:masterClrMapping/>
  </p:clrMapOvr>
</p:sldLayout>
</file>

<file path=ppt/slideLayouts/slideLayout3219.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86010136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29460180"/>
      </p:ext>
    </p:extLst>
  </p:cSld>
  <p:clrMapOvr>
    <a:masterClrMapping/>
  </p:clrMapOvr>
  <p:timing>
    <p:tnLst>
      <p:par>
        <p:cTn id="1" dur="indefinite" restart="never" nodeType="tmRoot"/>
      </p:par>
    </p:tnLst>
  </p:timing>
</p:sldLayout>
</file>

<file path=ppt/slideLayouts/slideLayout3220.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153407"/>
      </p:ext>
    </p:extLst>
  </p:cSld>
  <p:clrMapOvr>
    <a:masterClrMapping/>
  </p:clrMapOvr>
</p:sldLayout>
</file>

<file path=ppt/slideLayouts/slideLayout3221.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3051328811"/>
      </p:ext>
    </p:extLst>
  </p:cSld>
  <p:clrMapOvr>
    <a:masterClrMapping/>
  </p:clrMapOvr>
</p:sldLayout>
</file>

<file path=ppt/slideLayouts/slideLayout3222.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966548"/>
      </p:ext>
    </p:extLst>
  </p:cSld>
  <p:clrMapOvr>
    <a:masterClrMapping/>
  </p:clrMapOvr>
</p:sldLayout>
</file>

<file path=ppt/slideLayouts/slideLayout3223.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4179513430"/>
      </p:ext>
    </p:extLst>
  </p:cSld>
  <p:clrMapOvr>
    <a:masterClrMapping/>
  </p:clrMapOvr>
</p:sldLayout>
</file>

<file path=ppt/slideLayouts/slideLayout3224.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529243"/>
      </p:ext>
    </p:extLst>
  </p:cSld>
  <p:clrMapOvr>
    <a:masterClrMapping/>
  </p:clrMapOvr>
</p:sldLayout>
</file>

<file path=ppt/slideLayouts/slideLayout3225.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188868829"/>
      </p:ext>
    </p:extLst>
  </p:cSld>
  <p:clrMapOvr>
    <a:masterClrMapping/>
  </p:clrMapOvr>
</p:sldLayout>
</file>

<file path=ppt/slideLayouts/slideLayout3226.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643322"/>
      </p:ext>
    </p:extLst>
  </p:cSld>
  <p:clrMapOvr>
    <a:masterClrMapping/>
  </p:clrMapOvr>
</p:sldLayout>
</file>

<file path=ppt/slideLayouts/slideLayout3227.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734025"/>
      </p:ext>
    </p:extLst>
  </p:cSld>
  <p:clrMapOvr>
    <a:masterClrMapping/>
  </p:clrMapOvr>
</p:sldLayout>
</file>

<file path=ppt/slideLayouts/slideLayout3228.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41446943"/>
      </p:ext>
    </p:extLst>
  </p:cSld>
  <p:clrMapOvr>
    <a:masterClrMapping/>
  </p:clrMapOvr>
</p:sldLayout>
</file>

<file path=ppt/slideLayouts/slideLayout3229.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4110471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55267447"/>
      </p:ext>
    </p:extLst>
  </p:cSld>
  <p:clrMapOvr>
    <a:masterClrMapping/>
  </p:clrMapOvr>
  <p:timing>
    <p:tnLst>
      <p:par>
        <p:cTn id="1" dur="indefinite" restart="never" nodeType="tmRoot"/>
      </p:par>
    </p:tnLst>
  </p:timing>
</p:sldLayout>
</file>

<file path=ppt/slideLayouts/slideLayout3230.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87349491"/>
      </p:ext>
    </p:extLst>
  </p:cSld>
  <p:clrMapOvr>
    <a:masterClrMapping/>
  </p:clrMapOvr>
</p:sldLayout>
</file>

<file path=ppt/slideLayouts/slideLayout3231.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39567609"/>
      </p:ext>
    </p:extLst>
  </p:cSld>
  <p:clrMapOvr>
    <a:masterClrMapping/>
  </p:clrMapOvr>
</p:sldLayout>
</file>

<file path=ppt/slideLayouts/slideLayout3232.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59991985"/>
      </p:ext>
    </p:extLst>
  </p:cSld>
  <p:clrMapOvr>
    <a:masterClrMapping/>
  </p:clrMapOvr>
</p:sldLayout>
</file>

<file path=ppt/slideLayouts/slideLayout3233.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59165295"/>
      </p:ext>
    </p:extLst>
  </p:cSld>
  <p:clrMapOvr>
    <a:masterClrMapping/>
  </p:clrMapOvr>
</p:sldLayout>
</file>

<file path=ppt/slideLayouts/slideLayout323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221150006"/>
      </p:ext>
    </p:extLst>
  </p:cSld>
  <p:clrMapOvr>
    <a:masterClrMapping/>
  </p:clrMapOvr>
</p:sldLayout>
</file>

<file path=ppt/slideLayouts/slideLayout3235.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020595"/>
      </p:ext>
    </p:extLst>
  </p:cSld>
  <p:clrMapOvr>
    <a:masterClrMapping/>
  </p:clrMapOvr>
</p:sldLayout>
</file>

<file path=ppt/slideLayouts/slideLayout3236.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2837155529"/>
      </p:ext>
    </p:extLst>
  </p:cSld>
  <p:clrMapOvr>
    <a:masterClrMapping/>
  </p:clrMapOvr>
</p:sldLayout>
</file>

<file path=ppt/slideLayouts/slideLayout3237.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343488"/>
      </p:ext>
    </p:extLst>
  </p:cSld>
  <p:clrMapOvr>
    <a:masterClrMapping/>
  </p:clrMapOvr>
</p:sldLayout>
</file>

<file path=ppt/slideLayouts/slideLayout3238.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2919229377"/>
      </p:ext>
    </p:extLst>
  </p:cSld>
  <p:clrMapOvr>
    <a:masterClrMapping/>
  </p:clrMapOvr>
</p:sldLayout>
</file>

<file path=ppt/slideLayouts/slideLayout3239.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8800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0294686"/>
      </p:ext>
    </p:extLst>
  </p:cSld>
  <p:clrMapOvr>
    <a:masterClrMapping/>
  </p:clrMapOvr>
  <p:timing>
    <p:tnLst>
      <p:par>
        <p:cTn id="1" dur="indefinite" restart="never" nodeType="tmRoot"/>
      </p:par>
    </p:tnLst>
  </p:timing>
</p:sldLayout>
</file>

<file path=ppt/slideLayouts/slideLayout3240.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1793421566"/>
      </p:ext>
    </p:extLst>
  </p:cSld>
  <p:clrMapOvr>
    <a:masterClrMapping/>
  </p:clrMapOvr>
</p:sldLayout>
</file>

<file path=ppt/slideLayouts/slideLayout3241.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953654"/>
      </p:ext>
    </p:extLst>
  </p:cSld>
  <p:clrMapOvr>
    <a:masterClrMapping/>
  </p:clrMapOvr>
</p:sldLayout>
</file>

<file path=ppt/slideLayouts/slideLayout3242.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940929443"/>
      </p:ext>
    </p:extLst>
  </p:cSld>
  <p:clrMapOvr>
    <a:masterClrMapping/>
  </p:clrMapOvr>
</p:sldLayout>
</file>

<file path=ppt/slideLayouts/slideLayout3243.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158335"/>
      </p:ext>
    </p:extLst>
  </p:cSld>
  <p:clrMapOvr>
    <a:masterClrMapping/>
  </p:clrMapOvr>
</p:sldLayout>
</file>

<file path=ppt/slideLayouts/slideLayout3244.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61106123"/>
      </p:ext>
    </p:extLst>
  </p:cSld>
  <p:clrMapOvr>
    <a:masterClrMapping/>
  </p:clrMapOvr>
</p:sldLayout>
</file>

<file path=ppt/slideLayouts/slideLayout3245.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4226127620"/>
      </p:ext>
    </p:extLst>
  </p:cSld>
  <p:clrMapOvr>
    <a:masterClrMapping/>
  </p:clrMapOvr>
</p:sldLayout>
</file>

<file path=ppt/slideLayouts/slideLayout324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715668"/>
      </p:ext>
    </p:extLst>
  </p:cSld>
  <p:clrMapOvr>
    <a:masterClrMapping/>
  </p:clrMapOvr>
</p:sldLayout>
</file>

<file path=ppt/slideLayouts/slideLayout3247.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725077"/>
      </p:ext>
    </p:extLst>
  </p:cSld>
  <p:clrMapOvr>
    <a:masterClrMapping/>
  </p:clrMapOvr>
</p:sldLayout>
</file>

<file path=ppt/slideLayouts/slideLayout3248.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211400"/>
      </p:ext>
    </p:extLst>
  </p:cSld>
  <p:clrMapOvr>
    <a:masterClrMapping/>
  </p:clrMapOvr>
</p:sldLayout>
</file>

<file path=ppt/slideLayouts/slideLayout3249.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4986285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0391448"/>
      </p:ext>
    </p:extLst>
  </p:cSld>
  <p:clrMapOvr>
    <a:masterClrMapping/>
  </p:clrMapOvr>
  <p:timing>
    <p:tnLst>
      <p:par>
        <p:cTn id="1" dur="indefinite" restart="never" nodeType="tmRoot"/>
      </p:par>
    </p:tnLst>
  </p:timing>
</p:sldLayout>
</file>

<file path=ppt/slideLayouts/slideLayout3250.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577288204"/>
      </p:ext>
    </p:extLst>
  </p:cSld>
  <p:clrMapOvr>
    <a:masterClrMapping/>
  </p:clrMapOvr>
</p:sldLayout>
</file>

<file path=ppt/slideLayouts/slideLayout3251.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690106"/>
      </p:ext>
    </p:extLst>
  </p:cSld>
  <p:clrMapOvr>
    <a:masterClrMapping/>
  </p:clrMapOvr>
  <p:transition spd="slow" advClick="0" advTm="0">
    <p:random/>
  </p:transition>
</p:sldLayout>
</file>

<file path=ppt/slideLayouts/slideLayout3252.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3958616439"/>
      </p:ext>
    </p:extLst>
  </p:cSld>
  <p:clrMapOvr>
    <a:masterClrMapping/>
  </p:clrMapOvr>
</p:sldLayout>
</file>

<file path=ppt/slideLayouts/slideLayout3253.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630932"/>
      </p:ext>
    </p:extLst>
  </p:cSld>
  <p:clrMapOvr>
    <a:masterClrMapping/>
  </p:clrMapOvr>
</p:sldLayout>
</file>

<file path=ppt/slideLayouts/slideLayout3254.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891856"/>
      </p:ext>
    </p:extLst>
  </p:cSld>
  <p:clrMapOvr>
    <a:masterClrMapping/>
  </p:clrMapOvr>
</p:sldLayout>
</file>

<file path=ppt/slideLayouts/slideLayout3255.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982840"/>
      </p:ext>
    </p:extLst>
  </p:cSld>
  <p:clrMapOvr>
    <a:masterClrMapping/>
  </p:clrMapOvr>
</p:sldLayout>
</file>

<file path=ppt/slideLayouts/slideLayout3256.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219206"/>
      </p:ext>
    </p:extLst>
  </p:cSld>
  <p:clrMapOvr>
    <a:masterClrMapping/>
  </p:clrMapOvr>
</p:sldLayout>
</file>

<file path=ppt/slideLayouts/slideLayout3257.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518835"/>
      </p:ext>
    </p:extLst>
  </p:cSld>
  <p:clrMapOvr>
    <a:masterClrMapping/>
  </p:clrMapOvr>
</p:sldLayout>
</file>

<file path=ppt/slideLayouts/slideLayout3258.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944202"/>
      </p:ext>
    </p:extLst>
  </p:cSld>
  <p:clrMapOvr>
    <a:masterClrMapping/>
  </p:clrMapOvr>
</p:sldLayout>
</file>

<file path=ppt/slideLayouts/slideLayout3259.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40814823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3274257"/>
      </p:ext>
    </p:extLst>
  </p:cSld>
  <p:clrMapOvr>
    <a:masterClrMapping/>
  </p:clrMapOvr>
  <p:timing>
    <p:tnLst>
      <p:par>
        <p:cTn id="1" dur="indefinite" restart="never" nodeType="tmRoot"/>
      </p:par>
    </p:tnLst>
  </p:timing>
</p:sldLayout>
</file>

<file path=ppt/slideLayouts/slideLayout3260.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2745633384"/>
      </p:ext>
    </p:extLst>
  </p:cSld>
  <p:clrMapOvr>
    <a:masterClrMapping/>
  </p:clrMapOvr>
</p:sldLayout>
</file>

<file path=ppt/slideLayouts/slideLayout3261.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390846"/>
      </p:ext>
    </p:extLst>
  </p:cSld>
  <p:clrMapOvr>
    <a:masterClrMapping/>
  </p:clrMapOvr>
</p:sldLayout>
</file>

<file path=ppt/slideLayouts/slideLayout3262.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981621"/>
      </p:ext>
    </p:extLst>
  </p:cSld>
  <p:clrMapOvr>
    <a:masterClrMapping/>
  </p:clrMapOvr>
</p:sldLayout>
</file>

<file path=ppt/slideLayouts/slideLayout3263.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636886"/>
      </p:ext>
    </p:extLst>
  </p:cSld>
  <p:clrMapOvr>
    <a:masterClrMapping/>
  </p:clrMapOvr>
</p:sldLayout>
</file>

<file path=ppt/slideLayouts/slideLayout326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380232"/>
      </p:ext>
    </p:extLst>
  </p:cSld>
  <p:clrMapOvr>
    <a:masterClrMapping/>
  </p:clrMapOvr>
</p:sldLayout>
</file>

<file path=ppt/slideLayouts/slideLayout326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946050"/>
      </p:ext>
    </p:extLst>
  </p:cSld>
  <p:clrMapOvr>
    <a:masterClrMapping/>
  </p:clrMapOvr>
</p:sldLayout>
</file>

<file path=ppt/slideLayouts/slideLayout326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43936"/>
      </p:ext>
    </p:extLst>
  </p:cSld>
  <p:clrMapOvr>
    <a:masterClrMapping/>
  </p:clrMapOvr>
</p:sldLayout>
</file>

<file path=ppt/slideLayouts/slideLayout326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691053"/>
      </p:ext>
    </p:extLst>
  </p:cSld>
  <p:clrMapOvr>
    <a:masterClrMapping/>
  </p:clrMapOvr>
</p:sldLayout>
</file>

<file path=ppt/slideLayouts/slideLayout326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546191"/>
      </p:ext>
    </p:extLst>
  </p:cSld>
  <p:clrMapOvr>
    <a:masterClrMapping/>
  </p:clrMapOvr>
</p:sldLayout>
</file>

<file path=ppt/slideLayouts/slideLayout3269.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541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68423154"/>
      </p:ext>
    </p:extLst>
  </p:cSld>
  <p:clrMapOvr>
    <a:masterClrMapping/>
  </p:clrMapOvr>
  <p:timing>
    <p:tnLst>
      <p:par>
        <p:cTn id="1" dur="indefinite" restart="never" nodeType="tmRoot"/>
      </p:par>
    </p:tnLst>
  </p:timing>
</p:sldLayout>
</file>

<file path=ppt/slideLayouts/slideLayout3270.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72478"/>
      </p:ext>
    </p:extLst>
  </p:cSld>
  <p:clrMapOvr>
    <a:masterClrMapping/>
  </p:clrMapOvr>
</p:sldLayout>
</file>

<file path=ppt/slideLayouts/slideLayout3271.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445989"/>
      </p:ext>
    </p:extLst>
  </p:cSld>
  <p:clrMapOvr>
    <a:masterClrMapping/>
  </p:clrMapOvr>
</p:sldLayout>
</file>

<file path=ppt/slideLayouts/slideLayout3272.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282552"/>
      </p:ext>
    </p:extLst>
  </p:cSld>
  <p:clrMapOvr>
    <a:masterClrMapping/>
  </p:clrMapOvr>
</p:sldLayout>
</file>

<file path=ppt/slideLayouts/slideLayout327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969285"/>
      </p:ext>
    </p:extLst>
  </p:cSld>
  <p:clrMapOvr>
    <a:masterClrMapping/>
  </p:clrMapOvr>
</p:sldLayout>
</file>

<file path=ppt/slideLayouts/slideLayout3274.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647459"/>
      </p:ext>
    </p:extLst>
  </p:cSld>
  <p:clrMapOvr>
    <a:masterClrMapping/>
  </p:clrMapOvr>
</p:sldLayout>
</file>

<file path=ppt/slideLayouts/slideLayout3275.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208181"/>
      </p:ext>
    </p:extLst>
  </p:cSld>
  <p:clrMapOvr>
    <a:masterClrMapping/>
  </p:clrMapOvr>
</p:sldLayout>
</file>

<file path=ppt/slideLayouts/slideLayout3276.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981879"/>
      </p:ext>
    </p:extLst>
  </p:cSld>
  <p:clrMapOvr>
    <a:masterClrMapping/>
  </p:clrMapOvr>
</p:sldLayout>
</file>

<file path=ppt/slideLayouts/slideLayout3277.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781586"/>
      </p:ext>
    </p:extLst>
  </p:cSld>
  <p:clrMapOvr>
    <a:masterClrMapping/>
  </p:clrMapOvr>
</p:sldLayout>
</file>

<file path=ppt/slideLayouts/slideLayout3278.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315657"/>
      </p:ext>
    </p:extLst>
  </p:cSld>
  <p:clrMapOvr>
    <a:masterClrMapping/>
  </p:clrMapOvr>
</p:sldLayout>
</file>

<file path=ppt/slideLayouts/slideLayout3279.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89747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07387931"/>
      </p:ext>
    </p:extLst>
  </p:cSld>
  <p:clrMapOvr>
    <a:masterClrMapping/>
  </p:clrMapOvr>
</p:sldLayout>
</file>

<file path=ppt/slideLayouts/slideLayout3280.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184190"/>
      </p:ext>
    </p:extLst>
  </p:cSld>
  <p:clrMapOvr>
    <a:masterClrMapping/>
  </p:clrMapOvr>
</p:sldLayout>
</file>

<file path=ppt/slideLayouts/slideLayout3281.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323324"/>
      </p:ext>
    </p:extLst>
  </p:cSld>
  <p:clrMapOvr>
    <a:masterClrMapping/>
  </p:clrMapOvr>
</p:sldLayout>
</file>

<file path=ppt/slideLayouts/slideLayout3282.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681038"/>
      </p:ext>
    </p:extLst>
  </p:cSld>
  <p:clrMapOvr>
    <a:masterClrMapping/>
  </p:clrMapOvr>
</p:sldLayout>
</file>

<file path=ppt/slideLayouts/slideLayout3283.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789057"/>
      </p:ext>
    </p:extLst>
  </p:cSld>
  <p:clrMapOvr>
    <a:masterClrMapping/>
  </p:clrMapOvr>
</p:sldLayout>
</file>

<file path=ppt/slideLayouts/slideLayout3284.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002416"/>
      </p:ext>
    </p:extLst>
  </p:cSld>
  <p:clrMapOvr>
    <a:masterClrMapping/>
  </p:clrMapOvr>
</p:sldLayout>
</file>

<file path=ppt/slideLayouts/slideLayout3285.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68268312"/>
      </p:ext>
    </p:extLst>
  </p:cSld>
  <p:clrMapOvr>
    <a:masterClrMapping/>
  </p:clrMapOvr>
</p:sldLayout>
</file>

<file path=ppt/slideLayouts/slideLayout3286.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1528922"/>
      </p:ext>
    </p:extLst>
  </p:cSld>
  <p:clrMapOvr>
    <a:masterClrMapping/>
  </p:clrMapOvr>
</p:sldLayout>
</file>

<file path=ppt/slideLayouts/slideLayout3287.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38943426"/>
      </p:ext>
    </p:extLst>
  </p:cSld>
  <p:clrMapOvr>
    <a:masterClrMapping/>
  </p:clrMapOvr>
</p:sldLayout>
</file>

<file path=ppt/slideLayouts/slideLayout3288.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26513446"/>
      </p:ext>
    </p:extLst>
  </p:cSld>
  <p:clrMapOvr>
    <a:masterClrMapping/>
  </p:clrMapOvr>
</p:sldLayout>
</file>

<file path=ppt/slideLayouts/slideLayout3289.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929839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10948"/>
      </p:ext>
    </p:extLst>
  </p:cSld>
  <p:clrMapOvr>
    <a:masterClrMapping/>
  </p:clrMapOvr>
  <p:timing>
    <p:tnLst>
      <p:par>
        <p:cTn id="1" dur="indefinite" restart="never" nodeType="tmRoot"/>
      </p:par>
    </p:tnLst>
  </p:timing>
</p:sldLayout>
</file>

<file path=ppt/slideLayouts/slideLayout3290.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07380942"/>
      </p:ext>
    </p:extLst>
  </p:cSld>
  <p:clrMapOvr>
    <a:masterClrMapping/>
  </p:clrMapOvr>
</p:sldLayout>
</file>

<file path=ppt/slideLayouts/slideLayout3291.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41507716"/>
      </p:ext>
    </p:extLst>
  </p:cSld>
  <p:clrMapOvr>
    <a:masterClrMapping/>
  </p:clrMapOvr>
</p:sldLayout>
</file>

<file path=ppt/slideLayouts/slideLayout3292.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252985"/>
      </p:ext>
    </p:extLst>
  </p:cSld>
  <p:clrMapOvr>
    <a:masterClrMapping/>
  </p:clrMapOvr>
</p:sldLayout>
</file>

<file path=ppt/slideLayouts/slideLayout3293.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3967396552"/>
      </p:ext>
    </p:extLst>
  </p:cSld>
  <p:clrMapOvr>
    <a:masterClrMapping/>
  </p:clrMapOvr>
</p:sldLayout>
</file>

<file path=ppt/slideLayouts/slideLayout3294.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475979"/>
      </p:ext>
    </p:extLst>
  </p:cSld>
  <p:clrMapOvr>
    <a:masterClrMapping/>
  </p:clrMapOvr>
</p:sldLayout>
</file>

<file path=ppt/slideLayouts/slideLayout3295.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081211914"/>
      </p:ext>
    </p:extLst>
  </p:cSld>
  <p:clrMapOvr>
    <a:masterClrMapping/>
  </p:clrMapOvr>
</p:sldLayout>
</file>

<file path=ppt/slideLayouts/slideLayout3296.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758237"/>
      </p:ext>
    </p:extLst>
  </p:cSld>
  <p:clrMapOvr>
    <a:masterClrMapping/>
  </p:clrMapOvr>
</p:sldLayout>
</file>

<file path=ppt/slideLayouts/slideLayout3297.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3388388418"/>
      </p:ext>
    </p:extLst>
  </p:cSld>
  <p:clrMapOvr>
    <a:masterClrMapping/>
  </p:clrMapOvr>
</p:sldLayout>
</file>

<file path=ppt/slideLayouts/slideLayout3298.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158557"/>
      </p:ext>
    </p:extLst>
  </p:cSld>
  <p:clrMapOvr>
    <a:masterClrMapping/>
  </p:clrMapOvr>
</p:sldLayout>
</file>

<file path=ppt/slideLayouts/slideLayout3299.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1984684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a:solidFill>
                  <a:prstClr val="black">
                    <a:tint val="75000"/>
                  </a:prstClr>
                </a:solidFill>
                <a:cs typeface="Arial" panose="020B0604020202020204" pitchFamily="34" charset="0"/>
              </a:rPr>
              <a:pPr defTabSz="913532"/>
              <a:t>9/21/2021</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83041592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874603319"/>
      </p:ext>
    </p:extLst>
  </p:cSld>
  <p:clrMapOvr>
    <a:masterClrMapping/>
  </p:clrMapOvr>
</p:sldLayout>
</file>

<file path=ppt/slideLayouts/slideLayout3300.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368797"/>
      </p:ext>
    </p:extLst>
  </p:cSld>
  <p:clrMapOvr>
    <a:masterClrMapping/>
  </p:clrMapOvr>
</p:sldLayout>
</file>

<file path=ppt/slideLayouts/slideLayout3301.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804448"/>
      </p:ext>
    </p:extLst>
  </p:cSld>
  <p:clrMapOvr>
    <a:masterClrMapping/>
  </p:clrMapOvr>
</p:sldLayout>
</file>

<file path=ppt/slideLayouts/slideLayout3302.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08881526"/>
      </p:ext>
    </p:extLst>
  </p:cSld>
  <p:clrMapOvr>
    <a:masterClrMapping/>
  </p:clrMapOvr>
</p:sldLayout>
</file>

<file path=ppt/slideLayouts/slideLayout3303.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82577277"/>
      </p:ext>
    </p:extLst>
  </p:cSld>
  <p:clrMapOvr>
    <a:masterClrMapping/>
  </p:clrMapOvr>
</p:sldLayout>
</file>

<file path=ppt/slideLayouts/slideLayout3304.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6663370"/>
      </p:ext>
    </p:extLst>
  </p:cSld>
  <p:clrMapOvr>
    <a:masterClrMapping/>
  </p:clrMapOvr>
</p:sldLayout>
</file>

<file path=ppt/slideLayouts/slideLayout3305.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3430226"/>
      </p:ext>
    </p:extLst>
  </p:cSld>
  <p:clrMapOvr>
    <a:masterClrMapping/>
  </p:clrMapOvr>
</p:sldLayout>
</file>

<file path=ppt/slideLayouts/slideLayout3306.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78582929"/>
      </p:ext>
    </p:extLst>
  </p:cSld>
  <p:clrMapOvr>
    <a:masterClrMapping/>
  </p:clrMapOvr>
</p:sldLayout>
</file>

<file path=ppt/slideLayouts/slideLayout3307.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73342384"/>
      </p:ext>
    </p:extLst>
  </p:cSld>
  <p:clrMapOvr>
    <a:masterClrMapping/>
  </p:clrMapOvr>
</p:sldLayout>
</file>

<file path=ppt/slideLayouts/slideLayout3308.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2209825820"/>
      </p:ext>
    </p:extLst>
  </p:cSld>
  <p:clrMapOvr>
    <a:masterClrMapping/>
  </p:clrMapOvr>
</p:sldLayout>
</file>

<file path=ppt/slideLayouts/slideLayout3309.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13560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129612"/>
      </p:ext>
    </p:extLst>
  </p:cSld>
  <p:clrMapOvr>
    <a:masterClrMapping/>
  </p:clrMapOvr>
  <p:timing>
    <p:tnLst>
      <p:par>
        <p:cTn id="1" dur="indefinite" restart="never" nodeType="tmRoot"/>
      </p:par>
    </p:tnLst>
  </p:timing>
</p:sldLayout>
</file>

<file path=ppt/slideLayouts/slideLayout3310.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4201778588"/>
      </p:ext>
    </p:extLst>
  </p:cSld>
  <p:clrMapOvr>
    <a:masterClrMapping/>
  </p:clrMapOvr>
</p:sldLayout>
</file>

<file path=ppt/slideLayouts/slideLayout3311.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944381"/>
      </p:ext>
    </p:extLst>
  </p:cSld>
  <p:clrMapOvr>
    <a:masterClrMapping/>
  </p:clrMapOvr>
</p:sldLayout>
</file>

<file path=ppt/slideLayouts/slideLayout3312.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638914305"/>
      </p:ext>
    </p:extLst>
  </p:cSld>
  <p:clrMapOvr>
    <a:masterClrMapping/>
  </p:clrMapOvr>
</p:sldLayout>
</file>

<file path=ppt/slideLayouts/slideLayout3313.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80044"/>
      </p:ext>
    </p:extLst>
  </p:cSld>
  <p:clrMapOvr>
    <a:masterClrMapping/>
  </p:clrMapOvr>
</p:sldLayout>
</file>

<file path=ppt/slideLayouts/slideLayout3314.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318652073"/>
      </p:ext>
    </p:extLst>
  </p:cSld>
  <p:clrMapOvr>
    <a:masterClrMapping/>
  </p:clrMapOvr>
</p:sldLayout>
</file>

<file path=ppt/slideLayouts/slideLayout3315.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172848"/>
      </p:ext>
    </p:extLst>
  </p:cSld>
  <p:clrMapOvr>
    <a:masterClrMapping/>
  </p:clrMapOvr>
</p:sldLayout>
</file>

<file path=ppt/slideLayouts/slideLayout3316.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943961321"/>
      </p:ext>
    </p:extLst>
  </p:cSld>
  <p:clrMapOvr>
    <a:masterClrMapping/>
  </p:clrMapOvr>
</p:sldLayout>
</file>

<file path=ppt/slideLayouts/slideLayout3317.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20604"/>
      </p:ext>
    </p:extLst>
  </p:cSld>
  <p:clrMapOvr>
    <a:masterClrMapping/>
  </p:clrMapOvr>
</p:sldLayout>
</file>

<file path=ppt/slideLayouts/slideLayout3318.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3153563062"/>
      </p:ext>
    </p:extLst>
  </p:cSld>
  <p:clrMapOvr>
    <a:masterClrMapping/>
  </p:clrMapOvr>
</p:sldLayout>
</file>

<file path=ppt/slideLayouts/slideLayout3319.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5208758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2246859"/>
      </p:ext>
    </p:extLst>
  </p:cSld>
  <p:clrMapOvr>
    <a:masterClrMapping/>
  </p:clrMapOvr>
</p:sldLayout>
</file>

<file path=ppt/slideLayouts/slideLayout3320.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425045"/>
      </p:ext>
    </p:extLst>
  </p:cSld>
  <p:clrMapOvr>
    <a:masterClrMapping/>
  </p:clrMapOvr>
</p:sldLayout>
</file>

<file path=ppt/slideLayouts/slideLayout3321.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62390"/>
      </p:ext>
    </p:extLst>
  </p:cSld>
  <p:clrMapOvr>
    <a:masterClrMapping/>
  </p:clrMapOvr>
</p:sldLayout>
</file>

<file path=ppt/slideLayouts/slideLayout3322.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904615"/>
      </p:ext>
    </p:extLst>
  </p:cSld>
  <p:clrMapOvr>
    <a:masterClrMapping/>
  </p:clrMapOvr>
</p:sldLayout>
</file>

<file path=ppt/slideLayouts/slideLayout3323.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3393795560"/>
      </p:ext>
    </p:extLst>
  </p:cSld>
  <p:clrMapOvr>
    <a:masterClrMapping/>
  </p:clrMapOvr>
</p:sldLayout>
</file>

<file path=ppt/slideLayouts/slideLayout3324.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870989058"/>
      </p:ext>
    </p:extLst>
  </p:cSld>
  <p:clrMapOvr>
    <a:masterClrMapping/>
  </p:clrMapOvr>
</p:sldLayout>
</file>

<file path=ppt/slideLayouts/slideLayout3325.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676579"/>
      </p:ext>
    </p:extLst>
  </p:cSld>
  <p:clrMapOvr>
    <a:masterClrMapping/>
  </p:clrMapOvr>
  <p:transition spd="slow" advClick="0" advTm="0">
    <p:random/>
  </p:transition>
</p:sldLayout>
</file>

<file path=ppt/slideLayouts/slideLayout3326.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2933707553"/>
      </p:ext>
    </p:extLst>
  </p:cSld>
  <p:clrMapOvr>
    <a:masterClrMapping/>
  </p:clrMapOvr>
</p:sldLayout>
</file>

<file path=ppt/slideLayouts/slideLayout3327.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2998927248"/>
      </p:ext>
    </p:extLst>
  </p:cSld>
  <p:clrMapOvr>
    <a:masterClrMapping/>
  </p:clrMapOvr>
</p:sldLayout>
</file>

<file path=ppt/slideLayouts/slideLayout3328.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072990"/>
      </p:ext>
    </p:extLst>
  </p:cSld>
  <p:clrMapOvr>
    <a:masterClrMapping/>
  </p:clrMapOvr>
</p:sldLayout>
</file>

<file path=ppt/slideLayouts/slideLayout3329.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206843297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495086"/>
      </p:ext>
    </p:extLst>
  </p:cSld>
  <p:clrMapOvr>
    <a:masterClrMapping/>
  </p:clrMapOvr>
  <p:timing>
    <p:tnLst>
      <p:par>
        <p:cTn id="1" dur="indefinite" restart="never" nodeType="tmRoot"/>
      </p:par>
    </p:tnLst>
  </p:timing>
</p:sldLayout>
</file>

<file path=ppt/slideLayouts/slideLayout3330.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979544"/>
      </p:ext>
    </p:extLst>
  </p:cSld>
  <p:clrMapOvr>
    <a:masterClrMapping/>
  </p:clrMapOvr>
</p:sldLayout>
</file>

<file path=ppt/slideLayouts/slideLayout3331.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083746106"/>
      </p:ext>
    </p:extLst>
  </p:cSld>
  <p:clrMapOvr>
    <a:masterClrMapping/>
  </p:clrMapOvr>
</p:sldLayout>
</file>

<file path=ppt/slideLayouts/slideLayout3332.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022195"/>
      </p:ext>
    </p:extLst>
  </p:cSld>
  <p:clrMapOvr>
    <a:masterClrMapping/>
  </p:clrMapOvr>
</p:sldLayout>
</file>

<file path=ppt/slideLayouts/slideLayout3333.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988680980"/>
      </p:ext>
    </p:extLst>
  </p:cSld>
  <p:clrMapOvr>
    <a:masterClrMapping/>
  </p:clrMapOvr>
</p:sldLayout>
</file>

<file path=ppt/slideLayouts/slideLayout3334.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043398"/>
      </p:ext>
    </p:extLst>
  </p:cSld>
  <p:clrMapOvr>
    <a:masterClrMapping/>
  </p:clrMapOvr>
</p:sldLayout>
</file>

<file path=ppt/slideLayouts/slideLayout3335.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1247792427"/>
      </p:ext>
    </p:extLst>
  </p:cSld>
  <p:clrMapOvr>
    <a:masterClrMapping/>
  </p:clrMapOvr>
</p:sldLayout>
</file>

<file path=ppt/slideLayouts/slideLayout3336.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098467"/>
      </p:ext>
    </p:extLst>
  </p:cSld>
  <p:clrMapOvr>
    <a:masterClrMapping/>
  </p:clrMapOvr>
</p:sldLayout>
</file>

<file path=ppt/slideLayouts/slideLayout3337.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107684"/>
      </p:ext>
    </p:extLst>
  </p:cSld>
  <p:clrMapOvr>
    <a:masterClrMapping/>
  </p:clrMapOvr>
</p:sldLayout>
</file>

<file path=ppt/slideLayouts/slideLayout3338.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5249731"/>
      </p:ext>
    </p:extLst>
  </p:cSld>
  <p:clrMapOvr>
    <a:masterClrMapping/>
  </p:clrMapOvr>
</p:sldLayout>
</file>

<file path=ppt/slideLayouts/slideLayout3339.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8443959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0353127"/>
      </p:ext>
    </p:extLst>
  </p:cSld>
  <p:clrMapOvr>
    <a:masterClrMapping/>
  </p:clrMapOvr>
</p:sldLayout>
</file>

<file path=ppt/slideLayouts/slideLayout334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19732965"/>
      </p:ext>
    </p:extLst>
  </p:cSld>
  <p:clrMapOvr>
    <a:masterClrMapping/>
  </p:clrMapOvr>
</p:sldLayout>
</file>

<file path=ppt/slideLayouts/slideLayout334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81262804"/>
      </p:ext>
    </p:extLst>
  </p:cSld>
  <p:clrMapOvr>
    <a:masterClrMapping/>
  </p:clrMapOvr>
</p:sldLayout>
</file>

<file path=ppt/slideLayouts/slideLayout334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08166706"/>
      </p:ext>
    </p:extLst>
  </p:cSld>
  <p:clrMapOvr>
    <a:masterClrMapping/>
  </p:clrMapOvr>
</p:sldLayout>
</file>

<file path=ppt/slideLayouts/slideLayout334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72948157"/>
      </p:ext>
    </p:extLst>
  </p:cSld>
  <p:clrMapOvr>
    <a:masterClrMapping/>
  </p:clrMapOvr>
</p:sldLayout>
</file>

<file path=ppt/slideLayouts/slideLayout3344.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920307529"/>
      </p:ext>
    </p:extLst>
  </p:cSld>
  <p:clrMapOvr>
    <a:masterClrMapping/>
  </p:clrMapOvr>
</p:sldLayout>
</file>

<file path=ppt/slideLayouts/slideLayout3345.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247083"/>
      </p:ext>
    </p:extLst>
  </p:cSld>
  <p:clrMapOvr>
    <a:masterClrMapping/>
  </p:clrMapOvr>
</p:sldLayout>
</file>

<file path=ppt/slideLayouts/slideLayout3346.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2600327600"/>
      </p:ext>
    </p:extLst>
  </p:cSld>
  <p:clrMapOvr>
    <a:masterClrMapping/>
  </p:clrMapOvr>
</p:sldLayout>
</file>

<file path=ppt/slideLayouts/slideLayout3347.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02019"/>
      </p:ext>
    </p:extLst>
  </p:cSld>
  <p:clrMapOvr>
    <a:masterClrMapping/>
  </p:clrMapOvr>
</p:sldLayout>
</file>

<file path=ppt/slideLayouts/slideLayout3348.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225997810"/>
      </p:ext>
    </p:extLst>
  </p:cSld>
  <p:clrMapOvr>
    <a:masterClrMapping/>
  </p:clrMapOvr>
</p:sldLayout>
</file>

<file path=ppt/slideLayouts/slideLayout3349.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81460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397710"/>
      </p:ext>
    </p:extLst>
  </p:cSld>
  <p:clrMapOvr>
    <a:masterClrMapping/>
  </p:clrMapOvr>
  <p:timing>
    <p:tnLst>
      <p:par>
        <p:cTn id="1" dur="indefinite" restart="never" nodeType="tmRoot"/>
      </p:par>
    </p:tnLst>
  </p:timing>
</p:sldLayout>
</file>

<file path=ppt/slideLayouts/slideLayout3350.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48507718"/>
      </p:ext>
    </p:extLst>
  </p:cSld>
  <p:clrMapOvr>
    <a:masterClrMapping/>
  </p:clrMapOvr>
</p:sldLayout>
</file>

<file path=ppt/slideLayouts/slideLayout3351.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414785"/>
      </p:ext>
    </p:extLst>
  </p:cSld>
  <p:clrMapOvr>
    <a:masterClrMapping/>
  </p:clrMapOvr>
</p:sldLayout>
</file>

<file path=ppt/slideLayouts/slideLayout3352.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2201934347"/>
      </p:ext>
    </p:extLst>
  </p:cSld>
  <p:clrMapOvr>
    <a:masterClrMapping/>
  </p:clrMapOvr>
</p:sldLayout>
</file>

<file path=ppt/slideLayouts/slideLayout3353.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413423"/>
      </p:ext>
    </p:extLst>
  </p:cSld>
  <p:clrMapOvr>
    <a:masterClrMapping/>
  </p:clrMapOvr>
</p:sldLayout>
</file>

<file path=ppt/slideLayouts/slideLayout3354.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022943"/>
      </p:ext>
    </p:extLst>
  </p:cSld>
  <p:clrMapOvr>
    <a:masterClrMapping/>
  </p:clrMapOvr>
</p:sldLayout>
</file>

<file path=ppt/slideLayouts/slideLayout3355.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95304503"/>
      </p:ext>
    </p:extLst>
  </p:cSld>
  <p:clrMapOvr>
    <a:masterClrMapping/>
  </p:clrMapOvr>
</p:sldLayout>
</file>

<file path=ppt/slideLayouts/slideLayout3356.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67019136"/>
      </p:ext>
    </p:extLst>
  </p:cSld>
  <p:clrMapOvr>
    <a:masterClrMapping/>
  </p:clrMapOvr>
</p:sldLayout>
</file>

<file path=ppt/slideLayouts/slideLayout3357.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23824503"/>
      </p:ext>
    </p:extLst>
  </p:cSld>
  <p:clrMapOvr>
    <a:masterClrMapping/>
  </p:clrMapOvr>
</p:sldLayout>
</file>

<file path=ppt/slideLayouts/slideLayout3358.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0145951"/>
      </p:ext>
    </p:extLst>
  </p:cSld>
  <p:clrMapOvr>
    <a:masterClrMapping/>
  </p:clrMapOvr>
</p:sldLayout>
</file>

<file path=ppt/slideLayouts/slideLayout3359.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9482662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15748914"/>
      </p:ext>
    </p:extLst>
  </p:cSld>
  <p:clrMapOvr>
    <a:masterClrMapping/>
  </p:clrMapOvr>
</p:sldLayout>
</file>

<file path=ppt/slideLayouts/slideLayout3360.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94416297"/>
      </p:ext>
    </p:extLst>
  </p:cSld>
  <p:clrMapOvr>
    <a:masterClrMapping/>
  </p:clrMapOvr>
</p:sldLayout>
</file>

<file path=ppt/slideLayouts/slideLayout3361.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3616597098"/>
      </p:ext>
    </p:extLst>
  </p:cSld>
  <p:clrMapOvr>
    <a:masterClrMapping/>
  </p:clrMapOvr>
</p:sldLayout>
</file>

<file path=ppt/slideLayouts/slideLayout3362.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017481"/>
      </p:ext>
    </p:extLst>
  </p:cSld>
  <p:clrMapOvr>
    <a:masterClrMapping/>
  </p:clrMapOvr>
</p:sldLayout>
</file>

<file path=ppt/slideLayouts/slideLayout3363.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831182749"/>
      </p:ext>
    </p:extLst>
  </p:cSld>
  <p:clrMapOvr>
    <a:masterClrMapping/>
  </p:clrMapOvr>
</p:sldLayout>
</file>

<file path=ppt/slideLayouts/slideLayout3364.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403314"/>
      </p:ext>
    </p:extLst>
  </p:cSld>
  <p:clrMapOvr>
    <a:masterClrMapping/>
  </p:clrMapOvr>
</p:sldLayout>
</file>

<file path=ppt/slideLayouts/slideLayout3365.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2021030673"/>
      </p:ext>
    </p:extLst>
  </p:cSld>
  <p:clrMapOvr>
    <a:masterClrMapping/>
  </p:clrMapOvr>
</p:sldLayout>
</file>

<file path=ppt/slideLayouts/slideLayout3366.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971610"/>
      </p:ext>
    </p:extLst>
  </p:cSld>
  <p:clrMapOvr>
    <a:masterClrMapping/>
  </p:clrMapOvr>
</p:sldLayout>
</file>

<file path=ppt/slideLayouts/slideLayout3367.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1468486205"/>
      </p:ext>
    </p:extLst>
  </p:cSld>
  <p:clrMapOvr>
    <a:masterClrMapping/>
  </p:clrMapOvr>
</p:sldLayout>
</file>

<file path=ppt/slideLayouts/slideLayout3368.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08403"/>
      </p:ext>
    </p:extLst>
  </p:cSld>
  <p:clrMapOvr>
    <a:masterClrMapping/>
  </p:clrMapOvr>
</p:sldLayout>
</file>

<file path=ppt/slideLayouts/slideLayout3369.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12631404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862701"/>
      </p:ext>
    </p:extLst>
  </p:cSld>
  <p:clrMapOvr>
    <a:masterClrMapping/>
  </p:clrMapOvr>
  <p:timing>
    <p:tnLst>
      <p:par>
        <p:cTn id="1" dur="indefinite" restart="never" nodeType="tmRoot"/>
      </p:par>
    </p:tnLst>
  </p:timing>
</p:sldLayout>
</file>

<file path=ppt/slideLayouts/slideLayout3370.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23625"/>
      </p:ext>
    </p:extLst>
  </p:cSld>
  <p:clrMapOvr>
    <a:masterClrMapping/>
  </p:clrMapOvr>
</p:sldLayout>
</file>

<file path=ppt/slideLayouts/slideLayout3371.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3534707790"/>
      </p:ext>
    </p:extLst>
  </p:cSld>
  <p:clrMapOvr>
    <a:masterClrMapping/>
  </p:clrMapOvr>
</p:sldLayout>
</file>

<file path=ppt/slideLayouts/slideLayout3372.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2623545043"/>
      </p:ext>
    </p:extLst>
  </p:cSld>
  <p:clrMapOvr>
    <a:masterClrMapping/>
  </p:clrMapOvr>
</p:sldLayout>
</file>

<file path=ppt/slideLayouts/slideLayout3373.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975233"/>
      </p:ext>
    </p:extLst>
  </p:cSld>
  <p:clrMapOvr>
    <a:masterClrMapping/>
  </p:clrMapOvr>
</p:sldLayout>
</file>

<file path=ppt/slideLayouts/slideLayout3374.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482322"/>
      </p:ext>
    </p:extLst>
  </p:cSld>
  <p:clrMapOvr>
    <a:masterClrMapping/>
  </p:clrMapOvr>
</p:sldLayout>
</file>

<file path=ppt/slideLayouts/slideLayout3375.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128501"/>
      </p:ext>
    </p:extLst>
  </p:cSld>
  <p:clrMapOvr>
    <a:masterClrMapping/>
  </p:clrMapOvr>
</p:sldLayout>
</file>

<file path=ppt/slideLayouts/slideLayout3376.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3829644718"/>
      </p:ext>
    </p:extLst>
  </p:cSld>
  <p:clrMapOvr>
    <a:masterClrMapping/>
  </p:clrMapOvr>
</p:sldLayout>
</file>

<file path=ppt/slideLayouts/slideLayout3377.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3259142237"/>
      </p:ext>
    </p:extLst>
  </p:cSld>
  <p:clrMapOvr>
    <a:masterClrMapping/>
  </p:clrMapOvr>
</p:sldLayout>
</file>

<file path=ppt/slideLayouts/slideLayout3378.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973369"/>
      </p:ext>
    </p:extLst>
  </p:cSld>
  <p:clrMapOvr>
    <a:masterClrMapping/>
  </p:clrMapOvr>
  <p:transition spd="slow" advClick="0" advTm="0">
    <p:random/>
  </p:transition>
</p:sldLayout>
</file>

<file path=ppt/slideLayouts/slideLayout3379.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22818719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109812"/>
      </p:ext>
    </p:extLst>
  </p:cSld>
  <p:clrMapOvr>
    <a:masterClrMapping/>
  </p:clrMapOvr>
  <p:timing>
    <p:tnLst>
      <p:par>
        <p:cTn id="1" dur="indefinite" restart="never" nodeType="tmRoot"/>
      </p:par>
    </p:tnLst>
  </p:timing>
</p:sldLayout>
</file>

<file path=ppt/slideLayouts/slideLayout3380.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061233"/>
      </p:ext>
    </p:extLst>
  </p:cSld>
  <p:clrMapOvr>
    <a:masterClrMapping/>
  </p:clrMapOvr>
</p:sldLayout>
</file>

<file path=ppt/slideLayouts/slideLayout3381.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542307370"/>
      </p:ext>
    </p:extLst>
  </p:cSld>
  <p:clrMapOvr>
    <a:masterClrMapping/>
  </p:clrMapOvr>
  <p:transition spd="slow" advTm="3000">
    <p:random/>
  </p:transition>
</p:sldLayout>
</file>

<file path=ppt/slideLayouts/slideLayout338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54314"/>
      </p:ext>
    </p:extLst>
  </p:cSld>
  <p:clrMapOvr>
    <a:masterClrMapping/>
  </p:clrMapOvr>
</p:sldLayout>
</file>

<file path=ppt/slideLayouts/slideLayout338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975124"/>
      </p:ext>
    </p:extLst>
  </p:cSld>
  <p:clrMapOvr>
    <a:masterClrMapping/>
  </p:clrMapOvr>
</p:sldLayout>
</file>

<file path=ppt/slideLayouts/slideLayout3384.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91557"/>
      </p:ext>
    </p:extLst>
  </p:cSld>
  <p:clrMapOvr>
    <a:masterClrMapping/>
  </p:clrMapOvr>
</p:sldLayout>
</file>

<file path=ppt/slideLayouts/slideLayout3385.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674657"/>
      </p:ext>
    </p:extLst>
  </p:cSld>
  <p:clrMapOvr>
    <a:masterClrMapping/>
  </p:clrMapOvr>
</p:sldLayout>
</file>

<file path=ppt/slideLayouts/slideLayout3386.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540261"/>
      </p:ext>
    </p:extLst>
  </p:cSld>
  <p:clrMapOvr>
    <a:masterClrMapping/>
  </p:clrMapOvr>
</p:sldLayout>
</file>

<file path=ppt/slideLayouts/slideLayout3387.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72099"/>
      </p:ext>
    </p:extLst>
  </p:cSld>
  <p:clrMapOvr>
    <a:masterClrMapping/>
  </p:clrMapOvr>
</p:sldLayout>
</file>

<file path=ppt/slideLayouts/slideLayout3388.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271165"/>
      </p:ext>
    </p:extLst>
  </p:cSld>
  <p:clrMapOvr>
    <a:masterClrMapping/>
  </p:clrMapOvr>
</p:sldLayout>
</file>

<file path=ppt/slideLayouts/slideLayout3389.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26411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6466041"/>
      </p:ext>
    </p:extLst>
  </p:cSld>
  <p:clrMapOvr>
    <a:masterClrMapping/>
  </p:clrMapOvr>
  <p:timing>
    <p:tnLst>
      <p:par>
        <p:cTn id="1" dur="indefinite" restart="never" nodeType="tmRoot"/>
      </p:par>
    </p:tnLst>
  </p:timing>
</p:sldLayout>
</file>

<file path=ppt/slideLayouts/slideLayout3390.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480366495"/>
      </p:ext>
    </p:extLst>
  </p:cSld>
  <p:clrMapOvr>
    <a:masterClrMapping/>
  </p:clrMapOvr>
  <p:transition spd="slow" advTm="3000">
    <p:random/>
  </p:transition>
</p:sldLayout>
</file>

<file path=ppt/slideLayouts/slideLayout339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658808"/>
      </p:ext>
    </p:extLst>
  </p:cSld>
  <p:clrMapOvr>
    <a:masterClrMapping/>
  </p:clrMapOvr>
</p:sldLayout>
</file>

<file path=ppt/slideLayouts/slideLayout339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961163"/>
      </p:ext>
    </p:extLst>
  </p:cSld>
  <p:clrMapOvr>
    <a:masterClrMapping/>
  </p:clrMapOvr>
</p:sldLayout>
</file>

<file path=ppt/slideLayouts/slideLayout3393.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735693"/>
      </p:ext>
    </p:extLst>
  </p:cSld>
  <p:clrMapOvr>
    <a:masterClrMapping/>
  </p:clrMapOvr>
</p:sldLayout>
</file>

<file path=ppt/slideLayouts/slideLayout3394.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0986"/>
      </p:ext>
    </p:extLst>
  </p:cSld>
  <p:clrMapOvr>
    <a:masterClrMapping/>
  </p:clrMapOvr>
</p:sldLayout>
</file>

<file path=ppt/slideLayouts/slideLayout3395.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398822"/>
      </p:ext>
    </p:extLst>
  </p:cSld>
  <p:clrMapOvr>
    <a:masterClrMapping/>
  </p:clrMapOvr>
</p:sldLayout>
</file>

<file path=ppt/slideLayouts/slideLayout3396.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081453"/>
      </p:ext>
    </p:extLst>
  </p:cSld>
  <p:clrMapOvr>
    <a:masterClrMapping/>
  </p:clrMapOvr>
</p:sldLayout>
</file>

<file path=ppt/slideLayouts/slideLayout3397.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538347"/>
      </p:ext>
    </p:extLst>
  </p:cSld>
  <p:clrMapOvr>
    <a:masterClrMapping/>
  </p:clrMapOvr>
</p:sldLayout>
</file>

<file path=ppt/slideLayouts/slideLayout3398.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62982"/>
      </p:ext>
    </p:extLst>
  </p:cSld>
  <p:clrMapOvr>
    <a:masterClrMapping/>
  </p:clrMapOvr>
</p:sldLayout>
</file>

<file path=ppt/slideLayouts/slideLayout3399.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249183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817064"/>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11241334"/>
      </p:ext>
    </p:extLst>
  </p:cSld>
  <p:clrMapOvr>
    <a:masterClrMapping/>
  </p:clrMapOvr>
  <p:timing>
    <p:tnLst>
      <p:par>
        <p:cTn id="1" dur="indefinite" restart="never" nodeType="tmRoot"/>
      </p:par>
    </p:tnLst>
  </p:timing>
</p:sldLayout>
</file>

<file path=ppt/slideLayouts/slideLayout3400.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221315"/>
      </p:ext>
    </p:extLst>
  </p:cSld>
  <p:clrMapOvr>
    <a:masterClrMapping/>
  </p:clrMapOvr>
  <p:transition spd="slow" advClick="0" advTm="4000">
    <p:comb/>
  </p:transition>
</p:sldLayout>
</file>

<file path=ppt/slideLayouts/slideLayout3401.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260206"/>
      </p:ext>
    </p:extLst>
  </p:cSld>
  <p:clrMapOvr>
    <a:masterClrMapping/>
  </p:clrMapOvr>
  <p:transition spd="slow"/>
</p:sldLayout>
</file>

<file path=ppt/slideLayouts/slideLayout3402.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480147621"/>
      </p:ext>
    </p:extLst>
  </p:cSld>
  <p:clrMapOvr>
    <a:masterClrMapping/>
  </p:clrMapOvr>
  <p:transition spd="slow"/>
</p:sldLayout>
</file>

<file path=ppt/slideLayouts/slideLayout340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064167"/>
      </p:ext>
    </p:extLst>
  </p:cSld>
  <p:clrMapOvr>
    <a:masterClrMapping/>
  </p:clrMapOvr>
</p:sldLayout>
</file>

<file path=ppt/slideLayouts/slideLayout3404.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753614"/>
      </p:ext>
    </p:extLst>
  </p:cSld>
  <p:clrMapOvr>
    <a:masterClrMapping/>
  </p:clrMapOvr>
</p:sldLayout>
</file>

<file path=ppt/slideLayouts/slideLayout3405.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53727701"/>
      </p:ext>
    </p:extLst>
  </p:cSld>
  <p:clrMapOvr>
    <a:masterClrMapping/>
  </p:clrMapOvr>
  <p:transition spd="slow" advTm="3000">
    <p:random/>
  </p:transition>
</p:sldLayout>
</file>

<file path=ppt/slideLayouts/slideLayout3406.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207599"/>
      </p:ext>
    </p:extLst>
  </p:cSld>
  <p:clrMapOvr>
    <a:masterClrMapping/>
  </p:clrMapOvr>
</p:sldLayout>
</file>

<file path=ppt/slideLayouts/slideLayout3407.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171389"/>
      </p:ext>
    </p:extLst>
  </p:cSld>
  <p:clrMapOvr>
    <a:masterClrMapping/>
  </p:clrMapOvr>
</p:sldLayout>
</file>

<file path=ppt/slideLayouts/slideLayout3408.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650534"/>
      </p:ext>
    </p:extLst>
  </p:cSld>
  <p:clrMapOvr>
    <a:masterClrMapping/>
  </p:clrMapOvr>
</p:sldLayout>
</file>

<file path=ppt/slideLayouts/slideLayout3409.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36305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20805501"/>
      </p:ext>
    </p:extLst>
  </p:cSld>
  <p:clrMapOvr>
    <a:masterClrMapping/>
  </p:clrMapOvr>
  <p:timing>
    <p:tnLst>
      <p:par>
        <p:cTn id="1" dur="indefinite" restart="never" nodeType="tmRoot"/>
      </p:par>
    </p:tnLst>
  </p:timing>
</p:sldLayout>
</file>

<file path=ppt/slideLayouts/slideLayout3410.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970872"/>
      </p:ext>
    </p:extLst>
  </p:cSld>
  <p:clrMapOvr>
    <a:masterClrMapping/>
  </p:clrMapOvr>
</p:sldLayout>
</file>

<file path=ppt/slideLayouts/slideLayout3411.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292112"/>
      </p:ext>
    </p:extLst>
  </p:cSld>
  <p:clrMapOvr>
    <a:masterClrMapping/>
  </p:clrMapOvr>
</p:sldLayout>
</file>

<file path=ppt/slideLayouts/slideLayout3412.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131443"/>
      </p:ext>
    </p:extLst>
  </p:cSld>
  <p:clrMapOvr>
    <a:masterClrMapping/>
  </p:clrMapOvr>
</p:sldLayout>
</file>

<file path=ppt/slideLayouts/slideLayout3413.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705960"/>
      </p:ext>
    </p:extLst>
  </p:cSld>
  <p:clrMapOvr>
    <a:masterClrMapping/>
  </p:clrMapOvr>
</p:sldLayout>
</file>

<file path=ppt/slideLayouts/slideLayout3414.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802108654"/>
      </p:ext>
    </p:extLst>
  </p:cSld>
  <p:clrMapOvr>
    <a:masterClrMapping/>
  </p:clrMapOvr>
  <p:transition spd="slow" advTm="3000">
    <p:random/>
  </p:transition>
</p:sldLayout>
</file>

<file path=ppt/slideLayouts/slideLayout3415.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100336"/>
      </p:ext>
    </p:extLst>
  </p:cSld>
  <p:clrMapOvr>
    <a:masterClrMapping/>
  </p:clrMapOvr>
</p:sldLayout>
</file>

<file path=ppt/slideLayouts/slideLayout3416.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873903"/>
      </p:ext>
    </p:extLst>
  </p:cSld>
  <p:clrMapOvr>
    <a:masterClrMapping/>
  </p:clrMapOvr>
</p:sldLayout>
</file>

<file path=ppt/slideLayouts/slideLayout3417.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244344"/>
      </p:ext>
    </p:extLst>
  </p:cSld>
  <p:clrMapOvr>
    <a:masterClrMapping/>
  </p:clrMapOvr>
</p:sldLayout>
</file>

<file path=ppt/slideLayouts/slideLayout3418.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173344"/>
      </p:ext>
    </p:extLst>
  </p:cSld>
  <p:clrMapOvr>
    <a:masterClrMapping/>
  </p:clrMapOvr>
</p:sldLayout>
</file>

<file path=ppt/slideLayouts/slideLayout3419.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5971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59657006"/>
      </p:ext>
    </p:extLst>
  </p:cSld>
  <p:clrMapOvr>
    <a:masterClrMapping/>
  </p:clrMapOvr>
  <p:timing>
    <p:tnLst>
      <p:par>
        <p:cTn id="1" dur="indefinite" restart="never" nodeType="tmRoot"/>
      </p:par>
    </p:tnLst>
  </p:timing>
</p:sldLayout>
</file>

<file path=ppt/slideLayouts/slideLayout3420.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388195"/>
      </p:ext>
    </p:extLst>
  </p:cSld>
  <p:clrMapOvr>
    <a:masterClrMapping/>
  </p:clrMapOvr>
</p:sldLayout>
</file>

<file path=ppt/slideLayouts/slideLayout3421.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34407"/>
      </p:ext>
    </p:extLst>
  </p:cSld>
  <p:clrMapOvr>
    <a:masterClrMapping/>
  </p:clrMapOvr>
</p:sldLayout>
</file>

<file path=ppt/slideLayouts/slideLayout3422.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40466"/>
      </p:ext>
    </p:extLst>
  </p:cSld>
  <p:clrMapOvr>
    <a:masterClrMapping/>
  </p:clrMapOvr>
</p:sldLayout>
</file>

<file path=ppt/slideLayouts/slideLayout3423.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515548557"/>
      </p:ext>
    </p:extLst>
  </p:cSld>
  <p:clrMapOvr>
    <a:masterClrMapping/>
  </p:clrMapOvr>
</p:sldLayout>
</file>

<file path=ppt/slideLayouts/slideLayout3424.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637745"/>
      </p:ext>
    </p:extLst>
  </p:cSld>
  <p:clrMapOvr>
    <a:masterClrMapping/>
  </p:clrMapOvr>
  <p:transition spd="slow" advClick="0" advTm="4000">
    <p:comb/>
  </p:transition>
</p:sldLayout>
</file>

<file path=ppt/slideLayouts/slideLayout3425.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746025"/>
      </p:ext>
    </p:extLst>
  </p:cSld>
  <p:clrMapOvr>
    <a:masterClrMapping/>
  </p:clrMapOvr>
  <p:transition spd="slow"/>
</p:sldLayout>
</file>

<file path=ppt/slideLayouts/slideLayout3426.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009992214"/>
      </p:ext>
    </p:extLst>
  </p:cSld>
  <p:clrMapOvr>
    <a:masterClrMapping/>
  </p:clrMapOvr>
  <p:transition spd="slow"/>
</p:sldLayout>
</file>

<file path=ppt/slideLayouts/slideLayout3427.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038690"/>
      </p:ext>
    </p:extLst>
  </p:cSld>
  <p:clrMapOvr>
    <a:masterClrMapping/>
  </p:clrMapOvr>
</p:sldLayout>
</file>

<file path=ppt/slideLayouts/slideLayout3428.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863112213"/>
      </p:ext>
    </p:extLst>
  </p:cSld>
  <p:clrMapOvr>
    <a:masterClrMapping/>
  </p:clrMapOvr>
  <p:transition spd="slow" advTm="3000">
    <p:random/>
  </p:transition>
</p:sldLayout>
</file>

<file path=ppt/slideLayouts/slideLayout3429.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92108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96604886"/>
      </p:ext>
    </p:extLst>
  </p:cSld>
  <p:clrMapOvr>
    <a:masterClrMapping/>
  </p:clrMapOvr>
  <p:timing>
    <p:tnLst>
      <p:par>
        <p:cTn id="1" dur="indefinite" restart="never" nodeType="tmRoot"/>
      </p:par>
    </p:tnLst>
  </p:timing>
</p:sldLayout>
</file>

<file path=ppt/slideLayouts/slideLayout3430.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390905"/>
      </p:ext>
    </p:extLst>
  </p:cSld>
  <p:clrMapOvr>
    <a:masterClrMapping/>
  </p:clrMapOvr>
</p:sldLayout>
</file>

<file path=ppt/slideLayouts/slideLayout3431.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359277"/>
      </p:ext>
    </p:extLst>
  </p:cSld>
  <p:clrMapOvr>
    <a:masterClrMapping/>
  </p:clrMapOvr>
</p:sldLayout>
</file>

<file path=ppt/slideLayouts/slideLayout3432.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284636"/>
      </p:ext>
    </p:extLst>
  </p:cSld>
  <p:clrMapOvr>
    <a:masterClrMapping/>
  </p:clrMapOvr>
</p:sldLayout>
</file>

<file path=ppt/slideLayouts/slideLayout3433.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074157"/>
      </p:ext>
    </p:extLst>
  </p:cSld>
  <p:clrMapOvr>
    <a:masterClrMapping/>
  </p:clrMapOvr>
</p:sldLayout>
</file>

<file path=ppt/slideLayouts/slideLayout3434.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397554"/>
      </p:ext>
    </p:extLst>
  </p:cSld>
  <p:clrMapOvr>
    <a:masterClrMapping/>
  </p:clrMapOvr>
</p:sldLayout>
</file>

<file path=ppt/slideLayouts/slideLayout3435.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903159"/>
      </p:ext>
    </p:extLst>
  </p:cSld>
  <p:clrMapOvr>
    <a:masterClrMapping/>
  </p:clrMapOvr>
</p:sldLayout>
</file>

<file path=ppt/slideLayouts/slideLayout3436.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005759"/>
      </p:ext>
    </p:extLst>
  </p:cSld>
  <p:clrMapOvr>
    <a:masterClrMapping/>
  </p:clrMapOvr>
</p:sldLayout>
</file>

<file path=ppt/slideLayouts/slideLayout3437.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8583355"/>
      </p:ext>
    </p:extLst>
  </p:cSld>
  <p:clrMapOvr>
    <a:masterClrMapping/>
  </p:clrMapOvr>
  <p:transition spd="slow" advTm="3000">
    <p:random/>
  </p:transition>
</p:sldLayout>
</file>

<file path=ppt/slideLayouts/slideLayout3438.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720087"/>
      </p:ext>
    </p:extLst>
  </p:cSld>
  <p:clrMapOvr>
    <a:masterClrMapping/>
  </p:clrMapOvr>
</p:sldLayout>
</file>

<file path=ppt/slideLayouts/slideLayout3439.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90983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2831580"/>
      </p:ext>
    </p:extLst>
  </p:cSld>
  <p:clrMapOvr>
    <a:masterClrMapping/>
  </p:clrMapOvr>
  <p:timing>
    <p:tnLst>
      <p:par>
        <p:cTn id="1" dur="indefinite" restart="never" nodeType="tmRoot"/>
      </p:par>
    </p:tnLst>
  </p:timing>
</p:sldLayout>
</file>

<file path=ppt/slideLayouts/slideLayout3440.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824269"/>
      </p:ext>
    </p:extLst>
  </p:cSld>
  <p:clrMapOvr>
    <a:masterClrMapping/>
  </p:clrMapOvr>
</p:sldLayout>
</file>

<file path=ppt/slideLayouts/slideLayout3441.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461601"/>
      </p:ext>
    </p:extLst>
  </p:cSld>
  <p:clrMapOvr>
    <a:masterClrMapping/>
  </p:clrMapOvr>
</p:sldLayout>
</file>

<file path=ppt/slideLayouts/slideLayout3442.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460053"/>
      </p:ext>
    </p:extLst>
  </p:cSld>
  <p:clrMapOvr>
    <a:masterClrMapping/>
  </p:clrMapOvr>
</p:sldLayout>
</file>

<file path=ppt/slideLayouts/slideLayout3443.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077158"/>
      </p:ext>
    </p:extLst>
  </p:cSld>
  <p:clrMapOvr>
    <a:masterClrMapping/>
  </p:clrMapOvr>
</p:sldLayout>
</file>

<file path=ppt/slideLayouts/slideLayout3444.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383618"/>
      </p:ext>
    </p:extLst>
  </p:cSld>
  <p:clrMapOvr>
    <a:masterClrMapping/>
  </p:clrMapOvr>
</p:sldLayout>
</file>

<file path=ppt/slideLayouts/slideLayout3445.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774154"/>
      </p:ext>
    </p:extLst>
  </p:cSld>
  <p:clrMapOvr>
    <a:masterClrMapping/>
  </p:clrMapOvr>
</p:sldLayout>
</file>

<file path=ppt/slideLayouts/slideLayout3446.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034789752"/>
      </p:ext>
    </p:extLst>
  </p:cSld>
  <p:clrMapOvr>
    <a:masterClrMapping/>
  </p:clrMapOvr>
</p:sldLayout>
</file>

<file path=ppt/slideLayouts/slideLayout3447.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666774"/>
      </p:ext>
    </p:extLst>
  </p:cSld>
  <p:clrMapOvr>
    <a:masterClrMapping/>
  </p:clrMapOvr>
  <p:transition spd="slow" advClick="0" advTm="4000">
    <p:comb/>
  </p:transition>
</p:sldLayout>
</file>

<file path=ppt/slideLayouts/slideLayout3448.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85838"/>
      </p:ext>
    </p:extLst>
  </p:cSld>
  <p:clrMapOvr>
    <a:masterClrMapping/>
  </p:clrMapOvr>
  <p:transition spd="slow"/>
</p:sldLayout>
</file>

<file path=ppt/slideLayouts/slideLayout3449.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921382024"/>
      </p:ext>
    </p:extLst>
  </p:cSld>
  <p:clrMapOvr>
    <a:masterClrMapping/>
  </p:clrMapOvr>
  <p:transition spd="slow"/>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02991195"/>
      </p:ext>
    </p:extLst>
  </p:cSld>
  <p:clrMapOvr>
    <a:masterClrMapping/>
  </p:clrMapOvr>
</p:sldLayout>
</file>

<file path=ppt/slideLayouts/slideLayout3450.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251217"/>
      </p:ext>
    </p:extLst>
  </p:cSld>
  <p:clrMapOvr>
    <a:masterClrMapping/>
  </p:clrMapOvr>
</p:sldLayout>
</file>

<file path=ppt/slideLayouts/slideLayout3451.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746488310"/>
      </p:ext>
    </p:extLst>
  </p:cSld>
  <p:clrMapOvr>
    <a:masterClrMapping/>
  </p:clrMapOvr>
  <p:transition spd="slow" advTm="3000">
    <p:random/>
  </p:transition>
</p:sldLayout>
</file>

<file path=ppt/slideLayouts/slideLayout3452.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89234"/>
      </p:ext>
    </p:extLst>
  </p:cSld>
  <p:clrMapOvr>
    <a:masterClrMapping/>
  </p:clrMapOvr>
</p:sldLayout>
</file>

<file path=ppt/slideLayouts/slideLayout3453.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78913"/>
      </p:ext>
    </p:extLst>
  </p:cSld>
  <p:clrMapOvr>
    <a:masterClrMapping/>
  </p:clrMapOvr>
</p:sldLayout>
</file>

<file path=ppt/slideLayouts/slideLayout3454.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306235"/>
      </p:ext>
    </p:extLst>
  </p:cSld>
  <p:clrMapOvr>
    <a:masterClrMapping/>
  </p:clrMapOvr>
</p:sldLayout>
</file>

<file path=ppt/slideLayouts/slideLayout3455.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589311"/>
      </p:ext>
    </p:extLst>
  </p:cSld>
  <p:clrMapOvr>
    <a:masterClrMapping/>
  </p:clrMapOvr>
</p:sldLayout>
</file>

<file path=ppt/slideLayouts/slideLayout3456.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448663"/>
      </p:ext>
    </p:extLst>
  </p:cSld>
  <p:clrMapOvr>
    <a:masterClrMapping/>
  </p:clrMapOvr>
</p:sldLayout>
</file>

<file path=ppt/slideLayouts/slideLayout3457.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141899"/>
      </p:ext>
    </p:extLst>
  </p:cSld>
  <p:clrMapOvr>
    <a:masterClrMapping/>
  </p:clrMapOvr>
</p:sldLayout>
</file>

<file path=ppt/slideLayouts/slideLayout3458.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241537"/>
      </p:ext>
    </p:extLst>
  </p:cSld>
  <p:clrMapOvr>
    <a:masterClrMapping/>
  </p:clrMapOvr>
</p:sldLayout>
</file>

<file path=ppt/slideLayouts/slideLayout3459.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20852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282247"/>
      </p:ext>
    </p:extLst>
  </p:cSld>
  <p:clrMapOvr>
    <a:masterClrMapping/>
  </p:clrMapOvr>
  <p:timing>
    <p:tnLst>
      <p:par>
        <p:cTn id="1" dur="indefinite" restart="never" nodeType="tmRoot"/>
      </p:par>
    </p:tnLst>
  </p:timing>
</p:sldLayout>
</file>

<file path=ppt/slideLayouts/slideLayout3460.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69606123"/>
      </p:ext>
    </p:extLst>
  </p:cSld>
  <p:clrMapOvr>
    <a:masterClrMapping/>
  </p:clrMapOvr>
  <p:transition spd="slow" advTm="3000">
    <p:random/>
  </p:transition>
</p:sldLayout>
</file>

<file path=ppt/slideLayouts/slideLayout3461.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541748"/>
      </p:ext>
    </p:extLst>
  </p:cSld>
  <p:clrMapOvr>
    <a:masterClrMapping/>
  </p:clrMapOvr>
</p:sldLayout>
</file>

<file path=ppt/slideLayouts/slideLayout3462.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010411"/>
      </p:ext>
    </p:extLst>
  </p:cSld>
  <p:clrMapOvr>
    <a:masterClrMapping/>
  </p:clrMapOvr>
</p:sldLayout>
</file>

<file path=ppt/slideLayouts/slideLayout3463.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149321"/>
      </p:ext>
    </p:extLst>
  </p:cSld>
  <p:clrMapOvr>
    <a:masterClrMapping/>
  </p:clrMapOvr>
</p:sldLayout>
</file>

<file path=ppt/slideLayouts/slideLayout3464.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242187"/>
      </p:ext>
    </p:extLst>
  </p:cSld>
  <p:clrMapOvr>
    <a:masterClrMapping/>
  </p:clrMapOvr>
</p:sldLayout>
</file>

<file path=ppt/slideLayouts/slideLayout3465.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957760"/>
      </p:ext>
    </p:extLst>
  </p:cSld>
  <p:clrMapOvr>
    <a:masterClrMapping/>
  </p:clrMapOvr>
</p:sldLayout>
</file>

<file path=ppt/slideLayouts/slideLayout3466.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630445"/>
      </p:ext>
    </p:extLst>
  </p:cSld>
  <p:clrMapOvr>
    <a:masterClrMapping/>
  </p:clrMapOvr>
</p:sldLayout>
</file>

<file path=ppt/slideLayouts/slideLayout3467.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998180"/>
      </p:ext>
    </p:extLst>
  </p:cSld>
  <p:clrMapOvr>
    <a:masterClrMapping/>
  </p:clrMapOvr>
</p:sldLayout>
</file>

<file path=ppt/slideLayouts/slideLayout3468.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398526"/>
      </p:ext>
    </p:extLst>
  </p:cSld>
  <p:clrMapOvr>
    <a:masterClrMapping/>
  </p:clrMapOvr>
</p:sldLayout>
</file>

<file path=ppt/slideLayouts/slideLayout3469.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54395607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51361023"/>
      </p:ext>
    </p:extLst>
  </p:cSld>
  <p:clrMapOvr>
    <a:masterClrMapping/>
  </p:clrMapOvr>
</p:sldLayout>
</file>

<file path=ppt/slideLayouts/slideLayout3470.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151571"/>
      </p:ext>
    </p:extLst>
  </p:cSld>
  <p:clrMapOvr>
    <a:masterClrMapping/>
  </p:clrMapOvr>
  <p:transition spd="slow" advClick="0" advTm="4000">
    <p:comb/>
  </p:transition>
</p:sldLayout>
</file>

<file path=ppt/slideLayouts/slideLayout3471.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589356"/>
      </p:ext>
    </p:extLst>
  </p:cSld>
  <p:clrMapOvr>
    <a:masterClrMapping/>
  </p:clrMapOvr>
  <p:transition spd="slow"/>
</p:sldLayout>
</file>

<file path=ppt/slideLayouts/slideLayout3472.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699588964"/>
      </p:ext>
    </p:extLst>
  </p:cSld>
  <p:clrMapOvr>
    <a:masterClrMapping/>
  </p:clrMapOvr>
  <p:transition spd="slow"/>
</p:sldLayout>
</file>

<file path=ppt/slideLayouts/slideLayout3473.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034595613"/>
      </p:ext>
    </p:extLst>
  </p:cSld>
  <p:clrMapOvr>
    <a:masterClrMapping/>
  </p:clrMapOvr>
</p:sldLayout>
</file>

<file path=ppt/slideLayouts/slideLayout347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477074"/>
      </p:ext>
    </p:extLst>
  </p:cSld>
  <p:clrMapOvr>
    <a:masterClrMapping/>
  </p:clrMapOvr>
</p:sldLayout>
</file>

<file path=ppt/slideLayouts/slideLayout347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142398"/>
      </p:ext>
    </p:extLst>
  </p:cSld>
  <p:clrMapOvr>
    <a:masterClrMapping/>
  </p:clrMapOvr>
</p:sldLayout>
</file>

<file path=ppt/slideLayouts/slideLayout347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879551"/>
      </p:ext>
    </p:extLst>
  </p:cSld>
  <p:clrMapOvr>
    <a:masterClrMapping/>
  </p:clrMapOvr>
</p:sldLayout>
</file>

<file path=ppt/slideLayouts/slideLayout347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951359"/>
      </p:ext>
    </p:extLst>
  </p:cSld>
  <p:clrMapOvr>
    <a:masterClrMapping/>
  </p:clrMapOvr>
</p:sldLayout>
</file>

<file path=ppt/slideLayouts/slideLayout3478.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07135"/>
      </p:ext>
    </p:extLst>
  </p:cSld>
  <p:clrMapOvr>
    <a:masterClrMapping/>
  </p:clrMapOvr>
</p:sldLayout>
</file>

<file path=ppt/slideLayouts/slideLayout3479.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41210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629175"/>
      </p:ext>
    </p:extLst>
  </p:cSld>
  <p:clrMapOvr>
    <a:masterClrMapping/>
  </p:clrMapOvr>
  <p:timing>
    <p:tnLst>
      <p:par>
        <p:cTn id="1" dur="indefinite" restart="never" nodeType="tmRoot"/>
      </p:par>
    </p:tnLst>
  </p:timing>
</p:sldLayout>
</file>

<file path=ppt/slideLayouts/slideLayout3480.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704615"/>
      </p:ext>
    </p:extLst>
  </p:cSld>
  <p:clrMapOvr>
    <a:masterClrMapping/>
  </p:clrMapOvr>
</p:sldLayout>
</file>

<file path=ppt/slideLayouts/slideLayout3481.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370216"/>
      </p:ext>
    </p:extLst>
  </p:cSld>
  <p:clrMapOvr>
    <a:masterClrMapping/>
  </p:clrMapOvr>
</p:sldLayout>
</file>

<file path=ppt/slideLayouts/slideLayout348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460853"/>
      </p:ext>
    </p:extLst>
  </p:cSld>
  <p:clrMapOvr>
    <a:masterClrMapping/>
  </p:clrMapOvr>
</p:sldLayout>
</file>

<file path=ppt/slideLayouts/slideLayout3483.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486627"/>
      </p:ext>
    </p:extLst>
  </p:cSld>
  <p:clrMapOvr>
    <a:masterClrMapping/>
  </p:clrMapOvr>
</p:sldLayout>
</file>

<file path=ppt/slideLayouts/slideLayout3484.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941592"/>
      </p:ext>
    </p:extLst>
  </p:cSld>
  <p:clrMapOvr>
    <a:masterClrMapping/>
  </p:clrMapOvr>
</p:sldLayout>
</file>

<file path=ppt/slideLayouts/slideLayout3485.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907284"/>
      </p:ext>
    </p:extLst>
  </p:cSld>
  <p:clrMapOvr>
    <a:masterClrMapping/>
  </p:clrMapOvr>
</p:sldLayout>
</file>

<file path=ppt/slideLayouts/slideLayout3486.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023548"/>
      </p:ext>
    </p:extLst>
  </p:cSld>
  <p:clrMapOvr>
    <a:masterClrMapping/>
  </p:clrMapOvr>
</p:sldLayout>
</file>

<file path=ppt/slideLayouts/slideLayout3487.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900863"/>
      </p:ext>
    </p:extLst>
  </p:cSld>
  <p:clrMapOvr>
    <a:masterClrMapping/>
  </p:clrMapOvr>
</p:sldLayout>
</file>

<file path=ppt/slideLayouts/slideLayout3488.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331308"/>
      </p:ext>
    </p:extLst>
  </p:cSld>
  <p:clrMapOvr>
    <a:masterClrMapping/>
  </p:clrMapOvr>
</p:sldLayout>
</file>

<file path=ppt/slideLayouts/slideLayout3489.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32314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191595639"/>
      </p:ext>
    </p:extLst>
  </p:cSld>
  <p:clrMapOvr>
    <a:masterClrMapping/>
  </p:clrMapOvr>
</p:sldLayout>
</file>

<file path=ppt/slideLayouts/slideLayout3490.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26985"/>
      </p:ext>
    </p:extLst>
  </p:cSld>
  <p:clrMapOvr>
    <a:masterClrMapping/>
  </p:clrMapOvr>
</p:sldLayout>
</file>

<file path=ppt/slideLayouts/slideLayout3491.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600098"/>
      </p:ext>
    </p:extLst>
  </p:cSld>
  <p:clrMapOvr>
    <a:masterClrMapping/>
  </p:clrMapOvr>
</p:sldLayout>
</file>

<file path=ppt/slideLayouts/slideLayout3492.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999520"/>
      </p:ext>
    </p:extLst>
  </p:cSld>
  <p:clrMapOvr>
    <a:masterClrMapping/>
  </p:clrMapOvr>
</p:sldLayout>
</file>

<file path=ppt/slideLayouts/slideLayout3493.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960906"/>
      </p:ext>
    </p:extLst>
  </p:cSld>
  <p:clrMapOvr>
    <a:masterClrMapping/>
  </p:clrMapOvr>
</p:sldLayout>
</file>

<file path=ppt/slideLayouts/slideLayout3494.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301368"/>
      </p:ext>
    </p:extLst>
  </p:cSld>
  <p:clrMapOvr>
    <a:masterClrMapping/>
  </p:clrMapOvr>
</p:sldLayout>
</file>

<file path=ppt/slideLayouts/slideLayout3495.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44118256"/>
      </p:ext>
    </p:extLst>
  </p:cSld>
  <p:clrMapOvr>
    <a:masterClrMapping/>
  </p:clrMapOvr>
</p:sldLayout>
</file>

<file path=ppt/slideLayouts/slideLayout3496.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15975495"/>
      </p:ext>
    </p:extLst>
  </p:cSld>
  <p:clrMapOvr>
    <a:masterClrMapping/>
  </p:clrMapOvr>
</p:sldLayout>
</file>

<file path=ppt/slideLayouts/slideLayout3497.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36305722"/>
      </p:ext>
    </p:extLst>
  </p:cSld>
  <p:clrMapOvr>
    <a:masterClrMapping/>
  </p:clrMapOvr>
</p:sldLayout>
</file>

<file path=ppt/slideLayouts/slideLayout3498.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0728274"/>
      </p:ext>
    </p:extLst>
  </p:cSld>
  <p:clrMapOvr>
    <a:masterClrMapping/>
  </p:clrMapOvr>
</p:sldLayout>
</file>

<file path=ppt/slideLayouts/slideLayout3499.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48351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19232610"/>
      </p:ext>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090340"/>
      </p:ext>
    </p:extLst>
  </p:cSld>
  <p:clrMapOvr>
    <a:masterClrMapping/>
  </p:clrMapOvr>
  <p:timing>
    <p:tnLst>
      <p:par>
        <p:cTn id="1" dur="indefinite" restart="never" nodeType="tmRoot"/>
      </p:par>
    </p:tnLst>
  </p:timing>
</p:sldLayout>
</file>

<file path=ppt/slideLayouts/slideLayout3500.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23583241"/>
      </p:ext>
    </p:extLst>
  </p:cSld>
  <p:clrMapOvr>
    <a:masterClrMapping/>
  </p:clrMapOvr>
</p:sldLayout>
</file>

<file path=ppt/slideLayouts/slideLayout3501.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70326162"/>
      </p:ext>
    </p:extLst>
  </p:cSld>
  <p:clrMapOvr>
    <a:masterClrMapping/>
  </p:clrMapOvr>
</p:sldLayout>
</file>

<file path=ppt/slideLayouts/slideLayout3502.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176914"/>
      </p:ext>
    </p:extLst>
  </p:cSld>
  <p:clrMapOvr>
    <a:masterClrMapping/>
  </p:clrMapOvr>
</p:sldLayout>
</file>

<file path=ppt/slideLayouts/slideLayout3503.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4087714543"/>
      </p:ext>
    </p:extLst>
  </p:cSld>
  <p:clrMapOvr>
    <a:masterClrMapping/>
  </p:clrMapOvr>
</p:sldLayout>
</file>

<file path=ppt/slideLayouts/slideLayout3504.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704645"/>
      </p:ext>
    </p:extLst>
  </p:cSld>
  <p:clrMapOvr>
    <a:masterClrMapping/>
  </p:clrMapOvr>
</p:sldLayout>
</file>

<file path=ppt/slideLayouts/slideLayout3505.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3002282013"/>
      </p:ext>
    </p:extLst>
  </p:cSld>
  <p:clrMapOvr>
    <a:masterClrMapping/>
  </p:clrMapOvr>
</p:sldLayout>
</file>

<file path=ppt/slideLayouts/slideLayout3506.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614369"/>
      </p:ext>
    </p:extLst>
  </p:cSld>
  <p:clrMapOvr>
    <a:masterClrMapping/>
  </p:clrMapOvr>
</p:sldLayout>
</file>

<file path=ppt/slideLayouts/slideLayout3507.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414242314"/>
      </p:ext>
    </p:extLst>
  </p:cSld>
  <p:clrMapOvr>
    <a:masterClrMapping/>
  </p:clrMapOvr>
</p:sldLayout>
</file>

<file path=ppt/slideLayouts/slideLayout3508.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717855"/>
      </p:ext>
    </p:extLst>
  </p:cSld>
  <p:clrMapOvr>
    <a:masterClrMapping/>
  </p:clrMapOvr>
</p:sldLayout>
</file>

<file path=ppt/slideLayouts/slideLayout3509.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280284084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156151564"/>
      </p:ext>
    </p:extLst>
  </p:cSld>
  <p:clrMapOvr>
    <a:masterClrMapping/>
  </p:clrMapOvr>
</p:sldLayout>
</file>

<file path=ppt/slideLayouts/slideLayout3510.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58050"/>
      </p:ext>
    </p:extLst>
  </p:cSld>
  <p:clrMapOvr>
    <a:masterClrMapping/>
  </p:clrMapOvr>
</p:sldLayout>
</file>

<file path=ppt/slideLayouts/slideLayout3511.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624555"/>
      </p:ext>
    </p:extLst>
  </p:cSld>
  <p:clrMapOvr>
    <a:masterClrMapping/>
  </p:clrMapOvr>
</p:sldLayout>
</file>

<file path=ppt/slideLayouts/slideLayout3512.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73820735"/>
      </p:ext>
    </p:extLst>
  </p:cSld>
  <p:clrMapOvr>
    <a:masterClrMapping/>
  </p:clrMapOvr>
</p:sldLayout>
</file>

<file path=ppt/slideLayouts/slideLayout3513.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56802230"/>
      </p:ext>
    </p:extLst>
  </p:cSld>
  <p:clrMapOvr>
    <a:masterClrMapping/>
  </p:clrMapOvr>
</p:sldLayout>
</file>

<file path=ppt/slideLayouts/slideLayout3514.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3950202"/>
      </p:ext>
    </p:extLst>
  </p:cSld>
  <p:clrMapOvr>
    <a:masterClrMapping/>
  </p:clrMapOvr>
</p:sldLayout>
</file>

<file path=ppt/slideLayouts/slideLayout3515.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48212577"/>
      </p:ext>
    </p:extLst>
  </p:cSld>
  <p:clrMapOvr>
    <a:masterClrMapping/>
  </p:clrMapOvr>
</p:sldLayout>
</file>

<file path=ppt/slideLayouts/slideLayout3516.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22627006"/>
      </p:ext>
    </p:extLst>
  </p:cSld>
  <p:clrMapOvr>
    <a:masterClrMapping/>
  </p:clrMapOvr>
</p:sldLayout>
</file>

<file path=ppt/slideLayouts/slideLayout3517.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05041610"/>
      </p:ext>
    </p:extLst>
  </p:cSld>
  <p:clrMapOvr>
    <a:masterClrMapping/>
  </p:clrMapOvr>
</p:sldLayout>
</file>

<file path=ppt/slideLayouts/slideLayout3518.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4225872459"/>
      </p:ext>
    </p:extLst>
  </p:cSld>
  <p:clrMapOvr>
    <a:masterClrMapping/>
  </p:clrMapOvr>
</p:sldLayout>
</file>

<file path=ppt/slideLayouts/slideLayout3519.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29460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938788"/>
      </p:ext>
    </p:extLst>
  </p:cSld>
  <p:clrMapOvr>
    <a:masterClrMapping/>
  </p:clrMapOvr>
  <p:timing>
    <p:tnLst>
      <p:par>
        <p:cTn id="1" dur="indefinite" restart="never" nodeType="tmRoot"/>
      </p:par>
    </p:tnLst>
  </p:timing>
</p:sldLayout>
</file>

<file path=ppt/slideLayouts/slideLayout3520.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1016405789"/>
      </p:ext>
    </p:extLst>
  </p:cSld>
  <p:clrMapOvr>
    <a:masterClrMapping/>
  </p:clrMapOvr>
</p:sldLayout>
</file>

<file path=ppt/slideLayouts/slideLayout3521.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968820"/>
      </p:ext>
    </p:extLst>
  </p:cSld>
  <p:clrMapOvr>
    <a:masterClrMapping/>
  </p:clrMapOvr>
</p:sldLayout>
</file>

<file path=ppt/slideLayouts/slideLayout3522.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255563386"/>
      </p:ext>
    </p:extLst>
  </p:cSld>
  <p:clrMapOvr>
    <a:masterClrMapping/>
  </p:clrMapOvr>
</p:sldLayout>
</file>

<file path=ppt/slideLayouts/slideLayout3523.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759034"/>
      </p:ext>
    </p:extLst>
  </p:cSld>
  <p:clrMapOvr>
    <a:masterClrMapping/>
  </p:clrMapOvr>
</p:sldLayout>
</file>

<file path=ppt/slideLayouts/slideLayout3524.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677901835"/>
      </p:ext>
    </p:extLst>
  </p:cSld>
  <p:clrMapOvr>
    <a:masterClrMapping/>
  </p:clrMapOvr>
</p:sldLayout>
</file>

<file path=ppt/slideLayouts/slideLayout3525.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343617"/>
      </p:ext>
    </p:extLst>
  </p:cSld>
  <p:clrMapOvr>
    <a:masterClrMapping/>
  </p:clrMapOvr>
</p:sldLayout>
</file>

<file path=ppt/slideLayouts/slideLayout3526.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3708134708"/>
      </p:ext>
    </p:extLst>
  </p:cSld>
  <p:clrMapOvr>
    <a:masterClrMapping/>
  </p:clrMapOvr>
</p:sldLayout>
</file>

<file path=ppt/slideLayouts/slideLayout3527.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656226"/>
      </p:ext>
    </p:extLst>
  </p:cSld>
  <p:clrMapOvr>
    <a:masterClrMapping/>
  </p:clrMapOvr>
</p:sldLayout>
</file>

<file path=ppt/slideLayouts/slideLayout3528.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62250470"/>
      </p:ext>
    </p:extLst>
  </p:cSld>
  <p:clrMapOvr>
    <a:masterClrMapping/>
  </p:clrMapOvr>
</p:sldLayout>
</file>

<file path=ppt/slideLayouts/slideLayout3529.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5690988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790351429"/>
      </p:ext>
    </p:extLst>
  </p:cSld>
  <p:clrMapOvr>
    <a:masterClrMapping/>
  </p:clrMapOvr>
</p:sldLayout>
</file>

<file path=ppt/slideLayouts/slideLayout3530.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056896"/>
      </p:ext>
    </p:extLst>
  </p:cSld>
  <p:clrMapOvr>
    <a:masterClrMapping/>
  </p:clrMapOvr>
</p:sldLayout>
</file>

<file path=ppt/slideLayouts/slideLayout3531.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424875"/>
      </p:ext>
    </p:extLst>
  </p:cSld>
  <p:clrMapOvr>
    <a:masterClrMapping/>
  </p:clrMapOvr>
</p:sldLayout>
</file>

<file path=ppt/slideLayouts/slideLayout3532.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346023"/>
      </p:ext>
    </p:extLst>
  </p:cSld>
  <p:clrMapOvr>
    <a:masterClrMapping/>
  </p:clrMapOvr>
</p:sldLayout>
</file>

<file path=ppt/slideLayouts/slideLayout3533.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3248592732"/>
      </p:ext>
    </p:extLst>
  </p:cSld>
  <p:clrMapOvr>
    <a:masterClrMapping/>
  </p:clrMapOvr>
</p:sldLayout>
</file>

<file path=ppt/slideLayouts/slideLayout3534.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3235922388"/>
      </p:ext>
    </p:extLst>
  </p:cSld>
  <p:clrMapOvr>
    <a:masterClrMapping/>
  </p:clrMapOvr>
</p:sldLayout>
</file>

<file path=ppt/slideLayouts/slideLayout3535.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738510"/>
      </p:ext>
    </p:extLst>
  </p:cSld>
  <p:clrMapOvr>
    <a:masterClrMapping/>
  </p:clrMapOvr>
  <p:transition spd="slow" advClick="0" advTm="0">
    <p:random/>
  </p:transition>
</p:sldLayout>
</file>

<file path=ppt/slideLayouts/slideLayout3536.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020176933"/>
      </p:ext>
    </p:extLst>
  </p:cSld>
  <p:clrMapOvr>
    <a:masterClrMapping/>
  </p:clrMapOvr>
</p:sldLayout>
</file>

<file path=ppt/slideLayouts/slideLayout353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407201"/>
      </p:ext>
    </p:extLst>
  </p:cSld>
  <p:clrMapOvr>
    <a:masterClrMapping/>
  </p:clrMapOvr>
</p:sldLayout>
</file>

<file path=ppt/slideLayouts/slideLayout3538.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473780"/>
      </p:ext>
    </p:extLst>
  </p:cSld>
  <p:clrMapOvr>
    <a:masterClrMapping/>
  </p:clrMapOvr>
</p:sldLayout>
</file>

<file path=ppt/slideLayouts/slideLayout353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65971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147710"/>
      </p:ext>
    </p:extLst>
  </p:cSld>
  <p:clrMapOvr>
    <a:masterClrMapping/>
  </p:clrMapOvr>
  <p:timing>
    <p:tnLst>
      <p:par>
        <p:cTn id="1" dur="indefinite" restart="never" nodeType="tmRoot"/>
      </p:par>
    </p:tnLst>
  </p:timing>
</p:sldLayout>
</file>

<file path=ppt/slideLayouts/slideLayout3540.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092156"/>
      </p:ext>
    </p:extLst>
  </p:cSld>
  <p:clrMapOvr>
    <a:masterClrMapping/>
  </p:clrMapOvr>
</p:sldLayout>
</file>

<file path=ppt/slideLayouts/slideLayout3541.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211358"/>
      </p:ext>
    </p:extLst>
  </p:cSld>
  <p:clrMapOvr>
    <a:masterClrMapping/>
  </p:clrMapOvr>
</p:sldLayout>
</file>

<file path=ppt/slideLayouts/slideLayout3542.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030702"/>
      </p:ext>
    </p:extLst>
  </p:cSld>
  <p:clrMapOvr>
    <a:masterClrMapping/>
  </p:clrMapOvr>
</p:sldLayout>
</file>

<file path=ppt/slideLayouts/slideLayout3543.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3057133444"/>
      </p:ext>
    </p:extLst>
  </p:cSld>
  <p:clrMapOvr>
    <a:masterClrMapping/>
  </p:clrMapOvr>
</p:sldLayout>
</file>

<file path=ppt/slideLayouts/slideLayout3544.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1700662266"/>
      </p:ext>
    </p:extLst>
  </p:cSld>
  <p:clrMapOvr>
    <a:masterClrMapping/>
  </p:clrMapOvr>
</p:sldLayout>
</file>

<file path=ppt/slideLayouts/slideLayout3545.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6140929"/>
      </p:ext>
    </p:extLst>
  </p:cSld>
  <p:clrMapOvr>
    <a:masterClrMapping/>
  </p:clrMapOvr>
</p:sldLayout>
</file>

<file path=ppt/slideLayouts/slideLayout3546.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510484"/>
      </p:ext>
    </p:extLst>
  </p:cSld>
  <p:clrMapOvr>
    <a:masterClrMapping/>
  </p:clrMapOvr>
</p:sldLayout>
</file>

<file path=ppt/slideLayouts/slideLayout3547.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781353"/>
      </p:ext>
    </p:extLst>
  </p:cSld>
  <p:clrMapOvr>
    <a:masterClrMapping/>
  </p:clrMapOvr>
</p:sldLayout>
</file>

<file path=ppt/slideLayouts/slideLayout354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019376"/>
      </p:ext>
    </p:extLst>
  </p:cSld>
  <p:clrMapOvr>
    <a:masterClrMapping/>
  </p:clrMapOvr>
</p:sldLayout>
</file>

<file path=ppt/slideLayouts/slideLayout354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75217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rPr>
              <a:pPr defTabSz="913532"/>
              <a:t>2021/9/21</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582317251"/>
      </p:ext>
    </p:extLst>
  </p:cSld>
  <p:clrMapOvr>
    <a:masterClrMapping/>
  </p:clrMapOvr>
  <p:timing>
    <p:tnLst>
      <p:par>
        <p:cTn id="1" dur="indefinite" restart="never" nodeType="tmRoot"/>
      </p:par>
    </p:tnLst>
  </p:timing>
</p:sldLayout>
</file>

<file path=ppt/slideLayouts/slideLayout355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147224"/>
      </p:ext>
    </p:extLst>
  </p:cSld>
  <p:clrMapOvr>
    <a:masterClrMapping/>
  </p:clrMapOvr>
</p:sldLayout>
</file>

<file path=ppt/slideLayouts/slideLayout355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784916"/>
      </p:ext>
    </p:extLst>
  </p:cSld>
  <p:clrMapOvr>
    <a:masterClrMapping/>
  </p:clrMapOvr>
</p:sldLayout>
</file>

<file path=ppt/slideLayouts/slideLayout3552.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917887"/>
      </p:ext>
    </p:extLst>
  </p:cSld>
  <p:clrMapOvr>
    <a:masterClrMapping/>
  </p:clrMapOvr>
</p:sldLayout>
</file>

<file path=ppt/slideLayouts/slideLayout3553.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289474"/>
      </p:ext>
    </p:extLst>
  </p:cSld>
  <p:clrMapOvr>
    <a:masterClrMapping/>
  </p:clrMapOvr>
</p:sldLayout>
</file>

<file path=ppt/slideLayouts/slideLayout3554.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267367"/>
      </p:ext>
    </p:extLst>
  </p:cSld>
  <p:clrMapOvr>
    <a:masterClrMapping/>
  </p:clrMapOvr>
</p:sldLayout>
</file>

<file path=ppt/slideLayouts/slideLayout3555.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108830"/>
      </p:ext>
    </p:extLst>
  </p:cSld>
  <p:clrMapOvr>
    <a:masterClrMapping/>
  </p:clrMapOvr>
</p:sldLayout>
</file>

<file path=ppt/slideLayouts/slideLayout3556.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203846"/>
      </p:ext>
    </p:extLst>
  </p:cSld>
  <p:clrMapOvr>
    <a:masterClrMapping/>
  </p:clrMapOvr>
</p:sldLayout>
</file>

<file path=ppt/slideLayouts/slideLayout3557.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87656"/>
      </p:ext>
    </p:extLst>
  </p:cSld>
  <p:clrMapOvr>
    <a:masterClrMapping/>
  </p:clrMapOvr>
</p:sldLayout>
</file>

<file path=ppt/slideLayouts/slideLayout3558.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024331"/>
      </p:ext>
    </p:extLst>
  </p:cSld>
  <p:clrMapOvr>
    <a:masterClrMapping/>
  </p:clrMapOvr>
</p:sldLayout>
</file>

<file path=ppt/slideLayouts/slideLayout3559.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20057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075703875"/>
      </p:ext>
    </p:extLst>
  </p:cSld>
  <p:clrMapOvr>
    <a:masterClrMapping/>
  </p:clrMapOvr>
</p:sldLayout>
</file>

<file path=ppt/slideLayouts/slideLayout3560.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274337"/>
      </p:ext>
    </p:extLst>
  </p:cSld>
  <p:clrMapOvr>
    <a:masterClrMapping/>
  </p:clrMapOvr>
</p:sldLayout>
</file>

<file path=ppt/slideLayouts/slideLayout3561.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785274"/>
      </p:ext>
    </p:extLst>
  </p:cSld>
  <p:clrMapOvr>
    <a:masterClrMapping/>
  </p:clrMapOvr>
</p:sldLayout>
</file>

<file path=ppt/slideLayouts/slideLayout3562.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253620"/>
      </p:ext>
    </p:extLst>
  </p:cSld>
  <p:clrMapOvr>
    <a:masterClrMapping/>
  </p:clrMapOvr>
</p:sldLayout>
</file>

<file path=ppt/slideLayouts/slideLayout3563.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094615"/>
      </p:ext>
    </p:extLst>
  </p:cSld>
  <p:clrMapOvr>
    <a:masterClrMapping/>
  </p:clrMapOvr>
</p:sldLayout>
</file>

<file path=ppt/slideLayouts/slideLayout3564.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648246"/>
      </p:ext>
    </p:extLst>
  </p:cSld>
  <p:clrMapOvr>
    <a:masterClrMapping/>
  </p:clrMapOvr>
</p:sldLayout>
</file>

<file path=ppt/slideLayouts/slideLayout3565.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439061"/>
      </p:ext>
    </p:extLst>
  </p:cSld>
  <p:clrMapOvr>
    <a:masterClrMapping/>
  </p:clrMapOvr>
</p:sldLayout>
</file>

<file path=ppt/slideLayouts/slideLayout3566.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655777"/>
      </p:ext>
    </p:extLst>
  </p:cSld>
  <p:clrMapOvr>
    <a:masterClrMapping/>
  </p:clrMapOvr>
</p:sldLayout>
</file>

<file path=ppt/slideLayouts/slideLayout3567.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369481"/>
      </p:ext>
    </p:extLst>
  </p:cSld>
  <p:clrMapOvr>
    <a:masterClrMapping/>
  </p:clrMapOvr>
</p:sldLayout>
</file>

<file path=ppt/slideLayouts/slideLayout3568.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846863"/>
      </p:ext>
    </p:extLst>
  </p:cSld>
  <p:clrMapOvr>
    <a:masterClrMapping/>
  </p:clrMapOvr>
</p:sldLayout>
</file>

<file path=ppt/slideLayouts/slideLayout3569.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8639054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498695"/>
      </p:ext>
    </p:extLst>
  </p:cSld>
  <p:clrMapOvr>
    <a:masterClrMapping/>
  </p:clrMapOvr>
</p:sldLayout>
</file>

<file path=ppt/slideLayouts/slideLayout3570.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41985412"/>
      </p:ext>
    </p:extLst>
  </p:cSld>
  <p:clrMapOvr>
    <a:masterClrMapping/>
  </p:clrMapOvr>
</p:sldLayout>
</file>

<file path=ppt/slideLayouts/slideLayout3571.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96099160"/>
      </p:ext>
    </p:extLst>
  </p:cSld>
  <p:clrMapOvr>
    <a:masterClrMapping/>
  </p:clrMapOvr>
</p:sldLayout>
</file>

<file path=ppt/slideLayouts/slideLayout3572.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50903595"/>
      </p:ext>
    </p:extLst>
  </p:cSld>
  <p:clrMapOvr>
    <a:masterClrMapping/>
  </p:clrMapOvr>
</p:sldLayout>
</file>

<file path=ppt/slideLayouts/slideLayout3573.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2398667"/>
      </p:ext>
    </p:extLst>
  </p:cSld>
  <p:clrMapOvr>
    <a:masterClrMapping/>
  </p:clrMapOvr>
</p:sldLayout>
</file>

<file path=ppt/slideLayouts/slideLayout3574.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18366657"/>
      </p:ext>
    </p:extLst>
  </p:cSld>
  <p:clrMapOvr>
    <a:masterClrMapping/>
  </p:clrMapOvr>
</p:sldLayout>
</file>

<file path=ppt/slideLayouts/slideLayout3575.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274537054"/>
      </p:ext>
    </p:extLst>
  </p:cSld>
  <p:clrMapOvr>
    <a:masterClrMapping/>
  </p:clrMapOvr>
</p:sldLayout>
</file>

<file path=ppt/slideLayouts/slideLayout357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052450"/>
      </p:ext>
    </p:extLst>
  </p:cSld>
  <p:clrMapOvr>
    <a:masterClrMapping/>
  </p:clrMapOvr>
</p:sldLayout>
</file>

<file path=ppt/slideLayouts/slideLayout357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1531349541"/>
      </p:ext>
    </p:extLst>
  </p:cSld>
  <p:clrMapOvr>
    <a:masterClrMapping/>
  </p:clrMapOvr>
</p:sldLayout>
</file>

<file path=ppt/slideLayouts/slideLayout357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373024"/>
      </p:ext>
    </p:extLst>
  </p:cSld>
  <p:clrMapOvr>
    <a:masterClrMapping/>
  </p:clrMapOvr>
</p:sldLayout>
</file>

<file path=ppt/slideLayouts/slideLayout357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21436819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6215186"/>
      </p:ext>
    </p:extLst>
  </p:cSld>
  <p:clrMapOvr>
    <a:masterClrMapping/>
  </p:clrMapOvr>
</p:sldLayout>
</file>

<file path=ppt/slideLayouts/slideLayout358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32798"/>
      </p:ext>
    </p:extLst>
  </p:cSld>
  <p:clrMapOvr>
    <a:masterClrMapping/>
  </p:clrMapOvr>
</p:sldLayout>
</file>

<file path=ppt/slideLayouts/slideLayout358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2953097698"/>
      </p:ext>
    </p:extLst>
  </p:cSld>
  <p:clrMapOvr>
    <a:masterClrMapping/>
  </p:clrMapOvr>
</p:sldLayout>
</file>

<file path=ppt/slideLayouts/slideLayout358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20084"/>
      </p:ext>
    </p:extLst>
  </p:cSld>
  <p:clrMapOvr>
    <a:masterClrMapping/>
  </p:clrMapOvr>
</p:sldLayout>
</file>

<file path=ppt/slideLayouts/slideLayout3583.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2356902613"/>
      </p:ext>
    </p:extLst>
  </p:cSld>
  <p:clrMapOvr>
    <a:masterClrMapping/>
  </p:clrMapOvr>
</p:sldLayout>
</file>

<file path=ppt/slideLayouts/slideLayout358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767231"/>
      </p:ext>
    </p:extLst>
  </p:cSld>
  <p:clrMapOvr>
    <a:masterClrMapping/>
  </p:clrMapOvr>
</p:sldLayout>
</file>

<file path=ppt/slideLayouts/slideLayout3585.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548958"/>
      </p:ext>
    </p:extLst>
  </p:cSld>
  <p:clrMapOvr>
    <a:masterClrMapping/>
  </p:clrMapOvr>
</p:sldLayout>
</file>

<file path=ppt/slideLayouts/slideLayout3586.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72093854"/>
      </p:ext>
    </p:extLst>
  </p:cSld>
  <p:clrMapOvr>
    <a:masterClrMapping/>
  </p:clrMapOvr>
</p:sldLayout>
</file>

<file path=ppt/slideLayouts/slideLayout3587.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05445426"/>
      </p:ext>
    </p:extLst>
  </p:cSld>
  <p:clrMapOvr>
    <a:masterClrMapping/>
  </p:clrMapOvr>
</p:sldLayout>
</file>

<file path=ppt/slideLayouts/slideLayout3588.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24786987"/>
      </p:ext>
    </p:extLst>
  </p:cSld>
  <p:clrMapOvr>
    <a:masterClrMapping/>
  </p:clrMapOvr>
</p:sldLayout>
</file>

<file path=ppt/slideLayouts/slideLayout3589.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9478626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621741"/>
      </p:ext>
    </p:extLst>
  </p:cSld>
  <p:clrMapOvr>
    <a:masterClrMapping/>
  </p:clrMapOvr>
</p:sldLayout>
</file>

<file path=ppt/slideLayouts/slideLayout3590.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48364584"/>
      </p:ext>
    </p:extLst>
  </p:cSld>
  <p:clrMapOvr>
    <a:masterClrMapping/>
  </p:clrMapOvr>
</p:sldLayout>
</file>

<file path=ppt/slideLayouts/slideLayout3591.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01139477"/>
      </p:ext>
    </p:extLst>
  </p:cSld>
  <p:clrMapOvr>
    <a:masterClrMapping/>
  </p:clrMapOvr>
</p:sldLayout>
</file>

<file path=ppt/slideLayouts/slideLayout3592.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4236422170"/>
      </p:ext>
    </p:extLst>
  </p:cSld>
  <p:clrMapOvr>
    <a:masterClrMapping/>
  </p:clrMapOvr>
</p:sldLayout>
</file>

<file path=ppt/slideLayouts/slideLayout359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268796"/>
      </p:ext>
    </p:extLst>
  </p:cSld>
  <p:clrMapOvr>
    <a:masterClrMapping/>
  </p:clrMapOvr>
</p:sldLayout>
</file>

<file path=ppt/slideLayouts/slideLayout3594.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509161422"/>
      </p:ext>
    </p:extLst>
  </p:cSld>
  <p:clrMapOvr>
    <a:masterClrMapping/>
  </p:clrMapOvr>
</p:sldLayout>
</file>

<file path=ppt/slideLayouts/slideLayout359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895431"/>
      </p:ext>
    </p:extLst>
  </p:cSld>
  <p:clrMapOvr>
    <a:masterClrMapping/>
  </p:clrMapOvr>
</p:sldLayout>
</file>

<file path=ppt/slideLayouts/slideLayout3596.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3892865391"/>
      </p:ext>
    </p:extLst>
  </p:cSld>
  <p:clrMapOvr>
    <a:masterClrMapping/>
  </p:clrMapOvr>
</p:sldLayout>
</file>

<file path=ppt/slideLayouts/slideLayout359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002368"/>
      </p:ext>
    </p:extLst>
  </p:cSld>
  <p:clrMapOvr>
    <a:masterClrMapping/>
  </p:clrMapOvr>
</p:sldLayout>
</file>

<file path=ppt/slideLayouts/slideLayout3598.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2160521520"/>
      </p:ext>
    </p:extLst>
  </p:cSld>
  <p:clrMapOvr>
    <a:masterClrMapping/>
  </p:clrMapOvr>
</p:sldLayout>
</file>

<file path=ppt/slideLayouts/slideLayout359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1536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766370"/>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397286309"/>
      </p:ext>
    </p:extLst>
  </p:cSld>
  <p:clrMapOvr>
    <a:masterClrMapping/>
  </p:clrMapOvr>
</p:sldLayout>
</file>

<file path=ppt/slideLayouts/slideLayout3600.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929346223"/>
      </p:ext>
    </p:extLst>
  </p:cSld>
  <p:clrMapOvr>
    <a:masterClrMapping/>
  </p:clrMapOvr>
</p:sldLayout>
</file>

<file path=ppt/slideLayouts/slideLayout360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17459"/>
      </p:ext>
    </p:extLst>
  </p:cSld>
  <p:clrMapOvr>
    <a:masterClrMapping/>
  </p:clrMapOvr>
</p:sldLayout>
</file>

<file path=ppt/slideLayouts/slideLayout3602.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2155042663"/>
      </p:ext>
    </p:extLst>
  </p:cSld>
  <p:clrMapOvr>
    <a:masterClrMapping/>
  </p:clrMapOvr>
</p:sldLayout>
</file>

<file path=ppt/slideLayouts/slideLayout3603.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4228498943"/>
      </p:ext>
    </p:extLst>
  </p:cSld>
  <p:clrMapOvr>
    <a:masterClrMapping/>
  </p:clrMapOvr>
</p:sldLayout>
</file>

<file path=ppt/slideLayouts/slideLayout3604.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406572"/>
      </p:ext>
    </p:extLst>
  </p:cSld>
  <p:clrMapOvr>
    <a:masterClrMapping/>
  </p:clrMapOvr>
</p:sldLayout>
</file>

<file path=ppt/slideLayouts/slideLayout3605.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73857"/>
      </p:ext>
    </p:extLst>
  </p:cSld>
  <p:clrMapOvr>
    <a:masterClrMapping/>
  </p:clrMapOvr>
</p:sldLayout>
</file>

<file path=ppt/slideLayouts/slideLayout3606.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807272"/>
      </p:ext>
    </p:extLst>
  </p:cSld>
  <p:clrMapOvr>
    <a:masterClrMapping/>
  </p:clrMapOvr>
</p:sldLayout>
</file>

<file path=ppt/slideLayouts/slideLayout3607.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3455018272"/>
      </p:ext>
    </p:extLst>
  </p:cSld>
  <p:clrMapOvr>
    <a:masterClrMapping/>
  </p:clrMapOvr>
</p:sldLayout>
</file>

<file path=ppt/slideLayouts/slideLayout3608.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899758853"/>
      </p:ext>
    </p:extLst>
  </p:cSld>
  <p:clrMapOvr>
    <a:masterClrMapping/>
  </p:clrMapOvr>
</p:sldLayout>
</file>

<file path=ppt/slideLayouts/slideLayout3609.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466523"/>
      </p:ext>
    </p:extLst>
  </p:cSld>
  <p:clrMapOvr>
    <a:masterClrMapping/>
  </p:clrMapOvr>
  <p:transition spd="slow" advClick="0" advTm="0">
    <p:random/>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95822712"/>
      </p:ext>
    </p:extLst>
  </p:cSld>
  <p:clrMapOvr>
    <a:masterClrMapping/>
  </p:clrMapOvr>
</p:sldLayout>
</file>

<file path=ppt/slideLayouts/slideLayout3610.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1849476131"/>
      </p:ext>
    </p:extLst>
  </p:cSld>
  <p:clrMapOvr>
    <a:masterClrMapping/>
  </p:clrMapOvr>
</p:sldLayout>
</file>

<file path=ppt/slideLayouts/slideLayout3611.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3081150836"/>
      </p:ext>
    </p:extLst>
  </p:cSld>
  <p:clrMapOvr>
    <a:masterClrMapping/>
  </p:clrMapOvr>
</p:sldLayout>
</file>

<file path=ppt/slideLayouts/slideLayout3612.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657104"/>
      </p:ext>
    </p:extLst>
  </p:cSld>
  <p:clrMapOvr>
    <a:masterClrMapping/>
  </p:clrMapOvr>
</p:sldLayout>
</file>

<file path=ppt/slideLayouts/slideLayout3613.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2787697048"/>
      </p:ext>
    </p:extLst>
  </p:cSld>
  <p:clrMapOvr>
    <a:masterClrMapping/>
  </p:clrMapOvr>
</p:sldLayout>
</file>

<file path=ppt/slideLayouts/slideLayout3614.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952055"/>
      </p:ext>
    </p:extLst>
  </p:cSld>
  <p:clrMapOvr>
    <a:masterClrMapping/>
  </p:clrMapOvr>
</p:sldLayout>
</file>

<file path=ppt/slideLayouts/slideLayout3615.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64716011"/>
      </p:ext>
    </p:extLst>
  </p:cSld>
  <p:clrMapOvr>
    <a:masterClrMapping/>
  </p:clrMapOvr>
</p:sldLayout>
</file>

<file path=ppt/slideLayouts/slideLayout3616.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228132"/>
      </p:ext>
    </p:extLst>
  </p:cSld>
  <p:clrMapOvr>
    <a:masterClrMapping/>
  </p:clrMapOvr>
</p:sldLayout>
</file>

<file path=ppt/slideLayouts/slideLayout3617.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76477394"/>
      </p:ext>
    </p:extLst>
  </p:cSld>
  <p:clrMapOvr>
    <a:masterClrMapping/>
  </p:clrMapOvr>
</p:sldLayout>
</file>

<file path=ppt/slideLayouts/slideLayout3618.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928460"/>
      </p:ext>
    </p:extLst>
  </p:cSld>
  <p:clrMapOvr>
    <a:masterClrMapping/>
  </p:clrMapOvr>
</p:sldLayout>
</file>

<file path=ppt/slideLayouts/slideLayout3619.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191403070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3615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20.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668315"/>
      </p:ext>
    </p:extLst>
  </p:cSld>
  <p:clrMapOvr>
    <a:masterClrMapping/>
  </p:clrMapOvr>
</p:sldLayout>
</file>

<file path=ppt/slideLayouts/slideLayout3621.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758712"/>
      </p:ext>
    </p:extLst>
  </p:cSld>
  <p:clrMapOvr>
    <a:masterClrMapping/>
  </p:clrMapOvr>
</p:sldLayout>
</file>

<file path=ppt/slideLayouts/slideLayout3622.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44814321"/>
      </p:ext>
    </p:extLst>
  </p:cSld>
  <p:clrMapOvr>
    <a:masterClrMapping/>
  </p:clrMapOvr>
</p:sldLayout>
</file>

<file path=ppt/slideLayouts/slideLayout3623.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49118332"/>
      </p:ext>
    </p:extLst>
  </p:cSld>
  <p:clrMapOvr>
    <a:masterClrMapping/>
  </p:clrMapOvr>
</p:sldLayout>
</file>

<file path=ppt/slideLayouts/slideLayout3624.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24868975"/>
      </p:ext>
    </p:extLst>
  </p:cSld>
  <p:clrMapOvr>
    <a:masterClrMapping/>
  </p:clrMapOvr>
</p:sldLayout>
</file>

<file path=ppt/slideLayouts/slideLayout3625.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94603297"/>
      </p:ext>
    </p:extLst>
  </p:cSld>
  <p:clrMapOvr>
    <a:masterClrMapping/>
  </p:clrMapOvr>
</p:sldLayout>
</file>

<file path=ppt/slideLayouts/slideLayout3626.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82092714"/>
      </p:ext>
    </p:extLst>
  </p:cSld>
  <p:clrMapOvr>
    <a:masterClrMapping/>
  </p:clrMapOvr>
</p:sldLayout>
</file>

<file path=ppt/slideLayouts/slideLayout3627.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61734337"/>
      </p:ext>
    </p:extLst>
  </p:cSld>
  <p:clrMapOvr>
    <a:masterClrMapping/>
  </p:clrMapOvr>
</p:sldLayout>
</file>

<file path=ppt/slideLayouts/slideLayout3628.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4190431548"/>
      </p:ext>
    </p:extLst>
  </p:cSld>
  <p:clrMapOvr>
    <a:masterClrMapping/>
  </p:clrMapOvr>
</p:sldLayout>
</file>

<file path=ppt/slideLayouts/slideLayout3629.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49346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64396186"/>
      </p:ext>
    </p:extLst>
  </p:cSld>
  <p:clrMapOvr>
    <a:masterClrMapping/>
  </p:clrMapOvr>
</p:sldLayout>
</file>

<file path=ppt/slideLayouts/slideLayout3630.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3164760332"/>
      </p:ext>
    </p:extLst>
  </p:cSld>
  <p:clrMapOvr>
    <a:masterClrMapping/>
  </p:clrMapOvr>
</p:sldLayout>
</file>

<file path=ppt/slideLayouts/slideLayout3631.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260453"/>
      </p:ext>
    </p:extLst>
  </p:cSld>
  <p:clrMapOvr>
    <a:masterClrMapping/>
  </p:clrMapOvr>
</p:sldLayout>
</file>

<file path=ppt/slideLayouts/slideLayout3632.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2849115302"/>
      </p:ext>
    </p:extLst>
  </p:cSld>
  <p:clrMapOvr>
    <a:masterClrMapping/>
  </p:clrMapOvr>
</p:sldLayout>
</file>

<file path=ppt/slideLayouts/slideLayout3633.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433042"/>
      </p:ext>
    </p:extLst>
  </p:cSld>
  <p:clrMapOvr>
    <a:masterClrMapping/>
  </p:clrMapOvr>
</p:sldLayout>
</file>

<file path=ppt/slideLayouts/slideLayout3634.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515658152"/>
      </p:ext>
    </p:extLst>
  </p:cSld>
  <p:clrMapOvr>
    <a:masterClrMapping/>
  </p:clrMapOvr>
</p:sldLayout>
</file>

<file path=ppt/slideLayouts/slideLayout3635.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393980"/>
      </p:ext>
    </p:extLst>
  </p:cSld>
  <p:clrMapOvr>
    <a:masterClrMapping/>
  </p:clrMapOvr>
</p:sldLayout>
</file>

<file path=ppt/slideLayouts/slideLayout3636.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759483524"/>
      </p:ext>
    </p:extLst>
  </p:cSld>
  <p:clrMapOvr>
    <a:masterClrMapping/>
  </p:clrMapOvr>
</p:sldLayout>
</file>

<file path=ppt/slideLayouts/slideLayout3637.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125097"/>
      </p:ext>
    </p:extLst>
  </p:cSld>
  <p:clrMapOvr>
    <a:masterClrMapping/>
  </p:clrMapOvr>
</p:sldLayout>
</file>

<file path=ppt/slideLayouts/slideLayout3638.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5601"/>
      </p:ext>
    </p:extLst>
  </p:cSld>
  <p:clrMapOvr>
    <a:masterClrMapping/>
  </p:clrMapOvr>
</p:sldLayout>
</file>

<file path=ppt/slideLayouts/slideLayout3639.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4792492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9004124"/>
      </p:ext>
    </p:extLst>
  </p:cSld>
  <p:clrMapOvr>
    <a:masterClrMapping/>
  </p:clrMapOvr>
</p:sldLayout>
</file>

<file path=ppt/slideLayouts/slideLayout3640.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04160015"/>
      </p:ext>
    </p:extLst>
  </p:cSld>
  <p:clrMapOvr>
    <a:masterClrMapping/>
  </p:clrMapOvr>
</p:sldLayout>
</file>

<file path=ppt/slideLayouts/slideLayout3641.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54093286"/>
      </p:ext>
    </p:extLst>
  </p:cSld>
  <p:clrMapOvr>
    <a:masterClrMapping/>
  </p:clrMapOvr>
</p:sldLayout>
</file>

<file path=ppt/slideLayouts/slideLayout3642.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14244050"/>
      </p:ext>
    </p:extLst>
  </p:cSld>
  <p:clrMapOvr>
    <a:masterClrMapping/>
  </p:clrMapOvr>
</p:sldLayout>
</file>

<file path=ppt/slideLayouts/slideLayout3643.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34011796"/>
      </p:ext>
    </p:extLst>
  </p:cSld>
  <p:clrMapOvr>
    <a:masterClrMapping/>
  </p:clrMapOvr>
</p:sldLayout>
</file>

<file path=ppt/slideLayouts/slideLayout3644.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75659024"/>
      </p:ext>
    </p:extLst>
  </p:cSld>
  <p:clrMapOvr>
    <a:masterClrMapping/>
  </p:clrMapOvr>
</p:sldLayout>
</file>

<file path=ppt/slideLayouts/slideLayout3645.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2315451529"/>
      </p:ext>
    </p:extLst>
  </p:cSld>
  <p:clrMapOvr>
    <a:masterClrMapping/>
  </p:clrMapOvr>
</p:sldLayout>
</file>

<file path=ppt/slideLayouts/slideLayout3646.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942271"/>
      </p:ext>
    </p:extLst>
  </p:cSld>
  <p:clrMapOvr>
    <a:masterClrMapping/>
  </p:clrMapOvr>
</p:sldLayout>
</file>

<file path=ppt/slideLayouts/slideLayout3647.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2405642937"/>
      </p:ext>
    </p:extLst>
  </p:cSld>
  <p:clrMapOvr>
    <a:masterClrMapping/>
  </p:clrMapOvr>
</p:sldLayout>
</file>

<file path=ppt/slideLayouts/slideLayout3648.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314520"/>
      </p:ext>
    </p:extLst>
  </p:cSld>
  <p:clrMapOvr>
    <a:masterClrMapping/>
  </p:clrMapOvr>
</p:sldLayout>
</file>

<file path=ppt/slideLayouts/slideLayout3649.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268743158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930096"/>
      </p:ext>
    </p:extLst>
  </p:cSld>
  <p:clrMapOvr>
    <a:masterClrMapping/>
  </p:clrMapOvr>
</p:sldLayout>
</file>

<file path=ppt/slideLayouts/slideLayout3650.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203493"/>
      </p:ext>
    </p:extLst>
  </p:cSld>
  <p:clrMapOvr>
    <a:masterClrMapping/>
  </p:clrMapOvr>
</p:sldLayout>
</file>

<file path=ppt/slideLayouts/slideLayout3651.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3458310009"/>
      </p:ext>
    </p:extLst>
  </p:cSld>
  <p:clrMapOvr>
    <a:masterClrMapping/>
  </p:clrMapOvr>
</p:sldLayout>
</file>

<file path=ppt/slideLayouts/slideLayout3652.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744281"/>
      </p:ext>
    </p:extLst>
  </p:cSld>
  <p:clrMapOvr>
    <a:masterClrMapping/>
  </p:clrMapOvr>
</p:sldLayout>
</file>

<file path=ppt/slideLayouts/slideLayout3653.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897364523"/>
      </p:ext>
    </p:extLst>
  </p:cSld>
  <p:clrMapOvr>
    <a:masterClrMapping/>
  </p:clrMapOvr>
</p:sldLayout>
</file>

<file path=ppt/slideLayouts/slideLayout3654.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997388"/>
      </p:ext>
    </p:extLst>
  </p:cSld>
  <p:clrMapOvr>
    <a:masterClrMapping/>
  </p:clrMapOvr>
</p:sldLayout>
</file>

<file path=ppt/slideLayouts/slideLayout3655.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852015750"/>
      </p:ext>
    </p:extLst>
  </p:cSld>
  <p:clrMapOvr>
    <a:masterClrMapping/>
  </p:clrMapOvr>
</p:sldLayout>
</file>

<file path=ppt/slideLayouts/slideLayout3656.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723631819"/>
      </p:ext>
    </p:extLst>
  </p:cSld>
  <p:clrMapOvr>
    <a:masterClrMapping/>
  </p:clrMapOvr>
</p:sldLayout>
</file>

<file path=ppt/slideLayouts/slideLayout3657.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6731487"/>
      </p:ext>
    </p:extLst>
  </p:cSld>
  <p:clrMapOvr>
    <a:masterClrMapping/>
  </p:clrMapOvr>
</p:sldLayout>
</file>

<file path=ppt/slideLayouts/slideLayout3658.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050320"/>
      </p:ext>
    </p:extLst>
  </p:cSld>
  <p:clrMapOvr>
    <a:masterClrMapping/>
  </p:clrMapOvr>
</p:sldLayout>
</file>

<file path=ppt/slideLayouts/slideLayout3659.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359508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76539"/>
      </p:ext>
    </p:extLst>
  </p:cSld>
  <p:clrMapOvr>
    <a:masterClrMapping/>
  </p:clrMapOvr>
</p:sldLayout>
</file>

<file path=ppt/slideLayouts/slideLayout3660.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3024585020"/>
      </p:ext>
    </p:extLst>
  </p:cSld>
  <p:clrMapOvr>
    <a:masterClrMapping/>
  </p:clrMapOvr>
</p:sldLayout>
</file>

<file path=ppt/slideLayouts/slideLayout3661.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135412405"/>
      </p:ext>
    </p:extLst>
  </p:cSld>
  <p:clrMapOvr>
    <a:masterClrMapping/>
  </p:clrMapOvr>
</p:sldLayout>
</file>

<file path=ppt/slideLayouts/slideLayout3662.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134886"/>
      </p:ext>
    </p:extLst>
  </p:cSld>
  <p:clrMapOvr>
    <a:masterClrMapping/>
  </p:clrMapOvr>
  <p:transition spd="slow" advClick="0" advTm="0">
    <p:random/>
  </p:transition>
</p:sldLayout>
</file>

<file path=ppt/slideLayouts/slideLayout3663.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74596301"/>
      </p:ext>
    </p:extLst>
  </p:cSld>
  <p:clrMapOvr>
    <a:masterClrMapping/>
  </p:clrMapOvr>
</p:sldLayout>
</file>

<file path=ppt/slideLayouts/slideLayout3664.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215458"/>
      </p:ext>
    </p:extLst>
  </p:cSld>
  <p:clrMapOvr>
    <a:masterClrMapping/>
  </p:clrMapOvr>
</p:sldLayout>
</file>

<file path=ppt/slideLayouts/slideLayout3665.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69341474"/>
      </p:ext>
    </p:extLst>
  </p:cSld>
  <p:clrMapOvr>
    <a:masterClrMapping/>
  </p:clrMapOvr>
</p:sldLayout>
</file>

<file path=ppt/slideLayouts/slideLayout3666.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69916162"/>
      </p:ext>
    </p:extLst>
  </p:cSld>
  <p:clrMapOvr>
    <a:masterClrMapping/>
  </p:clrMapOvr>
</p:sldLayout>
</file>

<file path=ppt/slideLayouts/slideLayout3667.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32983460"/>
      </p:ext>
    </p:extLst>
  </p:cSld>
  <p:clrMapOvr>
    <a:masterClrMapping/>
  </p:clrMapOvr>
</p:sldLayout>
</file>

<file path=ppt/slideLayouts/slideLayout3668.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8329790"/>
      </p:ext>
    </p:extLst>
  </p:cSld>
  <p:clrMapOvr>
    <a:masterClrMapping/>
  </p:clrMapOvr>
</p:sldLayout>
</file>

<file path=ppt/slideLayouts/slideLayout3669.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078341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365845"/>
      </p:ext>
    </p:extLst>
  </p:cSld>
  <p:clrMapOvr>
    <a:masterClrMapping/>
  </p:clrMapOvr>
</p:sldLayout>
</file>

<file path=ppt/slideLayouts/slideLayout3670.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7649874"/>
      </p:ext>
    </p:extLst>
  </p:cSld>
  <p:clrMapOvr>
    <a:masterClrMapping/>
  </p:clrMapOvr>
</p:sldLayout>
</file>

<file path=ppt/slideLayouts/slideLayout3671.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667733869"/>
      </p:ext>
    </p:extLst>
  </p:cSld>
  <p:clrMapOvr>
    <a:masterClrMapping/>
  </p:clrMapOvr>
</p:sldLayout>
</file>

<file path=ppt/slideLayouts/slideLayout3672.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742029"/>
      </p:ext>
    </p:extLst>
  </p:cSld>
  <p:clrMapOvr>
    <a:masterClrMapping/>
  </p:clrMapOvr>
</p:sldLayout>
</file>

<file path=ppt/slideLayouts/slideLayout3673.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1303478734"/>
      </p:ext>
    </p:extLst>
  </p:cSld>
  <p:clrMapOvr>
    <a:masterClrMapping/>
  </p:clrMapOvr>
</p:sldLayout>
</file>

<file path=ppt/slideLayouts/slideLayout3674.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6447156"/>
      </p:ext>
    </p:extLst>
  </p:cSld>
  <p:clrMapOvr>
    <a:masterClrMapping/>
  </p:clrMapOvr>
</p:sldLayout>
</file>

<file path=ppt/slideLayouts/slideLayout3675.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773754474"/>
      </p:ext>
    </p:extLst>
  </p:cSld>
  <p:clrMapOvr>
    <a:masterClrMapping/>
  </p:clrMapOvr>
</p:sldLayout>
</file>

<file path=ppt/slideLayouts/slideLayout3676.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650623"/>
      </p:ext>
    </p:extLst>
  </p:cSld>
  <p:clrMapOvr>
    <a:masterClrMapping/>
  </p:clrMapOvr>
</p:sldLayout>
</file>

<file path=ppt/slideLayouts/slideLayout3677.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2867890647"/>
      </p:ext>
    </p:extLst>
  </p:cSld>
  <p:clrMapOvr>
    <a:masterClrMapping/>
  </p:clrMapOvr>
</p:sldLayout>
</file>

<file path=ppt/slideLayouts/slideLayout3678.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600412"/>
      </p:ext>
    </p:extLst>
  </p:cSld>
  <p:clrMapOvr>
    <a:masterClrMapping/>
  </p:clrMapOvr>
</p:sldLayout>
</file>

<file path=ppt/slideLayouts/slideLayout3679.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150255696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168830"/>
      </p:ext>
    </p:extLst>
  </p:cSld>
  <p:clrMapOvr>
    <a:masterClrMapping/>
  </p:clrMapOvr>
</p:sldLayout>
</file>

<file path=ppt/slideLayouts/slideLayout3680.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429127"/>
      </p:ext>
    </p:extLst>
  </p:cSld>
  <p:clrMapOvr>
    <a:masterClrMapping/>
  </p:clrMapOvr>
</p:sldLayout>
</file>

<file path=ppt/slideLayouts/slideLayout3681.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790021"/>
      </p:ext>
    </p:extLst>
  </p:cSld>
  <p:clrMapOvr>
    <a:masterClrMapping/>
  </p:clrMapOvr>
</p:sldLayout>
</file>

<file path=ppt/slideLayouts/slideLayout3682.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1316764"/>
      </p:ext>
    </p:extLst>
  </p:cSld>
  <p:clrMapOvr>
    <a:masterClrMapping/>
  </p:clrMapOvr>
</p:sldLayout>
</file>

<file path=ppt/slideLayouts/slideLayout3683.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50983575"/>
      </p:ext>
    </p:extLst>
  </p:cSld>
  <p:clrMapOvr>
    <a:masterClrMapping/>
  </p:clrMapOvr>
</p:sldLayout>
</file>

<file path=ppt/slideLayouts/slideLayout3684.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76251033"/>
      </p:ext>
    </p:extLst>
  </p:cSld>
  <p:clrMapOvr>
    <a:masterClrMapping/>
  </p:clrMapOvr>
</p:sldLayout>
</file>

<file path=ppt/slideLayouts/slideLayout3685.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28823679"/>
      </p:ext>
    </p:extLst>
  </p:cSld>
  <p:clrMapOvr>
    <a:masterClrMapping/>
  </p:clrMapOvr>
</p:sldLayout>
</file>

<file path=ppt/slideLayouts/slideLayout3686.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92168393"/>
      </p:ext>
    </p:extLst>
  </p:cSld>
  <p:clrMapOvr>
    <a:masterClrMapping/>
  </p:clrMapOvr>
</p:sldLayout>
</file>

<file path=ppt/slideLayouts/slideLayout3687.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60707363"/>
      </p:ext>
    </p:extLst>
  </p:cSld>
  <p:clrMapOvr>
    <a:masterClrMapping/>
  </p:clrMapOvr>
</p:sldLayout>
</file>

<file path=ppt/slideLayouts/slideLayout3688.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599591560"/>
      </p:ext>
    </p:extLst>
  </p:cSld>
  <p:clrMapOvr>
    <a:masterClrMapping/>
  </p:clrMapOvr>
</p:sldLayout>
</file>

<file path=ppt/slideLayouts/slideLayout3689.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95196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065594"/>
      </p:ext>
    </p:extLst>
  </p:cSld>
  <p:clrMapOvr>
    <a:masterClrMapping/>
  </p:clrMapOvr>
</p:sldLayout>
</file>

<file path=ppt/slideLayouts/slideLayout3690.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267647544"/>
      </p:ext>
    </p:extLst>
  </p:cSld>
  <p:clrMapOvr>
    <a:masterClrMapping/>
  </p:clrMapOvr>
</p:sldLayout>
</file>

<file path=ppt/slideLayouts/slideLayout3691.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290660"/>
      </p:ext>
    </p:extLst>
  </p:cSld>
  <p:clrMapOvr>
    <a:masterClrMapping/>
  </p:clrMapOvr>
</p:sldLayout>
</file>

<file path=ppt/slideLayouts/slideLayout3692.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902293330"/>
      </p:ext>
    </p:extLst>
  </p:cSld>
  <p:clrMapOvr>
    <a:masterClrMapping/>
  </p:clrMapOvr>
</p:sldLayout>
</file>

<file path=ppt/slideLayouts/slideLayout3693.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763110"/>
      </p:ext>
    </p:extLst>
  </p:cSld>
  <p:clrMapOvr>
    <a:masterClrMapping/>
  </p:clrMapOvr>
</p:sldLayout>
</file>

<file path=ppt/slideLayouts/slideLayout3694.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3047049664"/>
      </p:ext>
    </p:extLst>
  </p:cSld>
  <p:clrMapOvr>
    <a:masterClrMapping/>
  </p:clrMapOvr>
</p:sldLayout>
</file>

<file path=ppt/slideLayouts/slideLayout3695.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850723"/>
      </p:ext>
    </p:extLst>
  </p:cSld>
  <p:clrMapOvr>
    <a:masterClrMapping/>
  </p:clrMapOvr>
</p:sldLayout>
</file>

<file path=ppt/slideLayouts/slideLayout3696.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21117671"/>
      </p:ext>
    </p:extLst>
  </p:cSld>
  <p:clrMapOvr>
    <a:masterClrMapping/>
  </p:clrMapOvr>
</p:sldLayout>
</file>

<file path=ppt/slideLayouts/slideLayout3697.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342197"/>
      </p:ext>
    </p:extLst>
  </p:cSld>
  <p:clrMapOvr>
    <a:masterClrMapping/>
  </p:clrMapOvr>
</p:sldLayout>
</file>

<file path=ppt/slideLayouts/slideLayout3698.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2832269551"/>
      </p:ext>
    </p:extLst>
  </p:cSld>
  <p:clrMapOvr>
    <a:masterClrMapping/>
  </p:clrMapOvr>
</p:sldLayout>
</file>

<file path=ppt/slideLayouts/slideLayout3699.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3375191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4342697"/>
      </p:ext>
    </p:extLst>
  </p:cSld>
  <p:clrMapOvr>
    <a:masterClrMapping/>
  </p:clrMapOvr>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sz="2398" smtClean="0"/>
              <a:pPr>
                <a:defRPr/>
              </a:pPr>
              <a:t>2021/9/21</a:t>
            </a:fld>
            <a:endParaRPr lang="zh-CN" altLang="en-US" sz="2398"/>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sz="2398" smtClean="0"/>
              <a:pPr>
                <a:defRPr/>
              </a:pPr>
              <a:t>‹#›</a:t>
            </a:fld>
            <a:endParaRPr lang="zh-CN" altLang="en-US" sz="2398"/>
          </a:p>
        </p:txBody>
      </p:sp>
    </p:spTree>
    <p:extLst>
      <p:ext uri="{BB962C8B-B14F-4D97-AF65-F5344CB8AC3E}">
        <p14:creationId xmlns:p14="http://schemas.microsoft.com/office/powerpoint/2010/main" val="2147328605"/>
      </p:ext>
    </p:extLst>
  </p:cSld>
  <p:clrMapOvr>
    <a:masterClrMapping/>
  </p:clrMapOvr>
</p:sldLayout>
</file>

<file path=ppt/slideLayouts/slideLayout3700.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295568"/>
      </p:ext>
    </p:extLst>
  </p:cSld>
  <p:clrMapOvr>
    <a:masterClrMapping/>
  </p:clrMapOvr>
</p:sldLayout>
</file>

<file path=ppt/slideLayouts/slideLayout3701.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988377"/>
      </p:ext>
    </p:extLst>
  </p:cSld>
  <p:clrMapOvr>
    <a:masterClrMapping/>
  </p:clrMapOvr>
</p:sldLayout>
</file>

<file path=ppt/slideLayouts/slideLayout3702.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906266"/>
      </p:ext>
    </p:extLst>
  </p:cSld>
  <p:clrMapOvr>
    <a:masterClrMapping/>
  </p:clrMapOvr>
</p:sldLayout>
</file>

<file path=ppt/slideLayouts/slideLayout3703.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57858900"/>
      </p:ext>
    </p:extLst>
  </p:cSld>
  <p:clrMapOvr>
    <a:masterClrMapping/>
  </p:clrMapOvr>
</p:sldLayout>
</file>

<file path=ppt/slideLayouts/slideLayout3704.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593540860"/>
      </p:ext>
    </p:extLst>
  </p:cSld>
  <p:clrMapOvr>
    <a:masterClrMapping/>
  </p:clrMapOvr>
</p:sldLayout>
</file>

<file path=ppt/slideLayouts/slideLayout3705.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975543"/>
      </p:ext>
    </p:extLst>
  </p:cSld>
  <p:clrMapOvr>
    <a:masterClrMapping/>
  </p:clrMapOvr>
  <p:transition spd="slow" advClick="0" advTm="0">
    <p:random/>
  </p:transition>
</p:sldLayout>
</file>

<file path=ppt/slideLayouts/slideLayout3706.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1447057941"/>
      </p:ext>
    </p:extLst>
  </p:cSld>
  <p:clrMapOvr>
    <a:masterClrMapping/>
  </p:clrMapOvr>
</p:sldLayout>
</file>

<file path=ppt/slideLayouts/slideLayout3707.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560230"/>
      </p:ext>
    </p:extLst>
  </p:cSld>
  <p:clrMapOvr>
    <a:masterClrMapping/>
  </p:clrMapOvr>
</p:sldLayout>
</file>

<file path=ppt/slideLayouts/slideLayout3708.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76634474"/>
      </p:ext>
    </p:extLst>
  </p:cSld>
  <p:clrMapOvr>
    <a:masterClrMapping/>
  </p:clrMapOvr>
</p:sldLayout>
</file>

<file path=ppt/slideLayouts/slideLayout3709.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9986638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sz="2398" smtClean="0"/>
              <a:pPr>
                <a:defRPr/>
              </a:pPr>
              <a:t>2021/9/21</a:t>
            </a:fld>
            <a:endParaRPr lang="zh-CN" altLang="en-US" sz="2398"/>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sz="2398" smtClean="0"/>
              <a:pPr>
                <a:defRPr/>
              </a:pPr>
              <a:t>‹#›</a:t>
            </a:fld>
            <a:endParaRPr lang="zh-CN" altLang="en-US" sz="2398"/>
          </a:p>
        </p:txBody>
      </p:sp>
    </p:spTree>
    <p:extLst>
      <p:ext uri="{BB962C8B-B14F-4D97-AF65-F5344CB8AC3E}">
        <p14:creationId xmlns:p14="http://schemas.microsoft.com/office/powerpoint/2010/main" val="17905572"/>
      </p:ext>
    </p:extLst>
  </p:cSld>
  <p:clrMapOvr>
    <a:masterClrMapping/>
  </p:clrMapOvr>
</p:sldLayout>
</file>

<file path=ppt/slideLayouts/slideLayout3710.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2938959"/>
      </p:ext>
    </p:extLst>
  </p:cSld>
  <p:clrMapOvr>
    <a:masterClrMapping/>
  </p:clrMapOvr>
</p:sldLayout>
</file>

<file path=ppt/slideLayouts/slideLayout3711.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60027849"/>
      </p:ext>
    </p:extLst>
  </p:cSld>
  <p:clrMapOvr>
    <a:masterClrMapping/>
  </p:clrMapOvr>
</p:sldLayout>
</file>

<file path=ppt/slideLayouts/slideLayout3712.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53129322"/>
      </p:ext>
    </p:extLst>
  </p:cSld>
  <p:clrMapOvr>
    <a:masterClrMapping/>
  </p:clrMapOvr>
</p:sldLayout>
</file>

<file path=ppt/slideLayouts/slideLayout3713.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5111027"/>
      </p:ext>
    </p:extLst>
  </p:cSld>
  <p:clrMapOvr>
    <a:masterClrMapping/>
  </p:clrMapOvr>
</p:sldLayout>
</file>

<file path=ppt/slideLayouts/slideLayout3714.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590171958"/>
      </p:ext>
    </p:extLst>
  </p:cSld>
  <p:clrMapOvr>
    <a:masterClrMapping/>
  </p:clrMapOvr>
</p:sldLayout>
</file>

<file path=ppt/slideLayouts/slideLayout3715.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72146"/>
      </p:ext>
    </p:extLst>
  </p:cSld>
  <p:clrMapOvr>
    <a:masterClrMapping/>
  </p:clrMapOvr>
</p:sldLayout>
</file>

<file path=ppt/slideLayouts/slideLayout3716.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2806845164"/>
      </p:ext>
    </p:extLst>
  </p:cSld>
  <p:clrMapOvr>
    <a:masterClrMapping/>
  </p:clrMapOvr>
</p:sldLayout>
</file>

<file path=ppt/slideLayouts/slideLayout3717.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102851"/>
      </p:ext>
    </p:extLst>
  </p:cSld>
  <p:clrMapOvr>
    <a:masterClrMapping/>
  </p:clrMapOvr>
</p:sldLayout>
</file>

<file path=ppt/slideLayouts/slideLayout3718.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2804708773"/>
      </p:ext>
    </p:extLst>
  </p:cSld>
  <p:clrMapOvr>
    <a:masterClrMapping/>
  </p:clrMapOvr>
</p:sldLayout>
</file>

<file path=ppt/slideLayouts/slideLayout3719.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57333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844065"/>
      </p:ext>
    </p:extLst>
  </p:cSld>
  <p:clrMapOvr>
    <a:masterClrMapping/>
  </p:clrMapOvr>
</p:sldLayout>
</file>

<file path=ppt/slideLayouts/slideLayout3720.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2539605000"/>
      </p:ext>
    </p:extLst>
  </p:cSld>
  <p:clrMapOvr>
    <a:masterClrMapping/>
  </p:clrMapOvr>
</p:sldLayout>
</file>

<file path=ppt/slideLayouts/slideLayout3721.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929085"/>
      </p:ext>
    </p:extLst>
  </p:cSld>
  <p:clrMapOvr>
    <a:masterClrMapping/>
  </p:clrMapOvr>
</p:sldLayout>
</file>

<file path=ppt/slideLayouts/slideLayout3722.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3758600793"/>
      </p:ext>
    </p:extLst>
  </p:cSld>
  <p:clrMapOvr>
    <a:masterClrMapping/>
  </p:clrMapOvr>
</p:sldLayout>
</file>

<file path=ppt/slideLayouts/slideLayout3723.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6870"/>
      </p:ext>
    </p:extLst>
  </p:cSld>
  <p:clrMapOvr>
    <a:masterClrMapping/>
  </p:clrMapOvr>
</p:sldLayout>
</file>

<file path=ppt/slideLayouts/slideLayout3724.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92825"/>
      </p:ext>
    </p:extLst>
  </p:cSld>
  <p:clrMapOvr>
    <a:masterClrMapping/>
  </p:clrMapOvr>
</p:sldLayout>
</file>

<file path=ppt/slideLayouts/slideLayout3725.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92301054"/>
      </p:ext>
    </p:extLst>
  </p:cSld>
  <p:clrMapOvr>
    <a:masterClrMapping/>
  </p:clrMapOvr>
</p:sldLayout>
</file>

<file path=ppt/slideLayouts/slideLayout3726.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96955421"/>
      </p:ext>
    </p:extLst>
  </p:cSld>
  <p:clrMapOvr>
    <a:masterClrMapping/>
  </p:clrMapOvr>
</p:sldLayout>
</file>

<file path=ppt/slideLayouts/slideLayout3727.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7790146"/>
      </p:ext>
    </p:extLst>
  </p:cSld>
  <p:clrMapOvr>
    <a:masterClrMapping/>
  </p:clrMapOvr>
</p:sldLayout>
</file>

<file path=ppt/slideLayouts/slideLayout3728.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1180540"/>
      </p:ext>
    </p:extLst>
  </p:cSld>
  <p:clrMapOvr>
    <a:masterClrMapping/>
  </p:clrMapOvr>
</p:sldLayout>
</file>

<file path=ppt/slideLayouts/slideLayout3729.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6012539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454002"/>
      </p:ext>
    </p:extLst>
  </p:cSld>
  <p:clrMapOvr>
    <a:masterClrMapping/>
  </p:clrMapOvr>
</p:sldLayout>
</file>

<file path=ppt/slideLayouts/slideLayout3730.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57357971"/>
      </p:ext>
    </p:extLst>
  </p:cSld>
  <p:clrMapOvr>
    <a:masterClrMapping/>
  </p:clrMapOvr>
</p:sldLayout>
</file>

<file path=ppt/slideLayouts/slideLayout3731.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65241902"/>
      </p:ext>
    </p:extLst>
  </p:cSld>
  <p:clrMapOvr>
    <a:masterClrMapping/>
  </p:clrMapOvr>
</p:sldLayout>
</file>

<file path=ppt/slideLayouts/slideLayout3732.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468247"/>
      </p:ext>
    </p:extLst>
  </p:cSld>
  <p:clrMapOvr>
    <a:masterClrMapping/>
  </p:clrMapOvr>
</p:sldLayout>
</file>

<file path=ppt/slideLayouts/slideLayout3733.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487135705"/>
      </p:ext>
    </p:extLst>
  </p:cSld>
  <p:clrMapOvr>
    <a:masterClrMapping/>
  </p:clrMapOvr>
</p:sldLayout>
</file>

<file path=ppt/slideLayouts/slideLayout3734.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761668"/>
      </p:ext>
    </p:extLst>
  </p:cSld>
  <p:clrMapOvr>
    <a:masterClrMapping/>
  </p:clrMapOvr>
</p:sldLayout>
</file>

<file path=ppt/slideLayouts/slideLayout3735.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1459089514"/>
      </p:ext>
    </p:extLst>
  </p:cSld>
  <p:clrMapOvr>
    <a:masterClrMapping/>
  </p:clrMapOvr>
</p:sldLayout>
</file>

<file path=ppt/slideLayouts/slideLayout3736.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047624"/>
      </p:ext>
    </p:extLst>
  </p:cSld>
  <p:clrMapOvr>
    <a:masterClrMapping/>
  </p:clrMapOvr>
</p:sldLayout>
</file>

<file path=ppt/slideLayouts/slideLayout3737.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1601228010"/>
      </p:ext>
    </p:extLst>
  </p:cSld>
  <p:clrMapOvr>
    <a:masterClrMapping/>
  </p:clrMapOvr>
</p:sldLayout>
</file>

<file path=ppt/slideLayouts/slideLayout3738.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405635"/>
      </p:ext>
    </p:extLst>
  </p:cSld>
  <p:clrMapOvr>
    <a:masterClrMapping/>
  </p:clrMapOvr>
</p:sldLayout>
</file>

<file path=ppt/slideLayouts/slideLayout3739.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233321693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704431"/>
      </p:ext>
    </p:extLst>
  </p:cSld>
  <p:clrMapOvr>
    <a:masterClrMapping/>
  </p:clrMapOvr>
</p:sldLayout>
</file>

<file path=ppt/slideLayouts/slideLayout3740.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550086"/>
      </p:ext>
    </p:extLst>
  </p:cSld>
  <p:clrMapOvr>
    <a:masterClrMapping/>
  </p:clrMapOvr>
</p:sldLayout>
</file>

<file path=ppt/slideLayouts/slideLayout3741.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3787188213"/>
      </p:ext>
    </p:extLst>
  </p:cSld>
  <p:clrMapOvr>
    <a:masterClrMapping/>
  </p:clrMapOvr>
</p:sldLayout>
</file>

<file path=ppt/slideLayouts/slideLayout3742.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2896247313"/>
      </p:ext>
    </p:extLst>
  </p:cSld>
  <p:clrMapOvr>
    <a:masterClrMapping/>
  </p:clrMapOvr>
</p:sldLayout>
</file>

<file path=ppt/slideLayouts/slideLayout3743.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241426"/>
      </p:ext>
    </p:extLst>
  </p:cSld>
  <p:clrMapOvr>
    <a:masterClrMapping/>
  </p:clrMapOvr>
</p:sldLayout>
</file>

<file path=ppt/slideLayouts/slideLayout3744.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417709"/>
      </p:ext>
    </p:extLst>
  </p:cSld>
  <p:clrMapOvr>
    <a:masterClrMapping/>
  </p:clrMapOvr>
</p:sldLayout>
</file>

<file path=ppt/slideLayouts/slideLayout3745.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07768"/>
      </p:ext>
    </p:extLst>
  </p:cSld>
  <p:clrMapOvr>
    <a:masterClrMapping/>
  </p:clrMapOvr>
</p:sldLayout>
</file>

<file path=ppt/slideLayouts/slideLayout3746.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620159270"/>
      </p:ext>
    </p:extLst>
  </p:cSld>
  <p:clrMapOvr>
    <a:masterClrMapping/>
  </p:clrMapOvr>
</p:sldLayout>
</file>

<file path=ppt/slideLayouts/slideLayout3747.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2616080552"/>
      </p:ext>
    </p:extLst>
  </p:cSld>
  <p:clrMapOvr>
    <a:masterClrMapping/>
  </p:clrMapOvr>
</p:sldLayout>
</file>

<file path=ppt/slideLayouts/slideLayout3748.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1668244996"/>
      </p:ext>
    </p:extLst>
  </p:cSld>
  <p:clrMapOvr>
    <a:masterClrMapping/>
  </p:clrMapOvr>
</p:sldLayout>
</file>

<file path=ppt/slideLayouts/slideLayout3749.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2021/9/21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97082807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320266"/>
      </p:ext>
    </p:extLst>
  </p:cSld>
  <p:clrMapOvr>
    <a:masterClrMapping/>
  </p:clrMapOvr>
  <p:timing>
    <p:tnLst>
      <p:par>
        <p:cTn id="1" dur="indefinite" restart="never" nodeType="tmRoot"/>
      </p:par>
    </p:tnLst>
  </p:timing>
</p:sldLayout>
</file>

<file path=ppt/slideLayouts/slideLayout3750.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255963"/>
      </p:ext>
    </p:extLst>
  </p:cSld>
  <p:clrMapOvr>
    <a:masterClrMapping/>
  </p:clrMapOvr>
  <p:timing>
    <p:tnLst>
      <p:par>
        <p:cTn id="1" dur="indefinite" restart="never" nodeType="tmRoot"/>
      </p:par>
    </p:tnLst>
  </p:timing>
</p:sldLayout>
</file>

<file path=ppt/slideLayouts/slideLayout3751.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2021/9/21</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591396573"/>
      </p:ext>
    </p:extLst>
  </p:cSld>
  <p:clrMapOvr>
    <a:masterClrMapping/>
  </p:clrMapOvr>
  <p:transition spd="slow" advTm="3000">
    <p:random/>
  </p:transition>
</p:sldLayout>
</file>

<file path=ppt/slideLayouts/slideLayout3752.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501613"/>
      </p:ext>
    </p:extLst>
  </p:cSld>
  <p:clrMapOvr>
    <a:masterClrMapping/>
  </p:clrMapOvr>
</p:sldLayout>
</file>

<file path=ppt/slideLayouts/slideLayout3753.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058151"/>
      </p:ext>
    </p:extLst>
  </p:cSld>
  <p:clrMapOvr>
    <a:masterClrMapping/>
  </p:clrMapOvr>
</p:sldLayout>
</file>

<file path=ppt/slideLayouts/slideLayout3754.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320059"/>
      </p:ext>
    </p:extLst>
  </p:cSld>
  <p:clrMapOvr>
    <a:masterClrMapping/>
  </p:clrMapOvr>
</p:sldLayout>
</file>

<file path=ppt/slideLayouts/slideLayout3755.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211084"/>
      </p:ext>
    </p:extLst>
  </p:cSld>
  <p:clrMapOvr>
    <a:masterClrMapping/>
  </p:clrMapOvr>
</p:sldLayout>
</file>

<file path=ppt/slideLayouts/slideLayout3756.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423341"/>
      </p:ext>
    </p:extLst>
  </p:cSld>
  <p:clrMapOvr>
    <a:masterClrMapping/>
  </p:clrMapOvr>
</p:sldLayout>
</file>

<file path=ppt/slideLayouts/slideLayout3757.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258350"/>
      </p:ext>
    </p:extLst>
  </p:cSld>
  <p:clrMapOvr>
    <a:masterClrMapping/>
  </p:clrMapOvr>
</p:sldLayout>
</file>

<file path=ppt/slideLayouts/slideLayout3758.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685784"/>
      </p:ext>
    </p:extLst>
  </p:cSld>
  <p:clrMapOvr>
    <a:masterClrMapping/>
  </p:clrMapOvr>
</p:sldLayout>
</file>

<file path=ppt/slideLayouts/slideLayout3759.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0794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276996"/>
      </p:ext>
    </p:extLst>
  </p:cSld>
  <p:clrMapOvr>
    <a:masterClrMapping/>
  </p:clrMapOvr>
  <p:timing>
    <p:tnLst>
      <p:par>
        <p:cTn id="1" dur="indefinite" restart="never" nodeType="tmRoot"/>
      </p:par>
    </p:tnLst>
  </p:timing>
</p:sldLayout>
</file>

<file path=ppt/slideLayouts/slideLayout3760.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2021/9/21</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195817948"/>
      </p:ext>
    </p:extLst>
  </p:cSld>
  <p:clrMapOvr>
    <a:masterClrMapping/>
  </p:clrMapOvr>
  <p:transition spd="slow" advTm="3000">
    <p:random/>
  </p:transition>
</p:sldLayout>
</file>

<file path=ppt/slideLayouts/slideLayout3761.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655366"/>
      </p:ext>
    </p:extLst>
  </p:cSld>
  <p:clrMapOvr>
    <a:masterClrMapping/>
  </p:clrMapOvr>
</p:sldLayout>
</file>

<file path=ppt/slideLayouts/slideLayout3762.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256364"/>
      </p:ext>
    </p:extLst>
  </p:cSld>
  <p:clrMapOvr>
    <a:masterClrMapping/>
  </p:clrMapOvr>
</p:sldLayout>
</file>

<file path=ppt/slideLayouts/slideLayout3763.xml><?xml version="1.0" encoding="utf-8"?>
<p:sldLayout xmlns:a="http://schemas.openxmlformats.org/drawingml/2006/main" xmlns:r="http://schemas.openxmlformats.org/officeDocument/2006/relationships" xmlns:p="http://schemas.openxmlformats.org/presentationml/2006/main" userDrawn="1">
  <p:cSld name="1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853715"/>
      </p:ext>
    </p:extLst>
  </p:cSld>
  <p:clrMapOvr>
    <a:masterClrMapping/>
  </p:clrMapOvr>
</p:sldLayout>
</file>

<file path=ppt/slideLayouts/slideLayout3764.xml><?xml version="1.0" encoding="utf-8"?>
<p:sldLayout xmlns:a="http://schemas.openxmlformats.org/drawingml/2006/main" xmlns:r="http://schemas.openxmlformats.org/officeDocument/2006/relationships" xmlns:p="http://schemas.openxmlformats.org/presentationml/2006/main" userDrawn="1">
  <p:cSld name="1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080076"/>
      </p:ext>
    </p:extLst>
  </p:cSld>
  <p:clrMapOvr>
    <a:masterClrMapping/>
  </p:clrMapOvr>
</p:sldLayout>
</file>

<file path=ppt/slideLayouts/slideLayout3765.xml><?xml version="1.0" encoding="utf-8"?>
<p:sldLayout xmlns:a="http://schemas.openxmlformats.org/drawingml/2006/main" xmlns:r="http://schemas.openxmlformats.org/officeDocument/2006/relationships" xmlns:p="http://schemas.openxmlformats.org/presentationml/2006/main" userDrawn="1">
  <p:cSld name="1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101105"/>
      </p:ext>
    </p:extLst>
  </p:cSld>
  <p:clrMapOvr>
    <a:masterClrMapping/>
  </p:clrMapOvr>
</p:sldLayout>
</file>

<file path=ppt/slideLayouts/slideLayout3766.xml><?xml version="1.0" encoding="utf-8"?>
<p:sldLayout xmlns:a="http://schemas.openxmlformats.org/drawingml/2006/main" xmlns:r="http://schemas.openxmlformats.org/officeDocument/2006/relationships" xmlns:p="http://schemas.openxmlformats.org/presentationml/2006/main" userDrawn="1">
  <p:cSld name="1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688552"/>
      </p:ext>
    </p:extLst>
  </p:cSld>
  <p:clrMapOvr>
    <a:masterClrMapping/>
  </p:clrMapOvr>
</p:sldLayout>
</file>

<file path=ppt/slideLayouts/slideLayout3767.xml><?xml version="1.0" encoding="utf-8"?>
<p:sldLayout xmlns:a="http://schemas.openxmlformats.org/drawingml/2006/main" xmlns:r="http://schemas.openxmlformats.org/officeDocument/2006/relationships" xmlns:p="http://schemas.openxmlformats.org/presentationml/2006/main" userDrawn="1">
  <p:cSld name="1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218076"/>
      </p:ext>
    </p:extLst>
  </p:cSld>
  <p:clrMapOvr>
    <a:masterClrMapping/>
  </p:clrMapOvr>
</p:sldLayout>
</file>

<file path=ppt/slideLayouts/slideLayout3768.xml><?xml version="1.0" encoding="utf-8"?>
<p:sldLayout xmlns:a="http://schemas.openxmlformats.org/drawingml/2006/main" xmlns:r="http://schemas.openxmlformats.org/officeDocument/2006/relationships" xmlns:p="http://schemas.openxmlformats.org/presentationml/2006/main" userDrawn="1">
  <p:cSld name="1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654242"/>
      </p:ext>
    </p:extLst>
  </p:cSld>
  <p:clrMapOvr>
    <a:masterClrMapping/>
  </p:clrMapOvr>
</p:sldLayout>
</file>

<file path=ppt/slideLayouts/slideLayout3769.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2021/9/21</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223555023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354108"/>
      </p:ext>
    </p:extLst>
  </p:cSld>
  <p:clrMapOvr>
    <a:masterClrMapping/>
  </p:clrMapOvr>
  <p:timing>
    <p:tnLst>
      <p:par>
        <p:cTn id="1" dur="indefinite" restart="never" nodeType="tmRoot"/>
      </p:par>
    </p:tnLst>
  </p:timing>
</p:sldLayout>
</file>

<file path=ppt/slideLayouts/slideLayout3770.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643497"/>
      </p:ext>
    </p:extLst>
  </p:cSld>
  <p:clrMapOvr>
    <a:masterClrMapping/>
  </p:clrMapOvr>
  <p:transition spd="slow" advClick="0" advTm="4000">
    <p:comb/>
  </p:transition>
</p:sldLayout>
</file>

<file path=ppt/slideLayouts/slideLayout3771.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530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72.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20719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49242"/>
      </p:ext>
    </p:extLst>
  </p:cSld>
  <p:clrMapOvr>
    <a:masterClrMapping/>
  </p:clrMapOvr>
</p:sldLayout>
</file>

<file path=ppt/slideLayouts/slideLayout37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882501"/>
      </p:ext>
    </p:extLst>
  </p:cSld>
  <p:clrMapOvr>
    <a:masterClrMapping/>
  </p:clrMapOvr>
</p:sldLayout>
</file>

<file path=ppt/slideLayouts/slideLayout377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312650"/>
      </p:ext>
    </p:extLst>
  </p:cSld>
  <p:clrMapOvr>
    <a:masterClrMapping/>
  </p:clrMapOvr>
</p:sldLayout>
</file>

<file path=ppt/slideLayouts/slideLayout37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864401"/>
      </p:ext>
    </p:extLst>
  </p:cSld>
  <p:clrMapOvr>
    <a:masterClrMapping/>
  </p:clrMapOvr>
</p:sldLayout>
</file>

<file path=ppt/slideLayouts/slideLayout37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428191"/>
      </p:ext>
    </p:extLst>
  </p:cSld>
  <p:clrMapOvr>
    <a:masterClrMapping/>
  </p:clrMapOvr>
</p:sldLayout>
</file>

<file path=ppt/slideLayouts/slideLayout37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220483"/>
      </p:ext>
    </p:extLst>
  </p:cSld>
  <p:clrMapOvr>
    <a:masterClrMapping/>
  </p:clrMapOvr>
</p:sldLayout>
</file>

<file path=ppt/slideLayouts/slideLayout377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25598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273068"/>
      </p:ext>
    </p:extLst>
  </p:cSld>
  <p:clrMapOvr>
    <a:masterClrMapping/>
  </p:clrMapOvr>
  <p:timing>
    <p:tnLst>
      <p:par>
        <p:cTn id="1" dur="indefinite" restart="never" nodeType="tmRoot"/>
      </p:par>
    </p:tnLst>
  </p:timing>
</p:sldLayout>
</file>

<file path=ppt/slideLayouts/slideLayout378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99114"/>
      </p:ext>
    </p:extLst>
  </p:cSld>
  <p:clrMapOvr>
    <a:masterClrMapping/>
  </p:clrMapOvr>
</p:sldLayout>
</file>

<file path=ppt/slideLayouts/slideLayout37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266991"/>
      </p:ext>
    </p:extLst>
  </p:cSld>
  <p:clrMapOvr>
    <a:masterClrMapping/>
  </p:clrMapOvr>
</p:sldLayout>
</file>

<file path=ppt/slideLayouts/slideLayout378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088454"/>
      </p:ext>
    </p:extLst>
  </p:cSld>
  <p:clrMapOvr>
    <a:masterClrMapping/>
  </p:clrMapOvr>
</p:sldLayout>
</file>

<file path=ppt/slideLayouts/slideLayout378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217162"/>
      </p:ext>
    </p:extLst>
  </p:cSld>
  <p:clrMapOvr>
    <a:masterClrMapping/>
  </p:clrMapOvr>
</p:sldLayout>
</file>

<file path=ppt/slideLayouts/slideLayout378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05284"/>
      </p:ext>
    </p:extLst>
  </p:cSld>
  <p:clrMapOvr>
    <a:masterClrMapping/>
  </p:clrMapOvr>
</p:sldLayout>
</file>

<file path=ppt/slideLayouts/slideLayout378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777744"/>
      </p:ext>
    </p:extLst>
  </p:cSld>
  <p:clrMapOvr>
    <a:masterClrMapping/>
  </p:clrMapOvr>
</p:sldLayout>
</file>

<file path=ppt/slideLayouts/slideLayout378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367138"/>
      </p:ext>
    </p:extLst>
  </p:cSld>
  <p:clrMapOvr>
    <a:masterClrMapping/>
  </p:clrMapOvr>
</p:sldLayout>
</file>

<file path=ppt/slideLayouts/slideLayout378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142696"/>
      </p:ext>
    </p:extLst>
  </p:cSld>
  <p:clrMapOvr>
    <a:masterClrMapping/>
  </p:clrMapOvr>
</p:sldLayout>
</file>

<file path=ppt/slideLayouts/slideLayout378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302106"/>
      </p:ext>
    </p:extLst>
  </p:cSld>
  <p:clrMapOvr>
    <a:masterClrMapping/>
  </p:clrMapOvr>
</p:sldLayout>
</file>

<file path=ppt/slideLayouts/slideLayout378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35610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700656"/>
      </p:ext>
    </p:extLst>
  </p:cSld>
  <p:clrMapOvr>
    <a:masterClrMapping/>
  </p:clrMapOvr>
  <p:timing>
    <p:tnLst>
      <p:par>
        <p:cTn id="1" dur="indefinite" restart="never" nodeType="tmRoot"/>
      </p:par>
    </p:tnLst>
  </p:timing>
</p:sldLayout>
</file>

<file path=ppt/slideLayouts/slideLayout379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221494"/>
      </p:ext>
    </p:extLst>
  </p:cSld>
  <p:clrMapOvr>
    <a:masterClrMapping/>
  </p:clrMapOvr>
</p:sldLayout>
</file>

<file path=ppt/slideLayouts/slideLayout379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598219"/>
      </p:ext>
    </p:extLst>
  </p:cSld>
  <p:clrMapOvr>
    <a:masterClrMapping/>
  </p:clrMapOvr>
</p:sldLayout>
</file>

<file path=ppt/slideLayouts/slideLayout379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977066"/>
      </p:ext>
    </p:extLst>
  </p:cSld>
  <p:clrMapOvr>
    <a:masterClrMapping/>
  </p:clrMapOvr>
</p:sldLayout>
</file>

<file path=ppt/slideLayouts/slideLayout379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43949"/>
      </p:ext>
    </p:extLst>
  </p:cSld>
  <p:clrMapOvr>
    <a:masterClrMapping/>
  </p:clrMapOvr>
</p:sldLayout>
</file>

<file path=ppt/slideLayouts/slideLayout379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5E77F65-21F1-460B-B951-F1D7AD3E1E0A}" type="datetimeFigureOut">
              <a:rPr lang="en-US"/>
              <a:pPr>
                <a:defRPr/>
              </a:pPr>
              <a:t>9/21/2021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18E8A96-A3C3-42B8-B668-DE612E0D72A4}" type="slidenum">
              <a:rPr lang="en-US"/>
              <a:pPr>
                <a:defRPr/>
              </a:pPr>
              <a:t>‹#›</a:t>
            </a:fld>
            <a:endParaRPr lang="en-US"/>
          </a:p>
        </p:txBody>
      </p:sp>
    </p:spTree>
    <p:extLst>
      <p:ext uri="{BB962C8B-B14F-4D97-AF65-F5344CB8AC3E}">
        <p14:creationId xmlns:p14="http://schemas.microsoft.com/office/powerpoint/2010/main" val="1229228438"/>
      </p:ext>
    </p:extLst>
  </p:cSld>
  <p:clrMapOvr>
    <a:masterClrMapping/>
  </p:clrMapOvr>
</p:sldLayout>
</file>

<file path=ppt/slideLayouts/slideLayout379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065867"/>
      </p:ext>
    </p:extLst>
  </p:cSld>
  <p:clrMapOvr>
    <a:masterClrMapping/>
  </p:clrMapOvr>
</p:sldLayout>
</file>

<file path=ppt/slideLayouts/slideLayout379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83320941"/>
      </p:ext>
    </p:extLst>
  </p:cSld>
  <p:clrMapOvr>
    <a:masterClrMapping/>
  </p:clrMapOvr>
</p:sldLayout>
</file>

<file path=ppt/slideLayouts/slideLayout379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62148937"/>
      </p:ext>
    </p:extLst>
  </p:cSld>
  <p:clrMapOvr>
    <a:masterClrMapping/>
  </p:clrMapOvr>
</p:sldLayout>
</file>

<file path=ppt/slideLayouts/slideLayout379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98558631"/>
      </p:ext>
    </p:extLst>
  </p:cSld>
  <p:clrMapOvr>
    <a:masterClrMapping/>
  </p:clrMapOvr>
</p:sldLayout>
</file>

<file path=ppt/slideLayouts/slideLayout379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55303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9441129"/>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716988"/>
      </p:ext>
    </p:extLst>
  </p:cSld>
  <p:clrMapOvr>
    <a:masterClrMapping/>
  </p:clrMapOvr>
  <p:timing>
    <p:tnLst>
      <p:par>
        <p:cTn id="1" dur="indefinite" restart="never" nodeType="tmRoot"/>
      </p:par>
    </p:tnLst>
  </p:timing>
</p:sldLayout>
</file>

<file path=ppt/slideLayouts/slideLayout380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84461641"/>
      </p:ext>
    </p:extLst>
  </p:cSld>
  <p:clrMapOvr>
    <a:masterClrMapping/>
  </p:clrMapOvr>
</p:sldLayout>
</file>

<file path=ppt/slideLayouts/slideLayout380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72569054"/>
      </p:ext>
    </p:extLst>
  </p:cSld>
  <p:clrMapOvr>
    <a:masterClrMapping/>
  </p:clrMapOvr>
</p:sldLayout>
</file>

<file path=ppt/slideLayouts/slideLayout380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69CBDF2-41C6-4C82-8984-8AF26EDCD22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8A81283-BC67-4599-9992-973EEFA58A1C}" type="slidenum">
              <a:rPr lang="zh-CN" altLang="en-US"/>
              <a:pPr>
                <a:defRPr/>
              </a:pPr>
              <a:t>‹#›</a:t>
            </a:fld>
            <a:endParaRPr lang="zh-CN" altLang="en-US"/>
          </a:p>
        </p:txBody>
      </p:sp>
    </p:spTree>
    <p:extLst>
      <p:ext uri="{BB962C8B-B14F-4D97-AF65-F5344CB8AC3E}">
        <p14:creationId xmlns:p14="http://schemas.microsoft.com/office/powerpoint/2010/main" val="243774698"/>
      </p:ext>
    </p:extLst>
  </p:cSld>
  <p:clrMapOvr>
    <a:masterClrMapping/>
  </p:clrMapOvr>
</p:sldLayout>
</file>

<file path=ppt/slideLayouts/slideLayout380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420205"/>
      </p:ext>
    </p:extLst>
  </p:cSld>
  <p:clrMapOvr>
    <a:masterClrMapping/>
  </p:clrMapOvr>
</p:sldLayout>
</file>

<file path=ppt/slideLayouts/slideLayout3804.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D650AA-66F1-46D4-86D0-5EF104C60BF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D0AA33C-16C2-4476-BCBD-A829EF55C900}" type="slidenum">
              <a:rPr lang="zh-CN" altLang="en-US"/>
              <a:pPr>
                <a:defRPr/>
              </a:pPr>
              <a:t>‹#›</a:t>
            </a:fld>
            <a:endParaRPr lang="zh-CN" altLang="en-US"/>
          </a:p>
        </p:txBody>
      </p:sp>
    </p:spTree>
    <p:extLst>
      <p:ext uri="{BB962C8B-B14F-4D97-AF65-F5344CB8AC3E}">
        <p14:creationId xmlns:p14="http://schemas.microsoft.com/office/powerpoint/2010/main" val="2345374628"/>
      </p:ext>
    </p:extLst>
  </p:cSld>
  <p:clrMapOvr>
    <a:masterClrMapping/>
  </p:clrMapOvr>
</p:sldLayout>
</file>

<file path=ppt/slideLayouts/slideLayout380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273889"/>
      </p:ext>
    </p:extLst>
  </p:cSld>
  <p:clrMapOvr>
    <a:masterClrMapping/>
  </p:clrMapOvr>
</p:sldLayout>
</file>

<file path=ppt/slideLayouts/slideLayout380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8F6841-17CC-4E64-BC9E-7A5368249AB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A22265-2D72-468A-871E-01B174750759}" type="slidenum">
              <a:rPr lang="zh-CN" altLang="en-US"/>
              <a:pPr>
                <a:defRPr/>
              </a:pPr>
              <a:t>‹#›</a:t>
            </a:fld>
            <a:endParaRPr lang="zh-CN" altLang="en-US"/>
          </a:p>
        </p:txBody>
      </p:sp>
    </p:spTree>
    <p:extLst>
      <p:ext uri="{BB962C8B-B14F-4D97-AF65-F5344CB8AC3E}">
        <p14:creationId xmlns:p14="http://schemas.microsoft.com/office/powerpoint/2010/main" val="1727767046"/>
      </p:ext>
    </p:extLst>
  </p:cSld>
  <p:clrMapOvr>
    <a:masterClrMapping/>
  </p:clrMapOvr>
</p:sldLayout>
</file>

<file path=ppt/slideLayouts/slideLayout3807.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485456"/>
      </p:ext>
    </p:extLst>
  </p:cSld>
  <p:clrMapOvr>
    <a:masterClrMapping/>
  </p:clrMapOvr>
</p:sldLayout>
</file>

<file path=ppt/slideLayouts/slideLayout3808.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6246BA4-B814-491E-A36D-74A40F548CB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92EF894-80E9-418C-B88D-424E6DA37ABD}" type="slidenum">
              <a:rPr lang="zh-CN" altLang="en-US"/>
              <a:pPr>
                <a:defRPr/>
              </a:pPr>
              <a:t>‹#›</a:t>
            </a:fld>
            <a:endParaRPr lang="zh-CN" altLang="en-US"/>
          </a:p>
        </p:txBody>
      </p:sp>
    </p:spTree>
    <p:extLst>
      <p:ext uri="{BB962C8B-B14F-4D97-AF65-F5344CB8AC3E}">
        <p14:creationId xmlns:p14="http://schemas.microsoft.com/office/powerpoint/2010/main" val="186504316"/>
      </p:ext>
    </p:extLst>
  </p:cSld>
  <p:clrMapOvr>
    <a:masterClrMapping/>
  </p:clrMapOvr>
</p:sldLayout>
</file>

<file path=ppt/slideLayouts/slideLayout3809.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0583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033925"/>
      </p:ext>
    </p:extLst>
  </p:cSld>
  <p:clrMapOvr>
    <a:masterClrMapping/>
  </p:clrMapOvr>
  <p:timing>
    <p:tnLst>
      <p:par>
        <p:cTn id="1" dur="indefinite" restart="never" nodeType="tmRoot"/>
      </p:par>
    </p:tnLst>
  </p:timing>
</p:sldLayout>
</file>

<file path=ppt/slideLayouts/slideLayout3810.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0B0F24-75BB-4F7F-BB2C-BECB04FAD60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7C46BD1-3519-4109-8DDA-24ADF1731742}" type="slidenum">
              <a:rPr lang="zh-CN" altLang="en-US"/>
              <a:pPr>
                <a:defRPr/>
              </a:pPr>
              <a:t>‹#›</a:t>
            </a:fld>
            <a:endParaRPr lang="zh-CN" altLang="en-US"/>
          </a:p>
        </p:txBody>
      </p:sp>
    </p:spTree>
    <p:extLst>
      <p:ext uri="{BB962C8B-B14F-4D97-AF65-F5344CB8AC3E}">
        <p14:creationId xmlns:p14="http://schemas.microsoft.com/office/powerpoint/2010/main" val="1873507806"/>
      </p:ext>
    </p:extLst>
  </p:cSld>
  <p:clrMapOvr>
    <a:masterClrMapping/>
  </p:clrMapOvr>
</p:sldLayout>
</file>

<file path=ppt/slideLayouts/slideLayout3811.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133628"/>
      </p:ext>
    </p:extLst>
  </p:cSld>
  <p:clrMapOvr>
    <a:masterClrMapping/>
  </p:clrMapOvr>
</p:sldLayout>
</file>

<file path=ppt/slideLayouts/slideLayout3812.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093624"/>
      </p:ext>
    </p:extLst>
  </p:cSld>
  <p:clrMapOvr>
    <a:masterClrMapping/>
  </p:clrMapOvr>
</p:sldLayout>
</file>

<file path=ppt/slideLayouts/slideLayout38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98908540"/>
      </p:ext>
    </p:extLst>
  </p:cSld>
  <p:clrMapOvr>
    <a:masterClrMapping/>
  </p:clrMapOvr>
</p:sldLayout>
</file>

<file path=ppt/slideLayouts/slideLayout38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9677097"/>
      </p:ext>
    </p:extLst>
  </p:cSld>
  <p:clrMapOvr>
    <a:masterClrMapping/>
  </p:clrMapOvr>
</p:sldLayout>
</file>

<file path=ppt/slideLayouts/slideLayout38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9628602"/>
      </p:ext>
    </p:extLst>
  </p:cSld>
  <p:clrMapOvr>
    <a:masterClrMapping/>
  </p:clrMapOvr>
</p:sldLayout>
</file>

<file path=ppt/slideLayouts/slideLayout38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01079450"/>
      </p:ext>
    </p:extLst>
  </p:cSld>
  <p:clrMapOvr>
    <a:masterClrMapping/>
  </p:clrMapOvr>
</p:sldLayout>
</file>

<file path=ppt/slideLayouts/slideLayout38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07639279"/>
      </p:ext>
    </p:extLst>
  </p:cSld>
  <p:clrMapOvr>
    <a:masterClrMapping/>
  </p:clrMapOvr>
</p:sldLayout>
</file>

<file path=ppt/slideLayouts/slideLayout38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9094779"/>
      </p:ext>
    </p:extLst>
  </p:cSld>
  <p:clrMapOvr>
    <a:masterClrMapping/>
  </p:clrMapOvr>
</p:sldLayout>
</file>

<file path=ppt/slideLayouts/slideLayout3819.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B076DE-BEFB-403C-8BC8-E59708BF263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DE1791-3970-4BDD-934A-605137EDD970}" type="slidenum">
              <a:rPr lang="zh-CN" altLang="en-US"/>
              <a:pPr>
                <a:defRPr/>
              </a:pPr>
              <a:t>‹#›</a:t>
            </a:fld>
            <a:endParaRPr lang="zh-CN" altLang="en-US"/>
          </a:p>
        </p:txBody>
      </p:sp>
    </p:spTree>
    <p:extLst>
      <p:ext uri="{BB962C8B-B14F-4D97-AF65-F5344CB8AC3E}">
        <p14:creationId xmlns:p14="http://schemas.microsoft.com/office/powerpoint/2010/main" val="353087513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986639"/>
      </p:ext>
    </p:extLst>
  </p:cSld>
  <p:clrMapOvr>
    <a:masterClrMapping/>
  </p:clrMapOvr>
  <p:timing>
    <p:tnLst>
      <p:par>
        <p:cTn id="1" dur="indefinite" restart="never" nodeType="tmRoot"/>
      </p:par>
    </p:tnLst>
  </p:timing>
</p:sldLayout>
</file>

<file path=ppt/slideLayouts/slideLayout3820.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87586"/>
      </p:ext>
    </p:extLst>
  </p:cSld>
  <p:clrMapOvr>
    <a:masterClrMapping/>
  </p:clrMapOvr>
</p:sldLayout>
</file>

<file path=ppt/slideLayouts/slideLayout3821.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FACDF7-A53D-4FBD-B7EB-785D07BC109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4C48273-DFC3-49F9-BB3C-47E7FC7A3440}" type="slidenum">
              <a:rPr lang="zh-CN" altLang="en-US"/>
              <a:pPr>
                <a:defRPr/>
              </a:pPr>
              <a:t>‹#›</a:t>
            </a:fld>
            <a:endParaRPr lang="zh-CN" altLang="en-US"/>
          </a:p>
        </p:txBody>
      </p:sp>
    </p:spTree>
    <p:extLst>
      <p:ext uri="{BB962C8B-B14F-4D97-AF65-F5344CB8AC3E}">
        <p14:creationId xmlns:p14="http://schemas.microsoft.com/office/powerpoint/2010/main" val="3993958067"/>
      </p:ext>
    </p:extLst>
  </p:cSld>
  <p:clrMapOvr>
    <a:masterClrMapping/>
  </p:clrMapOvr>
</p:sldLayout>
</file>

<file path=ppt/slideLayouts/slideLayout3822.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202499"/>
      </p:ext>
    </p:extLst>
  </p:cSld>
  <p:clrMapOvr>
    <a:masterClrMapping/>
  </p:clrMapOvr>
</p:sldLayout>
</file>

<file path=ppt/slideLayouts/slideLayout382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2686249-80AD-4176-872F-EBDBEDB6058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87D949-2290-4583-8BAF-A1ECB882C6CB}" type="slidenum">
              <a:rPr lang="zh-CN" altLang="en-US"/>
              <a:pPr>
                <a:defRPr/>
              </a:pPr>
              <a:t>‹#›</a:t>
            </a:fld>
            <a:endParaRPr lang="zh-CN" altLang="en-US"/>
          </a:p>
        </p:txBody>
      </p:sp>
    </p:spTree>
    <p:extLst>
      <p:ext uri="{BB962C8B-B14F-4D97-AF65-F5344CB8AC3E}">
        <p14:creationId xmlns:p14="http://schemas.microsoft.com/office/powerpoint/2010/main" val="3829378299"/>
      </p:ext>
    </p:extLst>
  </p:cSld>
  <p:clrMapOvr>
    <a:masterClrMapping/>
  </p:clrMapOvr>
</p:sldLayout>
</file>

<file path=ppt/slideLayouts/slideLayout3824.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194614"/>
      </p:ext>
    </p:extLst>
  </p:cSld>
  <p:clrMapOvr>
    <a:masterClrMapping/>
  </p:clrMapOvr>
</p:sldLayout>
</file>

<file path=ppt/slideLayouts/slideLayout3825.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E7A9823-3CD2-452B-BE91-6F04F7098DE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8823610-358F-41C4-A473-82D40FB59BFC}" type="slidenum">
              <a:rPr lang="zh-CN" altLang="en-US"/>
              <a:pPr>
                <a:defRPr/>
              </a:pPr>
              <a:t>‹#›</a:t>
            </a:fld>
            <a:endParaRPr lang="zh-CN" altLang="en-US"/>
          </a:p>
        </p:txBody>
      </p:sp>
    </p:spTree>
    <p:extLst>
      <p:ext uri="{BB962C8B-B14F-4D97-AF65-F5344CB8AC3E}">
        <p14:creationId xmlns:p14="http://schemas.microsoft.com/office/powerpoint/2010/main" val="508065515"/>
      </p:ext>
    </p:extLst>
  </p:cSld>
  <p:clrMapOvr>
    <a:masterClrMapping/>
  </p:clrMapOvr>
</p:sldLayout>
</file>

<file path=ppt/slideLayouts/slideLayout3826.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973844"/>
      </p:ext>
    </p:extLst>
  </p:cSld>
  <p:clrMapOvr>
    <a:masterClrMapping/>
  </p:clrMapOvr>
</p:sldLayout>
</file>

<file path=ppt/slideLayouts/slideLayout3827.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070A5B9-4E99-4FBC-8076-50575240A7A0}"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792F4DE-4FA9-4D23-8859-69096A4A15EB}" type="slidenum">
              <a:rPr lang="zh-CN" altLang="en-US"/>
              <a:pPr>
                <a:defRPr/>
              </a:pPr>
              <a:t>‹#›</a:t>
            </a:fld>
            <a:endParaRPr lang="zh-CN" altLang="en-US"/>
          </a:p>
        </p:txBody>
      </p:sp>
    </p:spTree>
    <p:extLst>
      <p:ext uri="{BB962C8B-B14F-4D97-AF65-F5344CB8AC3E}">
        <p14:creationId xmlns:p14="http://schemas.microsoft.com/office/powerpoint/2010/main" val="3258280282"/>
      </p:ext>
    </p:extLst>
  </p:cSld>
  <p:clrMapOvr>
    <a:masterClrMapping/>
  </p:clrMapOvr>
</p:sldLayout>
</file>

<file path=ppt/slideLayouts/slideLayout3828.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98763"/>
      </p:ext>
    </p:extLst>
  </p:cSld>
  <p:clrMapOvr>
    <a:masterClrMapping/>
  </p:clrMapOvr>
</p:sldLayout>
</file>

<file path=ppt/slideLayouts/slideLayout382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37C3959-1ECE-4703-A0FE-239B7EB2BBF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C71A77E-A107-47A4-92DA-BBEFC593D029}" type="slidenum">
              <a:rPr lang="zh-CN" altLang="en-US"/>
              <a:pPr>
                <a:defRPr/>
              </a:pPr>
              <a:t>‹#›</a:t>
            </a:fld>
            <a:endParaRPr lang="zh-CN" altLang="en-US"/>
          </a:p>
        </p:txBody>
      </p:sp>
    </p:spTree>
    <p:extLst>
      <p:ext uri="{BB962C8B-B14F-4D97-AF65-F5344CB8AC3E}">
        <p14:creationId xmlns:p14="http://schemas.microsoft.com/office/powerpoint/2010/main" val="236707112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271432"/>
      </p:ext>
    </p:extLst>
  </p:cSld>
  <p:clrMapOvr>
    <a:masterClrMapping/>
  </p:clrMapOvr>
  <p:timing>
    <p:tnLst>
      <p:par>
        <p:cTn id="1" dur="indefinite" restart="never" nodeType="tmRoot"/>
      </p:par>
    </p:tnLst>
  </p:timing>
</p:sldLayout>
</file>

<file path=ppt/slideLayouts/slideLayout383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2AF1D187-1072-49E7-B76B-A3C193A2C5C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5ECEB462-618E-4515-9C8F-2B2259469454}" type="slidenum">
              <a:rPr lang="zh-CN" altLang="en-US"/>
              <a:pPr>
                <a:defRPr/>
              </a:pPr>
              <a:t>‹#›</a:t>
            </a:fld>
            <a:endParaRPr lang="zh-CN" altLang="en-US"/>
          </a:p>
        </p:txBody>
      </p:sp>
    </p:spTree>
    <p:extLst>
      <p:ext uri="{BB962C8B-B14F-4D97-AF65-F5344CB8AC3E}">
        <p14:creationId xmlns:p14="http://schemas.microsoft.com/office/powerpoint/2010/main" val="1097895468"/>
      </p:ext>
    </p:extLst>
  </p:cSld>
  <p:clrMapOvr>
    <a:masterClrMapping/>
  </p:clrMapOvr>
</p:sldLayout>
</file>

<file path=ppt/slideLayouts/slideLayout38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26680"/>
      </p:ext>
    </p:extLst>
  </p:cSld>
  <p:clrMapOvr>
    <a:masterClrMapping/>
  </p:clrMapOvr>
</p:sldLayout>
</file>

<file path=ppt/slideLayouts/slideLayout38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6949127"/>
      </p:ext>
    </p:extLst>
  </p:cSld>
  <p:clrMapOvr>
    <a:masterClrMapping/>
  </p:clrMapOvr>
</p:sldLayout>
</file>

<file path=ppt/slideLayouts/slideLayout38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152798"/>
      </p:ext>
    </p:extLst>
  </p:cSld>
  <p:clrMapOvr>
    <a:masterClrMapping/>
  </p:clrMapOvr>
</p:sldLayout>
</file>

<file path=ppt/slideLayouts/slideLayout383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D20CEFC-342D-460F-A896-4583134403B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A67F6DB-9823-4240-98B1-ACA77BE84F20}" type="slidenum">
              <a:rPr lang="zh-CN" altLang="en-US"/>
              <a:pPr>
                <a:defRPr/>
              </a:pPr>
              <a:t>‹#›</a:t>
            </a:fld>
            <a:endParaRPr lang="zh-CN" altLang="en-US"/>
          </a:p>
        </p:txBody>
      </p:sp>
    </p:spTree>
    <p:extLst>
      <p:ext uri="{BB962C8B-B14F-4D97-AF65-F5344CB8AC3E}">
        <p14:creationId xmlns:p14="http://schemas.microsoft.com/office/powerpoint/2010/main" val="807948782"/>
      </p:ext>
    </p:extLst>
  </p:cSld>
  <p:clrMapOvr>
    <a:masterClrMapping/>
  </p:clrMapOvr>
</p:sldLayout>
</file>

<file path=ppt/slideLayouts/slideLayout383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730F226-4509-41D7-B05E-7E6AF9B6E3C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EDC477F-F0C8-4A8C-B781-621050306FFB}" type="slidenum">
              <a:rPr lang="zh-CN" altLang="en-US"/>
              <a:pPr>
                <a:defRPr/>
              </a:pPr>
              <a:t>‹#›</a:t>
            </a:fld>
            <a:endParaRPr lang="zh-CN" altLang="en-US"/>
          </a:p>
        </p:txBody>
      </p:sp>
    </p:spTree>
    <p:extLst>
      <p:ext uri="{BB962C8B-B14F-4D97-AF65-F5344CB8AC3E}">
        <p14:creationId xmlns:p14="http://schemas.microsoft.com/office/powerpoint/2010/main" val="1748706033"/>
      </p:ext>
    </p:extLst>
  </p:cSld>
  <p:clrMapOvr>
    <a:masterClrMapping/>
  </p:clrMapOvr>
</p:sldLayout>
</file>

<file path=ppt/slideLayouts/slideLayout38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716468"/>
      </p:ext>
    </p:extLst>
  </p:cSld>
  <p:clrMapOvr>
    <a:masterClrMapping/>
  </p:clrMapOvr>
  <p:transition spd="slow" advClick="0" advTm="0">
    <p:random/>
  </p:transition>
</p:sldLayout>
</file>

<file path=ppt/slideLayouts/slideLayout383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98DD85E-918D-460B-893B-2121B4192AB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EBA3E7-9BD7-4893-8703-0E501FA64299}" type="slidenum">
              <a:rPr lang="zh-CN" altLang="en-US"/>
              <a:pPr>
                <a:defRPr/>
              </a:pPr>
              <a:t>‹#›</a:t>
            </a:fld>
            <a:endParaRPr lang="zh-CN" altLang="en-US"/>
          </a:p>
        </p:txBody>
      </p:sp>
    </p:spTree>
    <p:extLst>
      <p:ext uri="{BB962C8B-B14F-4D97-AF65-F5344CB8AC3E}">
        <p14:creationId xmlns:p14="http://schemas.microsoft.com/office/powerpoint/2010/main" val="2960399825"/>
      </p:ext>
    </p:extLst>
  </p:cSld>
  <p:clrMapOvr>
    <a:masterClrMapping/>
  </p:clrMapOvr>
</p:sldLayout>
</file>

<file path=ppt/slideLayouts/slideLayout383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663" y="6042025"/>
            <a:ext cx="9112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a:xfrm>
            <a:off x="677863" y="6042025"/>
            <a:ext cx="62960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a:xfrm>
            <a:off x="8591550" y="6042025"/>
            <a:ext cx="681038"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fld id="{AA50D2E3-853B-4591-8A6C-8B98987A844A}" type="slidenum">
              <a:rPr lang="en-US" altLang="en-US"/>
              <a:pPr>
                <a:defRPr/>
              </a:pPr>
              <a:t>‹#›</a:t>
            </a:fld>
            <a:endParaRPr lang="en-US" altLang="en-US"/>
          </a:p>
        </p:txBody>
      </p:sp>
    </p:spTree>
    <p:extLst>
      <p:ext uri="{BB962C8B-B14F-4D97-AF65-F5344CB8AC3E}">
        <p14:creationId xmlns:p14="http://schemas.microsoft.com/office/powerpoint/2010/main" val="387863477"/>
      </p:ext>
    </p:extLst>
  </p:cSld>
  <p:clrMapOvr>
    <a:masterClrMapping/>
  </p:clrMapOvr>
</p:sldLayout>
</file>

<file path=ppt/slideLayouts/slideLayout383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69740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560423"/>
      </p:ext>
    </p:extLst>
  </p:cSld>
  <p:clrMapOvr>
    <a:masterClrMapping/>
  </p:clrMapOvr>
  <p:timing>
    <p:tnLst>
      <p:par>
        <p:cTn id="1" dur="indefinite" restart="never" nodeType="tmRoot"/>
      </p:par>
    </p:tnLst>
  </p:timing>
</p:sldLayout>
</file>

<file path=ppt/slideLayouts/slideLayout384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047508"/>
      </p:ext>
    </p:extLst>
  </p:cSld>
  <p:clrMapOvr>
    <a:masterClrMapping/>
  </p:clrMapOvr>
</p:sldLayout>
</file>

<file path=ppt/slideLayouts/slideLayout384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500927"/>
      </p:ext>
    </p:extLst>
  </p:cSld>
  <p:clrMapOvr>
    <a:masterClrMapping/>
  </p:clrMapOvr>
</p:sldLayout>
</file>

<file path=ppt/slideLayouts/slideLayout384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098194"/>
      </p:ext>
    </p:extLst>
  </p:cSld>
  <p:clrMapOvr>
    <a:masterClrMapping/>
  </p:clrMapOvr>
</p:sldLayout>
</file>

<file path=ppt/slideLayouts/slideLayout384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065267"/>
      </p:ext>
    </p:extLst>
  </p:cSld>
  <p:clrMapOvr>
    <a:masterClrMapping/>
  </p:clrMapOvr>
</p:sldLayout>
</file>

<file path=ppt/slideLayouts/slideLayout384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029854"/>
      </p:ext>
    </p:extLst>
  </p:cSld>
  <p:clrMapOvr>
    <a:masterClrMapping/>
  </p:clrMapOvr>
</p:sldLayout>
</file>

<file path=ppt/slideLayouts/slideLayout384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D43553F-5AD3-4BCA-8491-30EB1C8F4F85}"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E5602681-D131-47FC-AD0E-D6C1CD56D70F}" type="slidenum">
              <a:rPr lang="zh-CN" altLang="en-US"/>
              <a:pPr>
                <a:defRPr/>
              </a:pPr>
              <a:t>‹#›</a:t>
            </a:fld>
            <a:endParaRPr lang="zh-CN" altLang="en-US"/>
          </a:p>
        </p:txBody>
      </p:sp>
    </p:spTree>
    <p:extLst>
      <p:ext uri="{BB962C8B-B14F-4D97-AF65-F5344CB8AC3E}">
        <p14:creationId xmlns:p14="http://schemas.microsoft.com/office/powerpoint/2010/main" val="1260185537"/>
      </p:ext>
    </p:extLst>
  </p:cSld>
  <p:clrMapOvr>
    <a:masterClrMapping/>
  </p:clrMapOvr>
</p:sldLayout>
</file>

<file path=ppt/slideLayouts/slideLayout384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8B5D04B-661F-4970-9217-5ADDC144F2D6}"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D95727F-C59A-4424-B4E6-1F82DF3796A0}" type="slidenum">
              <a:rPr lang="zh-CN" altLang="en-US"/>
              <a:pPr>
                <a:defRPr/>
              </a:pPr>
              <a:t>‹#›</a:t>
            </a:fld>
            <a:endParaRPr lang="zh-CN" altLang="en-US"/>
          </a:p>
        </p:txBody>
      </p:sp>
    </p:spTree>
    <p:extLst>
      <p:ext uri="{BB962C8B-B14F-4D97-AF65-F5344CB8AC3E}">
        <p14:creationId xmlns:p14="http://schemas.microsoft.com/office/powerpoint/2010/main" val="3950758538"/>
      </p:ext>
    </p:extLst>
  </p:cSld>
  <p:clrMapOvr>
    <a:masterClrMapping/>
  </p:clrMapOvr>
</p:sldLayout>
</file>

<file path=ppt/slideLayouts/slideLayout384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045562"/>
      </p:ext>
    </p:extLst>
  </p:cSld>
  <p:clrMapOvr>
    <a:masterClrMapping/>
  </p:clrMapOvr>
</p:sldLayout>
</file>

<file path=ppt/slideLayouts/slideLayout384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908751"/>
      </p:ext>
    </p:extLst>
  </p:cSld>
  <p:clrMapOvr>
    <a:masterClrMapping/>
  </p:clrMapOvr>
</p:sldLayout>
</file>

<file path=ppt/slideLayouts/slideLayout384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73279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587292"/>
      </p:ext>
    </p:extLst>
  </p:cSld>
  <p:clrMapOvr>
    <a:masterClrMapping/>
  </p:clrMapOvr>
  <p:timing>
    <p:tnLst>
      <p:par>
        <p:cTn id="1" dur="indefinite" restart="never" nodeType="tmRoot"/>
      </p:par>
    </p:tnLst>
  </p:timing>
</p:sldLayout>
</file>

<file path=ppt/slideLayouts/slideLayout385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286757"/>
      </p:ext>
    </p:extLst>
  </p:cSld>
  <p:clrMapOvr>
    <a:masterClrMapping/>
  </p:clrMapOvr>
</p:sldLayout>
</file>

<file path=ppt/slideLayouts/slideLayout385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534218"/>
      </p:ext>
    </p:extLst>
  </p:cSld>
  <p:clrMapOvr>
    <a:masterClrMapping/>
  </p:clrMapOvr>
</p:sldLayout>
</file>

<file path=ppt/slideLayouts/slideLayout385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56512"/>
      </p:ext>
    </p:extLst>
  </p:cSld>
  <p:clrMapOvr>
    <a:masterClrMapping/>
  </p:clrMapOvr>
</p:sldLayout>
</file>

<file path=ppt/slideLayouts/slideLayout385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7527"/>
      </p:ext>
    </p:extLst>
  </p:cSld>
  <p:clrMapOvr>
    <a:masterClrMapping/>
  </p:clrMapOvr>
</p:sldLayout>
</file>

<file path=ppt/slideLayouts/slideLayout385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045877"/>
      </p:ext>
    </p:extLst>
  </p:cSld>
  <p:clrMapOvr>
    <a:masterClrMapping/>
  </p:clrMapOvr>
</p:sldLayout>
</file>

<file path=ppt/slideLayouts/slideLayout385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295643"/>
      </p:ext>
    </p:extLst>
  </p:cSld>
  <p:clrMapOvr>
    <a:masterClrMapping/>
  </p:clrMapOvr>
</p:sldLayout>
</file>

<file path=ppt/slideLayouts/slideLayout385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037522"/>
      </p:ext>
    </p:extLst>
  </p:cSld>
  <p:clrMapOvr>
    <a:masterClrMapping/>
  </p:clrMapOvr>
</p:sldLayout>
</file>

<file path=ppt/slideLayouts/slideLayout385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136059"/>
      </p:ext>
    </p:extLst>
  </p:cSld>
  <p:clrMapOvr>
    <a:masterClrMapping/>
  </p:clrMapOvr>
</p:sldLayout>
</file>

<file path=ppt/slideLayouts/slideLayout385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217106"/>
      </p:ext>
    </p:extLst>
  </p:cSld>
  <p:clrMapOvr>
    <a:masterClrMapping/>
  </p:clrMapOvr>
</p:sldLayout>
</file>

<file path=ppt/slideLayouts/slideLayout385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00137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362099"/>
      </p:ext>
    </p:extLst>
  </p:cSld>
  <p:clrMapOvr>
    <a:masterClrMapping/>
  </p:clrMapOvr>
  <p:timing>
    <p:tnLst>
      <p:par>
        <p:cTn id="1" dur="indefinite" restart="never" nodeType="tmRoot"/>
      </p:par>
    </p:tnLst>
  </p:timing>
</p:sldLayout>
</file>

<file path=ppt/slideLayouts/slideLayout386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821053"/>
      </p:ext>
    </p:extLst>
  </p:cSld>
  <p:clrMapOvr>
    <a:masterClrMapping/>
  </p:clrMapOvr>
</p:sldLayout>
</file>

<file path=ppt/slideLayouts/slideLayout386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131625"/>
      </p:ext>
    </p:extLst>
  </p:cSld>
  <p:clrMapOvr>
    <a:masterClrMapping/>
  </p:clrMapOvr>
</p:sldLayout>
</file>

<file path=ppt/slideLayouts/slideLayout386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46004"/>
      </p:ext>
    </p:extLst>
  </p:cSld>
  <p:clrMapOvr>
    <a:masterClrMapping/>
  </p:clrMapOvr>
</p:sldLayout>
</file>

<file path=ppt/slideLayouts/slideLayout386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903950"/>
      </p:ext>
    </p:extLst>
  </p:cSld>
  <p:clrMapOvr>
    <a:masterClrMapping/>
  </p:clrMapOvr>
</p:sldLayout>
</file>

<file path=ppt/slideLayouts/slideLayout386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14178"/>
      </p:ext>
    </p:extLst>
  </p:cSld>
  <p:clrMapOvr>
    <a:masterClrMapping/>
  </p:clrMapOvr>
</p:sldLayout>
</file>

<file path=ppt/slideLayouts/slideLayout386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77524"/>
      </p:ext>
    </p:extLst>
  </p:cSld>
  <p:clrMapOvr>
    <a:masterClrMapping/>
  </p:clrMapOvr>
</p:sldLayout>
</file>

<file path=ppt/slideLayouts/slideLayout386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14185"/>
      </p:ext>
    </p:extLst>
  </p:cSld>
  <p:clrMapOvr>
    <a:masterClrMapping/>
  </p:clrMapOvr>
</p:sldLayout>
</file>

<file path=ppt/slideLayouts/slideLayout386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281770"/>
      </p:ext>
    </p:extLst>
  </p:cSld>
  <p:clrMapOvr>
    <a:masterClrMapping/>
  </p:clrMapOvr>
</p:sldLayout>
</file>

<file path=ppt/slideLayouts/slideLayout386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937147"/>
      </p:ext>
    </p:extLst>
  </p:cSld>
  <p:clrMapOvr>
    <a:masterClrMapping/>
  </p:clrMapOvr>
</p:sldLayout>
</file>

<file path=ppt/slideLayouts/slideLayout386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95065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007125"/>
      </p:ext>
    </p:extLst>
  </p:cSld>
  <p:clrMapOvr>
    <a:masterClrMapping/>
  </p:clrMapOvr>
  <p:timing>
    <p:tnLst>
      <p:par>
        <p:cTn id="1" dur="indefinite" restart="never" nodeType="tmRoot"/>
      </p:par>
    </p:tnLst>
  </p:timing>
</p:sldLayout>
</file>

<file path=ppt/slideLayouts/slideLayout3870.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47332"/>
      </p:ext>
    </p:extLst>
  </p:cSld>
  <p:clrMapOvr>
    <a:masterClrMapping/>
  </p:clrMapOvr>
</p:sldLayout>
</file>

<file path=ppt/slideLayouts/slideLayout3871.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94403811"/>
      </p:ext>
    </p:extLst>
  </p:cSld>
  <p:clrMapOvr>
    <a:masterClrMapping/>
  </p:clrMapOvr>
</p:sldLayout>
</file>

<file path=ppt/slideLayouts/slideLayout3872.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1655216"/>
      </p:ext>
    </p:extLst>
  </p:cSld>
  <p:clrMapOvr>
    <a:masterClrMapping/>
  </p:clrMapOvr>
</p:sldLayout>
</file>

<file path=ppt/slideLayouts/slideLayout3873.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169661"/>
      </p:ext>
    </p:extLst>
  </p:cSld>
  <p:clrMapOvr>
    <a:masterClrMapping/>
  </p:clrMapOvr>
</p:sldLayout>
</file>

<file path=ppt/slideLayouts/slideLayout3874.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4621094"/>
      </p:ext>
    </p:extLst>
  </p:cSld>
  <p:clrMapOvr>
    <a:masterClrMapping/>
  </p:clrMapOvr>
</p:sldLayout>
</file>

<file path=ppt/slideLayouts/slideLayout3875.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0088846"/>
      </p:ext>
    </p:extLst>
  </p:cSld>
  <p:clrMapOvr>
    <a:masterClrMapping/>
  </p:clrMapOvr>
</p:sldLayout>
</file>

<file path=ppt/slideLayouts/slideLayout3876.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39349595"/>
      </p:ext>
    </p:extLst>
  </p:cSld>
  <p:clrMapOvr>
    <a:masterClrMapping/>
  </p:clrMapOvr>
</p:sldLayout>
</file>

<file path=ppt/slideLayouts/slideLayout387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78C42E3-05A7-4EB6-95E2-174A524C4CB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A17507-95EA-4BB6-AD31-2539B74E0065}" type="slidenum">
              <a:rPr lang="zh-CN" altLang="en-US"/>
              <a:pPr>
                <a:defRPr/>
              </a:pPr>
              <a:t>‹#›</a:t>
            </a:fld>
            <a:endParaRPr lang="zh-CN" altLang="en-US"/>
          </a:p>
        </p:txBody>
      </p:sp>
    </p:spTree>
    <p:extLst>
      <p:ext uri="{BB962C8B-B14F-4D97-AF65-F5344CB8AC3E}">
        <p14:creationId xmlns:p14="http://schemas.microsoft.com/office/powerpoint/2010/main" val="684983739"/>
      </p:ext>
    </p:extLst>
  </p:cSld>
  <p:clrMapOvr>
    <a:masterClrMapping/>
  </p:clrMapOvr>
</p:sldLayout>
</file>

<file path=ppt/slideLayouts/slideLayout3878.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473961"/>
      </p:ext>
    </p:extLst>
  </p:cSld>
  <p:clrMapOvr>
    <a:masterClrMapping/>
  </p:clrMapOvr>
</p:sldLayout>
</file>

<file path=ppt/slideLayouts/slideLayout387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1BC3F19-0F35-4DC7-BF2D-A8102D41115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9245FF0-8F92-4C21-A0CF-A4A04B3DD6DC}" type="slidenum">
              <a:rPr lang="zh-CN" altLang="en-US"/>
              <a:pPr>
                <a:defRPr/>
              </a:pPr>
              <a:t>‹#›</a:t>
            </a:fld>
            <a:endParaRPr lang="zh-CN" altLang="en-US"/>
          </a:p>
        </p:txBody>
      </p:sp>
    </p:spTree>
    <p:extLst>
      <p:ext uri="{BB962C8B-B14F-4D97-AF65-F5344CB8AC3E}">
        <p14:creationId xmlns:p14="http://schemas.microsoft.com/office/powerpoint/2010/main" val="274906457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989367"/>
      </p:ext>
    </p:extLst>
  </p:cSld>
  <p:clrMapOvr>
    <a:masterClrMapping/>
  </p:clrMapOvr>
  <p:timing>
    <p:tnLst>
      <p:par>
        <p:cTn id="1" dur="indefinite" restart="never" nodeType="tmRoot"/>
      </p:par>
    </p:tnLst>
  </p:timing>
</p:sldLayout>
</file>

<file path=ppt/slideLayouts/slideLayout3880.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3546"/>
      </p:ext>
    </p:extLst>
  </p:cSld>
  <p:clrMapOvr>
    <a:masterClrMapping/>
  </p:clrMapOvr>
</p:sldLayout>
</file>

<file path=ppt/slideLayouts/slideLayout3881.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6B78EA-D058-4A59-82AC-8227C43DE28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1254A40-4F2F-4BCA-A8AD-C0C6E9AB766C}" type="slidenum">
              <a:rPr lang="zh-CN" altLang="en-US"/>
              <a:pPr>
                <a:defRPr/>
              </a:pPr>
              <a:t>‹#›</a:t>
            </a:fld>
            <a:endParaRPr lang="zh-CN" altLang="en-US"/>
          </a:p>
        </p:txBody>
      </p:sp>
    </p:spTree>
    <p:extLst>
      <p:ext uri="{BB962C8B-B14F-4D97-AF65-F5344CB8AC3E}">
        <p14:creationId xmlns:p14="http://schemas.microsoft.com/office/powerpoint/2010/main" val="3534149286"/>
      </p:ext>
    </p:extLst>
  </p:cSld>
  <p:clrMapOvr>
    <a:masterClrMapping/>
  </p:clrMapOvr>
</p:sldLayout>
</file>

<file path=ppt/slideLayouts/slideLayout3882.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710485"/>
      </p:ext>
    </p:extLst>
  </p:cSld>
  <p:clrMapOvr>
    <a:masterClrMapping/>
  </p:clrMapOvr>
</p:sldLayout>
</file>

<file path=ppt/slideLayouts/slideLayout388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EC9DD3-C196-4FF8-8481-15222D94B3B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A979627-35A2-4BCC-B413-545D8848DFCD}" type="slidenum">
              <a:rPr lang="zh-CN" altLang="en-US"/>
              <a:pPr>
                <a:defRPr/>
              </a:pPr>
              <a:t>‹#›</a:t>
            </a:fld>
            <a:endParaRPr lang="zh-CN" altLang="en-US"/>
          </a:p>
        </p:txBody>
      </p:sp>
    </p:spTree>
    <p:extLst>
      <p:ext uri="{BB962C8B-B14F-4D97-AF65-F5344CB8AC3E}">
        <p14:creationId xmlns:p14="http://schemas.microsoft.com/office/powerpoint/2010/main" val="3092194291"/>
      </p:ext>
    </p:extLst>
  </p:cSld>
  <p:clrMapOvr>
    <a:masterClrMapping/>
  </p:clrMapOvr>
</p:sldLayout>
</file>

<file path=ppt/slideLayouts/slideLayout3884.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008610"/>
      </p:ext>
    </p:extLst>
  </p:cSld>
  <p:clrMapOvr>
    <a:masterClrMapping/>
  </p:clrMapOvr>
</p:sldLayout>
</file>

<file path=ppt/slideLayouts/slideLayout3885.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75F67DC-B042-4DE9-8AD5-DE68C34B29C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9A77A16-8918-49F9-8946-66C834C7A3CD}" type="slidenum">
              <a:rPr lang="zh-CN" altLang="en-US"/>
              <a:pPr>
                <a:defRPr/>
              </a:pPr>
              <a:t>‹#›</a:t>
            </a:fld>
            <a:endParaRPr lang="zh-CN" altLang="en-US"/>
          </a:p>
        </p:txBody>
      </p:sp>
    </p:spTree>
    <p:extLst>
      <p:ext uri="{BB962C8B-B14F-4D97-AF65-F5344CB8AC3E}">
        <p14:creationId xmlns:p14="http://schemas.microsoft.com/office/powerpoint/2010/main" val="3488717409"/>
      </p:ext>
    </p:extLst>
  </p:cSld>
  <p:clrMapOvr>
    <a:masterClrMapping/>
  </p:clrMapOvr>
</p:sldLayout>
</file>

<file path=ppt/slideLayouts/slideLayout3886.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327904"/>
      </p:ext>
    </p:extLst>
  </p:cSld>
  <p:clrMapOvr>
    <a:masterClrMapping/>
  </p:clrMapOvr>
</p:sldLayout>
</file>

<file path=ppt/slideLayouts/slideLayout3887.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504740"/>
      </p:ext>
    </p:extLst>
  </p:cSld>
  <p:clrMapOvr>
    <a:masterClrMapping/>
  </p:clrMapOvr>
</p:sldLayout>
</file>

<file path=ppt/slideLayouts/slideLayout3888.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89878073"/>
      </p:ext>
    </p:extLst>
  </p:cSld>
  <p:clrMapOvr>
    <a:masterClrMapping/>
  </p:clrMapOvr>
</p:sldLayout>
</file>

<file path=ppt/slideLayouts/slideLayout3889.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4570108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66552"/>
      </p:ext>
    </p:extLst>
  </p:cSld>
  <p:clrMapOvr>
    <a:masterClrMapping/>
  </p:clrMapOvr>
  <p:timing>
    <p:tnLst>
      <p:par>
        <p:cTn id="1" dur="indefinite" restart="never" nodeType="tmRoot"/>
      </p:par>
    </p:tnLst>
  </p:timing>
</p:sldLayout>
</file>

<file path=ppt/slideLayouts/slideLayout3890.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60287900"/>
      </p:ext>
    </p:extLst>
  </p:cSld>
  <p:clrMapOvr>
    <a:masterClrMapping/>
  </p:clrMapOvr>
</p:sldLayout>
</file>

<file path=ppt/slideLayouts/slideLayout3891.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76684752"/>
      </p:ext>
    </p:extLst>
  </p:cSld>
  <p:clrMapOvr>
    <a:masterClrMapping/>
  </p:clrMapOvr>
</p:sldLayout>
</file>

<file path=ppt/slideLayouts/slideLayout3892.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31009743"/>
      </p:ext>
    </p:extLst>
  </p:cSld>
  <p:clrMapOvr>
    <a:masterClrMapping/>
  </p:clrMapOvr>
</p:sldLayout>
</file>

<file path=ppt/slideLayouts/slideLayout3893.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80308726"/>
      </p:ext>
    </p:extLst>
  </p:cSld>
  <p:clrMapOvr>
    <a:masterClrMapping/>
  </p:clrMapOvr>
</p:sldLayout>
</file>

<file path=ppt/slideLayouts/slideLayout3894.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AB8D424-2FBA-4D4B-94F7-046312A9A67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60B516B-6B3E-415D-A130-597AE68299B3}" type="slidenum">
              <a:rPr lang="zh-CN" altLang="en-US"/>
              <a:pPr>
                <a:defRPr/>
              </a:pPr>
              <a:t>‹#›</a:t>
            </a:fld>
            <a:endParaRPr lang="zh-CN" altLang="en-US"/>
          </a:p>
        </p:txBody>
      </p:sp>
    </p:spTree>
    <p:extLst>
      <p:ext uri="{BB962C8B-B14F-4D97-AF65-F5344CB8AC3E}">
        <p14:creationId xmlns:p14="http://schemas.microsoft.com/office/powerpoint/2010/main" val="3260400894"/>
      </p:ext>
    </p:extLst>
  </p:cSld>
  <p:clrMapOvr>
    <a:masterClrMapping/>
  </p:clrMapOvr>
</p:sldLayout>
</file>

<file path=ppt/slideLayouts/slideLayout3895.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459309"/>
      </p:ext>
    </p:extLst>
  </p:cSld>
  <p:clrMapOvr>
    <a:masterClrMapping/>
  </p:clrMapOvr>
</p:sldLayout>
</file>

<file path=ppt/slideLayouts/slideLayout3896.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7B3D632-6009-4329-848E-2D2705EDF93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98F1C-2200-4A7F-A2F1-69BBE4FF49AB}" type="slidenum">
              <a:rPr lang="zh-CN" altLang="en-US"/>
              <a:pPr>
                <a:defRPr/>
              </a:pPr>
              <a:t>‹#›</a:t>
            </a:fld>
            <a:endParaRPr lang="zh-CN" altLang="en-US"/>
          </a:p>
        </p:txBody>
      </p:sp>
    </p:spTree>
    <p:extLst>
      <p:ext uri="{BB962C8B-B14F-4D97-AF65-F5344CB8AC3E}">
        <p14:creationId xmlns:p14="http://schemas.microsoft.com/office/powerpoint/2010/main" val="2974794972"/>
      </p:ext>
    </p:extLst>
  </p:cSld>
  <p:clrMapOvr>
    <a:masterClrMapping/>
  </p:clrMapOvr>
</p:sldLayout>
</file>

<file path=ppt/slideLayouts/slideLayout389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73792"/>
      </p:ext>
    </p:extLst>
  </p:cSld>
  <p:clrMapOvr>
    <a:masterClrMapping/>
  </p:clrMapOvr>
</p:sldLayout>
</file>

<file path=ppt/slideLayouts/slideLayout3898.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17CCB29-2AE4-4874-AE1D-1B61F2CA239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11953E7-D14B-4FF0-B155-8E15E47D41AB}" type="slidenum">
              <a:rPr lang="zh-CN" altLang="en-US"/>
              <a:pPr>
                <a:defRPr/>
              </a:pPr>
              <a:t>‹#›</a:t>
            </a:fld>
            <a:endParaRPr lang="zh-CN" altLang="en-US"/>
          </a:p>
        </p:txBody>
      </p:sp>
    </p:spTree>
    <p:extLst>
      <p:ext uri="{BB962C8B-B14F-4D97-AF65-F5344CB8AC3E}">
        <p14:creationId xmlns:p14="http://schemas.microsoft.com/office/powerpoint/2010/main" val="1545107210"/>
      </p:ext>
    </p:extLst>
  </p:cSld>
  <p:clrMapOvr>
    <a:masterClrMapping/>
  </p:clrMapOvr>
</p:sldLayout>
</file>

<file path=ppt/slideLayouts/slideLayout3899.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207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2835770"/>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327885"/>
      </p:ext>
    </p:extLst>
  </p:cSld>
  <p:clrMapOvr>
    <a:masterClrMapping/>
  </p:clrMapOvr>
  <p:timing>
    <p:tnLst>
      <p:par>
        <p:cTn id="1" dur="indefinite" restart="never" nodeType="tmRoot"/>
      </p:par>
    </p:tnLst>
  </p:timing>
</p:sldLayout>
</file>

<file path=ppt/slideLayouts/slideLayout390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2DE9740-EDC0-491F-9E28-969EB7D4A9F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50C3952-2C79-4192-8702-C9B53B1B3DCD}" type="slidenum">
              <a:rPr lang="zh-CN" altLang="en-US"/>
              <a:pPr>
                <a:defRPr/>
              </a:pPr>
              <a:t>‹#›</a:t>
            </a:fld>
            <a:endParaRPr lang="zh-CN" altLang="en-US"/>
          </a:p>
        </p:txBody>
      </p:sp>
    </p:spTree>
    <p:extLst>
      <p:ext uri="{BB962C8B-B14F-4D97-AF65-F5344CB8AC3E}">
        <p14:creationId xmlns:p14="http://schemas.microsoft.com/office/powerpoint/2010/main" val="2257745206"/>
      </p:ext>
    </p:extLst>
  </p:cSld>
  <p:clrMapOvr>
    <a:masterClrMapping/>
  </p:clrMapOvr>
</p:sldLayout>
</file>

<file path=ppt/slideLayouts/slideLayout3901.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928080"/>
      </p:ext>
    </p:extLst>
  </p:cSld>
  <p:clrMapOvr>
    <a:masterClrMapping/>
  </p:clrMapOvr>
</p:sldLayout>
</file>

<file path=ppt/slideLayouts/slideLayout3902.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4007FCF-2F73-4D91-85F4-8585CF909CE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F0FCAE7-244F-46E1-893E-F5656D1470E7}" type="slidenum">
              <a:rPr lang="zh-CN" altLang="en-US"/>
              <a:pPr>
                <a:defRPr/>
              </a:pPr>
              <a:t>‹#›</a:t>
            </a:fld>
            <a:endParaRPr lang="zh-CN" altLang="en-US"/>
          </a:p>
        </p:txBody>
      </p:sp>
    </p:spTree>
    <p:extLst>
      <p:ext uri="{BB962C8B-B14F-4D97-AF65-F5344CB8AC3E}">
        <p14:creationId xmlns:p14="http://schemas.microsoft.com/office/powerpoint/2010/main" val="2058334140"/>
      </p:ext>
    </p:extLst>
  </p:cSld>
  <p:clrMapOvr>
    <a:masterClrMapping/>
  </p:clrMapOvr>
</p:sldLayout>
</file>

<file path=ppt/slideLayouts/slideLayout3903.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919243"/>
      </p:ext>
    </p:extLst>
  </p:cSld>
  <p:clrMapOvr>
    <a:masterClrMapping/>
  </p:clrMapOvr>
</p:sldLayout>
</file>

<file path=ppt/slideLayouts/slideLayout3904.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DC6D704-AC96-49C2-96B5-A45CB1F3168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6A500B8-F3DD-4AA2-B74F-88645A6173B7}" type="slidenum">
              <a:rPr lang="zh-CN" altLang="en-US"/>
              <a:pPr>
                <a:defRPr/>
              </a:pPr>
              <a:t>‹#›</a:t>
            </a:fld>
            <a:endParaRPr lang="zh-CN" altLang="en-US"/>
          </a:p>
        </p:txBody>
      </p:sp>
    </p:spTree>
    <p:extLst>
      <p:ext uri="{BB962C8B-B14F-4D97-AF65-F5344CB8AC3E}">
        <p14:creationId xmlns:p14="http://schemas.microsoft.com/office/powerpoint/2010/main" val="2378227435"/>
      </p:ext>
    </p:extLst>
  </p:cSld>
  <p:clrMapOvr>
    <a:masterClrMapping/>
  </p:clrMapOvr>
</p:sldLayout>
</file>

<file path=ppt/slideLayouts/slideLayout3905.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35303032-BD2D-4ACB-BBFB-A915391F8AB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686E6D0-21B8-43BF-9FB0-7D5DB2B92975}" type="slidenum">
              <a:rPr lang="zh-CN" altLang="en-US"/>
              <a:pPr>
                <a:defRPr/>
              </a:pPr>
              <a:t>‹#›</a:t>
            </a:fld>
            <a:endParaRPr lang="zh-CN" altLang="en-US"/>
          </a:p>
        </p:txBody>
      </p:sp>
    </p:spTree>
    <p:extLst>
      <p:ext uri="{BB962C8B-B14F-4D97-AF65-F5344CB8AC3E}">
        <p14:creationId xmlns:p14="http://schemas.microsoft.com/office/powerpoint/2010/main" val="3460447187"/>
      </p:ext>
    </p:extLst>
  </p:cSld>
  <p:clrMapOvr>
    <a:masterClrMapping/>
  </p:clrMapOvr>
</p:sldLayout>
</file>

<file path=ppt/slideLayouts/slideLayout390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798528"/>
      </p:ext>
    </p:extLst>
  </p:cSld>
  <p:clrMapOvr>
    <a:masterClrMapping/>
  </p:clrMapOvr>
</p:sldLayout>
</file>

<file path=ppt/slideLayouts/slideLayout390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1761795"/>
      </p:ext>
    </p:extLst>
  </p:cSld>
  <p:clrMapOvr>
    <a:masterClrMapping/>
  </p:clrMapOvr>
</p:sldLayout>
</file>

<file path=ppt/slideLayouts/slideLayout390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4955140"/>
      </p:ext>
    </p:extLst>
  </p:cSld>
  <p:clrMapOvr>
    <a:masterClrMapping/>
  </p:clrMapOvr>
</p:sldLayout>
</file>

<file path=ppt/slideLayouts/slideLayout390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A012F81-EC6B-4831-84FA-A41060DD0F0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220FC14-6B7A-4530-9BEA-A04590648E21}" type="slidenum">
              <a:rPr lang="zh-CN" altLang="en-US"/>
              <a:pPr>
                <a:defRPr/>
              </a:pPr>
              <a:t>‹#›</a:t>
            </a:fld>
            <a:endParaRPr lang="zh-CN" altLang="en-US"/>
          </a:p>
        </p:txBody>
      </p:sp>
    </p:spTree>
    <p:extLst>
      <p:ext uri="{BB962C8B-B14F-4D97-AF65-F5344CB8AC3E}">
        <p14:creationId xmlns:p14="http://schemas.microsoft.com/office/powerpoint/2010/main" val="309287812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215685"/>
      </p:ext>
    </p:extLst>
  </p:cSld>
  <p:clrMapOvr>
    <a:masterClrMapping/>
  </p:clrMapOvr>
  <p:timing>
    <p:tnLst>
      <p:par>
        <p:cTn id="1" dur="indefinite" restart="never" nodeType="tmRoot"/>
      </p:par>
    </p:tnLst>
  </p:timing>
</p:sldLayout>
</file>

<file path=ppt/slideLayouts/slideLayout391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D30508-C96D-47C9-A185-F0FC3EEF5BB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FDFE825-D905-4E52-8091-283D96DBA422}" type="slidenum">
              <a:rPr lang="zh-CN" altLang="en-US"/>
              <a:pPr>
                <a:defRPr/>
              </a:pPr>
              <a:t>‹#›</a:t>
            </a:fld>
            <a:endParaRPr lang="zh-CN" altLang="en-US"/>
          </a:p>
        </p:txBody>
      </p:sp>
    </p:spTree>
    <p:extLst>
      <p:ext uri="{BB962C8B-B14F-4D97-AF65-F5344CB8AC3E}">
        <p14:creationId xmlns:p14="http://schemas.microsoft.com/office/powerpoint/2010/main" val="2416616795"/>
      </p:ext>
    </p:extLst>
  </p:cSld>
  <p:clrMapOvr>
    <a:masterClrMapping/>
  </p:clrMapOvr>
</p:sldLayout>
</file>

<file path=ppt/slideLayouts/slideLayout391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932"/>
      </p:ext>
    </p:extLst>
  </p:cSld>
  <p:clrMapOvr>
    <a:masterClrMapping/>
  </p:clrMapOvr>
  <p:transition spd="slow" advClick="0" advTm="0">
    <p:random/>
  </p:transition>
</p:sldLayout>
</file>

<file path=ppt/slideLayouts/slideLayout391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55737F-B9EA-4910-A823-0154C400807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60562D4-7DE5-43F9-98A5-62BD9E721AF7}" type="slidenum">
              <a:rPr lang="zh-CN" altLang="en-US"/>
              <a:pPr>
                <a:defRPr/>
              </a:pPr>
              <a:t>‹#›</a:t>
            </a:fld>
            <a:endParaRPr lang="zh-CN" altLang="en-US"/>
          </a:p>
        </p:txBody>
      </p:sp>
    </p:spTree>
    <p:extLst>
      <p:ext uri="{BB962C8B-B14F-4D97-AF65-F5344CB8AC3E}">
        <p14:creationId xmlns:p14="http://schemas.microsoft.com/office/powerpoint/2010/main" val="888422378"/>
      </p:ext>
    </p:extLst>
  </p:cSld>
  <p:clrMapOvr>
    <a:masterClrMapping/>
  </p:clrMapOvr>
</p:sldLayout>
</file>

<file path=ppt/slideLayouts/slideLayout391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BE5364-3A05-4C18-9F6E-76726E08CBD5}"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6DF80F1-B0CF-4302-8033-7FD45007EBA1}" type="slidenum">
              <a:rPr lang="zh-CN" altLang="en-US"/>
              <a:pPr>
                <a:defRPr/>
              </a:pPr>
              <a:t>‹#›</a:t>
            </a:fld>
            <a:endParaRPr lang="zh-CN" altLang="en-US"/>
          </a:p>
        </p:txBody>
      </p:sp>
    </p:spTree>
    <p:extLst>
      <p:ext uri="{BB962C8B-B14F-4D97-AF65-F5344CB8AC3E}">
        <p14:creationId xmlns:p14="http://schemas.microsoft.com/office/powerpoint/2010/main" val="2902335916"/>
      </p:ext>
    </p:extLst>
  </p:cSld>
  <p:clrMapOvr>
    <a:masterClrMapping/>
  </p:clrMapOvr>
</p:sldLayout>
</file>

<file path=ppt/slideLayouts/slideLayout3914.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187551"/>
      </p:ext>
    </p:extLst>
  </p:cSld>
  <p:clrMapOvr>
    <a:masterClrMapping/>
  </p:clrMapOvr>
</p:sldLayout>
</file>

<file path=ppt/slideLayouts/slideLayout3915.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C5DF982-E2DA-40C7-B13A-D8BF4F2B2E87}"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77AE428-EB41-4A17-9F6F-ED0D7073D788}" type="slidenum">
              <a:rPr lang="zh-CN" altLang="en-US"/>
              <a:pPr>
                <a:defRPr/>
              </a:pPr>
              <a:t>‹#›</a:t>
            </a:fld>
            <a:endParaRPr lang="zh-CN" altLang="en-US"/>
          </a:p>
        </p:txBody>
      </p:sp>
    </p:spTree>
    <p:extLst>
      <p:ext uri="{BB962C8B-B14F-4D97-AF65-F5344CB8AC3E}">
        <p14:creationId xmlns:p14="http://schemas.microsoft.com/office/powerpoint/2010/main" val="198016314"/>
      </p:ext>
    </p:extLst>
  </p:cSld>
  <p:clrMapOvr>
    <a:masterClrMapping/>
  </p:clrMapOvr>
</p:sldLayout>
</file>

<file path=ppt/slideLayouts/slideLayout3916.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025563"/>
      </p:ext>
    </p:extLst>
  </p:cSld>
  <p:clrMapOvr>
    <a:masterClrMapping/>
  </p:clrMapOvr>
</p:sldLayout>
</file>

<file path=ppt/slideLayouts/slideLayout3917.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52286CE-AB4B-4CB5-90BD-3BCA58BB9C24}"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2C1D72B-5635-40F3-AC87-425E5F073B69}" type="slidenum">
              <a:rPr lang="zh-CN" altLang="en-US"/>
              <a:pPr>
                <a:defRPr/>
              </a:pPr>
              <a:t>‹#›</a:t>
            </a:fld>
            <a:endParaRPr lang="zh-CN" altLang="en-US"/>
          </a:p>
        </p:txBody>
      </p:sp>
    </p:spTree>
    <p:extLst>
      <p:ext uri="{BB962C8B-B14F-4D97-AF65-F5344CB8AC3E}">
        <p14:creationId xmlns:p14="http://schemas.microsoft.com/office/powerpoint/2010/main" val="3687764627"/>
      </p:ext>
    </p:extLst>
  </p:cSld>
  <p:clrMapOvr>
    <a:masterClrMapping/>
  </p:clrMapOvr>
</p:sldLayout>
</file>

<file path=ppt/slideLayouts/slideLayout3918.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296346"/>
      </p:ext>
    </p:extLst>
  </p:cSld>
  <p:clrMapOvr>
    <a:masterClrMapping/>
  </p:clrMapOvr>
</p:sldLayout>
</file>

<file path=ppt/slideLayouts/slideLayout3919.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DD8286-3DAA-49E6-B87E-4CC42FE4E4A5}"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73DFB71-57AB-4D10-91F6-370149DFC47F}" type="slidenum">
              <a:rPr lang="zh-CN" altLang="en-US"/>
              <a:pPr>
                <a:defRPr/>
              </a:pPr>
              <a:t>‹#›</a:t>
            </a:fld>
            <a:endParaRPr lang="zh-CN" altLang="en-US"/>
          </a:p>
        </p:txBody>
      </p:sp>
    </p:spTree>
    <p:extLst>
      <p:ext uri="{BB962C8B-B14F-4D97-AF65-F5344CB8AC3E}">
        <p14:creationId xmlns:p14="http://schemas.microsoft.com/office/powerpoint/2010/main" val="221159914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794892"/>
      </p:ext>
    </p:extLst>
  </p:cSld>
  <p:clrMapOvr>
    <a:masterClrMapping/>
  </p:clrMapOvr>
  <p:timing>
    <p:tnLst>
      <p:par>
        <p:cTn id="1" dur="indefinite" restart="never" nodeType="tmRoot"/>
      </p:par>
    </p:tnLst>
  </p:timing>
</p:sldLayout>
</file>

<file path=ppt/slideLayouts/slideLayout3920.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564844"/>
      </p:ext>
    </p:extLst>
  </p:cSld>
  <p:clrMapOvr>
    <a:masterClrMapping/>
  </p:clrMapOvr>
</p:sldLayout>
</file>

<file path=ppt/slideLayouts/slideLayout392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8882BD7-AB27-417A-B9F3-E60685773AFF}"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B1C2E34-EC2C-4CE8-A2F8-EDA1CCB389FE}" type="slidenum">
              <a:rPr lang="zh-CN" altLang="en-US"/>
              <a:pPr>
                <a:defRPr/>
              </a:pPr>
              <a:t>‹#›</a:t>
            </a:fld>
            <a:endParaRPr lang="zh-CN" altLang="en-US"/>
          </a:p>
        </p:txBody>
      </p:sp>
    </p:spTree>
    <p:extLst>
      <p:ext uri="{BB962C8B-B14F-4D97-AF65-F5344CB8AC3E}">
        <p14:creationId xmlns:p14="http://schemas.microsoft.com/office/powerpoint/2010/main" val="2183598333"/>
      </p:ext>
    </p:extLst>
  </p:cSld>
  <p:clrMapOvr>
    <a:masterClrMapping/>
  </p:clrMapOvr>
</p:sldLayout>
</file>

<file path=ppt/slideLayouts/slideLayout3922.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352864"/>
      </p:ext>
    </p:extLst>
  </p:cSld>
  <p:clrMapOvr>
    <a:masterClrMapping/>
  </p:clrMapOvr>
</p:sldLayout>
</file>

<file path=ppt/slideLayouts/slideLayout3923.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905044"/>
      </p:ext>
    </p:extLst>
  </p:cSld>
  <p:clrMapOvr>
    <a:masterClrMapping/>
  </p:clrMapOvr>
</p:sldLayout>
</file>

<file path=ppt/slideLayouts/slideLayout3924.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19929655"/>
      </p:ext>
    </p:extLst>
  </p:cSld>
  <p:clrMapOvr>
    <a:masterClrMapping/>
  </p:clrMapOvr>
</p:sldLayout>
</file>

<file path=ppt/slideLayouts/slideLayout3925.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68030758"/>
      </p:ext>
    </p:extLst>
  </p:cSld>
  <p:clrMapOvr>
    <a:masterClrMapping/>
  </p:clrMapOvr>
</p:sldLayout>
</file>

<file path=ppt/slideLayouts/slideLayout3926.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79244293"/>
      </p:ext>
    </p:extLst>
  </p:cSld>
  <p:clrMapOvr>
    <a:masterClrMapping/>
  </p:clrMapOvr>
</p:sldLayout>
</file>

<file path=ppt/slideLayouts/slideLayout3927.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49785560"/>
      </p:ext>
    </p:extLst>
  </p:cSld>
  <p:clrMapOvr>
    <a:masterClrMapping/>
  </p:clrMapOvr>
</p:sldLayout>
</file>

<file path=ppt/slideLayouts/slideLayout3928.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1875731"/>
      </p:ext>
    </p:extLst>
  </p:cSld>
  <p:clrMapOvr>
    <a:masterClrMapping/>
  </p:clrMapOvr>
</p:sldLayout>
</file>

<file path=ppt/slideLayouts/slideLayout3929.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2571421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515381"/>
      </p:ext>
    </p:extLst>
  </p:cSld>
  <p:clrMapOvr>
    <a:masterClrMapping/>
  </p:clrMapOvr>
  <p:timing>
    <p:tnLst>
      <p:par>
        <p:cTn id="1" dur="indefinite" restart="never" nodeType="tmRoot"/>
      </p:par>
    </p:tnLst>
  </p:timing>
</p:sldLayout>
</file>

<file path=ppt/slideLayouts/slideLayout3930.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C468AF-1A6C-4698-B782-3554BBBED63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C54CCF-B938-432A-BAB0-DD9DEB58797A}" type="slidenum">
              <a:rPr lang="zh-CN" altLang="en-US"/>
              <a:pPr>
                <a:defRPr/>
              </a:pPr>
              <a:t>‹#›</a:t>
            </a:fld>
            <a:endParaRPr lang="zh-CN" altLang="en-US"/>
          </a:p>
        </p:txBody>
      </p:sp>
    </p:spTree>
    <p:extLst>
      <p:ext uri="{BB962C8B-B14F-4D97-AF65-F5344CB8AC3E}">
        <p14:creationId xmlns:p14="http://schemas.microsoft.com/office/powerpoint/2010/main" val="438590310"/>
      </p:ext>
    </p:extLst>
  </p:cSld>
  <p:clrMapOvr>
    <a:masterClrMapping/>
  </p:clrMapOvr>
</p:sldLayout>
</file>

<file path=ppt/slideLayouts/slideLayout3931.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929174"/>
      </p:ext>
    </p:extLst>
  </p:cSld>
  <p:clrMapOvr>
    <a:masterClrMapping/>
  </p:clrMapOvr>
</p:sldLayout>
</file>

<file path=ppt/slideLayouts/slideLayout3932.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7C852E-6030-4554-9843-0F5B181B3E5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B25A1E-7202-4FCE-B444-32B662E56C73}" type="slidenum">
              <a:rPr lang="zh-CN" altLang="en-US"/>
              <a:pPr>
                <a:defRPr/>
              </a:pPr>
              <a:t>‹#›</a:t>
            </a:fld>
            <a:endParaRPr lang="zh-CN" altLang="en-US"/>
          </a:p>
        </p:txBody>
      </p:sp>
    </p:spTree>
    <p:extLst>
      <p:ext uri="{BB962C8B-B14F-4D97-AF65-F5344CB8AC3E}">
        <p14:creationId xmlns:p14="http://schemas.microsoft.com/office/powerpoint/2010/main" val="297964960"/>
      </p:ext>
    </p:extLst>
  </p:cSld>
  <p:clrMapOvr>
    <a:masterClrMapping/>
  </p:clrMapOvr>
</p:sldLayout>
</file>

<file path=ppt/slideLayouts/slideLayout3933.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538988"/>
      </p:ext>
    </p:extLst>
  </p:cSld>
  <p:clrMapOvr>
    <a:masterClrMapping/>
  </p:clrMapOvr>
</p:sldLayout>
</file>

<file path=ppt/slideLayouts/slideLayout3934.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82E5E29-081E-4C63-AA0F-1FC557D8977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17D3708-32DB-4415-8F56-2D603CE0528E}" type="slidenum">
              <a:rPr lang="zh-CN" altLang="en-US"/>
              <a:pPr>
                <a:defRPr/>
              </a:pPr>
              <a:t>‹#›</a:t>
            </a:fld>
            <a:endParaRPr lang="zh-CN" altLang="en-US"/>
          </a:p>
        </p:txBody>
      </p:sp>
    </p:spTree>
    <p:extLst>
      <p:ext uri="{BB962C8B-B14F-4D97-AF65-F5344CB8AC3E}">
        <p14:creationId xmlns:p14="http://schemas.microsoft.com/office/powerpoint/2010/main" val="951752443"/>
      </p:ext>
    </p:extLst>
  </p:cSld>
  <p:clrMapOvr>
    <a:masterClrMapping/>
  </p:clrMapOvr>
</p:sldLayout>
</file>

<file path=ppt/slideLayouts/slideLayout3935.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972400"/>
      </p:ext>
    </p:extLst>
  </p:cSld>
  <p:clrMapOvr>
    <a:masterClrMapping/>
  </p:clrMapOvr>
</p:sldLayout>
</file>

<file path=ppt/slideLayouts/slideLayout3936.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6AA5680-1EAA-4CD2-9FC2-F25D9322DE6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0FB929-A9E7-4F12-BE40-004CBE9BDCF2}" type="slidenum">
              <a:rPr lang="zh-CN" altLang="en-US"/>
              <a:pPr>
                <a:defRPr/>
              </a:pPr>
              <a:t>‹#›</a:t>
            </a:fld>
            <a:endParaRPr lang="zh-CN" altLang="en-US"/>
          </a:p>
        </p:txBody>
      </p:sp>
    </p:spTree>
    <p:extLst>
      <p:ext uri="{BB962C8B-B14F-4D97-AF65-F5344CB8AC3E}">
        <p14:creationId xmlns:p14="http://schemas.microsoft.com/office/powerpoint/2010/main" val="2889828097"/>
      </p:ext>
    </p:extLst>
  </p:cSld>
  <p:clrMapOvr>
    <a:masterClrMapping/>
  </p:clrMapOvr>
</p:sldLayout>
</file>

<file path=ppt/slideLayouts/slideLayout3937.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463287"/>
      </p:ext>
    </p:extLst>
  </p:cSld>
  <p:clrMapOvr>
    <a:masterClrMapping/>
  </p:clrMapOvr>
</p:sldLayout>
</file>

<file path=ppt/slideLayouts/slideLayout3938.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B3D3FD-7228-4D46-8CAA-12B3E35A3F2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14F84DD-91AC-4BEF-8BAA-C649B732976B}" type="slidenum">
              <a:rPr lang="zh-CN" altLang="en-US"/>
              <a:pPr>
                <a:defRPr/>
              </a:pPr>
              <a:t>‹#›</a:t>
            </a:fld>
            <a:endParaRPr lang="zh-CN" altLang="en-US"/>
          </a:p>
        </p:txBody>
      </p:sp>
    </p:spTree>
    <p:extLst>
      <p:ext uri="{BB962C8B-B14F-4D97-AF65-F5344CB8AC3E}">
        <p14:creationId xmlns:p14="http://schemas.microsoft.com/office/powerpoint/2010/main" val="2924505960"/>
      </p:ext>
    </p:extLst>
  </p:cSld>
  <p:clrMapOvr>
    <a:masterClrMapping/>
  </p:clrMapOvr>
</p:sldLayout>
</file>

<file path=ppt/slideLayouts/slideLayout3939.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97164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214569"/>
      </p:ext>
    </p:extLst>
  </p:cSld>
  <p:clrMapOvr>
    <a:masterClrMapping/>
  </p:clrMapOvr>
  <p:timing>
    <p:tnLst>
      <p:par>
        <p:cTn id="1" dur="indefinite" restart="never" nodeType="tmRoot"/>
      </p:par>
    </p:tnLst>
  </p:timing>
</p:sldLayout>
</file>

<file path=ppt/slideLayouts/slideLayout3940.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016344"/>
      </p:ext>
    </p:extLst>
  </p:cSld>
  <p:clrMapOvr>
    <a:masterClrMapping/>
  </p:clrMapOvr>
</p:sldLayout>
</file>

<file path=ppt/slideLayouts/slideLayout3941.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3141819"/>
      </p:ext>
    </p:extLst>
  </p:cSld>
  <p:clrMapOvr>
    <a:masterClrMapping/>
  </p:clrMapOvr>
</p:sldLayout>
</file>

<file path=ppt/slideLayouts/slideLayout3942.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92277250"/>
      </p:ext>
    </p:extLst>
  </p:cSld>
  <p:clrMapOvr>
    <a:masterClrMapping/>
  </p:clrMapOvr>
</p:sldLayout>
</file>

<file path=ppt/slideLayouts/slideLayout3943.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84625325"/>
      </p:ext>
    </p:extLst>
  </p:cSld>
  <p:clrMapOvr>
    <a:masterClrMapping/>
  </p:clrMapOvr>
</p:sldLayout>
</file>

<file path=ppt/slideLayouts/slideLayout3944.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7862050"/>
      </p:ext>
    </p:extLst>
  </p:cSld>
  <p:clrMapOvr>
    <a:masterClrMapping/>
  </p:clrMapOvr>
</p:sldLayout>
</file>

<file path=ppt/slideLayouts/slideLayout3945.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09972930"/>
      </p:ext>
    </p:extLst>
  </p:cSld>
  <p:clrMapOvr>
    <a:masterClrMapping/>
  </p:clrMapOvr>
</p:sldLayout>
</file>

<file path=ppt/slideLayouts/slideLayout3946.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761335505"/>
      </p:ext>
    </p:extLst>
  </p:cSld>
  <p:clrMapOvr>
    <a:masterClrMapping/>
  </p:clrMapOvr>
</p:sldLayout>
</file>

<file path=ppt/slideLayouts/slideLayout3947.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330CA4-EF72-4CC9-ADF9-4B02DB55AF5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EEB6157-B640-4533-8E53-7A1A77665F2B}" type="slidenum">
              <a:rPr lang="zh-CN" altLang="en-US"/>
              <a:pPr>
                <a:defRPr/>
              </a:pPr>
              <a:t>‹#›</a:t>
            </a:fld>
            <a:endParaRPr lang="zh-CN" altLang="en-US"/>
          </a:p>
        </p:txBody>
      </p:sp>
    </p:spTree>
    <p:extLst>
      <p:ext uri="{BB962C8B-B14F-4D97-AF65-F5344CB8AC3E}">
        <p14:creationId xmlns:p14="http://schemas.microsoft.com/office/powerpoint/2010/main" val="2814560359"/>
      </p:ext>
    </p:extLst>
  </p:cSld>
  <p:clrMapOvr>
    <a:masterClrMapping/>
  </p:clrMapOvr>
</p:sldLayout>
</file>

<file path=ppt/slideLayouts/slideLayout3948.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839126"/>
      </p:ext>
    </p:extLst>
  </p:cSld>
  <p:clrMapOvr>
    <a:masterClrMapping/>
  </p:clrMapOvr>
</p:sldLayout>
</file>

<file path=ppt/slideLayouts/slideLayout3949.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7A2B9FF-18B7-42F2-B37B-21476FD966A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17D35E-2190-4F58-AD18-9AE79B745D07}" type="slidenum">
              <a:rPr lang="zh-CN" altLang="en-US"/>
              <a:pPr>
                <a:defRPr/>
              </a:pPr>
              <a:t>‹#›</a:t>
            </a:fld>
            <a:endParaRPr lang="zh-CN" altLang="en-US"/>
          </a:p>
        </p:txBody>
      </p:sp>
    </p:spTree>
    <p:extLst>
      <p:ext uri="{BB962C8B-B14F-4D97-AF65-F5344CB8AC3E}">
        <p14:creationId xmlns:p14="http://schemas.microsoft.com/office/powerpoint/2010/main" val="370322170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444519"/>
      </p:ext>
    </p:extLst>
  </p:cSld>
  <p:clrMapOvr>
    <a:masterClrMapping/>
  </p:clrMapOvr>
  <p:timing>
    <p:tnLst>
      <p:par>
        <p:cTn id="1" dur="indefinite" restart="never" nodeType="tmRoot"/>
      </p:par>
    </p:tnLst>
  </p:timing>
</p:sldLayout>
</file>

<file path=ppt/slideLayouts/slideLayout3950.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546159"/>
      </p:ext>
    </p:extLst>
  </p:cSld>
  <p:clrMapOvr>
    <a:masterClrMapping/>
  </p:clrMapOvr>
</p:sldLayout>
</file>

<file path=ppt/slideLayouts/slideLayout3951.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584BCE8-E721-4B52-AE71-17A6E23ACC7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EA5335A-7864-4E71-9688-7B495450C6A1}" type="slidenum">
              <a:rPr lang="zh-CN" altLang="en-US"/>
              <a:pPr>
                <a:defRPr/>
              </a:pPr>
              <a:t>‹#›</a:t>
            </a:fld>
            <a:endParaRPr lang="zh-CN" altLang="en-US"/>
          </a:p>
        </p:txBody>
      </p:sp>
    </p:spTree>
    <p:extLst>
      <p:ext uri="{BB962C8B-B14F-4D97-AF65-F5344CB8AC3E}">
        <p14:creationId xmlns:p14="http://schemas.microsoft.com/office/powerpoint/2010/main" val="2676719619"/>
      </p:ext>
    </p:extLst>
  </p:cSld>
  <p:clrMapOvr>
    <a:masterClrMapping/>
  </p:clrMapOvr>
</p:sldLayout>
</file>

<file path=ppt/slideLayouts/slideLayout3952.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740590"/>
      </p:ext>
    </p:extLst>
  </p:cSld>
  <p:clrMapOvr>
    <a:masterClrMapping/>
  </p:clrMapOvr>
</p:sldLayout>
</file>

<file path=ppt/slideLayouts/slideLayout3953.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E895864-FA74-4EE3-873A-4F1689E151D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5646E62-8AE4-4D4C-BA97-27409E5F7AF7}" type="slidenum">
              <a:rPr lang="zh-CN" altLang="en-US"/>
              <a:pPr>
                <a:defRPr/>
              </a:pPr>
              <a:t>‹#›</a:t>
            </a:fld>
            <a:endParaRPr lang="zh-CN" altLang="en-US"/>
          </a:p>
        </p:txBody>
      </p:sp>
    </p:spTree>
    <p:extLst>
      <p:ext uri="{BB962C8B-B14F-4D97-AF65-F5344CB8AC3E}">
        <p14:creationId xmlns:p14="http://schemas.microsoft.com/office/powerpoint/2010/main" val="3785099149"/>
      </p:ext>
    </p:extLst>
  </p:cSld>
  <p:clrMapOvr>
    <a:masterClrMapping/>
  </p:clrMapOvr>
</p:sldLayout>
</file>

<file path=ppt/slideLayouts/slideLayout3954.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855890"/>
      </p:ext>
    </p:extLst>
  </p:cSld>
  <p:clrMapOvr>
    <a:masterClrMapping/>
  </p:clrMapOvr>
</p:sldLayout>
</file>

<file path=ppt/slideLayouts/slideLayout3955.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E5D9282-FDFC-4C1D-B94B-23FC2BD026C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B48BA61-D017-4FE7-B153-1A88A15142D3}" type="slidenum">
              <a:rPr lang="zh-CN" altLang="en-US"/>
              <a:pPr>
                <a:defRPr/>
              </a:pPr>
              <a:t>‹#›</a:t>
            </a:fld>
            <a:endParaRPr lang="zh-CN" altLang="en-US"/>
          </a:p>
        </p:txBody>
      </p:sp>
    </p:spTree>
    <p:extLst>
      <p:ext uri="{BB962C8B-B14F-4D97-AF65-F5344CB8AC3E}">
        <p14:creationId xmlns:p14="http://schemas.microsoft.com/office/powerpoint/2010/main" val="1726858981"/>
      </p:ext>
    </p:extLst>
  </p:cSld>
  <p:clrMapOvr>
    <a:masterClrMapping/>
  </p:clrMapOvr>
</p:sldLayout>
</file>

<file path=ppt/slideLayouts/slideLayout3956.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121177"/>
      </p:ext>
    </p:extLst>
  </p:cSld>
  <p:clrMapOvr>
    <a:masterClrMapping/>
  </p:clrMapOvr>
</p:sldLayout>
</file>

<file path=ppt/slideLayouts/slideLayout3957.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A0580F3-E33F-4224-AB2C-A5D124EE847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946D26A-4412-475B-8D60-BA9C3555238C}" type="slidenum">
              <a:rPr lang="zh-CN" altLang="en-US"/>
              <a:pPr>
                <a:defRPr/>
              </a:pPr>
              <a:t>‹#›</a:t>
            </a:fld>
            <a:endParaRPr lang="zh-CN" altLang="en-US"/>
          </a:p>
        </p:txBody>
      </p:sp>
    </p:spTree>
    <p:extLst>
      <p:ext uri="{BB962C8B-B14F-4D97-AF65-F5344CB8AC3E}">
        <p14:creationId xmlns:p14="http://schemas.microsoft.com/office/powerpoint/2010/main" val="454726812"/>
      </p:ext>
    </p:extLst>
  </p:cSld>
  <p:clrMapOvr>
    <a:masterClrMapping/>
  </p:clrMapOvr>
</p:sldLayout>
</file>

<file path=ppt/slideLayouts/slideLayout3958.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E12661DA-4508-4716-BBE5-BD06472E1F5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356882DB-2579-4C69-B4D5-6AD91A65B3D9}" type="slidenum">
              <a:rPr lang="zh-CN" altLang="en-US"/>
              <a:pPr>
                <a:defRPr/>
              </a:pPr>
              <a:t>‹#›</a:t>
            </a:fld>
            <a:endParaRPr lang="zh-CN" altLang="en-US"/>
          </a:p>
        </p:txBody>
      </p:sp>
    </p:spTree>
    <p:extLst>
      <p:ext uri="{BB962C8B-B14F-4D97-AF65-F5344CB8AC3E}">
        <p14:creationId xmlns:p14="http://schemas.microsoft.com/office/powerpoint/2010/main" val="1770362292"/>
      </p:ext>
    </p:extLst>
  </p:cSld>
  <p:clrMapOvr>
    <a:masterClrMapping/>
  </p:clrMapOvr>
</p:sldLayout>
</file>

<file path=ppt/slideLayouts/slideLayout3959.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67979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14474688"/>
      </p:ext>
    </p:extLst>
  </p:cSld>
  <p:clrMapOvr>
    <a:masterClrMapping/>
  </p:clrMapOvr>
  <p:timing>
    <p:tnLst>
      <p:par>
        <p:cTn id="1" dur="indefinite" restart="never" nodeType="tmRoot"/>
      </p:par>
    </p:tnLst>
  </p:timing>
</p:sldLayout>
</file>

<file path=ppt/slideLayouts/slideLayout396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678223"/>
      </p:ext>
    </p:extLst>
  </p:cSld>
  <p:clrMapOvr>
    <a:masterClrMapping/>
  </p:clrMapOvr>
</p:sldLayout>
</file>

<file path=ppt/slideLayouts/slideLayout396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396033"/>
      </p:ext>
    </p:extLst>
  </p:cSld>
  <p:clrMapOvr>
    <a:masterClrMapping/>
  </p:clrMapOvr>
</p:sldLayout>
</file>

<file path=ppt/slideLayouts/slideLayout3962.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E4D015-F448-49CA-9549-F0093BB864F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7DD6A3E-DD90-44D3-A12C-C3A61D676B3A}" type="slidenum">
              <a:rPr lang="zh-CN" altLang="en-US"/>
              <a:pPr>
                <a:defRPr/>
              </a:pPr>
              <a:t>‹#›</a:t>
            </a:fld>
            <a:endParaRPr lang="zh-CN" altLang="en-US"/>
          </a:p>
        </p:txBody>
      </p:sp>
    </p:spTree>
    <p:extLst>
      <p:ext uri="{BB962C8B-B14F-4D97-AF65-F5344CB8AC3E}">
        <p14:creationId xmlns:p14="http://schemas.microsoft.com/office/powerpoint/2010/main" val="2584652228"/>
      </p:ext>
    </p:extLst>
  </p:cSld>
  <p:clrMapOvr>
    <a:masterClrMapping/>
  </p:clrMapOvr>
</p:sldLayout>
</file>

<file path=ppt/slideLayouts/slideLayout3963.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D64EA97-2664-4B97-8C7D-FFBA6026668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72B1612-D614-47C6-B4DD-210565CC7232}" type="slidenum">
              <a:rPr lang="zh-CN" altLang="en-US"/>
              <a:pPr>
                <a:defRPr/>
              </a:pPr>
              <a:t>‹#›</a:t>
            </a:fld>
            <a:endParaRPr lang="zh-CN" altLang="en-US"/>
          </a:p>
        </p:txBody>
      </p:sp>
    </p:spTree>
    <p:extLst>
      <p:ext uri="{BB962C8B-B14F-4D97-AF65-F5344CB8AC3E}">
        <p14:creationId xmlns:p14="http://schemas.microsoft.com/office/powerpoint/2010/main" val="2988125386"/>
      </p:ext>
    </p:extLst>
  </p:cSld>
  <p:clrMapOvr>
    <a:masterClrMapping/>
  </p:clrMapOvr>
</p:sldLayout>
</file>

<file path=ppt/slideLayouts/slideLayout396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620533"/>
      </p:ext>
    </p:extLst>
  </p:cSld>
  <p:clrMapOvr>
    <a:masterClrMapping/>
  </p:clrMapOvr>
  <p:transition spd="slow" advClick="0" advTm="0">
    <p:random/>
  </p:transition>
</p:sldLayout>
</file>

<file path=ppt/slideLayouts/slideLayout3965.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7BD6AA7-AA4A-442C-B5D9-AD23A385678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83613AC-AF1E-424B-9168-BCA93BAF0AB5}" type="slidenum">
              <a:rPr lang="zh-CN" altLang="en-US"/>
              <a:pPr>
                <a:defRPr/>
              </a:pPr>
              <a:t>‹#›</a:t>
            </a:fld>
            <a:endParaRPr lang="zh-CN" altLang="en-US"/>
          </a:p>
        </p:txBody>
      </p:sp>
    </p:spTree>
    <p:extLst>
      <p:ext uri="{BB962C8B-B14F-4D97-AF65-F5344CB8AC3E}">
        <p14:creationId xmlns:p14="http://schemas.microsoft.com/office/powerpoint/2010/main" val="3768886989"/>
      </p:ext>
    </p:extLst>
  </p:cSld>
  <p:clrMapOvr>
    <a:masterClrMapping/>
  </p:clrMapOvr>
</p:sldLayout>
</file>

<file path=ppt/slideLayouts/slideLayout3966.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fld id="{71C020AB-473E-4103-88D0-2725C46A2892}" type="slidenum">
              <a:rPr lang="en-US">
                <a:latin typeface="Arial" panose="020B0604020202020204" pitchFamily="34" charset="0"/>
              </a:rPr>
              <a:pPr eaLnBrk="0" fontAlgn="base" hangingPunct="0">
                <a:spcBef>
                  <a:spcPct val="0"/>
                </a:spcBef>
                <a:spcAft>
                  <a:spcPct val="0"/>
                </a:spcAft>
                <a:defRPr/>
              </a:pPr>
              <a:t>‹#›</a:t>
            </a:fld>
            <a:endParaRPr lang="en-US">
              <a:latin typeface="Arial" panose="020B0604020202020204" pitchFamily="34" charset="0"/>
            </a:endParaRPr>
          </a:p>
        </p:txBody>
      </p:sp>
    </p:spTree>
    <p:extLst>
      <p:ext uri="{BB962C8B-B14F-4D97-AF65-F5344CB8AC3E}">
        <p14:creationId xmlns:p14="http://schemas.microsoft.com/office/powerpoint/2010/main" val="1867670020"/>
      </p:ext>
    </p:extLst>
  </p:cSld>
  <p:clrMapOvr>
    <a:masterClrMapping/>
  </p:clrMapOvr>
</p:sldLayout>
</file>

<file path=ppt/slideLayouts/slideLayout3967.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360729"/>
      </p:ext>
    </p:extLst>
  </p:cSld>
  <p:clrMapOvr>
    <a:masterClrMapping/>
  </p:clrMapOvr>
</p:sldLayout>
</file>

<file path=ppt/slideLayouts/slideLayout3968.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F12F4A-8263-4C57-A96E-5CDCE10B7E62}"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6A567A8-DCEA-46C0-A404-8FEEC5CFD83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94128421"/>
      </p:ext>
    </p:extLst>
  </p:cSld>
  <p:clrMapOvr>
    <a:masterClrMapping/>
  </p:clrMapOvr>
  <p:transition spd="slow" advTm="3000">
    <p:random/>
  </p:transition>
</p:sldLayout>
</file>

<file path=ppt/slideLayouts/slideLayout3969.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92727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15541462"/>
      </p:ext>
    </p:extLst>
  </p:cSld>
  <p:clrMapOvr>
    <a:masterClrMapping/>
  </p:clrMapOvr>
  <p:timing>
    <p:tnLst>
      <p:par>
        <p:cTn id="1" dur="indefinite" restart="never" nodeType="tmRoot"/>
      </p:par>
    </p:tnLst>
  </p:timing>
</p:sldLayout>
</file>

<file path=ppt/slideLayouts/slideLayout3970.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413712"/>
      </p:ext>
    </p:extLst>
  </p:cSld>
  <p:clrMapOvr>
    <a:masterClrMapping/>
  </p:clrMapOvr>
</p:sldLayout>
</file>

<file path=ppt/slideLayouts/slideLayout3971.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503514"/>
      </p:ext>
    </p:extLst>
  </p:cSld>
  <p:clrMapOvr>
    <a:masterClrMapping/>
  </p:clrMapOvr>
</p:sldLayout>
</file>

<file path=ppt/slideLayouts/slideLayout3972.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899588"/>
      </p:ext>
    </p:extLst>
  </p:cSld>
  <p:clrMapOvr>
    <a:masterClrMapping/>
  </p:clrMapOvr>
</p:sldLayout>
</file>

<file path=ppt/slideLayouts/slideLayout3973.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027590"/>
      </p:ext>
    </p:extLst>
  </p:cSld>
  <p:clrMapOvr>
    <a:masterClrMapping/>
  </p:clrMapOvr>
</p:sldLayout>
</file>

<file path=ppt/slideLayouts/slideLayout3974.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384340"/>
      </p:ext>
    </p:extLst>
  </p:cSld>
  <p:clrMapOvr>
    <a:masterClrMapping/>
  </p:clrMapOvr>
</p:sldLayout>
</file>

<file path=ppt/slideLayouts/slideLayout3975.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831917"/>
      </p:ext>
    </p:extLst>
  </p:cSld>
  <p:clrMapOvr>
    <a:masterClrMapping/>
  </p:clrMapOvr>
</p:sldLayout>
</file>

<file path=ppt/slideLayouts/slideLayout3976.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357776"/>
      </p:ext>
    </p:extLst>
  </p:cSld>
  <p:clrMapOvr>
    <a:masterClrMapping/>
  </p:clrMapOvr>
</p:sldLayout>
</file>

<file path=ppt/slideLayouts/slideLayout397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345232F-58EF-41D5-B203-F002C9D2AD9B}"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B38CADA2-13DF-4599-A9B6-4428805D7B0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98073231"/>
      </p:ext>
    </p:extLst>
  </p:cSld>
  <p:clrMapOvr>
    <a:masterClrMapping/>
  </p:clrMapOvr>
  <p:transition spd="slow" advTm="3000">
    <p:random/>
  </p:transition>
</p:sldLayout>
</file>

<file path=ppt/slideLayouts/slideLayout3978.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560392"/>
      </p:ext>
    </p:extLst>
  </p:cSld>
  <p:clrMapOvr>
    <a:masterClrMapping/>
  </p:clrMapOvr>
</p:sldLayout>
</file>

<file path=ppt/slideLayouts/slideLayout3979.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46985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45142907"/>
      </p:ext>
    </p:extLst>
  </p:cSld>
  <p:clrMapOvr>
    <a:masterClrMapping/>
  </p:clrMapOvr>
  <p:timing>
    <p:tnLst>
      <p:par>
        <p:cTn id="1" dur="indefinite" restart="never" nodeType="tmRoot"/>
      </p:par>
    </p:tnLst>
  </p:timing>
</p:sldLayout>
</file>

<file path=ppt/slideLayouts/slideLayout3980.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025476"/>
      </p:ext>
    </p:extLst>
  </p:cSld>
  <p:clrMapOvr>
    <a:masterClrMapping/>
  </p:clrMapOvr>
</p:sldLayout>
</file>

<file path=ppt/slideLayouts/slideLayout3981.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509171"/>
      </p:ext>
    </p:extLst>
  </p:cSld>
  <p:clrMapOvr>
    <a:masterClrMapping/>
  </p:clrMapOvr>
</p:sldLayout>
</file>

<file path=ppt/slideLayouts/slideLayout3982.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314766"/>
      </p:ext>
    </p:extLst>
  </p:cSld>
  <p:clrMapOvr>
    <a:masterClrMapping/>
  </p:clrMapOvr>
</p:sldLayout>
</file>

<file path=ppt/slideLayouts/slideLayout3983.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158648"/>
      </p:ext>
    </p:extLst>
  </p:cSld>
  <p:clrMapOvr>
    <a:masterClrMapping/>
  </p:clrMapOvr>
</p:sldLayout>
</file>

<file path=ppt/slideLayouts/slideLayout3984.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812665"/>
      </p:ext>
    </p:extLst>
  </p:cSld>
  <p:clrMapOvr>
    <a:masterClrMapping/>
  </p:clrMapOvr>
</p:sldLayout>
</file>

<file path=ppt/slideLayouts/slideLayout3985.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980370"/>
      </p:ext>
    </p:extLst>
  </p:cSld>
  <p:clrMapOvr>
    <a:masterClrMapping/>
  </p:clrMapOvr>
</p:sldLayout>
</file>

<file path=ppt/slideLayouts/slideLayout3986.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C9251BC-B521-4655-AB4A-4D2267347B21}"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D747CA-DE06-40DE-9E7A-2B93ED4D787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805865538"/>
      </p:ext>
    </p:extLst>
  </p:cSld>
  <p:clrMapOvr>
    <a:masterClrMapping/>
  </p:clrMapOvr>
</p:sldLayout>
</file>

<file path=ppt/slideLayouts/slideLayout3987.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739636"/>
      </p:ext>
    </p:extLst>
  </p:cSld>
  <p:clrMapOvr>
    <a:masterClrMapping/>
  </p:clrMapOvr>
  <p:transition spd="slow" advClick="0" advTm="4000">
    <p:comb/>
  </p:transition>
</p:sldLayout>
</file>

<file path=ppt/slideLayouts/slideLayout3988.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520391"/>
      </p:ext>
    </p:extLst>
  </p:cSld>
  <p:clrMapOvr>
    <a:masterClrMapping/>
  </p:clrMapOvr>
  <p:transition spd="slow"/>
</p:sldLayout>
</file>

<file path=ppt/slideLayouts/slideLayout3989.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578970174"/>
      </p:ext>
    </p:extLst>
  </p:cSld>
  <p:clrMapOvr>
    <a:masterClrMapping/>
  </p:clrMapOvr>
  <p:transition spd="slow"/>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64804940"/>
      </p:ext>
    </p:extLst>
  </p:cSld>
  <p:clrMapOvr>
    <a:masterClrMapping/>
  </p:clrMapOvr>
  <p:timing>
    <p:tnLst>
      <p:par>
        <p:cTn id="1" dur="indefinite" restart="never" nodeType="tmRoot"/>
      </p:par>
    </p:tnLst>
  </p:timing>
</p:sldLayout>
</file>

<file path=ppt/slideLayouts/slideLayout399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758548"/>
      </p:ext>
    </p:extLst>
  </p:cSld>
  <p:clrMapOvr>
    <a:masterClrMapping/>
  </p:clrMapOvr>
</p:sldLayout>
</file>

<file path=ppt/slideLayouts/slideLayout3991.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70123"/>
      </p:ext>
    </p:extLst>
  </p:cSld>
  <p:clrMapOvr>
    <a:masterClrMapping/>
  </p:clrMapOvr>
</p:sldLayout>
</file>

<file path=ppt/slideLayouts/slideLayout3992.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8D9184-74BD-4585-B59C-989F444E1153}"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A295BCAB-18AA-4240-A872-14DAEA3F582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884944619"/>
      </p:ext>
    </p:extLst>
  </p:cSld>
  <p:clrMapOvr>
    <a:masterClrMapping/>
  </p:clrMapOvr>
  <p:transition spd="slow" advTm="3000">
    <p:random/>
  </p:transition>
</p:sldLayout>
</file>

<file path=ppt/slideLayouts/slideLayout3993.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439624"/>
      </p:ext>
    </p:extLst>
  </p:cSld>
  <p:clrMapOvr>
    <a:masterClrMapping/>
  </p:clrMapOvr>
</p:sldLayout>
</file>

<file path=ppt/slideLayouts/slideLayout3994.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283776"/>
      </p:ext>
    </p:extLst>
  </p:cSld>
  <p:clrMapOvr>
    <a:masterClrMapping/>
  </p:clrMapOvr>
</p:sldLayout>
</file>

<file path=ppt/slideLayouts/slideLayout3995.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111311"/>
      </p:ext>
    </p:extLst>
  </p:cSld>
  <p:clrMapOvr>
    <a:masterClrMapping/>
  </p:clrMapOvr>
</p:sldLayout>
</file>

<file path=ppt/slideLayouts/slideLayout3996.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25955"/>
      </p:ext>
    </p:extLst>
  </p:cSld>
  <p:clrMapOvr>
    <a:masterClrMapping/>
  </p:clrMapOvr>
</p:sldLayout>
</file>

<file path=ppt/slideLayouts/slideLayout3997.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963687"/>
      </p:ext>
    </p:extLst>
  </p:cSld>
  <p:clrMapOvr>
    <a:masterClrMapping/>
  </p:clrMapOvr>
</p:sldLayout>
</file>

<file path=ppt/slideLayouts/slideLayout3998.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270731"/>
      </p:ext>
    </p:extLst>
  </p:cSld>
  <p:clrMapOvr>
    <a:masterClrMapping/>
  </p:clrMapOvr>
</p:sldLayout>
</file>

<file path=ppt/slideLayouts/slideLayout3999.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718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0678704"/>
      </p:ext>
    </p:extLst>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05014746"/>
      </p:ext>
    </p:extLst>
  </p:cSld>
  <p:clrMapOvr>
    <a:masterClrMapping/>
  </p:clrMapOvr>
  <p:timing>
    <p:tnLst>
      <p:par>
        <p:cTn id="1" dur="indefinite" restart="never" nodeType="tmRoot"/>
      </p:par>
    </p:tnLst>
  </p:timing>
</p:sldLayout>
</file>

<file path=ppt/slideLayouts/slideLayout4000.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965837"/>
      </p:ext>
    </p:extLst>
  </p:cSld>
  <p:clrMapOvr>
    <a:masterClrMapping/>
  </p:clrMapOvr>
</p:sldLayout>
</file>

<file path=ppt/slideLayouts/slideLayout400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51CA2C5-AC85-4E07-BF7B-C86AC2053F74}"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A749DF1-C37B-480B-A98F-D7CC6BADB5E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60530012"/>
      </p:ext>
    </p:extLst>
  </p:cSld>
  <p:clrMapOvr>
    <a:masterClrMapping/>
  </p:clrMapOvr>
  <p:transition spd="slow" advTm="3000">
    <p:random/>
  </p:transition>
</p:sldLayout>
</file>

<file path=ppt/slideLayouts/slideLayout4002.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850276"/>
      </p:ext>
    </p:extLst>
  </p:cSld>
  <p:clrMapOvr>
    <a:masterClrMapping/>
  </p:clrMapOvr>
</p:sldLayout>
</file>

<file path=ppt/slideLayouts/slideLayout4003.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003946"/>
      </p:ext>
    </p:extLst>
  </p:cSld>
  <p:clrMapOvr>
    <a:masterClrMapping/>
  </p:clrMapOvr>
</p:sldLayout>
</file>

<file path=ppt/slideLayouts/slideLayout4004.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016954"/>
      </p:ext>
    </p:extLst>
  </p:cSld>
  <p:clrMapOvr>
    <a:masterClrMapping/>
  </p:clrMapOvr>
</p:sldLayout>
</file>

<file path=ppt/slideLayouts/slideLayout4005.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737240"/>
      </p:ext>
    </p:extLst>
  </p:cSld>
  <p:clrMapOvr>
    <a:masterClrMapping/>
  </p:clrMapOvr>
</p:sldLayout>
</file>

<file path=ppt/slideLayouts/slideLayout4006.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487110"/>
      </p:ext>
    </p:extLst>
  </p:cSld>
  <p:clrMapOvr>
    <a:masterClrMapping/>
  </p:clrMapOvr>
</p:sldLayout>
</file>

<file path=ppt/slideLayouts/slideLayout4007.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253064"/>
      </p:ext>
    </p:extLst>
  </p:cSld>
  <p:clrMapOvr>
    <a:masterClrMapping/>
  </p:clrMapOvr>
</p:sldLayout>
</file>

<file path=ppt/slideLayouts/slideLayout4008.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516144"/>
      </p:ext>
    </p:extLst>
  </p:cSld>
  <p:clrMapOvr>
    <a:masterClrMapping/>
  </p:clrMapOvr>
</p:sldLayout>
</file>

<file path=ppt/slideLayouts/slideLayout4009.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18896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12043747"/>
      </p:ext>
    </p:extLst>
  </p:cSld>
  <p:clrMapOvr>
    <a:masterClrMapping/>
  </p:clrMapOvr>
  <p:timing>
    <p:tnLst>
      <p:par>
        <p:cTn id="1" dur="indefinite" restart="never" nodeType="tmRoot"/>
      </p:par>
    </p:tnLst>
  </p:timing>
</p:sldLayout>
</file>

<file path=ppt/slideLayouts/slideLayout4010.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73692A4-F4AA-444C-88FD-9A38BFF248DF}"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6F21BE6-F5CC-4E31-83AA-48DD762A5F0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47915430"/>
      </p:ext>
    </p:extLst>
  </p:cSld>
  <p:clrMapOvr>
    <a:masterClrMapping/>
  </p:clrMapOvr>
</p:sldLayout>
</file>

<file path=ppt/slideLayouts/slideLayout4011.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900219"/>
      </p:ext>
    </p:extLst>
  </p:cSld>
  <p:clrMapOvr>
    <a:masterClrMapping/>
  </p:clrMapOvr>
  <p:transition spd="slow" advClick="0" advTm="4000">
    <p:comb/>
  </p:transition>
</p:sldLayout>
</file>

<file path=ppt/slideLayouts/slideLayout4012.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731702"/>
      </p:ext>
    </p:extLst>
  </p:cSld>
  <p:clrMapOvr>
    <a:masterClrMapping/>
  </p:clrMapOvr>
  <p:transition spd="slow"/>
</p:sldLayout>
</file>

<file path=ppt/slideLayouts/slideLayout4013.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81634905"/>
      </p:ext>
    </p:extLst>
  </p:cSld>
  <p:clrMapOvr>
    <a:masterClrMapping/>
  </p:clrMapOvr>
  <p:transition spd="slow"/>
</p:sldLayout>
</file>

<file path=ppt/slideLayouts/slideLayout4014.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926512"/>
      </p:ext>
    </p:extLst>
  </p:cSld>
  <p:clrMapOvr>
    <a:masterClrMapping/>
  </p:clrMapOvr>
</p:sldLayout>
</file>

<file path=ppt/slideLayouts/slideLayout4015.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C3E3EF2-B489-4386-953B-B634BFF042F9}"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372FE05-C2BD-4868-A80C-0C1D8BDE35E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005687549"/>
      </p:ext>
    </p:extLst>
  </p:cSld>
  <p:clrMapOvr>
    <a:masterClrMapping/>
  </p:clrMapOvr>
  <p:transition spd="slow" advTm="3000">
    <p:random/>
  </p:transition>
</p:sldLayout>
</file>

<file path=ppt/slideLayouts/slideLayout4016.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001393"/>
      </p:ext>
    </p:extLst>
  </p:cSld>
  <p:clrMapOvr>
    <a:masterClrMapping/>
  </p:clrMapOvr>
</p:sldLayout>
</file>

<file path=ppt/slideLayouts/slideLayout4017.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450241"/>
      </p:ext>
    </p:extLst>
  </p:cSld>
  <p:clrMapOvr>
    <a:masterClrMapping/>
  </p:clrMapOvr>
</p:sldLayout>
</file>

<file path=ppt/slideLayouts/slideLayout4018.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737960"/>
      </p:ext>
    </p:extLst>
  </p:cSld>
  <p:clrMapOvr>
    <a:masterClrMapping/>
  </p:clrMapOvr>
</p:sldLayout>
</file>

<file path=ppt/slideLayouts/slideLayout4019.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01947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71892211"/>
      </p:ext>
    </p:extLst>
  </p:cSld>
  <p:clrMapOvr>
    <a:masterClrMapping/>
  </p:clrMapOvr>
</p:sldLayout>
</file>

<file path=ppt/slideLayouts/slideLayout4020.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0960"/>
      </p:ext>
    </p:extLst>
  </p:cSld>
  <p:clrMapOvr>
    <a:masterClrMapping/>
  </p:clrMapOvr>
</p:sldLayout>
</file>

<file path=ppt/slideLayouts/slideLayout4021.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52365"/>
      </p:ext>
    </p:extLst>
  </p:cSld>
  <p:clrMapOvr>
    <a:masterClrMapping/>
  </p:clrMapOvr>
</p:sldLayout>
</file>

<file path=ppt/slideLayouts/slideLayout4022.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057963"/>
      </p:ext>
    </p:extLst>
  </p:cSld>
  <p:clrMapOvr>
    <a:masterClrMapping/>
  </p:clrMapOvr>
</p:sldLayout>
</file>

<file path=ppt/slideLayouts/slideLayout402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336211"/>
      </p:ext>
    </p:extLst>
  </p:cSld>
  <p:clrMapOvr>
    <a:masterClrMapping/>
  </p:clrMapOvr>
</p:sldLayout>
</file>

<file path=ppt/slideLayouts/slideLayout402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9F76037-669C-4EDE-B7EC-ED8D7039289F}"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C96CC0A-6E62-427A-8CDA-C0F1C3CA796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87703674"/>
      </p:ext>
    </p:extLst>
  </p:cSld>
  <p:clrMapOvr>
    <a:masterClrMapping/>
  </p:clrMapOvr>
  <p:transition spd="slow" advTm="3000">
    <p:random/>
  </p:transition>
</p:sldLayout>
</file>

<file path=ppt/slideLayouts/slideLayout4025.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826761"/>
      </p:ext>
    </p:extLst>
  </p:cSld>
  <p:clrMapOvr>
    <a:masterClrMapping/>
  </p:clrMapOvr>
</p:sldLayout>
</file>

<file path=ppt/slideLayouts/slideLayout4026.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01059"/>
      </p:ext>
    </p:extLst>
  </p:cSld>
  <p:clrMapOvr>
    <a:masterClrMapping/>
  </p:clrMapOvr>
</p:sldLayout>
</file>

<file path=ppt/slideLayouts/slideLayout4027.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457315"/>
      </p:ext>
    </p:extLst>
  </p:cSld>
  <p:clrMapOvr>
    <a:masterClrMapping/>
  </p:clrMapOvr>
</p:sldLayout>
</file>

<file path=ppt/slideLayouts/slideLayout4028.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097803"/>
      </p:ext>
    </p:extLst>
  </p:cSld>
  <p:clrMapOvr>
    <a:masterClrMapping/>
  </p:clrMapOvr>
</p:sldLayout>
</file>

<file path=ppt/slideLayouts/slideLayout4029.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68008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495698"/>
      </p:ext>
    </p:extLst>
  </p:cSld>
  <p:clrMapOvr>
    <a:masterClrMapping/>
  </p:clrMapOvr>
  <p:timing>
    <p:tnLst>
      <p:par>
        <p:cTn id="1" dur="indefinite" restart="never" nodeType="tmRoot"/>
      </p:par>
    </p:tnLst>
  </p:timing>
</p:sldLayout>
</file>

<file path=ppt/slideLayouts/slideLayout4030.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79289"/>
      </p:ext>
    </p:extLst>
  </p:cSld>
  <p:clrMapOvr>
    <a:masterClrMapping/>
  </p:clrMapOvr>
</p:sldLayout>
</file>

<file path=ppt/slideLayouts/slideLayout4031.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87851"/>
      </p:ext>
    </p:extLst>
  </p:cSld>
  <p:clrMapOvr>
    <a:masterClrMapping/>
  </p:clrMapOvr>
</p:sldLayout>
</file>

<file path=ppt/slideLayouts/slideLayout4032.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655809"/>
      </p:ext>
    </p:extLst>
  </p:cSld>
  <p:clrMapOvr>
    <a:masterClrMapping/>
  </p:clrMapOvr>
</p:sldLayout>
</file>

<file path=ppt/slideLayouts/slideLayout4033.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9A43B28-DE08-45C4-883B-04CFE5449454}"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2011AAA4-BB0F-46AC-B790-2913C1B7929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159236138"/>
      </p:ext>
    </p:extLst>
  </p:cSld>
  <p:clrMapOvr>
    <a:masterClrMapping/>
  </p:clrMapOvr>
</p:sldLayout>
</file>

<file path=ppt/slideLayouts/slideLayout4034.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271142"/>
      </p:ext>
    </p:extLst>
  </p:cSld>
  <p:clrMapOvr>
    <a:masterClrMapping/>
  </p:clrMapOvr>
  <p:transition spd="slow" advClick="0" advTm="4000">
    <p:comb/>
  </p:transition>
</p:sldLayout>
</file>

<file path=ppt/slideLayouts/slideLayout4035.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699180"/>
      </p:ext>
    </p:extLst>
  </p:cSld>
  <p:clrMapOvr>
    <a:masterClrMapping/>
  </p:clrMapOvr>
  <p:transition spd="slow"/>
</p:sldLayout>
</file>

<file path=ppt/slideLayouts/slideLayout4036.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111422151"/>
      </p:ext>
    </p:extLst>
  </p:cSld>
  <p:clrMapOvr>
    <a:masterClrMapping/>
  </p:clrMapOvr>
  <p:transition spd="slow"/>
</p:sldLayout>
</file>

<file path=ppt/slideLayouts/slideLayout4037.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705820"/>
      </p:ext>
    </p:extLst>
  </p:cSld>
  <p:clrMapOvr>
    <a:masterClrMapping/>
  </p:clrMapOvr>
</p:sldLayout>
</file>

<file path=ppt/slideLayouts/slideLayout4038.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36A7701-25F8-4BAC-AD3E-C92E2A1A95DC}"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2F62BC3-7DD3-4082-953D-9D9743FB27A8}"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479281309"/>
      </p:ext>
    </p:extLst>
  </p:cSld>
  <p:clrMapOvr>
    <a:masterClrMapping/>
  </p:clrMapOvr>
  <p:transition spd="slow" advTm="3000">
    <p:random/>
  </p:transition>
</p:sldLayout>
</file>

<file path=ppt/slideLayouts/slideLayout4039.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11518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932624"/>
      </p:ext>
    </p:extLst>
  </p:cSld>
  <p:clrMapOvr>
    <a:masterClrMapping/>
  </p:clrMapOvr>
</p:sldLayout>
</file>

<file path=ppt/slideLayouts/slideLayout4040.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681622"/>
      </p:ext>
    </p:extLst>
  </p:cSld>
  <p:clrMapOvr>
    <a:masterClrMapping/>
  </p:clrMapOvr>
</p:sldLayout>
</file>

<file path=ppt/slideLayouts/slideLayout4041.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338714"/>
      </p:ext>
    </p:extLst>
  </p:cSld>
  <p:clrMapOvr>
    <a:masterClrMapping/>
  </p:clrMapOvr>
</p:sldLayout>
</file>

<file path=ppt/slideLayouts/slideLayout4042.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414402"/>
      </p:ext>
    </p:extLst>
  </p:cSld>
  <p:clrMapOvr>
    <a:masterClrMapping/>
  </p:clrMapOvr>
</p:sldLayout>
</file>

<file path=ppt/slideLayouts/slideLayout4043.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515430"/>
      </p:ext>
    </p:extLst>
  </p:cSld>
  <p:clrMapOvr>
    <a:masterClrMapping/>
  </p:clrMapOvr>
</p:sldLayout>
</file>

<file path=ppt/slideLayouts/slideLayout4044.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238678"/>
      </p:ext>
    </p:extLst>
  </p:cSld>
  <p:clrMapOvr>
    <a:masterClrMapping/>
  </p:clrMapOvr>
</p:sldLayout>
</file>

<file path=ppt/slideLayouts/slideLayout4045.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751189"/>
      </p:ext>
    </p:extLst>
  </p:cSld>
  <p:clrMapOvr>
    <a:masterClrMapping/>
  </p:clrMapOvr>
</p:sldLayout>
</file>

<file path=ppt/slideLayouts/slideLayout4046.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361848"/>
      </p:ext>
    </p:extLst>
  </p:cSld>
  <p:clrMapOvr>
    <a:masterClrMapping/>
  </p:clrMapOvr>
</p:sldLayout>
</file>

<file path=ppt/slideLayouts/slideLayout404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13D029E-04A0-4494-AE08-67B4743EC972}"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4">
            <a:extLst>
              <a:ext uri="{FF2B5EF4-FFF2-40B4-BE49-F238E27FC236}"/>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8F37B6BA-1528-4B8A-ACF3-D9A400E10B09}"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652976863"/>
      </p:ext>
    </p:extLst>
  </p:cSld>
  <p:clrMapOvr>
    <a:masterClrMapping/>
  </p:clrMapOvr>
  <p:transition spd="slow" advTm="3000">
    <p:random/>
  </p:transition>
</p:sldLayout>
</file>

<file path=ppt/slideLayouts/slideLayout4048.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071663"/>
      </p:ext>
    </p:extLst>
  </p:cSld>
  <p:clrMapOvr>
    <a:masterClrMapping/>
  </p:clrMapOvr>
</p:sldLayout>
</file>

<file path=ppt/slideLayouts/slideLayout4049.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99936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37275"/>
      </p:ext>
    </p:extLst>
  </p:cSld>
  <p:clrMapOvr>
    <a:masterClrMapping/>
  </p:clrMapOvr>
  <p:timing>
    <p:tnLst>
      <p:par>
        <p:cTn id="1" dur="indefinite" restart="never" nodeType="tmRoot"/>
      </p:par>
    </p:tnLst>
  </p:timing>
</p:sldLayout>
</file>

<file path=ppt/slideLayouts/slideLayout4050.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996493"/>
      </p:ext>
    </p:extLst>
  </p:cSld>
  <p:clrMapOvr>
    <a:masterClrMapping/>
  </p:clrMapOvr>
</p:sldLayout>
</file>

<file path=ppt/slideLayouts/slideLayout4051.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385557"/>
      </p:ext>
    </p:extLst>
  </p:cSld>
  <p:clrMapOvr>
    <a:masterClrMapping/>
  </p:clrMapOvr>
</p:sldLayout>
</file>

<file path=ppt/slideLayouts/slideLayout4052.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559122"/>
      </p:ext>
    </p:extLst>
  </p:cSld>
  <p:clrMapOvr>
    <a:masterClrMapping/>
  </p:clrMapOvr>
</p:sldLayout>
</file>

<file path=ppt/slideLayouts/slideLayout4053.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475691"/>
      </p:ext>
    </p:extLst>
  </p:cSld>
  <p:clrMapOvr>
    <a:masterClrMapping/>
  </p:clrMapOvr>
</p:sldLayout>
</file>

<file path=ppt/slideLayouts/slideLayout4054.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67245"/>
      </p:ext>
    </p:extLst>
  </p:cSld>
  <p:clrMapOvr>
    <a:masterClrMapping/>
  </p:clrMapOvr>
</p:sldLayout>
</file>

<file path=ppt/slideLayouts/slideLayout4055.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245649"/>
      </p:ext>
    </p:extLst>
  </p:cSld>
  <p:clrMapOvr>
    <a:masterClrMapping/>
  </p:clrMapOvr>
</p:sldLayout>
</file>

<file path=ppt/slideLayouts/slideLayout4056.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0A9B577-4C83-4CD6-A8BF-E41A01A98362}"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640A658-1C4F-47D2-BF34-73582F09610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86592510"/>
      </p:ext>
    </p:extLst>
  </p:cSld>
  <p:clrMapOvr>
    <a:masterClrMapping/>
  </p:clrMapOvr>
</p:sldLayout>
</file>

<file path=ppt/slideLayouts/slideLayout4057.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42377"/>
      </p:ext>
    </p:extLst>
  </p:cSld>
  <p:clrMapOvr>
    <a:masterClrMapping/>
  </p:clrMapOvr>
  <p:transition spd="slow" advClick="0" advTm="4000">
    <p:comb/>
  </p:transition>
</p:sldLayout>
</file>

<file path=ppt/slideLayouts/slideLayout4058.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391639"/>
      </p:ext>
    </p:extLst>
  </p:cSld>
  <p:clrMapOvr>
    <a:masterClrMapping/>
  </p:clrMapOvr>
  <p:transition spd="slow"/>
</p:sldLayout>
</file>

<file path=ppt/slideLayouts/slideLayout4059.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449306802"/>
      </p:ext>
    </p:extLst>
  </p:cSld>
  <p:clrMapOvr>
    <a:masterClrMapping/>
  </p:clrMapOvr>
  <p:transition spd="slow"/>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24732074"/>
      </p:ext>
    </p:extLst>
  </p:cSld>
  <p:clrMapOvr>
    <a:masterClrMapping/>
  </p:clrMapOvr>
</p:sldLayout>
</file>

<file path=ppt/slideLayouts/slideLayout4060.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1978C3B-F529-40D6-84FF-5713586CEA5E}" type="datetimeFigureOut">
              <a:rPr lang="zh-CN" altLang="en-US">
                <a:latin typeface="Arial" panose="020B0604020202020204" pitchFamily="34" charset="0"/>
              </a:rPr>
              <a:pPr eaLnBrk="0" fontAlgn="base" hangingPunct="0">
                <a:spcBef>
                  <a:spcPct val="0"/>
                </a:spcBef>
                <a:spcAft>
                  <a:spcPct val="0"/>
                </a:spcAft>
                <a:defRPr/>
              </a:pPr>
              <a:t>2021/9/21</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B64FB50-120E-4645-8570-D222BC4A3CB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83457911"/>
      </p:ext>
    </p:extLst>
  </p:cSld>
  <p:clrMapOvr>
    <a:masterClrMapping/>
  </p:clrMapOvr>
</p:sldLayout>
</file>

<file path=ppt/slideLayouts/slideLayout40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7" name="Slide Number Placeholder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2ADD6468-72E9-4DAD-B49D-8EE60899EBC7}" type="slidenum">
              <a:rPr lang="en-US" altLang="en-US"/>
              <a:pPr>
                <a:defRPr/>
              </a:pPr>
              <a:t>‹#›</a:t>
            </a:fld>
            <a:endParaRPr lang="en-US" altLang="en-US"/>
          </a:p>
        </p:txBody>
      </p:sp>
    </p:spTree>
    <p:extLst>
      <p:ext uri="{BB962C8B-B14F-4D97-AF65-F5344CB8AC3E}">
        <p14:creationId xmlns:p14="http://schemas.microsoft.com/office/powerpoint/2010/main" val="3465961529"/>
      </p:ext>
    </p:extLst>
  </p:cSld>
  <p:clrMapOvr>
    <a:masterClrMapping/>
  </p:clrMapOvr>
</p:sldLayout>
</file>

<file path=ppt/slideLayouts/slideLayout40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1361E670-BD9F-4AAF-AFA8-5A86DB5E52C6}" type="slidenum">
              <a:rPr lang="en-US" altLang="en-US"/>
              <a:pPr>
                <a:defRPr/>
              </a:pPr>
              <a:t>‹#›</a:t>
            </a:fld>
            <a:endParaRPr lang="en-US" altLang="en-US"/>
          </a:p>
        </p:txBody>
      </p:sp>
    </p:spTree>
    <p:extLst>
      <p:ext uri="{BB962C8B-B14F-4D97-AF65-F5344CB8AC3E}">
        <p14:creationId xmlns:p14="http://schemas.microsoft.com/office/powerpoint/2010/main" val="3602450"/>
      </p:ext>
    </p:extLst>
  </p:cSld>
  <p:clrMapOvr>
    <a:masterClrMapping/>
  </p:clrMapOvr>
</p:sldLayout>
</file>

<file path=ppt/slideLayouts/slideLayout406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617423"/>
      </p:ext>
    </p:extLst>
  </p:cSld>
  <p:clrMapOvr>
    <a:masterClrMapping/>
  </p:clrMapOvr>
</p:sldLayout>
</file>

<file path=ppt/slideLayouts/slideLayout406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441699"/>
      </p:ext>
    </p:extLst>
  </p:cSld>
  <p:clrMapOvr>
    <a:masterClrMapping/>
  </p:clrMapOvr>
</p:sldLayout>
</file>

<file path=ppt/slideLayouts/slideLayout406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836554"/>
      </p:ext>
    </p:extLst>
  </p:cSld>
  <p:clrMapOvr>
    <a:masterClrMapping/>
  </p:clrMapOvr>
</p:sldLayout>
</file>

<file path=ppt/slideLayouts/slideLayout406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621708"/>
      </p:ext>
    </p:extLst>
  </p:cSld>
  <p:clrMapOvr>
    <a:masterClrMapping/>
  </p:clrMapOvr>
</p:sldLayout>
</file>

<file path=ppt/slideLayouts/slideLayout406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325098"/>
      </p:ext>
    </p:extLst>
  </p:cSld>
  <p:clrMapOvr>
    <a:masterClrMapping/>
  </p:clrMapOvr>
</p:sldLayout>
</file>

<file path=ppt/slideLayouts/slideLayout4068.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314181"/>
      </p:ext>
    </p:extLst>
  </p:cSld>
  <p:clrMapOvr>
    <a:masterClrMapping/>
  </p:clrMapOvr>
</p:sldLayout>
</file>

<file path=ppt/slideLayouts/slideLayout4069.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57746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687808"/>
      </p:ext>
    </p:extLst>
  </p:cSld>
  <p:clrMapOvr>
    <a:masterClrMapping/>
  </p:clrMapOvr>
  <p:timing>
    <p:tnLst>
      <p:par>
        <p:cTn id="1" dur="indefinite" restart="never" nodeType="tmRoot"/>
      </p:par>
    </p:tnLst>
  </p:timing>
</p:sldLayout>
</file>

<file path=ppt/slideLayouts/slideLayout4070.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987927"/>
      </p:ext>
    </p:extLst>
  </p:cSld>
  <p:clrMapOvr>
    <a:masterClrMapping/>
  </p:clrMapOvr>
</p:sldLayout>
</file>

<file path=ppt/slideLayouts/slideLayout407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299607"/>
      </p:ext>
    </p:extLst>
  </p:cSld>
  <p:clrMapOvr>
    <a:masterClrMapping/>
  </p:clrMapOvr>
</p:sldLayout>
</file>

<file path=ppt/slideLayouts/slideLayout407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362657"/>
      </p:ext>
    </p:extLst>
  </p:cSld>
  <p:clrMapOvr>
    <a:masterClrMapping/>
  </p:clrMapOvr>
</p:sldLayout>
</file>

<file path=ppt/slideLayouts/slideLayout4073.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503416"/>
      </p:ext>
    </p:extLst>
  </p:cSld>
  <p:clrMapOvr>
    <a:masterClrMapping/>
  </p:clrMapOvr>
</p:sldLayout>
</file>

<file path=ppt/slideLayouts/slideLayout4074.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834503"/>
      </p:ext>
    </p:extLst>
  </p:cSld>
  <p:clrMapOvr>
    <a:masterClrMapping/>
  </p:clrMapOvr>
</p:sldLayout>
</file>

<file path=ppt/slideLayouts/slideLayout4075.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665683"/>
      </p:ext>
    </p:extLst>
  </p:cSld>
  <p:clrMapOvr>
    <a:masterClrMapping/>
  </p:clrMapOvr>
</p:sldLayout>
</file>

<file path=ppt/slideLayouts/slideLayout4076.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037123"/>
      </p:ext>
    </p:extLst>
  </p:cSld>
  <p:clrMapOvr>
    <a:masterClrMapping/>
  </p:clrMapOvr>
</p:sldLayout>
</file>

<file path=ppt/slideLayouts/slideLayout4077.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805784"/>
      </p:ext>
    </p:extLst>
  </p:cSld>
  <p:clrMapOvr>
    <a:masterClrMapping/>
  </p:clrMapOvr>
</p:sldLayout>
</file>

<file path=ppt/slideLayouts/slideLayout4078.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690808"/>
      </p:ext>
    </p:extLst>
  </p:cSld>
  <p:clrMapOvr>
    <a:masterClrMapping/>
  </p:clrMapOvr>
</p:sldLayout>
</file>

<file path=ppt/slideLayouts/slideLayout4079.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2519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83941967"/>
      </p:ext>
    </p:extLst>
  </p:cSld>
  <p:clrMapOvr>
    <a:masterClrMapping/>
  </p:clrMapOvr>
</p:sldLayout>
</file>

<file path=ppt/slideLayouts/slideLayout4080.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307951"/>
      </p:ext>
    </p:extLst>
  </p:cSld>
  <p:clrMapOvr>
    <a:masterClrMapping/>
  </p:clrMapOvr>
</p:sldLayout>
</file>

<file path=ppt/slideLayouts/slideLayout4081.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046481"/>
      </p:ext>
    </p:extLst>
  </p:cSld>
  <p:clrMapOvr>
    <a:masterClrMapping/>
  </p:clrMapOvr>
</p:sldLayout>
</file>

<file path=ppt/slideLayouts/slideLayout4082.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831945"/>
      </p:ext>
    </p:extLst>
  </p:cSld>
  <p:clrMapOvr>
    <a:masterClrMapping/>
  </p:clrMapOvr>
</p:sldLayout>
</file>

<file path=ppt/slideLayouts/slideLayout4083.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58223"/>
      </p:ext>
    </p:extLst>
  </p:cSld>
  <p:clrMapOvr>
    <a:masterClrMapping/>
  </p:clrMapOvr>
</p:sldLayout>
</file>

<file path=ppt/slideLayouts/slideLayout4084.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21340799"/>
      </p:ext>
    </p:extLst>
  </p:cSld>
  <p:clrMapOvr>
    <a:masterClrMapping/>
  </p:clrMapOvr>
</p:sldLayout>
</file>

<file path=ppt/slideLayouts/slideLayout4085.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19321989"/>
      </p:ext>
    </p:extLst>
  </p:cSld>
  <p:clrMapOvr>
    <a:masterClrMapping/>
  </p:clrMapOvr>
</p:sldLayout>
</file>

<file path=ppt/slideLayouts/slideLayout4086.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47287375"/>
      </p:ext>
    </p:extLst>
  </p:cSld>
  <p:clrMapOvr>
    <a:masterClrMapping/>
  </p:clrMapOvr>
</p:sldLayout>
</file>

<file path=ppt/slideLayouts/slideLayout4087.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37293853"/>
      </p:ext>
    </p:extLst>
  </p:cSld>
  <p:clrMapOvr>
    <a:masterClrMapping/>
  </p:clrMapOvr>
</p:sldLayout>
</file>

<file path=ppt/slideLayouts/slideLayout4088.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6882281"/>
      </p:ext>
    </p:extLst>
  </p:cSld>
  <p:clrMapOvr>
    <a:masterClrMapping/>
  </p:clrMapOvr>
</p:sldLayout>
</file>

<file path=ppt/slideLayouts/slideLayout4089.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5530000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087558"/>
      </p:ext>
    </p:extLst>
  </p:cSld>
  <p:clrMapOvr>
    <a:masterClrMapping/>
  </p:clrMapOvr>
  <p:timing>
    <p:tnLst>
      <p:par>
        <p:cTn id="1" dur="indefinite" restart="never" nodeType="tmRoot"/>
      </p:par>
    </p:tnLst>
  </p:timing>
</p:sldLayout>
</file>

<file path=ppt/slideLayouts/slideLayout4090.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13F1C9E-444A-4EB6-B8F2-1496B1A6306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757E7BC-FE6E-4618-9238-A881B3DF874D}" type="slidenum">
              <a:rPr lang="zh-CN" altLang="en-US"/>
              <a:pPr>
                <a:defRPr/>
              </a:pPr>
              <a:t>‹#›</a:t>
            </a:fld>
            <a:endParaRPr lang="zh-CN" altLang="en-US"/>
          </a:p>
        </p:txBody>
      </p:sp>
    </p:spTree>
    <p:extLst>
      <p:ext uri="{BB962C8B-B14F-4D97-AF65-F5344CB8AC3E}">
        <p14:creationId xmlns:p14="http://schemas.microsoft.com/office/powerpoint/2010/main" val="2255332373"/>
      </p:ext>
    </p:extLst>
  </p:cSld>
  <p:clrMapOvr>
    <a:masterClrMapping/>
  </p:clrMapOvr>
</p:sldLayout>
</file>

<file path=ppt/slideLayouts/slideLayout4091.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374559"/>
      </p:ext>
    </p:extLst>
  </p:cSld>
  <p:clrMapOvr>
    <a:masterClrMapping/>
  </p:clrMapOvr>
</p:sldLayout>
</file>

<file path=ppt/slideLayouts/slideLayout4092.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2D5636-4579-499D-9B82-9CF59DA3E969}"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CD25AE-F81A-4539-A3CC-557678F3454C}" type="slidenum">
              <a:rPr lang="zh-CN" altLang="en-US"/>
              <a:pPr>
                <a:defRPr/>
              </a:pPr>
              <a:t>‹#›</a:t>
            </a:fld>
            <a:endParaRPr lang="zh-CN" altLang="en-US"/>
          </a:p>
        </p:txBody>
      </p:sp>
    </p:spTree>
    <p:extLst>
      <p:ext uri="{BB962C8B-B14F-4D97-AF65-F5344CB8AC3E}">
        <p14:creationId xmlns:p14="http://schemas.microsoft.com/office/powerpoint/2010/main" val="4016084934"/>
      </p:ext>
    </p:extLst>
  </p:cSld>
  <p:clrMapOvr>
    <a:masterClrMapping/>
  </p:clrMapOvr>
</p:sldLayout>
</file>

<file path=ppt/slideLayouts/slideLayout4093.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239108"/>
      </p:ext>
    </p:extLst>
  </p:cSld>
  <p:clrMapOvr>
    <a:masterClrMapping/>
  </p:clrMapOvr>
</p:sldLayout>
</file>

<file path=ppt/slideLayouts/slideLayout4094.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5A31564-BCE0-4523-A9D3-099963B8FD8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74A2EAE-AB87-4639-A72C-F58B276BD4B4}" type="slidenum">
              <a:rPr lang="zh-CN" altLang="en-US"/>
              <a:pPr>
                <a:defRPr/>
              </a:pPr>
              <a:t>‹#›</a:t>
            </a:fld>
            <a:endParaRPr lang="zh-CN" altLang="en-US"/>
          </a:p>
        </p:txBody>
      </p:sp>
    </p:spTree>
    <p:extLst>
      <p:ext uri="{BB962C8B-B14F-4D97-AF65-F5344CB8AC3E}">
        <p14:creationId xmlns:p14="http://schemas.microsoft.com/office/powerpoint/2010/main" val="3254745486"/>
      </p:ext>
    </p:extLst>
  </p:cSld>
  <p:clrMapOvr>
    <a:masterClrMapping/>
  </p:clrMapOvr>
</p:sldLayout>
</file>

<file path=ppt/slideLayouts/slideLayout4095.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868138"/>
      </p:ext>
    </p:extLst>
  </p:cSld>
  <p:clrMapOvr>
    <a:masterClrMapping/>
  </p:clrMapOvr>
</p:sldLayout>
</file>

<file path=ppt/slideLayouts/slideLayout4096.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3EA1E1F-A1D9-4729-954E-E70758D3CF4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758C037-5E89-4D15-A5CE-B37B727CD583}" type="slidenum">
              <a:rPr lang="zh-CN" altLang="en-US"/>
              <a:pPr>
                <a:defRPr/>
              </a:pPr>
              <a:t>‹#›</a:t>
            </a:fld>
            <a:endParaRPr lang="zh-CN" altLang="en-US"/>
          </a:p>
        </p:txBody>
      </p:sp>
    </p:spTree>
    <p:extLst>
      <p:ext uri="{BB962C8B-B14F-4D97-AF65-F5344CB8AC3E}">
        <p14:creationId xmlns:p14="http://schemas.microsoft.com/office/powerpoint/2010/main" val="3584590265"/>
      </p:ext>
    </p:extLst>
  </p:cSld>
  <p:clrMapOvr>
    <a:masterClrMapping/>
  </p:clrMapOvr>
</p:sldLayout>
</file>

<file path=ppt/slideLayouts/slideLayout4097.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281395"/>
      </p:ext>
    </p:extLst>
  </p:cSld>
  <p:clrMapOvr>
    <a:masterClrMapping/>
  </p:clrMapOvr>
</p:sldLayout>
</file>

<file path=ppt/slideLayouts/slideLayout4098.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CECF537-3053-4935-8E7D-F7B3DEAE911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9CFC225-9480-47F1-909D-B9D2C93841D5}" type="slidenum">
              <a:rPr lang="zh-CN" altLang="en-US"/>
              <a:pPr>
                <a:defRPr/>
              </a:pPr>
              <a:t>‹#›</a:t>
            </a:fld>
            <a:endParaRPr lang="zh-CN" altLang="en-US"/>
          </a:p>
        </p:txBody>
      </p:sp>
    </p:spTree>
    <p:extLst>
      <p:ext uri="{BB962C8B-B14F-4D97-AF65-F5344CB8AC3E}">
        <p14:creationId xmlns:p14="http://schemas.microsoft.com/office/powerpoint/2010/main" val="1907944155"/>
      </p:ext>
    </p:extLst>
  </p:cSld>
  <p:clrMapOvr>
    <a:masterClrMapping/>
  </p:clrMapOvr>
</p:sldLayout>
</file>

<file path=ppt/slideLayouts/slideLayout4099.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379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47094143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556650572"/>
      </p:ext>
    </p:extLst>
  </p:cSld>
  <p:clrMapOvr>
    <a:masterClrMapping/>
  </p:clrMapOvr>
</p:sldLayout>
</file>

<file path=ppt/slideLayouts/slideLayout4100.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217909"/>
      </p:ext>
    </p:extLst>
  </p:cSld>
  <p:clrMapOvr>
    <a:masterClrMapping/>
  </p:clrMapOvr>
</p:sldLayout>
</file>

<file path=ppt/slideLayouts/slideLayout4101.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64996045"/>
      </p:ext>
    </p:extLst>
  </p:cSld>
  <p:clrMapOvr>
    <a:masterClrMapping/>
  </p:clrMapOvr>
</p:sldLayout>
</file>

<file path=ppt/slideLayouts/slideLayout4102.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57068835"/>
      </p:ext>
    </p:extLst>
  </p:cSld>
  <p:clrMapOvr>
    <a:masterClrMapping/>
  </p:clrMapOvr>
</p:sldLayout>
</file>

<file path=ppt/slideLayouts/slideLayout4103.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75100988"/>
      </p:ext>
    </p:extLst>
  </p:cSld>
  <p:clrMapOvr>
    <a:masterClrMapping/>
  </p:clrMapOvr>
</p:sldLayout>
</file>

<file path=ppt/slideLayouts/slideLayout4104.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9677770"/>
      </p:ext>
    </p:extLst>
  </p:cSld>
  <p:clrMapOvr>
    <a:masterClrMapping/>
  </p:clrMapOvr>
</p:sldLayout>
</file>

<file path=ppt/slideLayouts/slideLayout4105.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74734149"/>
      </p:ext>
    </p:extLst>
  </p:cSld>
  <p:clrMapOvr>
    <a:masterClrMapping/>
  </p:clrMapOvr>
</p:sldLayout>
</file>

<file path=ppt/slideLayouts/slideLayout4106.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92838664"/>
      </p:ext>
    </p:extLst>
  </p:cSld>
  <p:clrMapOvr>
    <a:masterClrMapping/>
  </p:clrMapOvr>
</p:sldLayout>
</file>

<file path=ppt/slideLayouts/slideLayout4107.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A448736-53BE-41B3-932E-C6A3D5DD2DF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C21FAB-13A8-42BF-A509-F380E795C0E2}" type="slidenum">
              <a:rPr lang="zh-CN" altLang="en-US"/>
              <a:pPr>
                <a:defRPr/>
              </a:pPr>
              <a:t>‹#›</a:t>
            </a:fld>
            <a:endParaRPr lang="zh-CN" altLang="en-US"/>
          </a:p>
        </p:txBody>
      </p:sp>
    </p:spTree>
    <p:extLst>
      <p:ext uri="{BB962C8B-B14F-4D97-AF65-F5344CB8AC3E}">
        <p14:creationId xmlns:p14="http://schemas.microsoft.com/office/powerpoint/2010/main" val="4013509906"/>
      </p:ext>
    </p:extLst>
  </p:cSld>
  <p:clrMapOvr>
    <a:masterClrMapping/>
  </p:clrMapOvr>
</p:sldLayout>
</file>

<file path=ppt/slideLayouts/slideLayout4108.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277497"/>
      </p:ext>
    </p:extLst>
  </p:cSld>
  <p:clrMapOvr>
    <a:masterClrMapping/>
  </p:clrMapOvr>
</p:sldLayout>
</file>

<file path=ppt/slideLayouts/slideLayout4109.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19F92A6-52B0-48C7-A816-A19ABD0604E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83CD08-68C7-49CF-A6D2-CC93F28E67F6}" type="slidenum">
              <a:rPr lang="zh-CN" altLang="en-US"/>
              <a:pPr>
                <a:defRPr/>
              </a:pPr>
              <a:t>‹#›</a:t>
            </a:fld>
            <a:endParaRPr lang="zh-CN" altLang="en-US"/>
          </a:p>
        </p:txBody>
      </p:sp>
    </p:spTree>
    <p:extLst>
      <p:ext uri="{BB962C8B-B14F-4D97-AF65-F5344CB8AC3E}">
        <p14:creationId xmlns:p14="http://schemas.microsoft.com/office/powerpoint/2010/main" val="79160000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698"/>
      </p:ext>
    </p:extLst>
  </p:cSld>
  <p:clrMapOvr>
    <a:masterClrMapping/>
  </p:clrMapOvr>
  <p:timing>
    <p:tnLst>
      <p:par>
        <p:cTn id="1" dur="indefinite" restart="never" nodeType="tmRoot"/>
      </p:par>
    </p:tnLst>
  </p:timing>
</p:sldLayout>
</file>

<file path=ppt/slideLayouts/slideLayout4110.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189593"/>
      </p:ext>
    </p:extLst>
  </p:cSld>
  <p:clrMapOvr>
    <a:masterClrMapping/>
  </p:clrMapOvr>
</p:sldLayout>
</file>

<file path=ppt/slideLayouts/slideLayout4111.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8F6FEA-44A5-4E0B-9E85-F715AB675EA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D01E950-BCB6-40AA-A6AF-745AB53AE201}" type="slidenum">
              <a:rPr lang="zh-CN" altLang="en-US"/>
              <a:pPr>
                <a:defRPr/>
              </a:pPr>
              <a:t>‹#›</a:t>
            </a:fld>
            <a:endParaRPr lang="zh-CN" altLang="en-US"/>
          </a:p>
        </p:txBody>
      </p:sp>
    </p:spTree>
    <p:extLst>
      <p:ext uri="{BB962C8B-B14F-4D97-AF65-F5344CB8AC3E}">
        <p14:creationId xmlns:p14="http://schemas.microsoft.com/office/powerpoint/2010/main" val="1264933532"/>
      </p:ext>
    </p:extLst>
  </p:cSld>
  <p:clrMapOvr>
    <a:masterClrMapping/>
  </p:clrMapOvr>
</p:sldLayout>
</file>

<file path=ppt/slideLayouts/slideLayout4112.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898042"/>
      </p:ext>
    </p:extLst>
  </p:cSld>
  <p:clrMapOvr>
    <a:masterClrMapping/>
  </p:clrMapOvr>
</p:sldLayout>
</file>

<file path=ppt/slideLayouts/slideLayout4113.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2FCD5D-128A-4162-ADAC-DE45545AC73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2364599-9477-4C4B-A655-E21373477022}" type="slidenum">
              <a:rPr lang="zh-CN" altLang="en-US"/>
              <a:pPr>
                <a:defRPr/>
              </a:pPr>
              <a:t>‹#›</a:t>
            </a:fld>
            <a:endParaRPr lang="zh-CN" altLang="en-US"/>
          </a:p>
        </p:txBody>
      </p:sp>
    </p:spTree>
    <p:extLst>
      <p:ext uri="{BB962C8B-B14F-4D97-AF65-F5344CB8AC3E}">
        <p14:creationId xmlns:p14="http://schemas.microsoft.com/office/powerpoint/2010/main" val="2940702528"/>
      </p:ext>
    </p:extLst>
  </p:cSld>
  <p:clrMapOvr>
    <a:masterClrMapping/>
  </p:clrMapOvr>
</p:sldLayout>
</file>

<file path=ppt/slideLayouts/slideLayout4114.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601443"/>
      </p:ext>
    </p:extLst>
  </p:cSld>
  <p:clrMapOvr>
    <a:masterClrMapping/>
  </p:clrMapOvr>
</p:sldLayout>
</file>

<file path=ppt/slideLayouts/slideLayout4115.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77DD3A9-8BA0-4F47-BD06-378FDAE06C9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4EDD4E5-2D8E-44AE-8171-A4F981D9E34A}" type="slidenum">
              <a:rPr lang="zh-CN" altLang="en-US"/>
              <a:pPr>
                <a:defRPr/>
              </a:pPr>
              <a:t>‹#›</a:t>
            </a:fld>
            <a:endParaRPr lang="zh-CN" altLang="en-US"/>
          </a:p>
        </p:txBody>
      </p:sp>
    </p:spTree>
    <p:extLst>
      <p:ext uri="{BB962C8B-B14F-4D97-AF65-F5344CB8AC3E}">
        <p14:creationId xmlns:p14="http://schemas.microsoft.com/office/powerpoint/2010/main" val="2243972302"/>
      </p:ext>
    </p:extLst>
  </p:cSld>
  <p:clrMapOvr>
    <a:masterClrMapping/>
  </p:clrMapOvr>
</p:sldLayout>
</file>

<file path=ppt/slideLayouts/slideLayout4116.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4358067"/>
      </p:ext>
    </p:extLst>
  </p:cSld>
  <p:clrMapOvr>
    <a:masterClrMapping/>
  </p:clrMapOvr>
</p:sldLayout>
</file>

<file path=ppt/slideLayouts/slideLayout4117.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7E8D5FF-C23C-42E5-AAAA-78D324A1DAE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942FCC1-1355-4DE1-A7C6-55F7CE2DBA46}" type="slidenum">
              <a:rPr lang="zh-CN" altLang="en-US"/>
              <a:pPr>
                <a:defRPr/>
              </a:pPr>
              <a:t>‹#›</a:t>
            </a:fld>
            <a:endParaRPr lang="zh-CN" altLang="en-US"/>
          </a:p>
        </p:txBody>
      </p:sp>
    </p:spTree>
    <p:extLst>
      <p:ext uri="{BB962C8B-B14F-4D97-AF65-F5344CB8AC3E}">
        <p14:creationId xmlns:p14="http://schemas.microsoft.com/office/powerpoint/2010/main" val="1128338762"/>
      </p:ext>
    </p:extLst>
  </p:cSld>
  <p:clrMapOvr>
    <a:masterClrMapping/>
  </p:clrMapOvr>
</p:sldLayout>
</file>

<file path=ppt/slideLayouts/slideLayout4118.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6A88C9F7-CD79-4815-A394-FFB7DAA2460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7681F9D-0024-4C96-A160-35AF99770C5E}" type="slidenum">
              <a:rPr lang="zh-CN" altLang="en-US"/>
              <a:pPr>
                <a:defRPr/>
              </a:pPr>
              <a:t>‹#›</a:t>
            </a:fld>
            <a:endParaRPr lang="zh-CN" altLang="en-US"/>
          </a:p>
        </p:txBody>
      </p:sp>
    </p:spTree>
    <p:extLst>
      <p:ext uri="{BB962C8B-B14F-4D97-AF65-F5344CB8AC3E}">
        <p14:creationId xmlns:p14="http://schemas.microsoft.com/office/powerpoint/2010/main" val="2832032094"/>
      </p:ext>
    </p:extLst>
  </p:cSld>
  <p:clrMapOvr>
    <a:masterClrMapping/>
  </p:clrMapOvr>
</p:sldLayout>
</file>

<file path=ppt/slideLayouts/slideLayout4119.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24627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105111"/>
      </p:ext>
    </p:extLst>
  </p:cSld>
  <p:clrMapOvr>
    <a:masterClrMapping/>
  </p:clrMapOvr>
  <p:timing>
    <p:tnLst>
      <p:par>
        <p:cTn id="1" dur="indefinite" restart="never" nodeType="tmRoot"/>
      </p:par>
    </p:tnLst>
  </p:timing>
</p:sldLayout>
</file>

<file path=ppt/slideLayouts/slideLayout4120.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213232"/>
      </p:ext>
    </p:extLst>
  </p:cSld>
  <p:clrMapOvr>
    <a:masterClrMapping/>
  </p:clrMapOvr>
</p:sldLayout>
</file>

<file path=ppt/slideLayouts/slideLayout4121.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455393"/>
      </p:ext>
    </p:extLst>
  </p:cSld>
  <p:clrMapOvr>
    <a:masterClrMapping/>
  </p:clrMapOvr>
</p:sldLayout>
</file>

<file path=ppt/slideLayouts/slideLayout4122.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3F767E0-1D63-4DD3-9772-A4E3EF572AA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AEEC213-BE87-4F6B-B051-8EB1CBAE06AE}" type="slidenum">
              <a:rPr lang="zh-CN" altLang="en-US"/>
              <a:pPr>
                <a:defRPr/>
              </a:pPr>
              <a:t>‹#›</a:t>
            </a:fld>
            <a:endParaRPr lang="zh-CN" altLang="en-US"/>
          </a:p>
        </p:txBody>
      </p:sp>
    </p:spTree>
    <p:extLst>
      <p:ext uri="{BB962C8B-B14F-4D97-AF65-F5344CB8AC3E}">
        <p14:creationId xmlns:p14="http://schemas.microsoft.com/office/powerpoint/2010/main" val="2045767390"/>
      </p:ext>
    </p:extLst>
  </p:cSld>
  <p:clrMapOvr>
    <a:masterClrMapping/>
  </p:clrMapOvr>
</p:sldLayout>
</file>

<file path=ppt/slideLayouts/slideLayout4123.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0D991B4-A8E4-411E-B20B-22874E86D92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FDB55AC-DC97-4ED9-AFB7-7031A7D2AF0E}" type="slidenum">
              <a:rPr lang="zh-CN" altLang="en-US"/>
              <a:pPr>
                <a:defRPr/>
              </a:pPr>
              <a:t>‹#›</a:t>
            </a:fld>
            <a:endParaRPr lang="zh-CN" altLang="en-US"/>
          </a:p>
        </p:txBody>
      </p:sp>
    </p:spTree>
    <p:extLst>
      <p:ext uri="{BB962C8B-B14F-4D97-AF65-F5344CB8AC3E}">
        <p14:creationId xmlns:p14="http://schemas.microsoft.com/office/powerpoint/2010/main" val="3895294775"/>
      </p:ext>
    </p:extLst>
  </p:cSld>
  <p:clrMapOvr>
    <a:masterClrMapping/>
  </p:clrMapOvr>
</p:sldLayout>
</file>

<file path=ppt/slideLayouts/slideLayout4124.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258671"/>
      </p:ext>
    </p:extLst>
  </p:cSld>
  <p:clrMapOvr>
    <a:masterClrMapping/>
  </p:clrMapOvr>
  <p:transition spd="slow" advClick="0" advTm="0">
    <p:random/>
  </p:transition>
</p:sldLayout>
</file>

<file path=ppt/slideLayouts/slideLayout4125.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63EB5A5-466B-43CC-90B2-28B75CB9005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9DB29C1-023A-435C-969D-C307B2B5CD14}" type="slidenum">
              <a:rPr lang="zh-CN" altLang="en-US"/>
              <a:pPr>
                <a:defRPr/>
              </a:pPr>
              <a:t>‹#›</a:t>
            </a:fld>
            <a:endParaRPr lang="zh-CN" altLang="en-US"/>
          </a:p>
        </p:txBody>
      </p:sp>
    </p:spTree>
    <p:extLst>
      <p:ext uri="{BB962C8B-B14F-4D97-AF65-F5344CB8AC3E}">
        <p14:creationId xmlns:p14="http://schemas.microsoft.com/office/powerpoint/2010/main" val="1666001477"/>
      </p:ext>
    </p:extLst>
  </p:cSld>
  <p:clrMapOvr>
    <a:masterClrMapping/>
  </p:clrMapOvr>
</p:sldLayout>
</file>

<file path=ppt/slideLayouts/slideLayout4126.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9509801"/>
      </p:ext>
    </p:extLst>
  </p:cSld>
  <p:clrMapOvr>
    <a:masterClrMapping/>
  </p:clrMapOvr>
</p:sldLayout>
</file>

<file path=ppt/slideLayouts/slideLayout4127.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826902"/>
      </p:ext>
    </p:extLst>
  </p:cSld>
  <p:clrMapOvr>
    <a:masterClrMapping/>
  </p:clrMapOvr>
</p:sldLayout>
</file>

<file path=ppt/slideLayouts/slideLayout4128.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648029"/>
      </p:ext>
    </p:extLst>
  </p:cSld>
  <p:clrMapOvr>
    <a:masterClrMapping/>
  </p:clrMapOvr>
</p:sldLayout>
</file>

<file path=ppt/slideLayouts/slideLayout4129.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82952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8098633"/>
      </p:ext>
    </p:extLst>
  </p:cSld>
  <p:clrMapOvr>
    <a:masterClrMapping/>
  </p:clrMapOvr>
  <p:timing>
    <p:tnLst>
      <p:par>
        <p:cTn id="1" dur="indefinite" restart="never" nodeType="tmRoot"/>
      </p:par>
    </p:tnLst>
  </p:timing>
</p:sldLayout>
</file>

<file path=ppt/slideLayouts/slideLayout4130.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212466"/>
      </p:ext>
    </p:extLst>
  </p:cSld>
  <p:clrMapOvr>
    <a:masterClrMapping/>
  </p:clrMapOvr>
</p:sldLayout>
</file>

<file path=ppt/slideLayouts/slideLayout4131.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272059"/>
      </p:ext>
    </p:extLst>
  </p:cSld>
  <p:clrMapOvr>
    <a:masterClrMapping/>
  </p:clrMapOvr>
</p:sldLayout>
</file>

<file path=ppt/slideLayouts/slideLayout413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0AFFDB-0F47-426F-8DBB-C335B08553AC}"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83EBD58-F9E8-4DEC-9C9D-9247F959CCC6}" type="slidenum">
              <a:rPr lang="zh-CN" altLang="en-US"/>
              <a:pPr>
                <a:defRPr/>
              </a:pPr>
              <a:t>‹#›</a:t>
            </a:fld>
            <a:endParaRPr lang="zh-CN" altLang="en-US"/>
          </a:p>
        </p:txBody>
      </p:sp>
    </p:spTree>
    <p:extLst>
      <p:ext uri="{BB962C8B-B14F-4D97-AF65-F5344CB8AC3E}">
        <p14:creationId xmlns:p14="http://schemas.microsoft.com/office/powerpoint/2010/main" val="1743236505"/>
      </p:ext>
    </p:extLst>
  </p:cSld>
  <p:clrMapOvr>
    <a:masterClrMapping/>
  </p:clrMapOvr>
</p:sldLayout>
</file>

<file path=ppt/slideLayouts/slideLayout413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17DD574-D608-4067-8157-D0280BE5FBA9}"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D57356-A6E5-4AF0-BC82-93C92B7D81CA}" type="slidenum">
              <a:rPr lang="zh-CN" altLang="en-US"/>
              <a:pPr>
                <a:defRPr/>
              </a:pPr>
              <a:t>‹#›</a:t>
            </a:fld>
            <a:endParaRPr lang="zh-CN" altLang="en-US"/>
          </a:p>
        </p:txBody>
      </p:sp>
    </p:spTree>
    <p:extLst>
      <p:ext uri="{BB962C8B-B14F-4D97-AF65-F5344CB8AC3E}">
        <p14:creationId xmlns:p14="http://schemas.microsoft.com/office/powerpoint/2010/main" val="3127208565"/>
      </p:ext>
    </p:extLst>
  </p:cSld>
  <p:clrMapOvr>
    <a:masterClrMapping/>
  </p:clrMapOvr>
</p:sldLayout>
</file>

<file path=ppt/slideLayouts/slideLayout4134.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679596"/>
      </p:ext>
    </p:extLst>
  </p:cSld>
  <p:clrMapOvr>
    <a:masterClrMapping/>
  </p:clrMapOvr>
</p:sldLayout>
</file>

<file path=ppt/slideLayouts/slideLayout4135.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4239462"/>
      </p:ext>
    </p:extLst>
  </p:cSld>
  <p:clrMapOvr>
    <a:masterClrMapping/>
  </p:clrMapOvr>
</p:sldLayout>
</file>

<file path=ppt/slideLayouts/slideLayout4136.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226411"/>
      </p:ext>
    </p:extLst>
  </p:cSld>
  <p:clrMapOvr>
    <a:masterClrMapping/>
  </p:clrMapOvr>
</p:sldLayout>
</file>

<file path=ppt/slideLayouts/slideLayout413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255549"/>
      </p:ext>
    </p:extLst>
  </p:cSld>
  <p:clrMapOvr>
    <a:masterClrMapping/>
  </p:clrMapOvr>
</p:sldLayout>
</file>

<file path=ppt/slideLayouts/slideLayout413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716049"/>
      </p:ext>
    </p:extLst>
  </p:cSld>
  <p:clrMapOvr>
    <a:masterClrMapping/>
  </p:clrMapOvr>
</p:sldLayout>
</file>

<file path=ppt/slideLayouts/slideLayout413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8999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1326509"/>
      </p:ext>
    </p:extLst>
  </p:cSld>
  <p:clrMapOvr>
    <a:masterClrMapping/>
  </p:clrMapOvr>
  <p:timing>
    <p:tnLst>
      <p:par>
        <p:cTn id="1" dur="indefinite" restart="never" nodeType="tmRoot"/>
      </p:par>
    </p:tnLst>
  </p:timing>
</p:sldLayout>
</file>

<file path=ppt/slideLayouts/slideLayout414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704254"/>
      </p:ext>
    </p:extLst>
  </p:cSld>
  <p:clrMapOvr>
    <a:masterClrMapping/>
  </p:clrMapOvr>
</p:sldLayout>
</file>

<file path=ppt/slideLayouts/slideLayout414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429359"/>
      </p:ext>
    </p:extLst>
  </p:cSld>
  <p:clrMapOvr>
    <a:masterClrMapping/>
  </p:clrMapOvr>
</p:sldLayout>
</file>

<file path=ppt/slideLayouts/slideLayout4142.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796946"/>
      </p:ext>
    </p:extLst>
  </p:cSld>
  <p:clrMapOvr>
    <a:masterClrMapping/>
  </p:clrMapOvr>
</p:sldLayout>
</file>

<file path=ppt/slideLayouts/slideLayout4143.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104072"/>
      </p:ext>
    </p:extLst>
  </p:cSld>
  <p:clrMapOvr>
    <a:masterClrMapping/>
  </p:clrMapOvr>
</p:sldLayout>
</file>

<file path=ppt/slideLayouts/slideLayout4144.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924150"/>
      </p:ext>
    </p:extLst>
  </p:cSld>
  <p:clrMapOvr>
    <a:masterClrMapping/>
  </p:clrMapOvr>
</p:sldLayout>
</file>

<file path=ppt/slideLayouts/slideLayout414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004169"/>
      </p:ext>
    </p:extLst>
  </p:cSld>
  <p:clrMapOvr>
    <a:masterClrMapping/>
  </p:clrMapOvr>
</p:sldLayout>
</file>

<file path=ppt/slideLayouts/slideLayout414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197938"/>
      </p:ext>
    </p:extLst>
  </p:cSld>
  <p:clrMapOvr>
    <a:masterClrMapping/>
  </p:clrMapOvr>
</p:sldLayout>
</file>

<file path=ppt/slideLayouts/slideLayout414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614914"/>
      </p:ext>
    </p:extLst>
  </p:cSld>
  <p:clrMapOvr>
    <a:masterClrMapping/>
  </p:clrMapOvr>
</p:sldLayout>
</file>

<file path=ppt/slideLayouts/slideLayout414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814829"/>
      </p:ext>
    </p:extLst>
  </p:cSld>
  <p:clrMapOvr>
    <a:masterClrMapping/>
  </p:clrMapOvr>
</p:sldLayout>
</file>

<file path=ppt/slideLayouts/slideLayout4149.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48306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5493518"/>
      </p:ext>
    </p:extLst>
  </p:cSld>
  <p:clrMapOvr>
    <a:masterClrMapping/>
  </p:clrMapOvr>
  <p:timing>
    <p:tnLst>
      <p:par>
        <p:cTn id="1" dur="indefinite" restart="never" nodeType="tmRoot"/>
      </p:par>
    </p:tnLst>
  </p:timing>
</p:sldLayout>
</file>

<file path=ppt/slideLayouts/slideLayout4150.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385"/>
      </p:ext>
    </p:extLst>
  </p:cSld>
  <p:clrMapOvr>
    <a:masterClrMapping/>
  </p:clrMapOvr>
</p:sldLayout>
</file>

<file path=ppt/slideLayouts/slideLayout4151.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028048"/>
      </p:ext>
    </p:extLst>
  </p:cSld>
  <p:clrMapOvr>
    <a:masterClrMapping/>
  </p:clrMapOvr>
</p:sldLayout>
</file>

<file path=ppt/slideLayouts/slideLayout4152.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766535"/>
      </p:ext>
    </p:extLst>
  </p:cSld>
  <p:clrMapOvr>
    <a:masterClrMapping/>
  </p:clrMapOvr>
</p:sldLayout>
</file>

<file path=ppt/slideLayouts/slideLayout4153.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127423"/>
      </p:ext>
    </p:extLst>
  </p:cSld>
  <p:clrMapOvr>
    <a:masterClrMapping/>
  </p:clrMapOvr>
</p:sldLayout>
</file>

<file path=ppt/slideLayouts/slideLayout4154.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260487"/>
      </p:ext>
    </p:extLst>
  </p:cSld>
  <p:clrMapOvr>
    <a:masterClrMapping/>
  </p:clrMapOvr>
</p:sldLayout>
</file>

<file path=ppt/slideLayouts/slideLayout4155.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786900"/>
      </p:ext>
    </p:extLst>
  </p:cSld>
  <p:clrMapOvr>
    <a:masterClrMapping/>
  </p:clrMapOvr>
</p:sldLayout>
</file>

<file path=ppt/slideLayouts/slideLayout4156.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273730"/>
      </p:ext>
    </p:extLst>
  </p:cSld>
  <p:clrMapOvr>
    <a:masterClrMapping/>
  </p:clrMapOvr>
</p:sldLayout>
</file>

<file path=ppt/slideLayouts/slideLayout4157.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304869"/>
      </p:ext>
    </p:extLst>
  </p:cSld>
  <p:clrMapOvr>
    <a:masterClrMapping/>
  </p:clrMapOvr>
</p:sldLayout>
</file>

<file path=ppt/slideLayouts/slideLayout4158.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2730692"/>
      </p:ext>
    </p:extLst>
  </p:cSld>
  <p:clrMapOvr>
    <a:masterClrMapping/>
  </p:clrMapOvr>
</p:sldLayout>
</file>

<file path=ppt/slideLayouts/slideLayout4159.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3804530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7068455"/>
      </p:ext>
    </p:extLst>
  </p:cSld>
  <p:clrMapOvr>
    <a:masterClrMapping/>
  </p:clrMapOvr>
  <p:timing>
    <p:tnLst>
      <p:par>
        <p:cTn id="1" dur="indefinite" restart="never" nodeType="tmRoot"/>
      </p:par>
    </p:tnLst>
  </p:timing>
</p:sldLayout>
</file>

<file path=ppt/slideLayouts/slideLayout4160.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24474880"/>
      </p:ext>
    </p:extLst>
  </p:cSld>
  <p:clrMapOvr>
    <a:masterClrMapping/>
  </p:clrMapOvr>
</p:sldLayout>
</file>

<file path=ppt/slideLayouts/slideLayout4161.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64932679"/>
      </p:ext>
    </p:extLst>
  </p:cSld>
  <p:clrMapOvr>
    <a:masterClrMapping/>
  </p:clrMapOvr>
</p:sldLayout>
</file>

<file path=ppt/slideLayouts/slideLayout4162.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03476328"/>
      </p:ext>
    </p:extLst>
  </p:cSld>
  <p:clrMapOvr>
    <a:masterClrMapping/>
  </p:clrMapOvr>
</p:sldLayout>
</file>

<file path=ppt/slideLayouts/slideLayout4163.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41353227"/>
      </p:ext>
    </p:extLst>
  </p:cSld>
  <p:clrMapOvr>
    <a:masterClrMapping/>
  </p:clrMapOvr>
</p:sldLayout>
</file>

<file path=ppt/slideLayouts/slideLayout4164.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784BEC3-2EE7-4D5C-95DB-D2BE4FF291D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F08C192-2AD6-47D9-A4D9-1BCB58DB49A8}" type="slidenum">
              <a:rPr lang="zh-CN" altLang="en-US"/>
              <a:pPr>
                <a:defRPr/>
              </a:pPr>
              <a:t>‹#›</a:t>
            </a:fld>
            <a:endParaRPr lang="zh-CN" altLang="en-US"/>
          </a:p>
        </p:txBody>
      </p:sp>
    </p:spTree>
    <p:extLst>
      <p:ext uri="{BB962C8B-B14F-4D97-AF65-F5344CB8AC3E}">
        <p14:creationId xmlns:p14="http://schemas.microsoft.com/office/powerpoint/2010/main" val="4036680761"/>
      </p:ext>
    </p:extLst>
  </p:cSld>
  <p:clrMapOvr>
    <a:masterClrMapping/>
  </p:clrMapOvr>
</p:sldLayout>
</file>

<file path=ppt/slideLayouts/slideLayout4165.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920896"/>
      </p:ext>
    </p:extLst>
  </p:cSld>
  <p:clrMapOvr>
    <a:masterClrMapping/>
  </p:clrMapOvr>
</p:sldLayout>
</file>

<file path=ppt/slideLayouts/slideLayout4166.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52B70FE-2295-455E-8AB3-0133ACDAC9C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83BFE65-44F0-447C-8FBB-84FBED28DF3C}" type="slidenum">
              <a:rPr lang="zh-CN" altLang="en-US"/>
              <a:pPr>
                <a:defRPr/>
              </a:pPr>
              <a:t>‹#›</a:t>
            </a:fld>
            <a:endParaRPr lang="zh-CN" altLang="en-US"/>
          </a:p>
        </p:txBody>
      </p:sp>
    </p:spTree>
    <p:extLst>
      <p:ext uri="{BB962C8B-B14F-4D97-AF65-F5344CB8AC3E}">
        <p14:creationId xmlns:p14="http://schemas.microsoft.com/office/powerpoint/2010/main" val="4161058373"/>
      </p:ext>
    </p:extLst>
  </p:cSld>
  <p:clrMapOvr>
    <a:masterClrMapping/>
  </p:clrMapOvr>
</p:sldLayout>
</file>

<file path=ppt/slideLayouts/slideLayout4167.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90106"/>
      </p:ext>
    </p:extLst>
  </p:cSld>
  <p:clrMapOvr>
    <a:masterClrMapping/>
  </p:clrMapOvr>
</p:sldLayout>
</file>

<file path=ppt/slideLayouts/slideLayout4168.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6ED65FD-59CC-4403-985A-EFBB41FD619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BAAEFB1-794F-491B-A568-9351659E2E31}" type="slidenum">
              <a:rPr lang="zh-CN" altLang="en-US"/>
              <a:pPr>
                <a:defRPr/>
              </a:pPr>
              <a:t>‹#›</a:t>
            </a:fld>
            <a:endParaRPr lang="zh-CN" altLang="en-US"/>
          </a:p>
        </p:txBody>
      </p:sp>
    </p:spTree>
    <p:extLst>
      <p:ext uri="{BB962C8B-B14F-4D97-AF65-F5344CB8AC3E}">
        <p14:creationId xmlns:p14="http://schemas.microsoft.com/office/powerpoint/2010/main" val="3656293723"/>
      </p:ext>
    </p:extLst>
  </p:cSld>
  <p:clrMapOvr>
    <a:masterClrMapping/>
  </p:clrMapOvr>
</p:sldLayout>
</file>

<file path=ppt/slideLayouts/slideLayout4169.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38262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2716704"/>
      </p:ext>
    </p:extLst>
  </p:cSld>
  <p:clrMapOvr>
    <a:masterClrMapping/>
  </p:clrMapOvr>
  <p:timing>
    <p:tnLst>
      <p:par>
        <p:cTn id="1" dur="indefinite" restart="never" nodeType="tmRoot"/>
      </p:par>
    </p:tnLst>
  </p:timing>
</p:sldLayout>
</file>

<file path=ppt/slideLayouts/slideLayout4170.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AD74E6-4BF2-4AC7-88E5-5A755004A8F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844AE92-7425-4242-ADAA-BB944B69B0B3}" type="slidenum">
              <a:rPr lang="zh-CN" altLang="en-US"/>
              <a:pPr>
                <a:defRPr/>
              </a:pPr>
              <a:t>‹#›</a:t>
            </a:fld>
            <a:endParaRPr lang="zh-CN" altLang="en-US"/>
          </a:p>
        </p:txBody>
      </p:sp>
    </p:spTree>
    <p:extLst>
      <p:ext uri="{BB962C8B-B14F-4D97-AF65-F5344CB8AC3E}">
        <p14:creationId xmlns:p14="http://schemas.microsoft.com/office/powerpoint/2010/main" val="2352648672"/>
      </p:ext>
    </p:extLst>
  </p:cSld>
  <p:clrMapOvr>
    <a:masterClrMapping/>
  </p:clrMapOvr>
</p:sldLayout>
</file>

<file path=ppt/slideLayouts/slideLayout4171.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977296"/>
      </p:ext>
    </p:extLst>
  </p:cSld>
  <p:clrMapOvr>
    <a:masterClrMapping/>
  </p:clrMapOvr>
</p:sldLayout>
</file>

<file path=ppt/slideLayouts/slideLayout4172.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F1F10F-DDD0-404C-960B-25760468FE4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3149FD-B40E-4216-9CA9-9BC7DB8F555C}" type="slidenum">
              <a:rPr lang="zh-CN" altLang="en-US"/>
              <a:pPr>
                <a:defRPr/>
              </a:pPr>
              <a:t>‹#›</a:t>
            </a:fld>
            <a:endParaRPr lang="zh-CN" altLang="en-US"/>
          </a:p>
        </p:txBody>
      </p:sp>
    </p:spTree>
    <p:extLst>
      <p:ext uri="{BB962C8B-B14F-4D97-AF65-F5344CB8AC3E}">
        <p14:creationId xmlns:p14="http://schemas.microsoft.com/office/powerpoint/2010/main" val="468028544"/>
      </p:ext>
    </p:extLst>
  </p:cSld>
  <p:clrMapOvr>
    <a:masterClrMapping/>
  </p:clrMapOvr>
</p:sldLayout>
</file>

<file path=ppt/slideLayouts/slideLayout4173.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707040"/>
      </p:ext>
    </p:extLst>
  </p:cSld>
  <p:clrMapOvr>
    <a:masterClrMapping/>
  </p:clrMapOvr>
</p:sldLayout>
</file>

<file path=ppt/slideLayouts/slideLayout4174.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028919"/>
      </p:ext>
    </p:extLst>
  </p:cSld>
  <p:clrMapOvr>
    <a:masterClrMapping/>
  </p:clrMapOvr>
</p:sldLayout>
</file>

<file path=ppt/slideLayouts/slideLayout4175.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1259511"/>
      </p:ext>
    </p:extLst>
  </p:cSld>
  <p:clrMapOvr>
    <a:masterClrMapping/>
  </p:clrMapOvr>
</p:sldLayout>
</file>

<file path=ppt/slideLayouts/slideLayout4176.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53198940"/>
      </p:ext>
    </p:extLst>
  </p:cSld>
  <p:clrMapOvr>
    <a:masterClrMapping/>
  </p:clrMapOvr>
</p:sldLayout>
</file>

<file path=ppt/slideLayouts/slideLayout4177.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67986740"/>
      </p:ext>
    </p:extLst>
  </p:cSld>
  <p:clrMapOvr>
    <a:masterClrMapping/>
  </p:clrMapOvr>
</p:sldLayout>
</file>

<file path=ppt/slideLayouts/slideLayout4178.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98684253"/>
      </p:ext>
    </p:extLst>
  </p:cSld>
  <p:clrMapOvr>
    <a:masterClrMapping/>
  </p:clrMapOvr>
</p:sldLayout>
</file>

<file path=ppt/slideLayouts/slideLayout4179.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9909614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55395389"/>
      </p:ext>
    </p:extLst>
  </p:cSld>
  <p:clrMapOvr>
    <a:masterClrMapping/>
  </p:clrMapOvr>
  <p:timing>
    <p:tnLst>
      <p:par>
        <p:cTn id="1" dur="indefinite" restart="never" nodeType="tmRoot"/>
      </p:par>
    </p:tnLst>
  </p:timing>
</p:sldLayout>
</file>

<file path=ppt/slideLayouts/slideLayout4180.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18994231"/>
      </p:ext>
    </p:extLst>
  </p:cSld>
  <p:clrMapOvr>
    <a:masterClrMapping/>
  </p:clrMapOvr>
</p:sldLayout>
</file>

<file path=ppt/slideLayouts/slideLayout4181.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D0CF6C5-64C8-4B4D-A2C1-DA1ED8688AF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10AF6B5-B296-4BE9-9CBE-95C510F2F923}" type="slidenum">
              <a:rPr lang="zh-CN" altLang="en-US"/>
              <a:pPr>
                <a:defRPr/>
              </a:pPr>
              <a:t>‹#›</a:t>
            </a:fld>
            <a:endParaRPr lang="zh-CN" altLang="en-US"/>
          </a:p>
        </p:txBody>
      </p:sp>
    </p:spTree>
    <p:extLst>
      <p:ext uri="{BB962C8B-B14F-4D97-AF65-F5344CB8AC3E}">
        <p14:creationId xmlns:p14="http://schemas.microsoft.com/office/powerpoint/2010/main" val="490645900"/>
      </p:ext>
    </p:extLst>
  </p:cSld>
  <p:clrMapOvr>
    <a:masterClrMapping/>
  </p:clrMapOvr>
</p:sldLayout>
</file>

<file path=ppt/slideLayouts/slideLayout4182.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001479"/>
      </p:ext>
    </p:extLst>
  </p:cSld>
  <p:clrMapOvr>
    <a:masterClrMapping/>
  </p:clrMapOvr>
</p:sldLayout>
</file>

<file path=ppt/slideLayouts/slideLayout4183.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C4327F-678E-4827-81E6-1D6FEADE078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8A4548E-9CA1-4E63-A423-9C8320178329}" type="slidenum">
              <a:rPr lang="zh-CN" altLang="en-US"/>
              <a:pPr>
                <a:defRPr/>
              </a:pPr>
              <a:t>‹#›</a:t>
            </a:fld>
            <a:endParaRPr lang="zh-CN" altLang="en-US"/>
          </a:p>
        </p:txBody>
      </p:sp>
    </p:spTree>
    <p:extLst>
      <p:ext uri="{BB962C8B-B14F-4D97-AF65-F5344CB8AC3E}">
        <p14:creationId xmlns:p14="http://schemas.microsoft.com/office/powerpoint/2010/main" val="3649528214"/>
      </p:ext>
    </p:extLst>
  </p:cSld>
  <p:clrMapOvr>
    <a:masterClrMapping/>
  </p:clrMapOvr>
</p:sldLayout>
</file>

<file path=ppt/slideLayouts/slideLayout4184.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416515"/>
      </p:ext>
    </p:extLst>
  </p:cSld>
  <p:clrMapOvr>
    <a:masterClrMapping/>
  </p:clrMapOvr>
</p:sldLayout>
</file>

<file path=ppt/slideLayouts/slideLayout4185.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7A26E0-AF6D-4695-8FC8-E83F321C3A9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B8C8D73-79FC-43A8-9D32-A3FB3699578A}" type="slidenum">
              <a:rPr lang="zh-CN" altLang="en-US"/>
              <a:pPr>
                <a:defRPr/>
              </a:pPr>
              <a:t>‹#›</a:t>
            </a:fld>
            <a:endParaRPr lang="zh-CN" altLang="en-US"/>
          </a:p>
        </p:txBody>
      </p:sp>
    </p:spTree>
    <p:extLst>
      <p:ext uri="{BB962C8B-B14F-4D97-AF65-F5344CB8AC3E}">
        <p14:creationId xmlns:p14="http://schemas.microsoft.com/office/powerpoint/2010/main" val="1226791597"/>
      </p:ext>
    </p:extLst>
  </p:cSld>
  <p:clrMapOvr>
    <a:masterClrMapping/>
  </p:clrMapOvr>
</p:sldLayout>
</file>

<file path=ppt/slideLayouts/slideLayout4186.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202901"/>
      </p:ext>
    </p:extLst>
  </p:cSld>
  <p:clrMapOvr>
    <a:masterClrMapping/>
  </p:clrMapOvr>
</p:sldLayout>
</file>

<file path=ppt/slideLayouts/slideLayout4187.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30C1B9A-46A1-44F7-8EC2-F051FE5B98B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40F03DE-2AB7-4929-87A8-1DC7957DBEB9}" type="slidenum">
              <a:rPr lang="zh-CN" altLang="en-US"/>
              <a:pPr>
                <a:defRPr/>
              </a:pPr>
              <a:t>‹#›</a:t>
            </a:fld>
            <a:endParaRPr lang="zh-CN" altLang="en-US"/>
          </a:p>
        </p:txBody>
      </p:sp>
    </p:spTree>
    <p:extLst>
      <p:ext uri="{BB962C8B-B14F-4D97-AF65-F5344CB8AC3E}">
        <p14:creationId xmlns:p14="http://schemas.microsoft.com/office/powerpoint/2010/main" val="739378238"/>
      </p:ext>
    </p:extLst>
  </p:cSld>
  <p:clrMapOvr>
    <a:masterClrMapping/>
  </p:clrMapOvr>
</p:sldLayout>
</file>

<file path=ppt/slideLayouts/slideLayout4188.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155125"/>
      </p:ext>
    </p:extLst>
  </p:cSld>
  <p:clrMapOvr>
    <a:masterClrMapping/>
  </p:clrMapOvr>
</p:sldLayout>
</file>

<file path=ppt/slideLayouts/slideLayout4189.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20FB5BE-002F-4017-A909-9CAE8CDC90C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5E79D9B-F156-49F4-B23E-508AA2E343AB}" type="slidenum">
              <a:rPr lang="zh-CN" altLang="en-US"/>
              <a:pPr>
                <a:defRPr/>
              </a:pPr>
              <a:t>‹#›</a:t>
            </a:fld>
            <a:endParaRPr lang="zh-CN" altLang="en-US"/>
          </a:p>
        </p:txBody>
      </p:sp>
    </p:spTree>
    <p:extLst>
      <p:ext uri="{BB962C8B-B14F-4D97-AF65-F5344CB8AC3E}">
        <p14:creationId xmlns:p14="http://schemas.microsoft.com/office/powerpoint/2010/main" val="187190747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887624420"/>
      </p:ext>
    </p:extLst>
  </p:cSld>
  <p:clrMapOvr>
    <a:masterClrMapping/>
  </p:clrMapOvr>
</p:sldLayout>
</file>

<file path=ppt/slideLayouts/slideLayout4190.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1224043"/>
      </p:ext>
    </p:extLst>
  </p:cSld>
  <p:clrMapOvr>
    <a:masterClrMapping/>
  </p:clrMapOvr>
</p:sldLayout>
</file>

<file path=ppt/slideLayouts/slideLayout4191.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210EC1-8D92-45B4-A450-488BE17DBF1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F54DE6-3C1F-4183-B96F-6643A52ACB8A}" type="slidenum">
              <a:rPr lang="zh-CN" altLang="en-US"/>
              <a:pPr>
                <a:defRPr/>
              </a:pPr>
              <a:t>‹#›</a:t>
            </a:fld>
            <a:endParaRPr lang="zh-CN" altLang="en-US"/>
          </a:p>
        </p:txBody>
      </p:sp>
    </p:spTree>
    <p:extLst>
      <p:ext uri="{BB962C8B-B14F-4D97-AF65-F5344CB8AC3E}">
        <p14:creationId xmlns:p14="http://schemas.microsoft.com/office/powerpoint/2010/main" val="2072082913"/>
      </p:ext>
    </p:extLst>
  </p:cSld>
  <p:clrMapOvr>
    <a:masterClrMapping/>
  </p:clrMapOvr>
</p:sldLayout>
</file>

<file path=ppt/slideLayouts/slideLayout4192.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E6783556-7E81-465B-A434-64269C701B6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041B0FD-19DF-49F8-A6AC-BF31F611DAC0}" type="slidenum">
              <a:rPr lang="zh-CN" altLang="en-US"/>
              <a:pPr>
                <a:defRPr/>
              </a:pPr>
              <a:t>‹#›</a:t>
            </a:fld>
            <a:endParaRPr lang="zh-CN" altLang="en-US"/>
          </a:p>
        </p:txBody>
      </p:sp>
    </p:spTree>
    <p:extLst>
      <p:ext uri="{BB962C8B-B14F-4D97-AF65-F5344CB8AC3E}">
        <p14:creationId xmlns:p14="http://schemas.microsoft.com/office/powerpoint/2010/main" val="3855398093"/>
      </p:ext>
    </p:extLst>
  </p:cSld>
  <p:clrMapOvr>
    <a:masterClrMapping/>
  </p:clrMapOvr>
</p:sldLayout>
</file>

<file path=ppt/slideLayouts/slideLayout4193.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503461"/>
      </p:ext>
    </p:extLst>
  </p:cSld>
  <p:clrMapOvr>
    <a:masterClrMapping/>
  </p:clrMapOvr>
</p:sldLayout>
</file>

<file path=ppt/slideLayouts/slideLayout4194.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906042"/>
      </p:ext>
    </p:extLst>
  </p:cSld>
  <p:clrMapOvr>
    <a:masterClrMapping/>
  </p:clrMapOvr>
</p:sldLayout>
</file>

<file path=ppt/slideLayouts/slideLayout4195.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845835"/>
      </p:ext>
    </p:extLst>
  </p:cSld>
  <p:clrMapOvr>
    <a:masterClrMapping/>
  </p:clrMapOvr>
</p:sldLayout>
</file>

<file path=ppt/slideLayouts/slideLayout4196.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9379310-DCAB-4D38-B7B3-62D21CF9462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77614AA-4E46-409F-976A-24CFE9249AC7}" type="slidenum">
              <a:rPr lang="zh-CN" altLang="en-US"/>
              <a:pPr>
                <a:defRPr/>
              </a:pPr>
              <a:t>‹#›</a:t>
            </a:fld>
            <a:endParaRPr lang="zh-CN" altLang="en-US"/>
          </a:p>
        </p:txBody>
      </p:sp>
    </p:spTree>
    <p:extLst>
      <p:ext uri="{BB962C8B-B14F-4D97-AF65-F5344CB8AC3E}">
        <p14:creationId xmlns:p14="http://schemas.microsoft.com/office/powerpoint/2010/main" val="3264878748"/>
      </p:ext>
    </p:extLst>
  </p:cSld>
  <p:clrMapOvr>
    <a:masterClrMapping/>
  </p:clrMapOvr>
</p:sldLayout>
</file>

<file path=ppt/slideLayouts/slideLayout4197.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C740D2D-826C-4CA8-B6E8-8CB7CBAEF5B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61CB46C-5E9C-48F2-AD8D-1FF0527C6EA2}" type="slidenum">
              <a:rPr lang="zh-CN" altLang="en-US"/>
              <a:pPr>
                <a:defRPr/>
              </a:pPr>
              <a:t>‹#›</a:t>
            </a:fld>
            <a:endParaRPr lang="zh-CN" altLang="en-US"/>
          </a:p>
        </p:txBody>
      </p:sp>
    </p:spTree>
    <p:extLst>
      <p:ext uri="{BB962C8B-B14F-4D97-AF65-F5344CB8AC3E}">
        <p14:creationId xmlns:p14="http://schemas.microsoft.com/office/powerpoint/2010/main" val="1989633425"/>
      </p:ext>
    </p:extLst>
  </p:cSld>
  <p:clrMapOvr>
    <a:masterClrMapping/>
  </p:clrMapOvr>
</p:sldLayout>
</file>

<file path=ppt/slideLayouts/slideLayout4198.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830086"/>
      </p:ext>
    </p:extLst>
  </p:cSld>
  <p:clrMapOvr>
    <a:masterClrMapping/>
  </p:clrMapOvr>
  <p:transition spd="slow" advClick="0" advTm="0">
    <p:random/>
  </p:transition>
</p:sldLayout>
</file>

<file path=ppt/slideLayouts/slideLayout4199.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6046D03-CEF8-47A7-AD4C-91FF34AF5E0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4F7A8BE-8974-4726-8717-18A37EAC98C6}" type="slidenum">
              <a:rPr lang="zh-CN" altLang="en-US"/>
              <a:pPr>
                <a:defRPr/>
              </a:pPr>
              <a:t>‹#›</a:t>
            </a:fld>
            <a:endParaRPr lang="zh-CN" altLang="en-US"/>
          </a:p>
        </p:txBody>
      </p:sp>
    </p:spTree>
    <p:extLst>
      <p:ext uri="{BB962C8B-B14F-4D97-AF65-F5344CB8AC3E}">
        <p14:creationId xmlns:p14="http://schemas.microsoft.com/office/powerpoint/2010/main" val="3893328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683999"/>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774015"/>
      </p:ext>
    </p:extLst>
  </p:cSld>
  <p:clrMapOvr>
    <a:masterClrMapping/>
  </p:clrMapOvr>
  <p:timing>
    <p:tnLst>
      <p:par>
        <p:cTn id="1" dur="indefinite" restart="never" nodeType="tmRoot"/>
      </p:par>
    </p:tnLst>
  </p:timing>
</p:sldLayout>
</file>

<file path=ppt/slideLayouts/slideLayout4200.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203110-6762-42F6-AED5-216F98F58A61}"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7AA0EB7-84E7-4E16-BD14-EA0BE1D7CB31}" type="slidenum">
              <a:rPr lang="zh-CN" altLang="en-US"/>
              <a:pPr>
                <a:defRPr/>
              </a:pPr>
              <a:t>‹#›</a:t>
            </a:fld>
            <a:endParaRPr lang="zh-CN" altLang="en-US"/>
          </a:p>
        </p:txBody>
      </p:sp>
    </p:spTree>
    <p:extLst>
      <p:ext uri="{BB962C8B-B14F-4D97-AF65-F5344CB8AC3E}">
        <p14:creationId xmlns:p14="http://schemas.microsoft.com/office/powerpoint/2010/main" val="2671210226"/>
      </p:ext>
    </p:extLst>
  </p:cSld>
  <p:clrMapOvr>
    <a:masterClrMapping/>
  </p:clrMapOvr>
</p:sldLayout>
</file>

<file path=ppt/slideLayouts/slideLayout4201.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794762"/>
      </p:ext>
    </p:extLst>
  </p:cSld>
  <p:clrMapOvr>
    <a:masterClrMapping/>
  </p:clrMapOvr>
</p:sldLayout>
</file>

<file path=ppt/slideLayouts/slideLayout4202.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097CC15-6BE7-4ED9-8561-0FDD1FB5199F}"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A5CD3A-8A24-4E49-9799-BFBA614D7E0C}" type="slidenum">
              <a:rPr lang="zh-CN" altLang="en-US"/>
              <a:pPr>
                <a:defRPr/>
              </a:pPr>
              <a:t>‹#›</a:t>
            </a:fld>
            <a:endParaRPr lang="zh-CN" altLang="en-US"/>
          </a:p>
        </p:txBody>
      </p:sp>
    </p:spTree>
    <p:extLst>
      <p:ext uri="{BB962C8B-B14F-4D97-AF65-F5344CB8AC3E}">
        <p14:creationId xmlns:p14="http://schemas.microsoft.com/office/powerpoint/2010/main" val="4081873496"/>
      </p:ext>
    </p:extLst>
  </p:cSld>
  <p:clrMapOvr>
    <a:masterClrMapping/>
  </p:clrMapOvr>
</p:sldLayout>
</file>

<file path=ppt/slideLayouts/slideLayout4203.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353487"/>
      </p:ext>
    </p:extLst>
  </p:cSld>
  <p:clrMapOvr>
    <a:masterClrMapping/>
  </p:clrMapOvr>
</p:sldLayout>
</file>

<file path=ppt/slideLayouts/slideLayout4204.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9610C28-9DB2-42F6-92D6-D75A21CEACC7}"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1273058-5B14-4804-9091-CD7280E229F5}" type="slidenum">
              <a:rPr lang="zh-CN" altLang="en-US"/>
              <a:pPr>
                <a:defRPr/>
              </a:pPr>
              <a:t>‹#›</a:t>
            </a:fld>
            <a:endParaRPr lang="zh-CN" altLang="en-US"/>
          </a:p>
        </p:txBody>
      </p:sp>
    </p:spTree>
    <p:extLst>
      <p:ext uri="{BB962C8B-B14F-4D97-AF65-F5344CB8AC3E}">
        <p14:creationId xmlns:p14="http://schemas.microsoft.com/office/powerpoint/2010/main" val="641083913"/>
      </p:ext>
    </p:extLst>
  </p:cSld>
  <p:clrMapOvr>
    <a:masterClrMapping/>
  </p:clrMapOvr>
</p:sldLayout>
</file>

<file path=ppt/slideLayouts/slideLayout4205.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66567"/>
      </p:ext>
    </p:extLst>
  </p:cSld>
  <p:clrMapOvr>
    <a:masterClrMapping/>
  </p:clrMapOvr>
</p:sldLayout>
</file>

<file path=ppt/slideLayouts/slideLayout4206.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9AA518-133E-4A2E-8380-88B873DE41EF}"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3456A27-51DC-4D69-AFF5-BDA38C6CA4BF}" type="slidenum">
              <a:rPr lang="zh-CN" altLang="en-US"/>
              <a:pPr>
                <a:defRPr/>
              </a:pPr>
              <a:t>‹#›</a:t>
            </a:fld>
            <a:endParaRPr lang="zh-CN" altLang="en-US"/>
          </a:p>
        </p:txBody>
      </p:sp>
    </p:spTree>
    <p:extLst>
      <p:ext uri="{BB962C8B-B14F-4D97-AF65-F5344CB8AC3E}">
        <p14:creationId xmlns:p14="http://schemas.microsoft.com/office/powerpoint/2010/main" val="3709892443"/>
      </p:ext>
    </p:extLst>
  </p:cSld>
  <p:clrMapOvr>
    <a:masterClrMapping/>
  </p:clrMapOvr>
</p:sldLayout>
</file>

<file path=ppt/slideLayouts/slideLayout4207.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60896"/>
      </p:ext>
    </p:extLst>
  </p:cSld>
  <p:clrMapOvr>
    <a:masterClrMapping/>
  </p:clrMapOvr>
</p:sldLayout>
</file>

<file path=ppt/slideLayouts/slideLayout4208.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2B7ED6-C311-4B3D-981D-8409FE75AC8F}"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B12DC8-CC88-4CEC-A630-E87BBA1A5523}" type="slidenum">
              <a:rPr lang="zh-CN" altLang="en-US"/>
              <a:pPr>
                <a:defRPr/>
              </a:pPr>
              <a:t>‹#›</a:t>
            </a:fld>
            <a:endParaRPr lang="zh-CN" altLang="en-US"/>
          </a:p>
        </p:txBody>
      </p:sp>
    </p:spTree>
    <p:extLst>
      <p:ext uri="{BB962C8B-B14F-4D97-AF65-F5344CB8AC3E}">
        <p14:creationId xmlns:p14="http://schemas.microsoft.com/office/powerpoint/2010/main" val="2767040079"/>
      </p:ext>
    </p:extLst>
  </p:cSld>
  <p:clrMapOvr>
    <a:masterClrMapping/>
  </p:clrMapOvr>
</p:sldLayout>
</file>

<file path=ppt/slideLayouts/slideLayout4209.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64527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620172302"/>
      </p:ext>
    </p:extLst>
  </p:cSld>
  <p:clrMapOvr>
    <a:masterClrMapping/>
  </p:clrMapOvr>
</p:sldLayout>
</file>

<file path=ppt/slideLayouts/slideLayout4210.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298210"/>
      </p:ext>
    </p:extLst>
  </p:cSld>
  <p:clrMapOvr>
    <a:masterClrMapping/>
  </p:clrMapOvr>
</p:sldLayout>
</file>

<file path=ppt/slideLayouts/slideLayout4211.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49856506"/>
      </p:ext>
    </p:extLst>
  </p:cSld>
  <p:clrMapOvr>
    <a:masterClrMapping/>
  </p:clrMapOvr>
</p:sldLayout>
</file>

<file path=ppt/slideLayouts/slideLayout4212.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45192780"/>
      </p:ext>
    </p:extLst>
  </p:cSld>
  <p:clrMapOvr>
    <a:masterClrMapping/>
  </p:clrMapOvr>
</p:sldLayout>
</file>

<file path=ppt/slideLayouts/slideLayout4213.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27740716"/>
      </p:ext>
    </p:extLst>
  </p:cSld>
  <p:clrMapOvr>
    <a:masterClrMapping/>
  </p:clrMapOvr>
</p:sldLayout>
</file>

<file path=ppt/slideLayouts/slideLayout4214.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99437264"/>
      </p:ext>
    </p:extLst>
  </p:cSld>
  <p:clrMapOvr>
    <a:masterClrMapping/>
  </p:clrMapOvr>
</p:sldLayout>
</file>

<file path=ppt/slideLayouts/slideLayout4215.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432348"/>
      </p:ext>
    </p:extLst>
  </p:cSld>
  <p:clrMapOvr>
    <a:masterClrMapping/>
  </p:clrMapOvr>
</p:sldLayout>
</file>

<file path=ppt/slideLayouts/slideLayout4216.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55818852"/>
      </p:ext>
    </p:extLst>
  </p:cSld>
  <p:clrMapOvr>
    <a:masterClrMapping/>
  </p:clrMapOvr>
</p:sldLayout>
</file>

<file path=ppt/slideLayouts/slideLayout421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7EEE6D-8F8A-427E-A76C-71DF21DD652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31B6F3F-B820-423B-A9D1-052D1B29F837}" type="slidenum">
              <a:rPr lang="zh-CN" altLang="en-US"/>
              <a:pPr>
                <a:defRPr/>
              </a:pPr>
              <a:t>‹#›</a:t>
            </a:fld>
            <a:endParaRPr lang="zh-CN" altLang="en-US"/>
          </a:p>
        </p:txBody>
      </p:sp>
    </p:spTree>
    <p:extLst>
      <p:ext uri="{BB962C8B-B14F-4D97-AF65-F5344CB8AC3E}">
        <p14:creationId xmlns:p14="http://schemas.microsoft.com/office/powerpoint/2010/main" val="206338186"/>
      </p:ext>
    </p:extLst>
  </p:cSld>
  <p:clrMapOvr>
    <a:masterClrMapping/>
  </p:clrMapOvr>
</p:sldLayout>
</file>

<file path=ppt/slideLayouts/slideLayout4218.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106181"/>
      </p:ext>
    </p:extLst>
  </p:cSld>
  <p:clrMapOvr>
    <a:masterClrMapping/>
  </p:clrMapOvr>
</p:sldLayout>
</file>

<file path=ppt/slideLayouts/slideLayout4219.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5F3C97-A448-4636-A23F-744DF55B365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5457B37-55EF-4705-AFFE-4F6920A82ED2}" type="slidenum">
              <a:rPr lang="zh-CN" altLang="en-US"/>
              <a:pPr>
                <a:defRPr/>
              </a:pPr>
              <a:t>‹#›</a:t>
            </a:fld>
            <a:endParaRPr lang="zh-CN" altLang="en-US"/>
          </a:p>
        </p:txBody>
      </p:sp>
    </p:spTree>
    <p:extLst>
      <p:ext uri="{BB962C8B-B14F-4D97-AF65-F5344CB8AC3E}">
        <p14:creationId xmlns:p14="http://schemas.microsoft.com/office/powerpoint/2010/main" val="206998275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04686"/>
      </p:ext>
    </p:extLst>
  </p:cSld>
  <p:clrMapOvr>
    <a:masterClrMapping/>
  </p:clrMapOvr>
  <p:timing>
    <p:tnLst>
      <p:par>
        <p:cTn id="1" dur="indefinite" restart="never" nodeType="tmRoot"/>
      </p:par>
    </p:tnLst>
  </p:timing>
</p:sldLayout>
</file>

<file path=ppt/slideLayouts/slideLayout4220.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375990"/>
      </p:ext>
    </p:extLst>
  </p:cSld>
  <p:clrMapOvr>
    <a:masterClrMapping/>
  </p:clrMapOvr>
</p:sldLayout>
</file>

<file path=ppt/slideLayouts/slideLayout4221.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2F7EC8E-FF9A-4C90-B781-A5E9F7D5189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6126C-B845-404E-9FB9-84DD8F4697C4}" type="slidenum">
              <a:rPr lang="zh-CN" altLang="en-US"/>
              <a:pPr>
                <a:defRPr/>
              </a:pPr>
              <a:t>‹#›</a:t>
            </a:fld>
            <a:endParaRPr lang="zh-CN" altLang="en-US"/>
          </a:p>
        </p:txBody>
      </p:sp>
    </p:spTree>
    <p:extLst>
      <p:ext uri="{BB962C8B-B14F-4D97-AF65-F5344CB8AC3E}">
        <p14:creationId xmlns:p14="http://schemas.microsoft.com/office/powerpoint/2010/main" val="2277881616"/>
      </p:ext>
    </p:extLst>
  </p:cSld>
  <p:clrMapOvr>
    <a:masterClrMapping/>
  </p:clrMapOvr>
</p:sldLayout>
</file>

<file path=ppt/slideLayouts/slideLayout4222.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771807"/>
      </p:ext>
    </p:extLst>
  </p:cSld>
  <p:clrMapOvr>
    <a:masterClrMapping/>
  </p:clrMapOvr>
</p:sldLayout>
</file>

<file path=ppt/slideLayouts/slideLayout4223.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CF42D99-A175-4579-AF7F-C6E1DB562CE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92674D6-CBD9-45F6-BEE6-797D6E2C0F57}" type="slidenum">
              <a:rPr lang="zh-CN" altLang="en-US"/>
              <a:pPr>
                <a:defRPr/>
              </a:pPr>
              <a:t>‹#›</a:t>
            </a:fld>
            <a:endParaRPr lang="zh-CN" altLang="en-US"/>
          </a:p>
        </p:txBody>
      </p:sp>
    </p:spTree>
    <p:extLst>
      <p:ext uri="{BB962C8B-B14F-4D97-AF65-F5344CB8AC3E}">
        <p14:creationId xmlns:p14="http://schemas.microsoft.com/office/powerpoint/2010/main" val="868041987"/>
      </p:ext>
    </p:extLst>
  </p:cSld>
  <p:clrMapOvr>
    <a:masterClrMapping/>
  </p:clrMapOvr>
</p:sldLayout>
</file>

<file path=ppt/slideLayouts/slideLayout4224.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161851"/>
      </p:ext>
    </p:extLst>
  </p:cSld>
  <p:clrMapOvr>
    <a:masterClrMapping/>
  </p:clrMapOvr>
</p:sldLayout>
</file>

<file path=ppt/slideLayouts/slideLayout4225.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4B52C22-B1EE-4521-8C86-1BC55083221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4F2147-C90F-4FF4-ACA9-B173AF6AC0AD}" type="slidenum">
              <a:rPr lang="zh-CN" altLang="en-US"/>
              <a:pPr>
                <a:defRPr/>
              </a:pPr>
              <a:t>‹#›</a:t>
            </a:fld>
            <a:endParaRPr lang="zh-CN" altLang="en-US"/>
          </a:p>
        </p:txBody>
      </p:sp>
    </p:spTree>
    <p:extLst>
      <p:ext uri="{BB962C8B-B14F-4D97-AF65-F5344CB8AC3E}">
        <p14:creationId xmlns:p14="http://schemas.microsoft.com/office/powerpoint/2010/main" val="2672257336"/>
      </p:ext>
    </p:extLst>
  </p:cSld>
  <p:clrMapOvr>
    <a:masterClrMapping/>
  </p:clrMapOvr>
</p:sldLayout>
</file>

<file path=ppt/slideLayouts/slideLayout4226.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38030"/>
      </p:ext>
    </p:extLst>
  </p:cSld>
  <p:clrMapOvr>
    <a:masterClrMapping/>
  </p:clrMapOvr>
</p:sldLayout>
</file>

<file path=ppt/slideLayouts/slideLayout4227.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266288"/>
      </p:ext>
    </p:extLst>
  </p:cSld>
  <p:clrMapOvr>
    <a:masterClrMapping/>
  </p:clrMapOvr>
</p:sldLayout>
</file>

<file path=ppt/slideLayouts/slideLayout4228.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13688460"/>
      </p:ext>
    </p:extLst>
  </p:cSld>
  <p:clrMapOvr>
    <a:masterClrMapping/>
  </p:clrMapOvr>
</p:sldLayout>
</file>

<file path=ppt/slideLayouts/slideLayout4229.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3383336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69618531"/>
      </p:ext>
    </p:extLst>
  </p:cSld>
  <p:clrMapOvr>
    <a:masterClrMapping/>
  </p:clrMapOvr>
</p:sldLayout>
</file>

<file path=ppt/slideLayouts/slideLayout4230.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67763061"/>
      </p:ext>
    </p:extLst>
  </p:cSld>
  <p:clrMapOvr>
    <a:masterClrMapping/>
  </p:clrMapOvr>
</p:sldLayout>
</file>

<file path=ppt/slideLayouts/slideLayout4231.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07210209"/>
      </p:ext>
    </p:extLst>
  </p:cSld>
  <p:clrMapOvr>
    <a:masterClrMapping/>
  </p:clrMapOvr>
</p:sldLayout>
</file>

<file path=ppt/slideLayouts/slideLayout4232.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60396113"/>
      </p:ext>
    </p:extLst>
  </p:cSld>
  <p:clrMapOvr>
    <a:masterClrMapping/>
  </p:clrMapOvr>
</p:sldLayout>
</file>

<file path=ppt/slideLayouts/slideLayout4233.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92042579"/>
      </p:ext>
    </p:extLst>
  </p:cSld>
  <p:clrMapOvr>
    <a:masterClrMapping/>
  </p:clrMapOvr>
</p:sldLayout>
</file>

<file path=ppt/slideLayouts/slideLayout4234.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6FA3C53-E949-405F-BD29-3DB7AFABCDF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83E1B7F-1A22-4EA5-A349-EBD04B5DC2FC}" type="slidenum">
              <a:rPr lang="zh-CN" altLang="en-US"/>
              <a:pPr>
                <a:defRPr/>
              </a:pPr>
              <a:t>‹#›</a:t>
            </a:fld>
            <a:endParaRPr lang="zh-CN" altLang="en-US"/>
          </a:p>
        </p:txBody>
      </p:sp>
    </p:spTree>
    <p:extLst>
      <p:ext uri="{BB962C8B-B14F-4D97-AF65-F5344CB8AC3E}">
        <p14:creationId xmlns:p14="http://schemas.microsoft.com/office/powerpoint/2010/main" val="209951160"/>
      </p:ext>
    </p:extLst>
  </p:cSld>
  <p:clrMapOvr>
    <a:masterClrMapping/>
  </p:clrMapOvr>
</p:sldLayout>
</file>

<file path=ppt/slideLayouts/slideLayout4235.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202446"/>
      </p:ext>
    </p:extLst>
  </p:cSld>
  <p:clrMapOvr>
    <a:masterClrMapping/>
  </p:clrMapOvr>
</p:sldLayout>
</file>

<file path=ppt/slideLayouts/slideLayout4236.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F843595-FBA7-4CC9-B7D8-86903F2CF02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90E03A5-83FE-41EB-AB66-D38279D062C4}" type="slidenum">
              <a:rPr lang="zh-CN" altLang="en-US"/>
              <a:pPr>
                <a:defRPr/>
              </a:pPr>
              <a:t>‹#›</a:t>
            </a:fld>
            <a:endParaRPr lang="zh-CN" altLang="en-US"/>
          </a:p>
        </p:txBody>
      </p:sp>
    </p:spTree>
    <p:extLst>
      <p:ext uri="{BB962C8B-B14F-4D97-AF65-F5344CB8AC3E}">
        <p14:creationId xmlns:p14="http://schemas.microsoft.com/office/powerpoint/2010/main" val="4155367294"/>
      </p:ext>
    </p:extLst>
  </p:cSld>
  <p:clrMapOvr>
    <a:masterClrMapping/>
  </p:clrMapOvr>
</p:sldLayout>
</file>

<file path=ppt/slideLayouts/slideLayout4237.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647567"/>
      </p:ext>
    </p:extLst>
  </p:cSld>
  <p:clrMapOvr>
    <a:masterClrMapping/>
  </p:clrMapOvr>
</p:sldLayout>
</file>

<file path=ppt/slideLayouts/slideLayout4238.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965F17-D3A5-437F-896B-D570C0F9F94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8A17FA-2CC6-4EB3-8628-509BC2BC5447}" type="slidenum">
              <a:rPr lang="zh-CN" altLang="en-US"/>
              <a:pPr>
                <a:defRPr/>
              </a:pPr>
              <a:t>‹#›</a:t>
            </a:fld>
            <a:endParaRPr lang="zh-CN" altLang="en-US"/>
          </a:p>
        </p:txBody>
      </p:sp>
    </p:spTree>
    <p:extLst>
      <p:ext uri="{BB962C8B-B14F-4D97-AF65-F5344CB8AC3E}">
        <p14:creationId xmlns:p14="http://schemas.microsoft.com/office/powerpoint/2010/main" val="1953207959"/>
      </p:ext>
    </p:extLst>
  </p:cSld>
  <p:clrMapOvr>
    <a:masterClrMapping/>
  </p:clrMapOvr>
</p:sldLayout>
</file>

<file path=ppt/slideLayouts/slideLayout4239.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25347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29525"/>
      </p:ext>
    </p:extLst>
  </p:cSld>
  <p:clrMapOvr>
    <a:masterClrMapping/>
  </p:clrMapOvr>
  <p:timing>
    <p:tnLst>
      <p:par>
        <p:cTn id="1" dur="indefinite" restart="never" nodeType="tmRoot"/>
      </p:par>
    </p:tnLst>
  </p:timing>
</p:sldLayout>
</file>

<file path=ppt/slideLayouts/slideLayout4240.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83FF458-2AEB-4460-AC79-D5FB885D984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BED19D-2C83-4E52-99C4-D6D7134E69C3}" type="slidenum">
              <a:rPr lang="zh-CN" altLang="en-US"/>
              <a:pPr>
                <a:defRPr/>
              </a:pPr>
              <a:t>‹#›</a:t>
            </a:fld>
            <a:endParaRPr lang="zh-CN" altLang="en-US"/>
          </a:p>
        </p:txBody>
      </p:sp>
    </p:spTree>
    <p:extLst>
      <p:ext uri="{BB962C8B-B14F-4D97-AF65-F5344CB8AC3E}">
        <p14:creationId xmlns:p14="http://schemas.microsoft.com/office/powerpoint/2010/main" val="4241279216"/>
      </p:ext>
    </p:extLst>
  </p:cSld>
  <p:clrMapOvr>
    <a:masterClrMapping/>
  </p:clrMapOvr>
</p:sldLayout>
</file>

<file path=ppt/slideLayouts/slideLayout4241.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293516"/>
      </p:ext>
    </p:extLst>
  </p:cSld>
  <p:clrMapOvr>
    <a:masterClrMapping/>
  </p:clrMapOvr>
</p:sldLayout>
</file>

<file path=ppt/slideLayouts/slideLayout4242.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5C62E27-B85D-4FF8-96AE-9E3D5B4023D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694B81-5A2F-48BF-AB64-865BD1AE1BF4}" type="slidenum">
              <a:rPr lang="zh-CN" altLang="en-US"/>
              <a:pPr>
                <a:defRPr/>
              </a:pPr>
              <a:t>‹#›</a:t>
            </a:fld>
            <a:endParaRPr lang="zh-CN" altLang="en-US"/>
          </a:p>
        </p:txBody>
      </p:sp>
    </p:spTree>
    <p:extLst>
      <p:ext uri="{BB962C8B-B14F-4D97-AF65-F5344CB8AC3E}">
        <p14:creationId xmlns:p14="http://schemas.microsoft.com/office/powerpoint/2010/main" val="2748519813"/>
      </p:ext>
    </p:extLst>
  </p:cSld>
  <p:clrMapOvr>
    <a:masterClrMapping/>
  </p:clrMapOvr>
</p:sldLayout>
</file>

<file path=ppt/slideLayouts/slideLayout4243.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523841"/>
      </p:ext>
    </p:extLst>
  </p:cSld>
  <p:clrMapOvr>
    <a:masterClrMapping/>
  </p:clrMapOvr>
</p:sldLayout>
</file>

<file path=ppt/slideLayouts/slideLayout4244.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78266CF-443E-4CB1-A473-88DA46E54EE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D9A2389-F038-457F-91C2-4A318C87E904}" type="slidenum">
              <a:rPr lang="zh-CN" altLang="en-US"/>
              <a:pPr>
                <a:defRPr/>
              </a:pPr>
              <a:t>‹#›</a:t>
            </a:fld>
            <a:endParaRPr lang="zh-CN" altLang="en-US"/>
          </a:p>
        </p:txBody>
      </p:sp>
    </p:spTree>
    <p:extLst>
      <p:ext uri="{BB962C8B-B14F-4D97-AF65-F5344CB8AC3E}">
        <p14:creationId xmlns:p14="http://schemas.microsoft.com/office/powerpoint/2010/main" val="2087707010"/>
      </p:ext>
    </p:extLst>
  </p:cSld>
  <p:clrMapOvr>
    <a:masterClrMapping/>
  </p:clrMapOvr>
</p:sldLayout>
</file>

<file path=ppt/slideLayouts/slideLayout4245.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62515AA8-E4B9-497D-BCC2-4DBE9EADE27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FBB598A-D813-410F-90F1-64311AF8562C}" type="slidenum">
              <a:rPr lang="zh-CN" altLang="en-US"/>
              <a:pPr>
                <a:defRPr/>
              </a:pPr>
              <a:t>‹#›</a:t>
            </a:fld>
            <a:endParaRPr lang="zh-CN" altLang="en-US"/>
          </a:p>
        </p:txBody>
      </p:sp>
    </p:spTree>
    <p:extLst>
      <p:ext uri="{BB962C8B-B14F-4D97-AF65-F5344CB8AC3E}">
        <p14:creationId xmlns:p14="http://schemas.microsoft.com/office/powerpoint/2010/main" val="4087722478"/>
      </p:ext>
    </p:extLst>
  </p:cSld>
  <p:clrMapOvr>
    <a:masterClrMapping/>
  </p:clrMapOvr>
</p:sldLayout>
</file>

<file path=ppt/slideLayouts/slideLayout424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312028"/>
      </p:ext>
    </p:extLst>
  </p:cSld>
  <p:clrMapOvr>
    <a:masterClrMapping/>
  </p:clrMapOvr>
</p:sldLayout>
</file>

<file path=ppt/slideLayouts/slideLayout4247.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523144"/>
      </p:ext>
    </p:extLst>
  </p:cSld>
  <p:clrMapOvr>
    <a:masterClrMapping/>
  </p:clrMapOvr>
</p:sldLayout>
</file>

<file path=ppt/slideLayouts/slideLayout4248.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995885"/>
      </p:ext>
    </p:extLst>
  </p:cSld>
  <p:clrMapOvr>
    <a:masterClrMapping/>
  </p:clrMapOvr>
</p:sldLayout>
</file>

<file path=ppt/slideLayouts/slideLayout4249.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0C7211E-EDA1-4F91-BE60-F93D84095568}"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1C660AE-0430-43E7-8C3E-EA998B353442}" type="slidenum">
              <a:rPr lang="zh-CN" altLang="en-US"/>
              <a:pPr>
                <a:defRPr/>
              </a:pPr>
              <a:t>‹#›</a:t>
            </a:fld>
            <a:endParaRPr lang="zh-CN" altLang="en-US"/>
          </a:p>
        </p:txBody>
      </p:sp>
    </p:spTree>
    <p:extLst>
      <p:ext uri="{BB962C8B-B14F-4D97-AF65-F5344CB8AC3E}">
        <p14:creationId xmlns:p14="http://schemas.microsoft.com/office/powerpoint/2010/main" val="269303253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726810278"/>
      </p:ext>
    </p:extLst>
  </p:cSld>
  <p:clrMapOvr>
    <a:masterClrMapping/>
  </p:clrMapOvr>
</p:sldLayout>
</file>

<file path=ppt/slideLayouts/slideLayout4250.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FA7816A-A88F-4EF5-8FAC-41EB256C6FA9}"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551FF2-63D9-4FE6-80F2-F72C844295B8}" type="slidenum">
              <a:rPr lang="zh-CN" altLang="en-US"/>
              <a:pPr>
                <a:defRPr/>
              </a:pPr>
              <a:t>‹#›</a:t>
            </a:fld>
            <a:endParaRPr lang="zh-CN" altLang="en-US"/>
          </a:p>
        </p:txBody>
      </p:sp>
    </p:spTree>
    <p:extLst>
      <p:ext uri="{BB962C8B-B14F-4D97-AF65-F5344CB8AC3E}">
        <p14:creationId xmlns:p14="http://schemas.microsoft.com/office/powerpoint/2010/main" val="1066939237"/>
      </p:ext>
    </p:extLst>
  </p:cSld>
  <p:clrMapOvr>
    <a:masterClrMapping/>
  </p:clrMapOvr>
</p:sldLayout>
</file>

<file path=ppt/slideLayouts/slideLayout4251.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02037"/>
      </p:ext>
    </p:extLst>
  </p:cSld>
  <p:clrMapOvr>
    <a:masterClrMapping/>
  </p:clrMapOvr>
  <p:transition spd="slow" advClick="0" advTm="0">
    <p:random/>
  </p:transition>
</p:sldLayout>
</file>

<file path=ppt/slideLayouts/slideLayout4252.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9F2C00C-6164-45D4-9B27-32B6A89E44D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8CF0B8DF-7FC7-4035-BBA1-B588AB22B3AC}" type="slidenum">
              <a:rPr lang="zh-CN" altLang="en-US"/>
              <a:pPr>
                <a:defRPr/>
              </a:pPr>
              <a:t>‹#›</a:t>
            </a:fld>
            <a:endParaRPr lang="zh-CN" altLang="en-US"/>
          </a:p>
        </p:txBody>
      </p:sp>
    </p:spTree>
    <p:extLst>
      <p:ext uri="{BB962C8B-B14F-4D97-AF65-F5344CB8AC3E}">
        <p14:creationId xmlns:p14="http://schemas.microsoft.com/office/powerpoint/2010/main" val="4182221091"/>
      </p:ext>
    </p:extLst>
  </p:cSld>
  <p:clrMapOvr>
    <a:masterClrMapping/>
  </p:clrMapOvr>
</p:sldLayout>
</file>

<file path=ppt/slideLayouts/slideLayout4253.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675233"/>
      </p:ext>
    </p:extLst>
  </p:cSld>
  <p:clrMapOvr>
    <a:masterClrMapping/>
  </p:clrMapOvr>
</p:sldLayout>
</file>

<file path=ppt/slideLayouts/slideLayout4254.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62761782"/>
      </p:ext>
    </p:extLst>
  </p:cSld>
  <p:clrMapOvr>
    <a:masterClrMapping/>
  </p:clrMapOvr>
</p:sldLayout>
</file>

<file path=ppt/slideLayouts/slideLayout4255.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37143562"/>
      </p:ext>
    </p:extLst>
  </p:cSld>
  <p:clrMapOvr>
    <a:masterClrMapping/>
  </p:clrMapOvr>
</p:sldLayout>
</file>

<file path=ppt/slideLayouts/slideLayout4256.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40759960"/>
      </p:ext>
    </p:extLst>
  </p:cSld>
  <p:clrMapOvr>
    <a:masterClrMapping/>
  </p:clrMapOvr>
</p:sldLayout>
</file>

<file path=ppt/slideLayouts/slideLayout4257.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59004000"/>
      </p:ext>
    </p:extLst>
  </p:cSld>
  <p:clrMapOvr>
    <a:masterClrMapping/>
  </p:clrMapOvr>
</p:sldLayout>
</file>

<file path=ppt/slideLayouts/slideLayout4258.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370878"/>
      </p:ext>
    </p:extLst>
  </p:cSld>
  <p:clrMapOvr>
    <a:masterClrMapping/>
  </p:clrMapOvr>
</p:sldLayout>
</file>

<file path=ppt/slideLayouts/slideLayout4259.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6063255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267830"/>
      </p:ext>
    </p:extLst>
  </p:cSld>
  <p:clrMapOvr>
    <a:masterClrMapping/>
  </p:clrMapOvr>
  <p:timing>
    <p:tnLst>
      <p:par>
        <p:cTn id="1" dur="indefinite" restart="never" nodeType="tmRoot"/>
      </p:par>
    </p:tnLst>
  </p:timing>
</p:sldLayout>
</file>

<file path=ppt/slideLayouts/slideLayout426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70CDE-E7DF-4768-81E7-622C5A76CF0A}"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020529C-3AA2-47F0-AB37-D7498F8625E8}" type="slidenum">
              <a:rPr lang="zh-CN" altLang="en-US"/>
              <a:pPr>
                <a:defRPr/>
              </a:pPr>
              <a:t>‹#›</a:t>
            </a:fld>
            <a:endParaRPr lang="zh-CN" altLang="en-US"/>
          </a:p>
        </p:txBody>
      </p:sp>
    </p:spTree>
    <p:extLst>
      <p:ext uri="{BB962C8B-B14F-4D97-AF65-F5344CB8AC3E}">
        <p14:creationId xmlns:p14="http://schemas.microsoft.com/office/powerpoint/2010/main" val="3430528529"/>
      </p:ext>
    </p:extLst>
  </p:cSld>
  <p:clrMapOvr>
    <a:masterClrMapping/>
  </p:clrMapOvr>
</p:sldLayout>
</file>

<file path=ppt/slideLayouts/slideLayout4261.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987334"/>
      </p:ext>
    </p:extLst>
  </p:cSld>
  <p:clrMapOvr>
    <a:masterClrMapping/>
  </p:clrMapOvr>
</p:sldLayout>
</file>

<file path=ppt/slideLayouts/slideLayout4262.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2CB7B16-E010-4082-B8DC-7BA6BE555FA9}"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DA0D1C-8D6D-4EBB-9AD8-D3DC4091298E}" type="slidenum">
              <a:rPr lang="zh-CN" altLang="en-US"/>
              <a:pPr>
                <a:defRPr/>
              </a:pPr>
              <a:t>‹#›</a:t>
            </a:fld>
            <a:endParaRPr lang="zh-CN" altLang="en-US"/>
          </a:p>
        </p:txBody>
      </p:sp>
    </p:spTree>
    <p:extLst>
      <p:ext uri="{BB962C8B-B14F-4D97-AF65-F5344CB8AC3E}">
        <p14:creationId xmlns:p14="http://schemas.microsoft.com/office/powerpoint/2010/main" val="2940634287"/>
      </p:ext>
    </p:extLst>
  </p:cSld>
  <p:clrMapOvr>
    <a:masterClrMapping/>
  </p:clrMapOvr>
</p:sldLayout>
</file>

<file path=ppt/slideLayouts/slideLayout4263.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492638"/>
      </p:ext>
    </p:extLst>
  </p:cSld>
  <p:clrMapOvr>
    <a:masterClrMapping/>
  </p:clrMapOvr>
</p:sldLayout>
</file>

<file path=ppt/slideLayouts/slideLayout4264.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7E02D7A-2B07-4BFC-BA53-F7A9E90A331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E9DC703-85C4-4C70-955F-708887802633}" type="slidenum">
              <a:rPr lang="zh-CN" altLang="en-US"/>
              <a:pPr>
                <a:defRPr/>
              </a:pPr>
              <a:t>‹#›</a:t>
            </a:fld>
            <a:endParaRPr lang="zh-CN" altLang="en-US"/>
          </a:p>
        </p:txBody>
      </p:sp>
    </p:spTree>
    <p:extLst>
      <p:ext uri="{BB962C8B-B14F-4D97-AF65-F5344CB8AC3E}">
        <p14:creationId xmlns:p14="http://schemas.microsoft.com/office/powerpoint/2010/main" val="3158890356"/>
      </p:ext>
    </p:extLst>
  </p:cSld>
  <p:clrMapOvr>
    <a:masterClrMapping/>
  </p:clrMapOvr>
</p:sldLayout>
</file>

<file path=ppt/slideLayouts/slideLayout4265.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106906"/>
      </p:ext>
    </p:extLst>
  </p:cSld>
  <p:clrMapOvr>
    <a:masterClrMapping/>
  </p:clrMapOvr>
</p:sldLayout>
</file>

<file path=ppt/slideLayouts/slideLayout4266.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5D916A1-E65B-4F5A-BACB-1C936056121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F7184A0-3999-4CAB-86AB-2599928C2D2A}" type="slidenum">
              <a:rPr lang="zh-CN" altLang="en-US"/>
              <a:pPr>
                <a:defRPr/>
              </a:pPr>
              <a:t>‹#›</a:t>
            </a:fld>
            <a:endParaRPr lang="zh-CN" altLang="en-US"/>
          </a:p>
        </p:txBody>
      </p:sp>
    </p:spTree>
    <p:extLst>
      <p:ext uri="{BB962C8B-B14F-4D97-AF65-F5344CB8AC3E}">
        <p14:creationId xmlns:p14="http://schemas.microsoft.com/office/powerpoint/2010/main" val="1765062799"/>
      </p:ext>
    </p:extLst>
  </p:cSld>
  <p:clrMapOvr>
    <a:masterClrMapping/>
  </p:clrMapOvr>
</p:sldLayout>
</file>

<file path=ppt/slideLayouts/slideLayout4267.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3489"/>
      </p:ext>
    </p:extLst>
  </p:cSld>
  <p:clrMapOvr>
    <a:masterClrMapping/>
  </p:clrMapOvr>
</p:sldLayout>
</file>

<file path=ppt/slideLayouts/slideLayout4268.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6561714-91B2-4E55-9E6E-BA48226B46C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5397676-C224-4B7F-AE62-C1C1116A1A0A}" type="slidenum">
              <a:rPr lang="zh-CN" altLang="en-US"/>
              <a:pPr>
                <a:defRPr/>
              </a:pPr>
              <a:t>‹#›</a:t>
            </a:fld>
            <a:endParaRPr lang="zh-CN" altLang="en-US"/>
          </a:p>
        </p:txBody>
      </p:sp>
    </p:spTree>
    <p:extLst>
      <p:ext uri="{BB962C8B-B14F-4D97-AF65-F5344CB8AC3E}">
        <p14:creationId xmlns:p14="http://schemas.microsoft.com/office/powerpoint/2010/main" val="155392197"/>
      </p:ext>
    </p:extLst>
  </p:cSld>
  <p:clrMapOvr>
    <a:masterClrMapping/>
  </p:clrMapOvr>
</p:sldLayout>
</file>

<file path=ppt/slideLayouts/slideLayout4269.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21367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265375288"/>
      </p:ext>
    </p:extLst>
  </p:cSld>
  <p:clrMapOvr>
    <a:masterClrMapping/>
  </p:clrMapOvr>
</p:sldLayout>
</file>

<file path=ppt/slideLayouts/slideLayout4270.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559883"/>
      </p:ext>
    </p:extLst>
  </p:cSld>
  <p:clrMapOvr>
    <a:masterClrMapping/>
  </p:clrMapOvr>
</p:sldLayout>
</file>

<file path=ppt/slideLayouts/slideLayout4271.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32926181"/>
      </p:ext>
    </p:extLst>
  </p:cSld>
  <p:clrMapOvr>
    <a:masterClrMapping/>
  </p:clrMapOvr>
</p:sldLayout>
</file>

<file path=ppt/slideLayouts/slideLayout4272.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12564936"/>
      </p:ext>
    </p:extLst>
  </p:cSld>
  <p:clrMapOvr>
    <a:masterClrMapping/>
  </p:clrMapOvr>
</p:sldLayout>
</file>

<file path=ppt/slideLayouts/slideLayout4273.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06366211"/>
      </p:ext>
    </p:extLst>
  </p:cSld>
  <p:clrMapOvr>
    <a:masterClrMapping/>
  </p:clrMapOvr>
</p:sldLayout>
</file>

<file path=ppt/slideLayouts/slideLayout4274.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84943673"/>
      </p:ext>
    </p:extLst>
  </p:cSld>
  <p:clrMapOvr>
    <a:masterClrMapping/>
  </p:clrMapOvr>
</p:sldLayout>
</file>

<file path=ppt/slideLayouts/slideLayout4275.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68229335"/>
      </p:ext>
    </p:extLst>
  </p:cSld>
  <p:clrMapOvr>
    <a:masterClrMapping/>
  </p:clrMapOvr>
</p:sldLayout>
</file>

<file path=ppt/slideLayouts/slideLayout4276.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78410967"/>
      </p:ext>
    </p:extLst>
  </p:cSld>
  <p:clrMapOvr>
    <a:masterClrMapping/>
  </p:clrMapOvr>
</p:sldLayout>
</file>

<file path=ppt/slideLayouts/slideLayout4277.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4C5427C-05BD-4CF9-8BFD-0E8E2F6E8B3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BFA1F0-E152-4503-BFB8-FF999F06BD18}" type="slidenum">
              <a:rPr lang="zh-CN" altLang="en-US"/>
              <a:pPr>
                <a:defRPr/>
              </a:pPr>
              <a:t>‹#›</a:t>
            </a:fld>
            <a:endParaRPr lang="zh-CN" altLang="en-US"/>
          </a:p>
        </p:txBody>
      </p:sp>
    </p:spTree>
    <p:extLst>
      <p:ext uri="{BB962C8B-B14F-4D97-AF65-F5344CB8AC3E}">
        <p14:creationId xmlns:p14="http://schemas.microsoft.com/office/powerpoint/2010/main" val="437163402"/>
      </p:ext>
    </p:extLst>
  </p:cSld>
  <p:clrMapOvr>
    <a:masterClrMapping/>
  </p:clrMapOvr>
</p:sldLayout>
</file>

<file path=ppt/slideLayouts/slideLayout4278.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400394"/>
      </p:ext>
    </p:extLst>
  </p:cSld>
  <p:clrMapOvr>
    <a:masterClrMapping/>
  </p:clrMapOvr>
</p:sldLayout>
</file>

<file path=ppt/slideLayouts/slideLayout4279.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54B1FAE-CB11-4B05-B5B7-3F3BD2E606A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90FA011-15EF-4ECC-ADDB-E49E41A0C6D7}" type="slidenum">
              <a:rPr lang="zh-CN" altLang="en-US"/>
              <a:pPr>
                <a:defRPr/>
              </a:pPr>
              <a:t>‹#›</a:t>
            </a:fld>
            <a:endParaRPr lang="zh-CN" altLang="en-US"/>
          </a:p>
        </p:txBody>
      </p:sp>
    </p:spTree>
    <p:extLst>
      <p:ext uri="{BB962C8B-B14F-4D97-AF65-F5344CB8AC3E}">
        <p14:creationId xmlns:p14="http://schemas.microsoft.com/office/powerpoint/2010/main" val="235532459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668491"/>
      </p:ext>
    </p:extLst>
  </p:cSld>
  <p:clrMapOvr>
    <a:masterClrMapping/>
  </p:clrMapOvr>
  <p:timing>
    <p:tnLst>
      <p:par>
        <p:cTn id="1" dur="indefinite" restart="never" nodeType="tmRoot"/>
      </p:par>
    </p:tnLst>
  </p:timing>
</p:sldLayout>
</file>

<file path=ppt/slideLayouts/slideLayout4280.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105403"/>
      </p:ext>
    </p:extLst>
  </p:cSld>
  <p:clrMapOvr>
    <a:masterClrMapping/>
  </p:clrMapOvr>
</p:sldLayout>
</file>

<file path=ppt/slideLayouts/slideLayout4281.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E36B067-9CB1-440C-8D67-FC879939051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B5A8E7-76B4-4F4A-B824-549552ADB88D}" type="slidenum">
              <a:rPr lang="zh-CN" altLang="en-US"/>
              <a:pPr>
                <a:defRPr/>
              </a:pPr>
              <a:t>‹#›</a:t>
            </a:fld>
            <a:endParaRPr lang="zh-CN" altLang="en-US"/>
          </a:p>
        </p:txBody>
      </p:sp>
    </p:spTree>
    <p:extLst>
      <p:ext uri="{BB962C8B-B14F-4D97-AF65-F5344CB8AC3E}">
        <p14:creationId xmlns:p14="http://schemas.microsoft.com/office/powerpoint/2010/main" val="3926543961"/>
      </p:ext>
    </p:extLst>
  </p:cSld>
  <p:clrMapOvr>
    <a:masterClrMapping/>
  </p:clrMapOvr>
</p:sldLayout>
</file>

<file path=ppt/slideLayouts/slideLayout4282.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608460"/>
      </p:ext>
    </p:extLst>
  </p:cSld>
  <p:clrMapOvr>
    <a:masterClrMapping/>
  </p:clrMapOvr>
</p:sldLayout>
</file>

<file path=ppt/slideLayouts/slideLayout4283.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CCCE4E1-13CC-434F-BA8F-880A08DA240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7CB2E8B-552F-45FC-AADB-B8230D875D4C}" type="slidenum">
              <a:rPr lang="zh-CN" altLang="en-US"/>
              <a:pPr>
                <a:defRPr/>
              </a:pPr>
              <a:t>‹#›</a:t>
            </a:fld>
            <a:endParaRPr lang="zh-CN" altLang="en-US"/>
          </a:p>
        </p:txBody>
      </p:sp>
    </p:spTree>
    <p:extLst>
      <p:ext uri="{BB962C8B-B14F-4D97-AF65-F5344CB8AC3E}">
        <p14:creationId xmlns:p14="http://schemas.microsoft.com/office/powerpoint/2010/main" val="3570802243"/>
      </p:ext>
    </p:extLst>
  </p:cSld>
  <p:clrMapOvr>
    <a:masterClrMapping/>
  </p:clrMapOvr>
</p:sldLayout>
</file>

<file path=ppt/slideLayouts/slideLayout4284.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345380"/>
      </p:ext>
    </p:extLst>
  </p:cSld>
  <p:clrMapOvr>
    <a:masterClrMapping/>
  </p:clrMapOvr>
</p:sldLayout>
</file>

<file path=ppt/slideLayouts/slideLayout428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9EAFE9F-2057-4D64-B2AB-CC6E5322B87B}"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4D7FB34-63C9-42A7-B42E-4C55D1BD5954}" type="slidenum">
              <a:rPr lang="zh-CN" altLang="en-US"/>
              <a:pPr>
                <a:defRPr/>
              </a:pPr>
              <a:t>‹#›</a:t>
            </a:fld>
            <a:endParaRPr lang="zh-CN" altLang="en-US"/>
          </a:p>
        </p:txBody>
      </p:sp>
    </p:spTree>
    <p:extLst>
      <p:ext uri="{BB962C8B-B14F-4D97-AF65-F5344CB8AC3E}">
        <p14:creationId xmlns:p14="http://schemas.microsoft.com/office/powerpoint/2010/main" val="2817564562"/>
      </p:ext>
    </p:extLst>
  </p:cSld>
  <p:clrMapOvr>
    <a:masterClrMapping/>
  </p:clrMapOvr>
</p:sldLayout>
</file>

<file path=ppt/slideLayouts/slideLayout4286.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866639"/>
      </p:ext>
    </p:extLst>
  </p:cSld>
  <p:clrMapOvr>
    <a:masterClrMapping/>
  </p:clrMapOvr>
</p:sldLayout>
</file>

<file path=ppt/slideLayouts/slideLayout4287.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41DD85-E83B-4CF8-BD3E-A8DBBF738A4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B1182AE-E91B-47BB-8B82-2A5CE54E585A}" type="slidenum">
              <a:rPr lang="zh-CN" altLang="en-US"/>
              <a:pPr>
                <a:defRPr/>
              </a:pPr>
              <a:t>‹#›</a:t>
            </a:fld>
            <a:endParaRPr lang="zh-CN" altLang="en-US"/>
          </a:p>
        </p:txBody>
      </p:sp>
    </p:spTree>
    <p:extLst>
      <p:ext uri="{BB962C8B-B14F-4D97-AF65-F5344CB8AC3E}">
        <p14:creationId xmlns:p14="http://schemas.microsoft.com/office/powerpoint/2010/main" val="518983794"/>
      </p:ext>
    </p:extLst>
  </p:cSld>
  <p:clrMapOvr>
    <a:masterClrMapping/>
  </p:clrMapOvr>
</p:sldLayout>
</file>

<file path=ppt/slideLayouts/slideLayout4288.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FD43F8A9-9840-4E9D-9516-B3C6CF76359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37BE299D-DD63-48F0-9B04-15AF24385329}" type="slidenum">
              <a:rPr lang="zh-CN" altLang="en-US"/>
              <a:pPr>
                <a:defRPr/>
              </a:pPr>
              <a:t>‹#›</a:t>
            </a:fld>
            <a:endParaRPr lang="zh-CN" altLang="en-US"/>
          </a:p>
        </p:txBody>
      </p:sp>
    </p:spTree>
    <p:extLst>
      <p:ext uri="{BB962C8B-B14F-4D97-AF65-F5344CB8AC3E}">
        <p14:creationId xmlns:p14="http://schemas.microsoft.com/office/powerpoint/2010/main" val="2447305550"/>
      </p:ext>
    </p:extLst>
  </p:cSld>
  <p:clrMapOvr>
    <a:masterClrMapping/>
  </p:clrMapOvr>
</p:sldLayout>
</file>

<file path=ppt/slideLayouts/slideLayout4289.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2803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rPr>
              <a:pPr defTabSz="913532"/>
              <a:t>2021/9/21</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4738029"/>
      </p:ext>
    </p:extLst>
  </p:cSld>
  <p:clrMapOvr>
    <a:masterClrMapping/>
  </p:clrMapOvr>
  <p:timing>
    <p:tnLst>
      <p:par>
        <p:cTn id="1" dur="indefinite" restart="never" nodeType="tmRoot"/>
      </p:par>
    </p:tnLst>
  </p:timing>
</p:sldLayout>
</file>

<file path=ppt/slideLayouts/slideLayout4290.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280625"/>
      </p:ext>
    </p:extLst>
  </p:cSld>
  <p:clrMapOvr>
    <a:masterClrMapping/>
  </p:clrMapOvr>
</p:sldLayout>
</file>

<file path=ppt/slideLayouts/slideLayout4291.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467978"/>
      </p:ext>
    </p:extLst>
  </p:cSld>
  <p:clrMapOvr>
    <a:masterClrMapping/>
  </p:clrMapOvr>
</p:sldLayout>
</file>

<file path=ppt/slideLayouts/slideLayout4292.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8B0C110-9907-443B-8ED9-1E0F640B76EF}"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2A7F5A1-2835-41F4-81AF-0137CBDEB6FC}" type="slidenum">
              <a:rPr lang="zh-CN" altLang="en-US"/>
              <a:pPr>
                <a:defRPr/>
              </a:pPr>
              <a:t>‹#›</a:t>
            </a:fld>
            <a:endParaRPr lang="zh-CN" altLang="en-US"/>
          </a:p>
        </p:txBody>
      </p:sp>
    </p:spTree>
    <p:extLst>
      <p:ext uri="{BB962C8B-B14F-4D97-AF65-F5344CB8AC3E}">
        <p14:creationId xmlns:p14="http://schemas.microsoft.com/office/powerpoint/2010/main" val="3457524505"/>
      </p:ext>
    </p:extLst>
  </p:cSld>
  <p:clrMapOvr>
    <a:masterClrMapping/>
  </p:clrMapOvr>
</p:sldLayout>
</file>

<file path=ppt/slideLayouts/slideLayout4293.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F7D5F83-C2B1-484E-A40C-5580550D9574}"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9DFA147-AFA6-4596-9BE9-742AFBFF8A82}" type="slidenum">
              <a:rPr lang="zh-CN" altLang="en-US"/>
              <a:pPr>
                <a:defRPr/>
              </a:pPr>
              <a:t>‹#›</a:t>
            </a:fld>
            <a:endParaRPr lang="zh-CN" altLang="en-US"/>
          </a:p>
        </p:txBody>
      </p:sp>
    </p:spTree>
    <p:extLst>
      <p:ext uri="{BB962C8B-B14F-4D97-AF65-F5344CB8AC3E}">
        <p14:creationId xmlns:p14="http://schemas.microsoft.com/office/powerpoint/2010/main" val="578683061"/>
      </p:ext>
    </p:extLst>
  </p:cSld>
  <p:clrMapOvr>
    <a:masterClrMapping/>
  </p:clrMapOvr>
</p:sldLayout>
</file>

<file path=ppt/slideLayouts/slideLayout4294.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629143"/>
      </p:ext>
    </p:extLst>
  </p:cSld>
  <p:clrMapOvr>
    <a:masterClrMapping/>
  </p:clrMapOvr>
  <p:transition spd="slow" advClick="0" advTm="0">
    <p:random/>
  </p:transition>
</p:sldLayout>
</file>

<file path=ppt/slideLayouts/slideLayout4295.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B6D1872-43EF-4F1B-BDD1-067C20B6D6A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E66C66-B740-449F-86BE-FB7709E09BB6}" type="slidenum">
              <a:rPr lang="zh-CN" altLang="en-US"/>
              <a:pPr>
                <a:defRPr/>
              </a:pPr>
              <a:t>‹#›</a:t>
            </a:fld>
            <a:endParaRPr lang="zh-CN" altLang="en-US"/>
          </a:p>
        </p:txBody>
      </p:sp>
    </p:spTree>
    <p:extLst>
      <p:ext uri="{BB962C8B-B14F-4D97-AF65-F5344CB8AC3E}">
        <p14:creationId xmlns:p14="http://schemas.microsoft.com/office/powerpoint/2010/main" val="1862124301"/>
      </p:ext>
    </p:extLst>
  </p:cSld>
  <p:clrMapOvr>
    <a:masterClrMapping/>
  </p:clrMapOvr>
</p:sldLayout>
</file>

<file path=ppt/slideLayouts/slideLayout429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570254"/>
      </p:ext>
    </p:extLst>
  </p:cSld>
  <p:clrMapOvr>
    <a:masterClrMapping/>
  </p:clrMapOvr>
  <p:transition spd="slow" advTm="3000"/>
</p:sldLayout>
</file>

<file path=ppt/slideLayouts/slideLayout4297.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01100"/>
      </p:ext>
    </p:extLst>
  </p:cSld>
  <p:clrMapOvr>
    <a:masterClrMapping/>
  </p:clrMapOvr>
  <p:transition spd="slow" advTm="3000"/>
</p:sldLayout>
</file>

<file path=ppt/slideLayouts/slideLayout4298.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972902"/>
      </p:ext>
    </p:extLst>
  </p:cSld>
  <p:clrMapOvr>
    <a:masterClrMapping/>
  </p:clrMapOvr>
  <p:transition spd="slow" advTm="3000"/>
</p:sldLayout>
</file>

<file path=ppt/slideLayouts/slideLayout4299.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129864"/>
      </p:ext>
    </p:extLst>
  </p:cSld>
  <p:clrMapOvr>
    <a:masterClrMapping/>
  </p:clrMapOvr>
  <p:transition spd="slow" advTm="300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9910613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647940049"/>
      </p:ext>
    </p:extLst>
  </p:cSld>
  <p:clrMapOvr>
    <a:masterClrMapping/>
  </p:clrMapOvr>
</p:sldLayout>
</file>

<file path=ppt/slideLayouts/slideLayout4300.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EFEC462-8713-4052-BF99-9AA95E74458E}"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E2675DD-ADD1-4673-9058-9E116E4F0FDA}" type="slidenum">
              <a:rPr lang="zh-CN" altLang="en-US"/>
              <a:pPr>
                <a:defRPr/>
              </a:pPr>
              <a:t>‹#›</a:t>
            </a:fld>
            <a:endParaRPr lang="zh-CN" altLang="en-US"/>
          </a:p>
        </p:txBody>
      </p:sp>
    </p:spTree>
    <p:extLst>
      <p:ext uri="{BB962C8B-B14F-4D97-AF65-F5344CB8AC3E}">
        <p14:creationId xmlns:p14="http://schemas.microsoft.com/office/powerpoint/2010/main" val="2953738956"/>
      </p:ext>
    </p:extLst>
  </p:cSld>
  <p:clrMapOvr>
    <a:masterClrMapping/>
  </p:clrMapOvr>
</p:sldLayout>
</file>

<file path=ppt/slideLayouts/slideLayout4301.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170255"/>
      </p:ext>
    </p:extLst>
  </p:cSld>
  <p:clrMapOvr>
    <a:masterClrMapping/>
  </p:clrMapOvr>
  <p:transition spd="slow" advTm="3000"/>
</p:sldLayout>
</file>

<file path=ppt/slideLayouts/slideLayout4302.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455888"/>
      </p:ext>
    </p:extLst>
  </p:cSld>
  <p:clrMapOvr>
    <a:masterClrMapping/>
  </p:clrMapOvr>
  <p:transition spd="slow" advTm="3000"/>
</p:sldLayout>
</file>

<file path=ppt/slideLayouts/slideLayout4303.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803966"/>
      </p:ext>
    </p:extLst>
  </p:cSld>
  <p:clrMapOvr>
    <a:masterClrMapping/>
  </p:clrMapOvr>
  <p:transition spd="slow" advTm="3000"/>
</p:sldLayout>
</file>

<file path=ppt/slideLayouts/slideLayout4304.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00AD0CA-CA31-440C-A904-E531555D2A05}"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F572C1-F2D8-4F36-A295-C6750F3C927C}" type="slidenum">
              <a:rPr lang="zh-CN" altLang="en-US"/>
              <a:pPr>
                <a:defRPr/>
              </a:pPr>
              <a:t>‹#›</a:t>
            </a:fld>
            <a:endParaRPr lang="zh-CN" altLang="en-US"/>
          </a:p>
        </p:txBody>
      </p:sp>
    </p:spTree>
    <p:extLst>
      <p:ext uri="{BB962C8B-B14F-4D97-AF65-F5344CB8AC3E}">
        <p14:creationId xmlns:p14="http://schemas.microsoft.com/office/powerpoint/2010/main" val="2372022800"/>
      </p:ext>
    </p:extLst>
  </p:cSld>
  <p:clrMapOvr>
    <a:masterClrMapping/>
  </p:clrMapOvr>
</p:sldLayout>
</file>

<file path=ppt/slideLayouts/slideLayout430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23AF193-B4B3-4C93-BB70-F3E24E644D25}"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srgbClr val="5FCBEF"/>
                </a:solidFill>
                <a:latin typeface="Lato Light"/>
              </a:defRPr>
            </a:lvl1pPr>
          </a:lstStyle>
          <a:p>
            <a:pPr>
              <a:defRPr/>
            </a:pPr>
            <a:fld id="{1A292CC8-DBDF-4D82-B386-D59AB3E409F9}" type="slidenum">
              <a:rPr lang="zh-CN" altLang="en-US"/>
              <a:pPr>
                <a:defRPr/>
              </a:pPr>
              <a:t>‹#›</a:t>
            </a:fld>
            <a:endParaRPr lang="zh-CN" altLang="en-US"/>
          </a:p>
        </p:txBody>
      </p:sp>
    </p:spTree>
    <p:extLst>
      <p:ext uri="{BB962C8B-B14F-4D97-AF65-F5344CB8AC3E}">
        <p14:creationId xmlns:p14="http://schemas.microsoft.com/office/powerpoint/2010/main" val="710731413"/>
      </p:ext>
    </p:extLst>
  </p:cSld>
  <p:clrMapOvr>
    <a:masterClrMapping/>
  </p:clrMapOvr>
  <p:transition spd="slow" advTm="3000">
    <p:random/>
  </p:transition>
</p:sldLayout>
</file>

<file path=ppt/slideLayouts/slideLayout430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245683"/>
      </p:ext>
    </p:extLst>
  </p:cSld>
  <p:clrMapOvr>
    <a:masterClrMapping/>
  </p:clrMapOvr>
</p:sldLayout>
</file>

<file path=ppt/slideLayouts/slideLayout430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497410"/>
      </p:ext>
    </p:extLst>
  </p:cSld>
  <p:clrMapOvr>
    <a:masterClrMapping/>
  </p:clrMapOvr>
</p:sldLayout>
</file>

<file path=ppt/slideLayouts/slideLayout430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218260"/>
      </p:ext>
    </p:extLst>
  </p:cSld>
  <p:clrMapOvr>
    <a:masterClrMapping/>
  </p:clrMapOvr>
</p:sldLayout>
</file>

<file path=ppt/slideLayouts/slideLayout430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03796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9220636"/>
      </p:ext>
    </p:extLst>
  </p:cSld>
  <p:clrMapOvr>
    <a:masterClrMapping/>
  </p:clrMapOvr>
</p:sldLayout>
</file>

<file path=ppt/slideLayouts/slideLayout431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034089"/>
      </p:ext>
    </p:extLst>
  </p:cSld>
  <p:clrMapOvr>
    <a:masterClrMapping/>
  </p:clrMapOvr>
</p:sldLayout>
</file>

<file path=ppt/slideLayouts/slideLayout431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963891"/>
      </p:ext>
    </p:extLst>
  </p:cSld>
  <p:clrMapOvr>
    <a:masterClrMapping/>
  </p:clrMapOvr>
</p:sldLayout>
</file>

<file path=ppt/slideLayouts/slideLayout431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970863"/>
      </p:ext>
    </p:extLst>
  </p:cSld>
  <p:clrMapOvr>
    <a:masterClrMapping/>
  </p:clrMapOvr>
</p:sldLayout>
</file>

<file path=ppt/slideLayouts/slideLayout431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94425"/>
      </p:ext>
    </p:extLst>
  </p:cSld>
  <p:clrMapOvr>
    <a:masterClrMapping/>
  </p:clrMapOvr>
</p:sldLayout>
</file>

<file path=ppt/slideLayouts/slideLayout4314.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66B509E0-44BA-49ED-9607-8E2B921A0ADE}" type="datetimeFigureOut">
              <a:rPr lang="zh-CN" altLang="en-US"/>
              <a:pPr>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BB31DAC-BD20-4C24-A003-51248D8DE9E6}" type="slidenum">
              <a:rPr lang="zh-CN" altLang="en-US"/>
              <a:pPr>
                <a:defRPr/>
              </a:pPr>
              <a:t>‹#›</a:t>
            </a:fld>
            <a:endParaRPr lang="zh-CN" altLang="en-US"/>
          </a:p>
        </p:txBody>
      </p:sp>
    </p:spTree>
    <p:extLst>
      <p:ext uri="{BB962C8B-B14F-4D97-AF65-F5344CB8AC3E}">
        <p14:creationId xmlns:p14="http://schemas.microsoft.com/office/powerpoint/2010/main" val="2699219372"/>
      </p:ext>
    </p:extLst>
  </p:cSld>
  <p:clrMapOvr>
    <a:masterClrMapping/>
  </p:clrMapOvr>
</p:sldLayout>
</file>

<file path=ppt/slideLayouts/slideLayout43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289186"/>
      </p:ext>
    </p:extLst>
  </p:cSld>
  <p:clrMapOvr>
    <a:masterClrMapping/>
  </p:clrMapOvr>
  <p:timing>
    <p:tnLst>
      <p:par>
        <p:cTn id="1" dur="indefinite" restart="never" nodeType="tmRoot"/>
      </p:par>
    </p:tnLst>
  </p:timing>
</p:sldLayout>
</file>

<file path=ppt/slideLayouts/slideLayout43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20056"/>
      </p:ext>
    </p:extLst>
  </p:cSld>
  <p:clrMapOvr>
    <a:masterClrMapping/>
  </p:clrMapOvr>
  <p:timing>
    <p:tnLst>
      <p:par>
        <p:cTn id="1" dur="indefinite" restart="never" nodeType="tmRoot"/>
      </p:par>
    </p:tnLst>
  </p:timing>
</p:sldLayout>
</file>

<file path=ppt/slideLayouts/slideLayout43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542336"/>
      </p:ext>
    </p:extLst>
  </p:cSld>
  <p:clrMapOvr>
    <a:masterClrMapping/>
  </p:clrMapOvr>
  <p:timing>
    <p:tnLst>
      <p:par>
        <p:cTn id="1" dur="indefinite" restart="never" nodeType="tmRoot"/>
      </p:par>
    </p:tnLst>
  </p:timing>
</p:sldLayout>
</file>

<file path=ppt/slideLayouts/slideLayout43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248734"/>
      </p:ext>
    </p:extLst>
  </p:cSld>
  <p:clrMapOvr>
    <a:masterClrMapping/>
  </p:clrMapOvr>
  <p:timing>
    <p:tnLst>
      <p:par>
        <p:cTn id="1" dur="indefinite" restart="never" nodeType="tmRoot"/>
      </p:par>
    </p:tnLst>
  </p:timing>
</p:sldLayout>
</file>

<file path=ppt/slideLayouts/slideLayout43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072864"/>
      </p:ext>
    </p:extLst>
  </p:cSld>
  <p:clrMapOvr>
    <a:masterClrMapping/>
  </p:clrMapOvr>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637001"/>
      </p:ext>
    </p:extLst>
  </p:cSld>
  <p:clrMapOvr>
    <a:masterClrMapping/>
  </p:clrMapOvr>
</p:sldLayout>
</file>

<file path=ppt/slideLayouts/slideLayout43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261619"/>
      </p:ext>
    </p:extLst>
  </p:cSld>
  <p:clrMapOvr>
    <a:masterClrMapping/>
  </p:clrMapOvr>
  <p:timing>
    <p:tnLst>
      <p:par>
        <p:cTn id="1" dur="indefinite" restart="never" nodeType="tmRoot"/>
      </p:par>
    </p:tnLst>
  </p:timing>
</p:sldLayout>
</file>

<file path=ppt/slideLayouts/slideLayout43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216715"/>
      </p:ext>
    </p:extLst>
  </p:cSld>
  <p:clrMapOvr>
    <a:masterClrMapping/>
  </p:clrMapOvr>
  <p:timing>
    <p:tnLst>
      <p:par>
        <p:cTn id="1" dur="indefinite" restart="never" nodeType="tmRoot"/>
      </p:par>
    </p:tnLst>
  </p:timing>
</p:sldLayout>
</file>

<file path=ppt/slideLayouts/slideLayout43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908500"/>
      </p:ext>
    </p:extLst>
  </p:cSld>
  <p:clrMapOvr>
    <a:masterClrMapping/>
  </p:clrMapOvr>
  <p:timing>
    <p:tnLst>
      <p:par>
        <p:cTn id="1" dur="indefinite" restart="never" nodeType="tmRoot"/>
      </p:par>
    </p:tnLst>
  </p:timing>
</p:sldLayout>
</file>

<file path=ppt/slideLayouts/slideLayout4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150160"/>
      </p:ext>
    </p:extLst>
  </p:cSld>
  <p:clrMapOvr>
    <a:masterClrMapping/>
  </p:clrMapOvr>
  <p:timing>
    <p:tnLst>
      <p:par>
        <p:cTn id="1" dur="indefinite" restart="never" nodeType="tmRoot"/>
      </p:par>
    </p:tnLst>
  </p:timing>
</p:sldLayout>
</file>

<file path=ppt/slideLayouts/slideLayout43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758209"/>
      </p:ext>
    </p:extLst>
  </p:cSld>
  <p:clrMapOvr>
    <a:masterClrMapping/>
  </p:clrMapOvr>
  <p:timing>
    <p:tnLst>
      <p:par>
        <p:cTn id="1" dur="indefinite" restart="never" nodeType="tmRoot"/>
      </p:par>
    </p:tnLst>
  </p:timing>
</p:sldLayout>
</file>

<file path=ppt/slideLayouts/slideLayout43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303068"/>
      </p:ext>
    </p:extLst>
  </p:cSld>
  <p:clrMapOvr>
    <a:masterClrMapping/>
  </p:clrMapOvr>
  <p:timing>
    <p:tnLst>
      <p:par>
        <p:cTn id="1" dur="indefinite" restart="never" nodeType="tmRoot"/>
      </p:par>
    </p:tnLst>
  </p:timing>
</p:sldLayout>
</file>

<file path=ppt/slideLayouts/slideLayout432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959546"/>
      </p:ext>
    </p:extLst>
  </p:cSld>
  <p:clrMapOvr>
    <a:masterClrMapping/>
  </p:clrMapOvr>
  <p:timing>
    <p:tnLst>
      <p:par>
        <p:cTn id="1" dur="indefinite" restart="never" nodeType="tmRoot"/>
      </p:par>
    </p:tnLst>
  </p:timing>
</p:sldLayout>
</file>

<file path=ppt/slideLayouts/slideLayout43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68546"/>
      </p:ext>
    </p:extLst>
  </p:cSld>
  <p:clrMapOvr>
    <a:masterClrMapping/>
  </p:clrMapOvr>
  <p:timing>
    <p:tnLst>
      <p:par>
        <p:cTn id="1" dur="indefinite" restart="never" nodeType="tmRoot"/>
      </p:par>
    </p:tnLst>
  </p:timing>
</p:sldLayout>
</file>

<file path=ppt/slideLayouts/slideLayout432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209475"/>
      </p:ext>
    </p:extLst>
  </p:cSld>
  <p:clrMapOvr>
    <a:masterClrMapping/>
  </p:clrMapOvr>
  <p:timing>
    <p:tnLst>
      <p:par>
        <p:cTn id="1" dur="indefinite" restart="never" nodeType="tmRoot"/>
      </p:par>
    </p:tnLst>
  </p:timing>
</p:sldLayout>
</file>

<file path=ppt/slideLayouts/slideLayout432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57288"/>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970759"/>
      </p:ext>
    </p:extLst>
  </p:cSld>
  <p:clrMapOvr>
    <a:masterClrMapping/>
  </p:clrMapOvr>
</p:sldLayout>
</file>

<file path=ppt/slideLayouts/slideLayout433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015220"/>
      </p:ext>
    </p:extLst>
  </p:cSld>
  <p:clrMapOvr>
    <a:masterClrMapping/>
  </p:clrMapOvr>
  <p:timing>
    <p:tnLst>
      <p:par>
        <p:cTn id="1" dur="indefinite" restart="never" nodeType="tmRoot"/>
      </p:par>
    </p:tnLst>
  </p:timing>
</p:sldLayout>
</file>

<file path=ppt/slideLayouts/slideLayout433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113385"/>
      </p:ext>
    </p:extLst>
  </p:cSld>
  <p:clrMapOvr>
    <a:masterClrMapping/>
  </p:clrMapOvr>
  <p:timing>
    <p:tnLst>
      <p:par>
        <p:cTn id="1" dur="indefinite" restart="never" nodeType="tmRoot"/>
      </p:par>
    </p:tnLst>
  </p:timing>
</p:sldLayout>
</file>

<file path=ppt/slideLayouts/slideLayout433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657409"/>
      </p:ext>
    </p:extLst>
  </p:cSld>
  <p:clrMapOvr>
    <a:masterClrMapping/>
  </p:clrMapOvr>
  <p:timing>
    <p:tnLst>
      <p:par>
        <p:cTn id="1" dur="indefinite" restart="never" nodeType="tmRoot"/>
      </p:par>
    </p:tnLst>
  </p:timing>
</p:sldLayout>
</file>

<file path=ppt/slideLayouts/slideLayout433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741255"/>
      </p:ext>
    </p:extLst>
  </p:cSld>
  <p:clrMapOvr>
    <a:masterClrMapping/>
  </p:clrMapOvr>
  <p:timing>
    <p:tnLst>
      <p:par>
        <p:cTn id="1" dur="indefinite" restart="never" nodeType="tmRoot"/>
      </p:par>
    </p:tnLst>
  </p:timing>
</p:sldLayout>
</file>

<file path=ppt/slideLayouts/slideLayout433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561614"/>
      </p:ext>
    </p:extLst>
  </p:cSld>
  <p:clrMapOvr>
    <a:masterClrMapping/>
  </p:clrMapOvr>
  <p:timing>
    <p:tnLst>
      <p:par>
        <p:cTn id="1" dur="indefinite" restart="never" nodeType="tmRoot"/>
      </p:par>
    </p:tnLst>
  </p:timing>
</p:sldLayout>
</file>

<file path=ppt/slideLayouts/slideLayout433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839415"/>
      </p:ext>
    </p:extLst>
  </p:cSld>
  <p:clrMapOvr>
    <a:masterClrMapping/>
  </p:clrMapOvr>
  <p:timing>
    <p:tnLst>
      <p:par>
        <p:cTn id="1" dur="indefinite" restart="never" nodeType="tmRoot"/>
      </p:par>
    </p:tnLst>
  </p:timing>
</p:sldLayout>
</file>

<file path=ppt/slideLayouts/slideLayout43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9/21/2021</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230061987"/>
      </p:ext>
    </p:extLst>
  </p:cSld>
  <p:clrMapOvr>
    <a:masterClrMapping/>
  </p:clrMapOvr>
</p:sldLayout>
</file>

<file path=ppt/slideLayouts/slideLayout433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772839"/>
      </p:ext>
    </p:extLst>
  </p:cSld>
  <p:clrMapOvr>
    <a:masterClrMapping/>
  </p:clrMapOvr>
  <p:timing>
    <p:tnLst>
      <p:par>
        <p:cTn id="1" dur="indefinite" restart="never" nodeType="tmRoot"/>
      </p:par>
    </p:tnLst>
  </p:timing>
</p:sldLayout>
</file>

<file path=ppt/slideLayouts/slideLayout433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44069453"/>
      </p:ext>
    </p:extLst>
  </p:cSld>
  <p:clrMapOvr>
    <a:masterClrMapping/>
  </p:clrMapOvr>
  <p:timing>
    <p:tnLst>
      <p:par>
        <p:cTn id="1" dur="indefinite" restart="never" nodeType="tmRoot"/>
      </p:par>
    </p:tnLst>
  </p:timing>
</p:sldLayout>
</file>

<file path=ppt/slideLayouts/slideLayout433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84290738"/>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57175770"/>
      </p:ext>
    </p:extLst>
  </p:cSld>
  <p:clrMapOvr>
    <a:masterClrMapping/>
  </p:clrMapOvr>
</p:sldLayout>
</file>

<file path=ppt/slideLayouts/slideLayout434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9291210"/>
      </p:ext>
    </p:extLst>
  </p:cSld>
  <p:clrMapOvr>
    <a:masterClrMapping/>
  </p:clrMapOvr>
  <p:timing>
    <p:tnLst>
      <p:par>
        <p:cTn id="1" dur="indefinite" restart="never" nodeType="tmRoot"/>
      </p:par>
    </p:tnLst>
  </p:timing>
</p:sldLayout>
</file>

<file path=ppt/slideLayouts/slideLayout434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41586994"/>
      </p:ext>
    </p:extLst>
  </p:cSld>
  <p:clrMapOvr>
    <a:masterClrMapping/>
  </p:clrMapOvr>
  <p:timing>
    <p:tnLst>
      <p:par>
        <p:cTn id="1" dur="indefinite" restart="never" nodeType="tmRoot"/>
      </p:par>
    </p:tnLst>
  </p:timing>
</p:sldLayout>
</file>

<file path=ppt/slideLayouts/slideLayout434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08482771"/>
      </p:ext>
    </p:extLst>
  </p:cSld>
  <p:clrMapOvr>
    <a:masterClrMapping/>
  </p:clrMapOvr>
  <p:timing>
    <p:tnLst>
      <p:par>
        <p:cTn id="1" dur="indefinite" restart="never" nodeType="tmRoot"/>
      </p:par>
    </p:tnLst>
  </p:timing>
</p:sldLayout>
</file>

<file path=ppt/slideLayouts/slideLayout434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94141436"/>
      </p:ext>
    </p:extLst>
  </p:cSld>
  <p:clrMapOvr>
    <a:masterClrMapping/>
  </p:clrMapOvr>
  <p:timing>
    <p:tnLst>
      <p:par>
        <p:cTn id="1" dur="indefinite" restart="never" nodeType="tmRoot"/>
      </p:par>
    </p:tnLst>
  </p:timing>
</p:sldLayout>
</file>

<file path=ppt/slideLayouts/slideLayout434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872340402"/>
      </p:ext>
    </p:extLst>
  </p:cSld>
  <p:clrMapOvr>
    <a:masterClrMapping/>
  </p:clrMapOvr>
</p:sldLayout>
</file>

<file path=ppt/slideLayouts/slideLayout434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103189"/>
      </p:ext>
    </p:extLst>
  </p:cSld>
  <p:clrMapOvr>
    <a:masterClrMapping/>
  </p:clrMapOvr>
  <p:timing>
    <p:tnLst>
      <p:par>
        <p:cTn id="1" dur="indefinite" restart="never" nodeType="tmRoot"/>
      </p:par>
    </p:tnLst>
  </p:timing>
</p:sldLayout>
</file>

<file path=ppt/slideLayouts/slideLayout4346.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518550173"/>
      </p:ext>
    </p:extLst>
  </p:cSld>
  <p:clrMapOvr>
    <a:masterClrMapping/>
  </p:clrMapOvr>
</p:sldLayout>
</file>

<file path=ppt/slideLayouts/slideLayout434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2135"/>
      </p:ext>
    </p:extLst>
  </p:cSld>
  <p:clrMapOvr>
    <a:masterClrMapping/>
  </p:clrMapOvr>
  <p:timing>
    <p:tnLst>
      <p:par>
        <p:cTn id="1" dur="indefinite" restart="never" nodeType="tmRoot"/>
      </p:par>
    </p:tnLst>
  </p:timing>
</p:sldLayout>
</file>

<file path=ppt/slideLayouts/slideLayout4348.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142941251"/>
      </p:ext>
    </p:extLst>
  </p:cSld>
  <p:clrMapOvr>
    <a:masterClrMapping/>
  </p:clrMapOvr>
</p:sldLayout>
</file>

<file path=ppt/slideLayouts/slideLayout4349.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307177"/>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757578747"/>
      </p:ext>
    </p:extLst>
  </p:cSld>
  <p:clrMapOvr>
    <a:masterClrMapping/>
  </p:clrMapOvr>
</p:sldLayout>
</file>

<file path=ppt/slideLayouts/slideLayout4350.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894347949"/>
      </p:ext>
    </p:extLst>
  </p:cSld>
  <p:clrMapOvr>
    <a:masterClrMapping/>
  </p:clrMapOvr>
</p:sldLayout>
</file>

<file path=ppt/slideLayouts/slideLayout4351.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677414"/>
      </p:ext>
    </p:extLst>
  </p:cSld>
  <p:clrMapOvr>
    <a:masterClrMapping/>
  </p:clrMapOvr>
  <p:timing>
    <p:tnLst>
      <p:par>
        <p:cTn id="1" dur="indefinite" restart="never" nodeType="tmRoot"/>
      </p:par>
    </p:tnLst>
  </p:timing>
</p:sldLayout>
</file>

<file path=ppt/slideLayouts/slideLayout435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114091000"/>
      </p:ext>
    </p:extLst>
  </p:cSld>
  <p:clrMapOvr>
    <a:masterClrMapping/>
  </p:clrMapOvr>
</p:sldLayout>
</file>

<file path=ppt/slideLayouts/slideLayout4353.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193254"/>
      </p:ext>
    </p:extLst>
  </p:cSld>
  <p:clrMapOvr>
    <a:masterClrMapping/>
  </p:clrMapOvr>
  <p:timing>
    <p:tnLst>
      <p:par>
        <p:cTn id="1" dur="indefinite" restart="never" nodeType="tmRoot"/>
      </p:par>
    </p:tnLst>
  </p:timing>
</p:sldLayout>
</file>

<file path=ppt/slideLayouts/slideLayout4354.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352244"/>
      </p:ext>
    </p:extLst>
  </p:cSld>
  <p:clrMapOvr>
    <a:masterClrMapping/>
  </p:clrMapOvr>
  <p:timing>
    <p:tnLst>
      <p:par>
        <p:cTn id="1" dur="indefinite" restart="never" nodeType="tmRoot"/>
      </p:par>
    </p:tnLst>
  </p:timing>
</p:sldLayout>
</file>

<file path=ppt/slideLayouts/slideLayout435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62264927"/>
      </p:ext>
    </p:extLst>
  </p:cSld>
  <p:clrMapOvr>
    <a:masterClrMapping/>
  </p:clrMapOvr>
  <p:timing>
    <p:tnLst>
      <p:par>
        <p:cTn id="1" dur="indefinite" restart="never" nodeType="tmRoot"/>
      </p:par>
    </p:tnLst>
  </p:timing>
</p:sldLayout>
</file>

<file path=ppt/slideLayouts/slideLayout435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43585225"/>
      </p:ext>
    </p:extLst>
  </p:cSld>
  <p:clrMapOvr>
    <a:masterClrMapping/>
  </p:clrMapOvr>
  <p:timing>
    <p:tnLst>
      <p:par>
        <p:cTn id="1" dur="indefinite" restart="never" nodeType="tmRoot"/>
      </p:par>
    </p:tnLst>
  </p:timing>
</p:sldLayout>
</file>

<file path=ppt/slideLayouts/slideLayout4357.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04254584"/>
      </p:ext>
    </p:extLst>
  </p:cSld>
  <p:clrMapOvr>
    <a:masterClrMapping/>
  </p:clrMapOvr>
  <p:timing>
    <p:tnLst>
      <p:par>
        <p:cTn id="1" dur="indefinite" restart="never" nodeType="tmRoot"/>
      </p:par>
    </p:tnLst>
  </p:timing>
</p:sldLayout>
</file>

<file path=ppt/slideLayouts/slideLayout4358.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1863076"/>
      </p:ext>
    </p:extLst>
  </p:cSld>
  <p:clrMapOvr>
    <a:masterClrMapping/>
  </p:clrMapOvr>
  <p:timing>
    <p:tnLst>
      <p:par>
        <p:cTn id="1" dur="indefinite" restart="never" nodeType="tmRoot"/>
      </p:par>
    </p:tnLst>
  </p:timing>
</p:sldLayout>
</file>

<file path=ppt/slideLayouts/slideLayout4359.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6493937"/>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2728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60.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77697516"/>
      </p:ext>
    </p:extLst>
  </p:cSld>
  <p:clrMapOvr>
    <a:masterClrMapping/>
  </p:clrMapOvr>
  <p:timing>
    <p:tnLst>
      <p:par>
        <p:cTn id="1" dur="indefinite" restart="never" nodeType="tmRoot"/>
      </p:par>
    </p:tnLst>
  </p:timing>
</p:sldLayout>
</file>

<file path=ppt/slideLayouts/slideLayout4361.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944969680"/>
      </p:ext>
    </p:extLst>
  </p:cSld>
  <p:clrMapOvr>
    <a:masterClrMapping/>
  </p:clrMapOvr>
</p:sldLayout>
</file>

<file path=ppt/slideLayouts/slideLayout4362.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83519"/>
      </p:ext>
    </p:extLst>
  </p:cSld>
  <p:clrMapOvr>
    <a:masterClrMapping/>
  </p:clrMapOvr>
  <p:timing>
    <p:tnLst>
      <p:par>
        <p:cTn id="1" dur="indefinite" restart="never" nodeType="tmRoot"/>
      </p:par>
    </p:tnLst>
  </p:timing>
</p:sldLayout>
</file>

<file path=ppt/slideLayouts/slideLayout4363.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256713072"/>
      </p:ext>
    </p:extLst>
  </p:cSld>
  <p:clrMapOvr>
    <a:masterClrMapping/>
  </p:clrMapOvr>
</p:sldLayout>
</file>

<file path=ppt/slideLayouts/slideLayout4364.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903386"/>
      </p:ext>
    </p:extLst>
  </p:cSld>
  <p:clrMapOvr>
    <a:masterClrMapping/>
  </p:clrMapOvr>
  <p:timing>
    <p:tnLst>
      <p:par>
        <p:cTn id="1" dur="indefinite" restart="never" nodeType="tmRoot"/>
      </p:par>
    </p:tnLst>
  </p:timing>
</p:sldLayout>
</file>

<file path=ppt/slideLayouts/slideLayout436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078498625"/>
      </p:ext>
    </p:extLst>
  </p:cSld>
  <p:clrMapOvr>
    <a:masterClrMapping/>
  </p:clrMapOvr>
</p:sldLayout>
</file>

<file path=ppt/slideLayouts/slideLayout4366.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831896"/>
      </p:ext>
    </p:extLst>
  </p:cSld>
  <p:clrMapOvr>
    <a:masterClrMapping/>
  </p:clrMapOvr>
  <p:timing>
    <p:tnLst>
      <p:par>
        <p:cTn id="1" dur="indefinite" restart="never" nodeType="tmRoot"/>
      </p:par>
    </p:tnLst>
  </p:timing>
</p:sldLayout>
</file>

<file path=ppt/slideLayouts/slideLayout4367.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88820272"/>
      </p:ext>
    </p:extLst>
  </p:cSld>
  <p:clrMapOvr>
    <a:masterClrMapping/>
  </p:clrMapOvr>
</p:sldLayout>
</file>

<file path=ppt/slideLayouts/slideLayout4368.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300321"/>
      </p:ext>
    </p:extLst>
  </p:cSld>
  <p:clrMapOvr>
    <a:masterClrMapping/>
  </p:clrMapOvr>
  <p:timing>
    <p:tnLst>
      <p:par>
        <p:cTn id="1" dur="indefinite" restart="never" nodeType="tmRoot"/>
      </p:par>
    </p:tnLst>
  </p:timing>
</p:sldLayout>
</file>

<file path=ppt/slideLayouts/slideLayout4369.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61686605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160737289"/>
      </p:ext>
    </p:extLst>
  </p:cSld>
  <p:clrMapOvr>
    <a:masterClrMapping/>
  </p:clrMapOvr>
</p:sldLayout>
</file>

<file path=ppt/slideLayouts/slideLayout4370.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203767"/>
      </p:ext>
    </p:extLst>
  </p:cSld>
  <p:clrMapOvr>
    <a:masterClrMapping/>
  </p:clrMapOvr>
  <p:timing>
    <p:tnLst>
      <p:par>
        <p:cTn id="1" dur="indefinite" restart="never" nodeType="tmRoot"/>
      </p:par>
    </p:tnLst>
  </p:timing>
</p:sldLayout>
</file>

<file path=ppt/slideLayouts/slideLayout437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2021/9/21</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455393053"/>
      </p:ext>
    </p:extLst>
  </p:cSld>
  <p:clrMapOvr>
    <a:masterClrMapping/>
  </p:clrMapOvr>
  <p:timing>
    <p:tnLst>
      <p:par>
        <p:cTn id="1" dur="indefinite" restart="never" nodeType="tmRoot"/>
      </p:par>
    </p:tnLst>
  </p:timing>
</p:sldLayout>
</file>

<file path=ppt/slideLayouts/slideLayout437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1329148"/>
      </p:ext>
    </p:extLst>
  </p:cSld>
  <p:clrMapOvr>
    <a:masterClrMapping/>
  </p:clrMapOvr>
</p:sldLayout>
</file>

<file path=ppt/slideLayouts/slideLayout437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800072"/>
      </p:ext>
    </p:extLst>
  </p:cSld>
  <p:clrMapOvr>
    <a:masterClrMapping/>
  </p:clrMapOvr>
</p:sldLayout>
</file>

<file path=ppt/slideLayouts/slideLayout437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31516"/>
      </p:ext>
    </p:extLst>
  </p:cSld>
  <p:clrMapOvr>
    <a:masterClrMapping/>
  </p:clrMapOvr>
</p:sldLayout>
</file>

<file path=ppt/slideLayouts/slideLayout437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678593"/>
      </p:ext>
    </p:extLst>
  </p:cSld>
  <p:clrMapOvr>
    <a:masterClrMapping/>
  </p:clrMapOvr>
</p:sldLayout>
</file>

<file path=ppt/slideLayouts/slideLayout437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57279216"/>
      </p:ext>
    </p:extLst>
  </p:cSld>
  <p:clrMapOvr>
    <a:masterClrMapping/>
  </p:clrMapOvr>
</p:sldLayout>
</file>

<file path=ppt/slideLayouts/slideLayout437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589889458"/>
      </p:ext>
    </p:extLst>
  </p:cSld>
  <p:clrMapOvr>
    <a:masterClrMapping/>
  </p:clrMapOvr>
</p:sldLayout>
</file>

<file path=ppt/slideLayouts/slideLayout437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7993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7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19124972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pPr defTabSz="456777">
                <a:defRPr/>
              </a:pPr>
              <a:t>2021/9/21</a:t>
            </a:fld>
            <a:endParaRPr lang="zh-CN" altLang="en-US" sz="2398"/>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pPr defTabSz="456777">
                <a:defRPr/>
              </a:pPr>
              <a:t>‹#›</a:t>
            </a:fld>
            <a:endParaRPr lang="zh-CN" altLang="en-US" sz="2398"/>
          </a:p>
        </p:txBody>
      </p:sp>
    </p:spTree>
    <p:extLst>
      <p:ext uri="{BB962C8B-B14F-4D97-AF65-F5344CB8AC3E}">
        <p14:creationId xmlns:p14="http://schemas.microsoft.com/office/powerpoint/2010/main" val="2598768275"/>
      </p:ext>
    </p:extLst>
  </p:cSld>
  <p:clrMapOvr>
    <a:masterClrMapping/>
  </p:clrMapOvr>
</p:sldLayout>
</file>

<file path=ppt/slideLayouts/slideLayout438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smtClean="0"/>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2248260356"/>
      </p:ext>
    </p:extLst>
  </p:cSld>
  <p:clrMapOvr>
    <a:masterClrMapping/>
  </p:clrMapOvr>
</p:sldLayout>
</file>

<file path=ppt/slideLayouts/slideLayout438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095778"/>
      </p:ext>
    </p:extLst>
  </p:cSld>
  <p:clrMapOvr>
    <a:masterClrMapping/>
  </p:clrMapOvr>
</p:sldLayout>
</file>

<file path=ppt/slideLayouts/slideLayout438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264195"/>
      </p:ext>
    </p:extLst>
  </p:cSld>
  <p:clrMapOvr>
    <a:masterClrMapping/>
  </p:clrMapOvr>
</p:sldLayout>
</file>

<file path=ppt/slideLayouts/slideLayout438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845678"/>
      </p:ext>
    </p:extLst>
  </p:cSld>
  <p:clrMapOvr>
    <a:masterClrMapping/>
  </p:clrMapOvr>
</p:sldLayout>
</file>

<file path=ppt/slideLayouts/slideLayout438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5375143"/>
      </p:ext>
    </p:extLst>
  </p:cSld>
  <p:clrMapOvr>
    <a:masterClrMapping/>
  </p:clrMapOvr>
</p:sldLayout>
</file>

<file path=ppt/slideLayouts/slideLayout438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884537"/>
      </p:ext>
    </p:extLst>
  </p:cSld>
  <p:clrMapOvr>
    <a:masterClrMapping/>
  </p:clrMapOvr>
</p:sldLayout>
</file>

<file path=ppt/slideLayouts/slideLayout438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955239"/>
      </p:ext>
    </p:extLst>
  </p:cSld>
  <p:clrMapOvr>
    <a:masterClrMapping/>
  </p:clrMapOvr>
</p:sldLayout>
</file>

<file path=ppt/slideLayouts/slideLayout438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2021/9/21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65661658"/>
      </p:ext>
    </p:extLst>
  </p:cSld>
  <p:clrMapOvr>
    <a:masterClrMapping/>
  </p:clrMapOvr>
</p:sldLayout>
</file>

<file path=ppt/slideLayouts/slideLayout4388.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2021/9/21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24829155"/>
      </p:ext>
    </p:extLst>
  </p:cSld>
  <p:clrMapOvr>
    <a:masterClrMapping/>
  </p:clrMapOvr>
</p:sldLayout>
</file>

<file path=ppt/slideLayouts/slideLayout438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96534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225374"/>
      </p:ext>
    </p:extLst>
  </p:cSld>
  <p:clrMapOvr>
    <a:masterClrMapping/>
  </p:clrMapOvr>
  <p:timing>
    <p:tnLst>
      <p:par>
        <p:cTn id="1" dur="indefinite" restart="never" nodeType="tmRoot"/>
      </p:par>
    </p:tnLst>
  </p:timing>
</p:sldLayout>
</file>

<file path=ppt/slideLayouts/slideLayout439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935440"/>
      </p:ext>
    </p:extLst>
  </p:cSld>
  <p:clrMapOvr>
    <a:masterClrMapping/>
  </p:clrMapOvr>
</p:sldLayout>
</file>

<file path=ppt/slideLayouts/slideLayout439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002641"/>
      </p:ext>
    </p:extLst>
  </p:cSld>
  <p:clrMapOvr>
    <a:masterClrMapping/>
  </p:clrMapOvr>
</p:sldLayout>
</file>

<file path=ppt/slideLayouts/slideLayout439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77243"/>
      </p:ext>
    </p:extLst>
  </p:cSld>
  <p:clrMapOvr>
    <a:masterClrMapping/>
  </p:clrMapOvr>
  <p:timing>
    <p:tnLst>
      <p:par>
        <p:cTn id="1" dur="indefinite" restart="never" nodeType="tmRoot"/>
      </p:par>
    </p:tnLst>
  </p:timing>
</p:sldLayout>
</file>

<file path=ppt/slideLayouts/slideLayout439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186257"/>
      </p:ext>
    </p:extLst>
  </p:cSld>
  <p:clrMapOvr>
    <a:masterClrMapping/>
  </p:clrMapOvr>
  <p:timing>
    <p:tnLst>
      <p:par>
        <p:cTn id="1" dur="indefinite" restart="never" nodeType="tmRoot"/>
      </p:par>
    </p:tnLst>
  </p:timing>
</p:sldLayout>
</file>

<file path=ppt/slideLayouts/slideLayout439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993236"/>
      </p:ext>
    </p:extLst>
  </p:cSld>
  <p:clrMapOvr>
    <a:masterClrMapping/>
  </p:clrMapOvr>
  <p:timing>
    <p:tnLst>
      <p:par>
        <p:cTn id="1" dur="indefinite" restart="never" nodeType="tmRoot"/>
      </p:par>
    </p:tnLst>
  </p:timing>
</p:sldLayout>
</file>

<file path=ppt/slideLayouts/slideLayout439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446656"/>
      </p:ext>
    </p:extLst>
  </p:cSld>
  <p:clrMapOvr>
    <a:masterClrMapping/>
  </p:clrMapOvr>
  <p:timing>
    <p:tnLst>
      <p:par>
        <p:cTn id="1" dur="indefinite" restart="never" nodeType="tmRoot"/>
      </p:par>
    </p:tnLst>
  </p:timing>
</p:sldLayout>
</file>

<file path=ppt/slideLayouts/slideLayout439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506136"/>
      </p:ext>
    </p:extLst>
  </p:cSld>
  <p:clrMapOvr>
    <a:masterClrMapping/>
  </p:clrMapOvr>
  <p:timing>
    <p:tnLst>
      <p:par>
        <p:cTn id="1" dur="indefinite" restart="never" nodeType="tmRoot"/>
      </p:par>
    </p:tnLst>
  </p:timing>
</p:sldLayout>
</file>

<file path=ppt/slideLayouts/slideLayout439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948266"/>
      </p:ext>
    </p:extLst>
  </p:cSld>
  <p:clrMapOvr>
    <a:masterClrMapping/>
  </p:clrMapOvr>
  <p:timing>
    <p:tnLst>
      <p:par>
        <p:cTn id="1" dur="indefinite" restart="never" nodeType="tmRoot"/>
      </p:par>
    </p:tnLst>
  </p:timing>
</p:sldLayout>
</file>

<file path=ppt/slideLayouts/slideLayout439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552255"/>
      </p:ext>
    </p:extLst>
  </p:cSld>
  <p:clrMapOvr>
    <a:masterClrMapping/>
  </p:clrMapOvr>
  <p:timing>
    <p:tnLst>
      <p:par>
        <p:cTn id="1" dur="indefinite" restart="never" nodeType="tmRoot"/>
      </p:par>
    </p:tnLst>
  </p:timing>
</p:sldLayout>
</file>

<file path=ppt/slideLayouts/slideLayout439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25537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215225"/>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pPr defTabSz="456777">
                <a:defRPr/>
              </a:pPr>
              <a:t>2021/9/21</a:t>
            </a:fld>
            <a:endParaRPr lang="zh-CN" altLang="en-US" sz="2398"/>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pPr defTabSz="456777">
                <a:defRPr/>
              </a:pPr>
              <a:t>‹#›</a:t>
            </a:fld>
            <a:endParaRPr lang="zh-CN" altLang="en-US" sz="2398"/>
          </a:p>
        </p:txBody>
      </p:sp>
    </p:spTree>
    <p:extLst>
      <p:ext uri="{BB962C8B-B14F-4D97-AF65-F5344CB8AC3E}">
        <p14:creationId xmlns:p14="http://schemas.microsoft.com/office/powerpoint/2010/main" val="714193194"/>
      </p:ext>
    </p:extLst>
  </p:cSld>
  <p:clrMapOvr>
    <a:masterClrMapping/>
  </p:clrMapOvr>
</p:sldLayout>
</file>

<file path=ppt/slideLayouts/slideLayout440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845471"/>
      </p:ext>
    </p:extLst>
  </p:cSld>
  <p:clrMapOvr>
    <a:masterClrMapping/>
  </p:clrMapOvr>
  <p:timing>
    <p:tnLst>
      <p:par>
        <p:cTn id="1" dur="indefinite" restart="never" nodeType="tmRoot"/>
      </p:par>
    </p:tnLst>
  </p:timing>
</p:sldLayout>
</file>

<file path=ppt/slideLayouts/slideLayout440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565735"/>
      </p:ext>
    </p:extLst>
  </p:cSld>
  <p:clrMapOvr>
    <a:masterClrMapping/>
  </p:clrMapOvr>
  <p:timing>
    <p:tnLst>
      <p:par>
        <p:cTn id="1" dur="indefinite" restart="never" nodeType="tmRoot"/>
      </p:par>
    </p:tnLst>
  </p:timing>
</p:sldLayout>
</file>

<file path=ppt/slideLayouts/slideLayout440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030699"/>
      </p:ext>
    </p:extLst>
  </p:cSld>
  <p:clrMapOvr>
    <a:masterClrMapping/>
  </p:clrMapOvr>
  <p:timing>
    <p:tnLst>
      <p:par>
        <p:cTn id="1" dur="indefinite" restart="never" nodeType="tmRoot"/>
      </p:par>
    </p:tnLst>
  </p:timing>
</p:sldLayout>
</file>

<file path=ppt/slideLayouts/slideLayout440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973883"/>
      </p:ext>
    </p:extLst>
  </p:cSld>
  <p:clrMapOvr>
    <a:masterClrMapping/>
  </p:clrMapOvr>
  <p:timing>
    <p:tnLst>
      <p:par>
        <p:cTn id="1" dur="indefinite" restart="never" nodeType="tmRoot"/>
      </p:par>
    </p:tnLst>
  </p:timing>
</p:sldLayout>
</file>

<file path=ppt/slideLayouts/slideLayout4404.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797339"/>
      </p:ext>
    </p:extLst>
  </p:cSld>
  <p:clrMapOvr>
    <a:masterClrMapping/>
  </p:clrMapOvr>
  <p:timing>
    <p:tnLst>
      <p:par>
        <p:cTn id="1" dur="indefinite" restart="never" nodeType="tmRoot"/>
      </p:par>
    </p:tnLst>
  </p:timing>
</p:sldLayout>
</file>

<file path=ppt/slideLayouts/slideLayout4405.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749330"/>
      </p:ext>
    </p:extLst>
  </p:cSld>
  <p:clrMapOvr>
    <a:masterClrMapping/>
  </p:clrMapOvr>
  <p:timing>
    <p:tnLst>
      <p:par>
        <p:cTn id="1" dur="indefinite" restart="never" nodeType="tmRoot"/>
      </p:par>
    </p:tnLst>
  </p:timing>
</p:sldLayout>
</file>

<file path=ppt/slideLayouts/slideLayout4406.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786760"/>
      </p:ext>
    </p:extLst>
  </p:cSld>
  <p:clrMapOvr>
    <a:masterClrMapping/>
  </p:clrMapOvr>
  <p:timing>
    <p:tnLst>
      <p:par>
        <p:cTn id="1" dur="indefinite" restart="never" nodeType="tmRoot"/>
      </p:par>
    </p:tnLst>
  </p:timing>
</p:sldLayout>
</file>

<file path=ppt/slideLayouts/slideLayout4407.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547091"/>
      </p:ext>
    </p:extLst>
  </p:cSld>
  <p:clrMapOvr>
    <a:masterClrMapping/>
  </p:clrMapOvr>
  <p:timing>
    <p:tnLst>
      <p:par>
        <p:cTn id="1" dur="indefinite" restart="never" nodeType="tmRoot"/>
      </p:par>
    </p:tnLst>
  </p:timing>
</p:sldLayout>
</file>

<file path=ppt/slideLayouts/slideLayout4408.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718998"/>
      </p:ext>
    </p:extLst>
  </p:cSld>
  <p:clrMapOvr>
    <a:masterClrMapping/>
  </p:clrMapOvr>
  <p:timing>
    <p:tnLst>
      <p:par>
        <p:cTn id="1" dur="indefinite" restart="never" nodeType="tmRoot"/>
      </p:par>
    </p:tnLst>
  </p:timing>
</p:sldLayout>
</file>

<file path=ppt/slideLayouts/slideLayout440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269391"/>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548762"/>
      </p:ext>
    </p:extLst>
  </p:cSld>
  <p:clrMapOvr>
    <a:masterClrMapping/>
  </p:clrMapOvr>
  <p:timing>
    <p:tnLst>
      <p:par>
        <p:cTn id="1" dur="indefinite" restart="never" nodeType="tmRoot"/>
      </p:par>
    </p:tnLst>
  </p:timing>
</p:sldLayout>
</file>

<file path=ppt/slideLayouts/slideLayout4410.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941459"/>
      </p:ext>
    </p:extLst>
  </p:cSld>
  <p:clrMapOvr>
    <a:masterClrMapping/>
  </p:clrMapOvr>
  <p:timing>
    <p:tnLst>
      <p:par>
        <p:cTn id="1" dur="indefinite" restart="never" nodeType="tmRoot"/>
      </p:par>
    </p:tnLst>
  </p:timing>
</p:sldLayout>
</file>

<file path=ppt/slideLayouts/slideLayout4411.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134797"/>
      </p:ext>
    </p:extLst>
  </p:cSld>
  <p:clrMapOvr>
    <a:masterClrMapping/>
  </p:clrMapOvr>
  <p:timing>
    <p:tnLst>
      <p:par>
        <p:cTn id="1" dur="indefinite" restart="never" nodeType="tmRoot"/>
      </p:par>
    </p:tnLst>
  </p:timing>
</p:sldLayout>
</file>

<file path=ppt/slideLayouts/slideLayout4412.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241526"/>
      </p:ext>
    </p:extLst>
  </p:cSld>
  <p:clrMapOvr>
    <a:masterClrMapping/>
  </p:clrMapOvr>
  <p:timing>
    <p:tnLst>
      <p:par>
        <p:cTn id="1" dur="indefinite" restart="never" nodeType="tmRoot"/>
      </p:par>
    </p:tnLst>
  </p:timing>
</p:sldLayout>
</file>

<file path=ppt/slideLayouts/slideLayout4413.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17110873"/>
      </p:ext>
    </p:extLst>
  </p:cSld>
  <p:clrMapOvr>
    <a:masterClrMapping/>
  </p:clrMapOvr>
  <p:timing>
    <p:tnLst>
      <p:par>
        <p:cTn id="1" dur="indefinite" restart="never" nodeType="tmRoot"/>
      </p:par>
    </p:tnLst>
  </p:timing>
</p:sldLayout>
</file>

<file path=ppt/slideLayouts/slideLayout4414.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81091239"/>
      </p:ext>
    </p:extLst>
  </p:cSld>
  <p:clrMapOvr>
    <a:masterClrMapping/>
  </p:clrMapOvr>
  <p:timing>
    <p:tnLst>
      <p:par>
        <p:cTn id="1" dur="indefinite" restart="never" nodeType="tmRoot"/>
      </p:par>
    </p:tnLst>
  </p:timing>
</p:sldLayout>
</file>

<file path=ppt/slideLayouts/slideLayout4415.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5855378"/>
      </p:ext>
    </p:extLst>
  </p:cSld>
  <p:clrMapOvr>
    <a:masterClrMapping/>
  </p:clrMapOvr>
  <p:timing>
    <p:tnLst>
      <p:par>
        <p:cTn id="1" dur="indefinite" restart="never" nodeType="tmRoot"/>
      </p:par>
    </p:tnLst>
  </p:timing>
</p:sldLayout>
</file>

<file path=ppt/slideLayouts/slideLayout4416.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92930520"/>
      </p:ext>
    </p:extLst>
  </p:cSld>
  <p:clrMapOvr>
    <a:masterClrMapping/>
  </p:clrMapOvr>
  <p:timing>
    <p:tnLst>
      <p:par>
        <p:cTn id="1" dur="indefinite" restart="never" nodeType="tmRoot"/>
      </p:par>
    </p:tnLst>
  </p:timing>
</p:sldLayout>
</file>

<file path=ppt/slideLayouts/slideLayout4417.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231655"/>
      </p:ext>
    </p:extLst>
  </p:cSld>
  <p:clrMapOvr>
    <a:masterClrMapping/>
  </p:clrMapOvr>
  <p:timing>
    <p:tnLst>
      <p:par>
        <p:cTn id="1" dur="indefinite" restart="never" nodeType="tmRoot"/>
      </p:par>
    </p:tnLst>
  </p:timing>
</p:sldLayout>
</file>

<file path=ppt/slideLayouts/slideLayout4418.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14335593"/>
      </p:ext>
    </p:extLst>
  </p:cSld>
  <p:clrMapOvr>
    <a:masterClrMapping/>
  </p:clrMapOvr>
  <p:timing>
    <p:tnLst>
      <p:par>
        <p:cTn id="1" dur="indefinite" restart="never" nodeType="tmRoot"/>
      </p:par>
    </p:tnLst>
  </p:timing>
</p:sldLayout>
</file>

<file path=ppt/slideLayouts/slideLayout4419.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12026268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pPr defTabSz="456777">
                <a:defRPr/>
              </a:pPr>
              <a:t>2021/9/21</a:t>
            </a:fld>
            <a:endParaRPr lang="zh-CN" altLang="en-US" sz="2398"/>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pPr defTabSz="456777">
                <a:defRPr/>
              </a:pPr>
              <a:t>‹#›</a:t>
            </a:fld>
            <a:endParaRPr lang="zh-CN" altLang="en-US" sz="2398"/>
          </a:p>
        </p:txBody>
      </p:sp>
    </p:spTree>
    <p:extLst>
      <p:ext uri="{BB962C8B-B14F-4D97-AF65-F5344CB8AC3E}">
        <p14:creationId xmlns:p14="http://schemas.microsoft.com/office/powerpoint/2010/main" val="2440067234"/>
      </p:ext>
    </p:extLst>
  </p:cSld>
  <p:clrMapOvr>
    <a:masterClrMapping/>
  </p:clrMapOvr>
</p:sldLayout>
</file>

<file path=ppt/slideLayouts/slideLayout4420.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778028"/>
      </p:ext>
    </p:extLst>
  </p:cSld>
  <p:clrMapOvr>
    <a:masterClrMapping/>
  </p:clrMapOvr>
  <p:timing>
    <p:tnLst>
      <p:par>
        <p:cTn id="1" dur="indefinite" restart="never" nodeType="tmRoot"/>
      </p:par>
    </p:tnLst>
  </p:timing>
</p:sldLayout>
</file>

<file path=ppt/slideLayouts/slideLayout4421.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652273006"/>
      </p:ext>
    </p:extLst>
  </p:cSld>
  <p:clrMapOvr>
    <a:masterClrMapping/>
  </p:clrMapOvr>
</p:sldLayout>
</file>

<file path=ppt/slideLayouts/slideLayout4422.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786337"/>
      </p:ext>
    </p:extLst>
  </p:cSld>
  <p:clrMapOvr>
    <a:masterClrMapping/>
  </p:clrMapOvr>
  <p:timing>
    <p:tnLst>
      <p:par>
        <p:cTn id="1" dur="indefinite" restart="never" nodeType="tmRoot"/>
      </p:par>
    </p:tnLst>
  </p:timing>
</p:sldLayout>
</file>

<file path=ppt/slideLayouts/slideLayout4423.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162148223"/>
      </p:ext>
    </p:extLst>
  </p:cSld>
  <p:clrMapOvr>
    <a:masterClrMapping/>
  </p:clrMapOvr>
</p:sldLayout>
</file>

<file path=ppt/slideLayouts/slideLayout4424.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296656"/>
      </p:ext>
    </p:extLst>
  </p:cSld>
  <p:clrMapOvr>
    <a:masterClrMapping/>
  </p:clrMapOvr>
  <p:timing>
    <p:tnLst>
      <p:par>
        <p:cTn id="1" dur="indefinite" restart="never" nodeType="tmRoot"/>
      </p:par>
    </p:tnLst>
  </p:timing>
</p:sldLayout>
</file>

<file path=ppt/slideLayouts/slideLayout4425.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64808122"/>
      </p:ext>
    </p:extLst>
  </p:cSld>
  <p:clrMapOvr>
    <a:masterClrMapping/>
  </p:clrMapOvr>
</p:sldLayout>
</file>

<file path=ppt/slideLayouts/slideLayout4426.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007302"/>
      </p:ext>
    </p:extLst>
  </p:cSld>
  <p:clrMapOvr>
    <a:masterClrMapping/>
  </p:clrMapOvr>
  <p:timing>
    <p:tnLst>
      <p:par>
        <p:cTn id="1" dur="indefinite" restart="never" nodeType="tmRoot"/>
      </p:par>
    </p:tnLst>
  </p:timing>
</p:sldLayout>
</file>

<file path=ppt/slideLayouts/slideLayout4427.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6960795"/>
      </p:ext>
    </p:extLst>
  </p:cSld>
  <p:clrMapOvr>
    <a:masterClrMapping/>
  </p:clrMapOvr>
</p:sldLayout>
</file>

<file path=ppt/slideLayouts/slideLayout4428.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961573"/>
      </p:ext>
    </p:extLst>
  </p:cSld>
  <p:clrMapOvr>
    <a:masterClrMapping/>
  </p:clrMapOvr>
  <p:timing>
    <p:tnLst>
      <p:par>
        <p:cTn id="1" dur="indefinite" restart="never" nodeType="tmRoot"/>
      </p:par>
    </p:tnLst>
  </p:timing>
</p:sldLayout>
</file>

<file path=ppt/slideLayouts/slideLayout4429.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169722"/>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835221"/>
      </p:ext>
    </p:extLst>
  </p:cSld>
  <p:clrMapOvr>
    <a:masterClrMapping/>
  </p:clrMapOvr>
  <p:timing>
    <p:tnLst>
      <p:par>
        <p:cTn id="1" dur="indefinite" restart="never" nodeType="tmRoot"/>
      </p:par>
    </p:tnLst>
  </p:timing>
</p:sldLayout>
</file>

<file path=ppt/slideLayouts/slideLayout4430.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57127379"/>
      </p:ext>
    </p:extLst>
  </p:cSld>
  <p:clrMapOvr>
    <a:masterClrMapping/>
  </p:clrMapOvr>
  <p:timing>
    <p:tnLst>
      <p:par>
        <p:cTn id="1" dur="indefinite" restart="never" nodeType="tmRoot"/>
      </p:par>
    </p:tnLst>
  </p:timing>
</p:sldLayout>
</file>

<file path=ppt/slideLayouts/slideLayout4431.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28628022"/>
      </p:ext>
    </p:extLst>
  </p:cSld>
  <p:clrMapOvr>
    <a:masterClrMapping/>
  </p:clrMapOvr>
  <p:timing>
    <p:tnLst>
      <p:par>
        <p:cTn id="1" dur="indefinite" restart="never" nodeType="tmRoot"/>
      </p:par>
    </p:tnLst>
  </p:timing>
</p:sldLayout>
</file>

<file path=ppt/slideLayouts/slideLayout4432.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02834038"/>
      </p:ext>
    </p:extLst>
  </p:cSld>
  <p:clrMapOvr>
    <a:masterClrMapping/>
  </p:clrMapOvr>
  <p:timing>
    <p:tnLst>
      <p:par>
        <p:cTn id="1" dur="indefinite" restart="never" nodeType="tmRoot"/>
      </p:par>
    </p:tnLst>
  </p:timing>
</p:sldLayout>
</file>

<file path=ppt/slideLayouts/slideLayout4433.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1741286"/>
      </p:ext>
    </p:extLst>
  </p:cSld>
  <p:clrMapOvr>
    <a:masterClrMapping/>
  </p:clrMapOvr>
  <p:timing>
    <p:tnLst>
      <p:par>
        <p:cTn id="1" dur="indefinite" restart="never" nodeType="tmRoot"/>
      </p:par>
    </p:tnLst>
  </p:timing>
</p:sldLayout>
</file>

<file path=ppt/slideLayouts/slideLayout4434.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8850625"/>
      </p:ext>
    </p:extLst>
  </p:cSld>
  <p:clrMapOvr>
    <a:masterClrMapping/>
  </p:clrMapOvr>
  <p:timing>
    <p:tnLst>
      <p:par>
        <p:cTn id="1" dur="indefinite" restart="never" nodeType="tmRoot"/>
      </p:par>
    </p:tnLst>
  </p:timing>
</p:sldLayout>
</file>

<file path=ppt/slideLayouts/slideLayout4435.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96427431"/>
      </p:ext>
    </p:extLst>
  </p:cSld>
  <p:clrMapOvr>
    <a:masterClrMapping/>
  </p:clrMapOvr>
  <p:timing>
    <p:tnLst>
      <p:par>
        <p:cTn id="1" dur="indefinite" restart="never" nodeType="tmRoot"/>
      </p:par>
    </p:tnLst>
  </p:timing>
</p:sldLayout>
</file>

<file path=ppt/slideLayouts/slideLayout4436.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50787016"/>
      </p:ext>
    </p:extLst>
  </p:cSld>
  <p:clrMapOvr>
    <a:masterClrMapping/>
  </p:clrMapOvr>
</p:sldLayout>
</file>

<file path=ppt/slideLayouts/slideLayout4437.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212401"/>
      </p:ext>
    </p:extLst>
  </p:cSld>
  <p:clrMapOvr>
    <a:masterClrMapping/>
  </p:clrMapOvr>
  <p:timing>
    <p:tnLst>
      <p:par>
        <p:cTn id="1" dur="indefinite" restart="never" nodeType="tmRoot"/>
      </p:par>
    </p:tnLst>
  </p:timing>
</p:sldLayout>
</file>

<file path=ppt/slideLayouts/slideLayout4438.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246613973"/>
      </p:ext>
    </p:extLst>
  </p:cSld>
  <p:clrMapOvr>
    <a:masterClrMapping/>
  </p:clrMapOvr>
</p:sldLayout>
</file>

<file path=ppt/slideLayouts/slideLayout4439.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150134"/>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pPr defTabSz="456777">
                <a:defRPr/>
              </a:pPr>
              <a:t>2021/9/21</a:t>
            </a:fld>
            <a:endParaRPr lang="zh-CN" altLang="en-US" sz="2398"/>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pPr defTabSz="456777">
                <a:defRPr/>
              </a:pPr>
              <a:t>‹#›</a:t>
            </a:fld>
            <a:endParaRPr lang="zh-CN" altLang="en-US" sz="2398"/>
          </a:p>
        </p:txBody>
      </p:sp>
    </p:spTree>
    <p:extLst>
      <p:ext uri="{BB962C8B-B14F-4D97-AF65-F5344CB8AC3E}">
        <p14:creationId xmlns:p14="http://schemas.microsoft.com/office/powerpoint/2010/main" val="4091441856"/>
      </p:ext>
    </p:extLst>
  </p:cSld>
  <p:clrMapOvr>
    <a:masterClrMapping/>
  </p:clrMapOvr>
</p:sldLayout>
</file>

<file path=ppt/slideLayouts/slideLayout4440.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179203674"/>
      </p:ext>
    </p:extLst>
  </p:cSld>
  <p:clrMapOvr>
    <a:masterClrMapping/>
  </p:clrMapOvr>
</p:sldLayout>
</file>

<file path=ppt/slideLayouts/slideLayout4441.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385403"/>
      </p:ext>
    </p:extLst>
  </p:cSld>
  <p:clrMapOvr>
    <a:masterClrMapping/>
  </p:clrMapOvr>
  <p:timing>
    <p:tnLst>
      <p:par>
        <p:cTn id="1" dur="indefinite" restart="never" nodeType="tmRoot"/>
      </p:par>
    </p:tnLst>
  </p:timing>
</p:sldLayout>
</file>

<file path=ppt/slideLayouts/slideLayout4442.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023080976"/>
      </p:ext>
    </p:extLst>
  </p:cSld>
  <p:clrMapOvr>
    <a:masterClrMapping/>
  </p:clrMapOvr>
</p:sldLayout>
</file>

<file path=ppt/slideLayouts/slideLayout4443.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644804"/>
      </p:ext>
    </p:extLst>
  </p:cSld>
  <p:clrMapOvr>
    <a:masterClrMapping/>
  </p:clrMapOvr>
  <p:timing>
    <p:tnLst>
      <p:par>
        <p:cTn id="1" dur="indefinite" restart="never" nodeType="tmRoot"/>
      </p:par>
    </p:tnLst>
  </p:timing>
</p:sldLayout>
</file>

<file path=ppt/slideLayouts/slideLayout4444.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804819821"/>
      </p:ext>
    </p:extLst>
  </p:cSld>
  <p:clrMapOvr>
    <a:masterClrMapping/>
  </p:clrMapOvr>
</p:sldLayout>
</file>

<file path=ppt/slideLayouts/slideLayout4445.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336657"/>
      </p:ext>
    </p:extLst>
  </p:cSld>
  <p:clrMapOvr>
    <a:masterClrMapping/>
  </p:clrMapOvr>
  <p:timing>
    <p:tnLst>
      <p:par>
        <p:cTn id="1" dur="indefinite" restart="never" nodeType="tmRoot"/>
      </p:par>
    </p:tnLst>
  </p:timing>
</p:sldLayout>
</file>

<file path=ppt/slideLayouts/slideLayout4446.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2021/9/21</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813653320"/>
      </p:ext>
    </p:extLst>
  </p:cSld>
  <p:clrMapOvr>
    <a:masterClrMapping/>
  </p:clrMapOvr>
  <p:timing>
    <p:tnLst>
      <p:par>
        <p:cTn id="1" dur="indefinite" restart="never" nodeType="tmRoot"/>
      </p:par>
    </p:tnLst>
  </p:timing>
</p:sldLayout>
</file>

<file path=ppt/slideLayouts/slideLayout4447.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93382402"/>
      </p:ext>
    </p:extLst>
  </p:cSld>
  <p:clrMapOvr>
    <a:masterClrMapping/>
  </p:clrMapOvr>
</p:sldLayout>
</file>

<file path=ppt/slideLayouts/slideLayout4448.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750424"/>
      </p:ext>
    </p:extLst>
  </p:cSld>
  <p:clrMapOvr>
    <a:masterClrMapping/>
  </p:clrMapOvr>
</p:sldLayout>
</file>

<file path=ppt/slideLayouts/slideLayout4449.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53887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212986"/>
      </p:ext>
    </p:extLst>
  </p:cSld>
  <p:clrMapOvr>
    <a:masterClrMapping/>
  </p:clrMapOvr>
  <p:timing>
    <p:tnLst>
      <p:par>
        <p:cTn id="1" dur="indefinite" restart="never" nodeType="tmRoot"/>
      </p:par>
    </p:tnLst>
  </p:timing>
</p:sldLayout>
</file>

<file path=ppt/slideLayouts/slideLayout4450.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873426"/>
      </p:ext>
    </p:extLst>
  </p:cSld>
  <p:clrMapOvr>
    <a:masterClrMapping/>
  </p:clrMapOvr>
</p:sldLayout>
</file>

<file path=ppt/slideLayouts/slideLayout4451.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029449130"/>
      </p:ext>
    </p:extLst>
  </p:cSld>
  <p:clrMapOvr>
    <a:masterClrMapping/>
  </p:clrMapOvr>
</p:sldLayout>
</file>

<file path=ppt/slideLayouts/slideLayout4452.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916307034"/>
      </p:ext>
    </p:extLst>
  </p:cSld>
  <p:clrMapOvr>
    <a:masterClrMapping/>
  </p:clrMapOvr>
</p:sldLayout>
</file>

<file path=ppt/slideLayouts/slideLayout4453.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453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54.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729409227"/>
      </p:ext>
    </p:extLst>
  </p:cSld>
  <p:clrMapOvr>
    <a:masterClrMapping/>
  </p:clrMapOvr>
</p:sldLayout>
</file>

<file path=ppt/slideLayouts/slideLayout4455.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2021/9/21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71745826"/>
      </p:ext>
    </p:extLst>
  </p:cSld>
  <p:clrMapOvr>
    <a:masterClrMapping/>
  </p:clrMapOvr>
</p:sldLayout>
</file>

<file path=ppt/slideLayouts/slideLayout4456.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92742"/>
      </p:ext>
    </p:extLst>
  </p:cSld>
  <p:clrMapOvr>
    <a:masterClrMapping/>
  </p:clrMapOvr>
  <p:timing>
    <p:tnLst>
      <p:par>
        <p:cTn id="1" dur="indefinite" restart="never" nodeType="tmRoot"/>
      </p:par>
    </p:tnLst>
  </p:timing>
</p:sldLayout>
</file>

<file path=ppt/slideLayouts/slideLayout4457.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2021/9/21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846472"/>
      </p:ext>
    </p:extLst>
  </p:cSld>
  <p:clrMapOvr>
    <a:masterClrMapping/>
  </p:clrMapOvr>
</p:sldLayout>
</file>

<file path=ppt/slideLayouts/slideLayout4458.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307299"/>
      </p:ext>
    </p:extLst>
  </p:cSld>
  <p:clrMapOvr>
    <a:masterClrMapping/>
  </p:clrMapOvr>
  <p:timing>
    <p:tnLst>
      <p:par>
        <p:cTn id="1" dur="indefinite" restart="never" nodeType="tmRoot"/>
      </p:par>
    </p:tnLst>
  </p:timing>
</p:sldLayout>
</file>

<file path=ppt/slideLayouts/slideLayout4459.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2021/9/21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8166896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pPr defTabSz="456777">
                <a:defRPr/>
              </a:pPr>
              <a:t>2021/9/21</a:t>
            </a:fld>
            <a:endParaRPr lang="zh-CN" altLang="en-US" sz="2398"/>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pPr defTabSz="456777">
                <a:defRPr/>
              </a:pPr>
              <a:t>‹#›</a:t>
            </a:fld>
            <a:endParaRPr lang="zh-CN" altLang="en-US" sz="2398"/>
          </a:p>
        </p:txBody>
      </p:sp>
    </p:spTree>
    <p:extLst>
      <p:ext uri="{BB962C8B-B14F-4D97-AF65-F5344CB8AC3E}">
        <p14:creationId xmlns:p14="http://schemas.microsoft.com/office/powerpoint/2010/main" val="3074690562"/>
      </p:ext>
    </p:extLst>
  </p:cSld>
  <p:clrMapOvr>
    <a:masterClrMapping/>
  </p:clrMapOvr>
</p:sldLayout>
</file>

<file path=ppt/slideLayouts/slideLayout4460.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837426"/>
      </p:ext>
    </p:extLst>
  </p:cSld>
  <p:clrMapOvr>
    <a:masterClrMapping/>
  </p:clrMapOvr>
  <p:timing>
    <p:tnLst>
      <p:par>
        <p:cTn id="1" dur="indefinite" restart="never" nodeType="tmRoot"/>
      </p:par>
    </p:tnLst>
  </p:timing>
</p:sldLayout>
</file>

<file path=ppt/slideLayouts/slideLayout4461.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2021/9/21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349610943"/>
      </p:ext>
    </p:extLst>
  </p:cSld>
  <p:clrMapOvr>
    <a:masterClrMapping/>
  </p:clrMapOvr>
</p:sldLayout>
</file>

<file path=ppt/slideLayouts/slideLayout4462.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760597"/>
      </p:ext>
    </p:extLst>
  </p:cSld>
  <p:clrMapOvr>
    <a:masterClrMapping/>
  </p:clrMapOvr>
  <p:timing>
    <p:tnLst>
      <p:par>
        <p:cTn id="1" dur="indefinite" restart="never" nodeType="tmRoot"/>
      </p:par>
    </p:tnLst>
  </p:timing>
</p:sldLayout>
</file>

<file path=ppt/slideLayouts/slideLayout4463.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2021/9/21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15945888"/>
      </p:ext>
    </p:extLst>
  </p:cSld>
  <p:clrMapOvr>
    <a:masterClrMapping/>
  </p:clrMapOvr>
</p:sldLayout>
</file>

<file path=ppt/slideLayouts/slideLayout4464.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426695"/>
      </p:ext>
    </p:extLst>
  </p:cSld>
  <p:clrMapOvr>
    <a:masterClrMapping/>
  </p:clrMapOvr>
  <p:timing>
    <p:tnLst>
      <p:par>
        <p:cTn id="1" dur="indefinite" restart="never" nodeType="tmRoot"/>
      </p:par>
    </p:tnLst>
  </p:timing>
</p:sldLayout>
</file>

<file path=ppt/slideLayouts/slideLayout4465.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983918"/>
      </p:ext>
    </p:extLst>
  </p:cSld>
  <p:clrMapOvr>
    <a:masterClrMapping/>
  </p:clrMapOvr>
  <p:timing>
    <p:tnLst>
      <p:par>
        <p:cTn id="1" dur="indefinite" restart="never" nodeType="tmRoot"/>
      </p:par>
    </p:tnLst>
  </p:timing>
</p:sldLayout>
</file>

<file path=ppt/slideLayouts/slideLayout4466.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4556101"/>
      </p:ext>
    </p:extLst>
  </p:cSld>
  <p:clrMapOvr>
    <a:masterClrMapping/>
  </p:clrMapOvr>
  <p:timing>
    <p:tnLst>
      <p:par>
        <p:cTn id="1" dur="indefinite" restart="never" nodeType="tmRoot"/>
      </p:par>
    </p:tnLst>
  </p:timing>
</p:sldLayout>
</file>

<file path=ppt/slideLayouts/slideLayout4467.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10646454"/>
      </p:ext>
    </p:extLst>
  </p:cSld>
  <p:clrMapOvr>
    <a:masterClrMapping/>
  </p:clrMapOvr>
  <p:timing>
    <p:tnLst>
      <p:par>
        <p:cTn id="1" dur="indefinite" restart="never" nodeType="tmRoot"/>
      </p:par>
    </p:tnLst>
  </p:timing>
</p:sldLayout>
</file>

<file path=ppt/slideLayouts/slideLayout4468.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4898614"/>
      </p:ext>
    </p:extLst>
  </p:cSld>
  <p:clrMapOvr>
    <a:masterClrMapping/>
  </p:clrMapOvr>
  <p:timing>
    <p:tnLst>
      <p:par>
        <p:cTn id="1" dur="indefinite" restart="never" nodeType="tmRoot"/>
      </p:par>
    </p:tnLst>
  </p:timing>
</p:sldLayout>
</file>

<file path=ppt/slideLayouts/slideLayout4469.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06699882"/>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446447"/>
      </p:ext>
    </p:extLst>
  </p:cSld>
  <p:clrMapOvr>
    <a:masterClrMapping/>
  </p:clrMapOvr>
  <p:timing>
    <p:tnLst>
      <p:par>
        <p:cTn id="1" dur="indefinite" restart="never" nodeType="tmRoot"/>
      </p:par>
    </p:tnLst>
  </p:timing>
</p:sldLayout>
</file>

<file path=ppt/slideLayouts/slideLayout4470.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1880920"/>
      </p:ext>
    </p:extLst>
  </p:cSld>
  <p:clrMapOvr>
    <a:masterClrMapping/>
  </p:clrMapOvr>
  <p:timing>
    <p:tnLst>
      <p:par>
        <p:cTn id="1" dur="indefinite" restart="never" nodeType="tmRoot"/>
      </p:par>
    </p:tnLst>
  </p:timing>
</p:sldLayout>
</file>

<file path=ppt/slideLayouts/slideLayout4471.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4207674"/>
      </p:ext>
    </p:extLst>
  </p:cSld>
  <p:clrMapOvr>
    <a:masterClrMapping/>
  </p:clrMapOvr>
  <p:timing>
    <p:tnLst>
      <p:par>
        <p:cTn id="1" dur="indefinite" restart="never" nodeType="tmRoot"/>
      </p:par>
    </p:tnLst>
  </p:timing>
</p:sldLayout>
</file>

<file path=ppt/slideLayouts/slideLayout4472.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68714338"/>
      </p:ext>
    </p:extLst>
  </p:cSld>
  <p:clrMapOvr>
    <a:masterClrMapping/>
  </p:clrMapOvr>
</p:sldLayout>
</file>

<file path=ppt/slideLayouts/slideLayout4473.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223161"/>
      </p:ext>
    </p:extLst>
  </p:cSld>
  <p:clrMapOvr>
    <a:masterClrMapping/>
  </p:clrMapOvr>
  <p:timing>
    <p:tnLst>
      <p:par>
        <p:cTn id="1" dur="indefinite" restart="never" nodeType="tmRoot"/>
      </p:par>
    </p:tnLst>
  </p:timing>
</p:sldLayout>
</file>

<file path=ppt/slideLayouts/slideLayout4474.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69244247"/>
      </p:ext>
    </p:extLst>
  </p:cSld>
  <p:clrMapOvr>
    <a:masterClrMapping/>
  </p:clrMapOvr>
</p:sldLayout>
</file>

<file path=ppt/slideLayouts/slideLayout4475.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775769"/>
      </p:ext>
    </p:extLst>
  </p:cSld>
  <p:clrMapOvr>
    <a:masterClrMapping/>
  </p:clrMapOvr>
  <p:timing>
    <p:tnLst>
      <p:par>
        <p:cTn id="1" dur="indefinite" restart="never" nodeType="tmRoot"/>
      </p:par>
    </p:tnLst>
  </p:timing>
</p:sldLayout>
</file>

<file path=ppt/slideLayouts/slideLayout447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03524027"/>
      </p:ext>
    </p:extLst>
  </p:cSld>
  <p:clrMapOvr>
    <a:masterClrMapping/>
  </p:clrMapOvr>
</p:sldLayout>
</file>

<file path=ppt/slideLayouts/slideLayout4477.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568640"/>
      </p:ext>
    </p:extLst>
  </p:cSld>
  <p:clrMapOvr>
    <a:masterClrMapping/>
  </p:clrMapOvr>
  <p:timing>
    <p:tnLst>
      <p:par>
        <p:cTn id="1" dur="indefinite" restart="never" nodeType="tmRoot"/>
      </p:par>
    </p:tnLst>
  </p:timing>
</p:sldLayout>
</file>

<file path=ppt/slideLayouts/slideLayout4478.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9463867"/>
      </p:ext>
    </p:extLst>
  </p:cSld>
  <p:clrMapOvr>
    <a:masterClrMapping/>
  </p:clrMapOvr>
</p:sldLayout>
</file>

<file path=ppt/slideLayouts/slideLayout4479.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423168"/>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685180"/>
      </p:ext>
    </p:extLst>
  </p:cSld>
  <p:clrMapOvr>
    <a:masterClrMapping/>
  </p:clrMapOvr>
  <p:timing>
    <p:tnLst>
      <p:par>
        <p:cTn id="1" dur="indefinite" restart="never" nodeType="tmRoot"/>
      </p:par>
    </p:tnLst>
  </p:timing>
</p:sldLayout>
</file>

<file path=ppt/slideLayouts/slideLayout4480.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73015121"/>
      </p:ext>
    </p:extLst>
  </p:cSld>
  <p:clrMapOvr>
    <a:masterClrMapping/>
  </p:clrMapOvr>
</p:sldLayout>
</file>

<file path=ppt/slideLayouts/slideLayout4481.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65244"/>
      </p:ext>
    </p:extLst>
  </p:cSld>
  <p:clrMapOvr>
    <a:masterClrMapping/>
  </p:clrMapOvr>
  <p:timing>
    <p:tnLst>
      <p:par>
        <p:cTn id="1" dur="indefinite" restart="never" nodeType="tmRoot"/>
      </p:par>
    </p:tnLst>
  </p:timing>
</p:sldLayout>
</file>

<file path=ppt/slideLayouts/slideLayout4482.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191086"/>
      </p:ext>
    </p:extLst>
  </p:cSld>
  <p:clrMapOvr>
    <a:masterClrMapping/>
  </p:clrMapOvr>
  <p:timing>
    <p:tnLst>
      <p:par>
        <p:cTn id="1" dur="indefinite" restart="never" nodeType="tmRoot"/>
      </p:par>
    </p:tnLst>
  </p:timing>
</p:sldLayout>
</file>

<file path=ppt/slideLayouts/slideLayout4483.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63435636"/>
      </p:ext>
    </p:extLst>
  </p:cSld>
  <p:clrMapOvr>
    <a:masterClrMapping/>
  </p:clrMapOvr>
  <p:timing>
    <p:tnLst>
      <p:par>
        <p:cTn id="1" dur="indefinite" restart="never" nodeType="tmRoot"/>
      </p:par>
    </p:tnLst>
  </p:timing>
</p:sldLayout>
</file>

<file path=ppt/slideLayouts/slideLayout4484.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27193235"/>
      </p:ext>
    </p:extLst>
  </p:cSld>
  <p:clrMapOvr>
    <a:masterClrMapping/>
  </p:clrMapOvr>
  <p:timing>
    <p:tnLst>
      <p:par>
        <p:cTn id="1" dur="indefinite" restart="never" nodeType="tmRoot"/>
      </p:par>
    </p:tnLst>
  </p:timing>
</p:sldLayout>
</file>

<file path=ppt/slideLayouts/slideLayout4485.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6763875"/>
      </p:ext>
    </p:extLst>
  </p:cSld>
  <p:clrMapOvr>
    <a:masterClrMapping/>
  </p:clrMapOvr>
  <p:timing>
    <p:tnLst>
      <p:par>
        <p:cTn id="1" dur="indefinite" restart="never" nodeType="tmRoot"/>
      </p:par>
    </p:tnLst>
  </p:timing>
</p:sldLayout>
</file>

<file path=ppt/slideLayouts/slideLayout4486.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95381860"/>
      </p:ext>
    </p:extLst>
  </p:cSld>
  <p:clrMapOvr>
    <a:masterClrMapping/>
  </p:clrMapOvr>
  <p:timing>
    <p:tnLst>
      <p:par>
        <p:cTn id="1" dur="indefinite" restart="never" nodeType="tmRoot"/>
      </p:par>
    </p:tnLst>
  </p:timing>
</p:sldLayout>
</file>

<file path=ppt/slideLayouts/slideLayout4487.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96092109"/>
      </p:ext>
    </p:extLst>
  </p:cSld>
  <p:clrMapOvr>
    <a:masterClrMapping/>
  </p:clrMapOvr>
  <p:timing>
    <p:tnLst>
      <p:par>
        <p:cTn id="1" dur="indefinite" restart="never" nodeType="tmRoot"/>
      </p:par>
    </p:tnLst>
  </p:timing>
</p:sldLayout>
</file>

<file path=ppt/slideLayouts/slideLayout4488.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60096689"/>
      </p:ext>
    </p:extLst>
  </p:cSld>
  <p:clrMapOvr>
    <a:masterClrMapping/>
  </p:clrMapOvr>
  <p:timing>
    <p:tnLst>
      <p:par>
        <p:cTn id="1" dur="indefinite" restart="never" nodeType="tmRoot"/>
      </p:par>
    </p:tnLst>
  </p:timing>
</p:sldLayout>
</file>

<file path=ppt/slideLayouts/slideLayout4489.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2994422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6735945"/>
      </p:ext>
    </p:extLst>
  </p:cSld>
  <p:clrMapOvr>
    <a:masterClrMapping/>
  </p:clrMapOvr>
  <p:timing>
    <p:tnLst>
      <p:par>
        <p:cTn id="1" dur="indefinite" restart="never" nodeType="tmRoot"/>
      </p:par>
    </p:tnLst>
  </p:timing>
</p:sldLayout>
</file>

<file path=ppt/slideLayouts/slideLayout4490.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906257"/>
      </p:ext>
    </p:extLst>
  </p:cSld>
  <p:clrMapOvr>
    <a:masterClrMapping/>
  </p:clrMapOvr>
  <p:timing>
    <p:tnLst>
      <p:par>
        <p:cTn id="1" dur="indefinite" restart="never" nodeType="tmRoot"/>
      </p:par>
    </p:tnLst>
  </p:timing>
</p:sldLayout>
</file>

<file path=ppt/slideLayouts/slideLayout4491.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75399724"/>
      </p:ext>
    </p:extLst>
  </p:cSld>
  <p:clrMapOvr>
    <a:masterClrMapping/>
  </p:clrMapOvr>
</p:sldLayout>
</file>

<file path=ppt/slideLayouts/slideLayout4492.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433733"/>
      </p:ext>
    </p:extLst>
  </p:cSld>
  <p:clrMapOvr>
    <a:masterClrMapping/>
  </p:clrMapOvr>
  <p:timing>
    <p:tnLst>
      <p:par>
        <p:cTn id="1" dur="indefinite" restart="never" nodeType="tmRoot"/>
      </p:par>
    </p:tnLst>
  </p:timing>
</p:sldLayout>
</file>

<file path=ppt/slideLayouts/slideLayout4493.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60160611"/>
      </p:ext>
    </p:extLst>
  </p:cSld>
  <p:clrMapOvr>
    <a:masterClrMapping/>
  </p:clrMapOvr>
</p:sldLayout>
</file>

<file path=ppt/slideLayouts/slideLayout4494.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012557"/>
      </p:ext>
    </p:extLst>
  </p:cSld>
  <p:clrMapOvr>
    <a:masterClrMapping/>
  </p:clrMapOvr>
  <p:timing>
    <p:tnLst>
      <p:par>
        <p:cTn id="1" dur="indefinite" restart="never" nodeType="tmRoot"/>
      </p:par>
    </p:tnLst>
  </p:timing>
</p:sldLayout>
</file>

<file path=ppt/slideLayouts/slideLayout4495.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55525740"/>
      </p:ext>
    </p:extLst>
  </p:cSld>
  <p:clrMapOvr>
    <a:masterClrMapping/>
  </p:clrMapOvr>
</p:sldLayout>
</file>

<file path=ppt/slideLayouts/slideLayout4496.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733210"/>
      </p:ext>
    </p:extLst>
  </p:cSld>
  <p:clrMapOvr>
    <a:masterClrMapping/>
  </p:clrMapOvr>
  <p:timing>
    <p:tnLst>
      <p:par>
        <p:cTn id="1" dur="indefinite" restart="never" nodeType="tmRoot"/>
      </p:par>
    </p:tnLst>
  </p:timing>
</p:sldLayout>
</file>

<file path=ppt/slideLayouts/slideLayout4497.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09135999"/>
      </p:ext>
    </p:extLst>
  </p:cSld>
  <p:clrMapOvr>
    <a:masterClrMapping/>
  </p:clrMapOvr>
</p:sldLayout>
</file>

<file path=ppt/slideLayouts/slideLayout4498.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31242"/>
      </p:ext>
    </p:extLst>
  </p:cSld>
  <p:clrMapOvr>
    <a:masterClrMapping/>
  </p:clrMapOvr>
  <p:timing>
    <p:tnLst>
      <p:par>
        <p:cTn id="1" dur="indefinite" restart="never" nodeType="tmRoot"/>
      </p:par>
    </p:tnLst>
  </p:timing>
</p:sldLayout>
</file>

<file path=ppt/slideLayouts/slideLayout4499.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2021/9/21</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79570985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17302059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7966544"/>
      </p:ext>
    </p:extLst>
  </p:cSld>
  <p:clrMapOvr>
    <a:masterClrMapping/>
  </p:clrMapOvr>
  <p:timing>
    <p:tnLst>
      <p:par>
        <p:cTn id="1" dur="indefinite" restart="never" nodeType="tmRoot"/>
      </p:par>
    </p:tnLst>
  </p:timing>
</p:sldLayout>
</file>

<file path=ppt/slideLayouts/slideLayout4500.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4017971125"/>
      </p:ext>
    </p:extLst>
  </p:cSld>
  <p:clrMapOvr>
    <a:masterClrMapping/>
  </p:clrMapOvr>
</p:sldLayout>
</file>

<file path=ppt/slideLayouts/slideLayout450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666439"/>
      </p:ext>
    </p:extLst>
  </p:cSld>
  <p:clrMapOvr>
    <a:masterClrMapping/>
  </p:clrMapOvr>
</p:sldLayout>
</file>

<file path=ppt/slideLayouts/slideLayout4502.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368223"/>
      </p:ext>
    </p:extLst>
  </p:cSld>
  <p:clrMapOvr>
    <a:masterClrMapping/>
  </p:clrMapOvr>
</p:sldLayout>
</file>

<file path=ppt/slideLayouts/slideLayout4503.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5216845"/>
      </p:ext>
    </p:extLst>
  </p:cSld>
  <p:clrMapOvr>
    <a:masterClrMapping/>
  </p:clrMapOvr>
</p:sldLayout>
</file>

<file path=ppt/slideLayouts/slideLayout4504.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2270018858"/>
      </p:ext>
    </p:extLst>
  </p:cSld>
  <p:clrMapOvr>
    <a:masterClrMapping/>
  </p:clrMapOvr>
</p:sldLayout>
</file>

<file path=ppt/slideLayouts/slideLayout4505.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2021/9/21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4463314"/>
      </p:ext>
    </p:extLst>
  </p:cSld>
  <p:clrMapOvr>
    <a:masterClrMapping/>
  </p:clrMapOvr>
</p:sldLayout>
</file>

<file path=ppt/slideLayouts/slideLayout4506.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3791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07.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2021/9/21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53163123"/>
      </p:ext>
    </p:extLst>
  </p:cSld>
  <p:clrMapOvr>
    <a:masterClrMapping/>
  </p:clrMapOvr>
</p:sldLayout>
</file>

<file path=ppt/slideLayouts/slideLayout4508.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085827"/>
      </p:ext>
    </p:extLst>
  </p:cSld>
  <p:clrMapOvr>
    <a:masterClrMapping/>
  </p:clrMapOvr>
</p:sldLayout>
</file>

<file path=ppt/slideLayouts/slideLayout4509.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807646"/>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27378075"/>
      </p:ext>
    </p:extLst>
  </p:cSld>
  <p:clrMapOvr>
    <a:masterClrMapping/>
  </p:clrMapOvr>
  <p:timing>
    <p:tnLst>
      <p:par>
        <p:cTn id="1" dur="indefinite" restart="never" nodeType="tmRoot"/>
      </p:par>
    </p:tnLst>
  </p:timing>
</p:sldLayout>
</file>

<file path=ppt/slideLayouts/slideLayout4510.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580680"/>
      </p:ext>
    </p:extLst>
  </p:cSld>
  <p:clrMapOvr>
    <a:masterClrMapping/>
  </p:clrMapOvr>
  <p:transition spd="slow" advTm="3000">
    <p:random/>
  </p:transition>
</p:sldLayout>
</file>

<file path=ppt/slideLayouts/slideLayout4511.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857698"/>
      </p:ext>
    </p:extLst>
  </p:cSld>
  <p:clrMapOvr>
    <a:masterClrMapping/>
  </p:clrMapOvr>
</p:sldLayout>
</file>

<file path=ppt/slideLayouts/slideLayout4512.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319210"/>
      </p:ext>
    </p:extLst>
  </p:cSld>
  <p:clrMapOvr>
    <a:masterClrMapping/>
  </p:clrMapOvr>
</p:sldLayout>
</file>

<file path=ppt/slideLayouts/slideLayout4513.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633744"/>
      </p:ext>
    </p:extLst>
  </p:cSld>
  <p:clrMapOvr>
    <a:masterClrMapping/>
  </p:clrMapOvr>
</p:sldLayout>
</file>

<file path=ppt/slideLayouts/slideLayout4514.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18072"/>
      </p:ext>
    </p:extLst>
  </p:cSld>
  <p:clrMapOvr>
    <a:masterClrMapping/>
  </p:clrMapOvr>
</p:sldLayout>
</file>

<file path=ppt/slideLayouts/slideLayout4515.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482760"/>
      </p:ext>
    </p:extLst>
  </p:cSld>
  <p:clrMapOvr>
    <a:masterClrMapping/>
  </p:clrMapOvr>
</p:sldLayout>
</file>

<file path=ppt/slideLayouts/slideLayout4516.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312759"/>
      </p:ext>
    </p:extLst>
  </p:cSld>
  <p:clrMapOvr>
    <a:masterClrMapping/>
  </p:clrMapOvr>
</p:sldLayout>
</file>

<file path=ppt/slideLayouts/slideLayout4517.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605587"/>
      </p:ext>
    </p:extLst>
  </p:cSld>
  <p:clrMapOvr>
    <a:masterClrMapping/>
  </p:clrMapOvr>
</p:sldLayout>
</file>

<file path=ppt/slideLayouts/slideLayout4518.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479282"/>
      </p:ext>
    </p:extLst>
  </p:cSld>
  <p:clrMapOvr>
    <a:masterClrMapping/>
  </p:clrMapOvr>
</p:sldLayout>
</file>

<file path=ppt/slideLayouts/slideLayout4519.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7501216"/>
      </p:ext>
    </p:extLst>
  </p:cSld>
  <p:clrMapOvr>
    <a:masterClrMapping/>
  </p:clrMapOvr>
  <p:transition spd="slow" advTm="3000">
    <p:random/>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50051654"/>
      </p:ext>
    </p:extLst>
  </p:cSld>
  <p:clrMapOvr>
    <a:masterClrMapping/>
  </p:clrMapOvr>
  <p:timing>
    <p:tnLst>
      <p:par>
        <p:cTn id="1" dur="indefinite" restart="never" nodeType="tmRoot"/>
      </p:par>
    </p:tnLst>
  </p:timing>
</p:sldLayout>
</file>

<file path=ppt/slideLayouts/slideLayout4520.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189684"/>
      </p:ext>
    </p:extLst>
  </p:cSld>
  <p:clrMapOvr>
    <a:masterClrMapping/>
  </p:clrMapOvr>
</p:sldLayout>
</file>

<file path=ppt/slideLayouts/slideLayout4521.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335621"/>
      </p:ext>
    </p:extLst>
  </p:cSld>
  <p:clrMapOvr>
    <a:masterClrMapping/>
  </p:clrMapOvr>
</p:sldLayout>
</file>

<file path=ppt/slideLayouts/slideLayout4522.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27728"/>
      </p:ext>
    </p:extLst>
  </p:cSld>
  <p:clrMapOvr>
    <a:masterClrMapping/>
  </p:clrMapOvr>
</p:sldLayout>
</file>

<file path=ppt/slideLayouts/slideLayout4523.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380474"/>
      </p:ext>
    </p:extLst>
  </p:cSld>
  <p:clrMapOvr>
    <a:masterClrMapping/>
  </p:clrMapOvr>
</p:sldLayout>
</file>

<file path=ppt/slideLayouts/slideLayout4524.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779705"/>
      </p:ext>
    </p:extLst>
  </p:cSld>
  <p:clrMapOvr>
    <a:masterClrMapping/>
  </p:clrMapOvr>
</p:sldLayout>
</file>

<file path=ppt/slideLayouts/slideLayout4525.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284127"/>
      </p:ext>
    </p:extLst>
  </p:cSld>
  <p:clrMapOvr>
    <a:masterClrMapping/>
  </p:clrMapOvr>
</p:sldLayout>
</file>

<file path=ppt/slideLayouts/slideLayout4526.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137271"/>
      </p:ext>
    </p:extLst>
  </p:cSld>
  <p:clrMapOvr>
    <a:masterClrMapping/>
  </p:clrMapOvr>
</p:sldLayout>
</file>

<file path=ppt/slideLayouts/slideLayout4527.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736120"/>
      </p:ext>
    </p:extLst>
  </p:cSld>
  <p:clrMapOvr>
    <a:masterClrMapping/>
  </p:clrMapOvr>
</p:sldLayout>
</file>

<file path=ppt/slideLayouts/slideLayout4528.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3387131"/>
      </p:ext>
    </p:extLst>
  </p:cSld>
  <p:clrMapOvr>
    <a:masterClrMapping/>
  </p:clrMapOvr>
</p:sldLayout>
</file>

<file path=ppt/slideLayouts/slideLayout4529.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454790"/>
      </p:ext>
    </p:extLst>
  </p:cSld>
  <p:clrMapOvr>
    <a:masterClrMapping/>
  </p:clrMapOvr>
  <p:transition spd="slow" advClick="0" advTm="4000">
    <p:comb/>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99641709"/>
      </p:ext>
    </p:extLst>
  </p:cSld>
  <p:clrMapOvr>
    <a:masterClrMapping/>
  </p:clrMapOvr>
  <p:timing>
    <p:tnLst>
      <p:par>
        <p:cTn id="1" dur="indefinite" restart="never" nodeType="tmRoot"/>
      </p:par>
    </p:tnLst>
  </p:timing>
</p:sldLayout>
</file>

<file path=ppt/slideLayouts/slideLayout4530.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463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3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1261833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3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883242"/>
      </p:ext>
    </p:extLst>
  </p:cSld>
  <p:clrMapOvr>
    <a:masterClrMapping/>
  </p:clrMapOvr>
</p:sldLayout>
</file>

<file path=ppt/slideLayouts/slideLayout4533.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854737"/>
      </p:ext>
    </p:extLst>
  </p:cSld>
  <p:clrMapOvr>
    <a:masterClrMapping/>
  </p:clrMapOvr>
  <p:timing>
    <p:tnLst>
      <p:par>
        <p:cTn id="1" dur="indefinite" restart="never" nodeType="tmRoot"/>
      </p:par>
    </p:tnLst>
  </p:timing>
</p:sldLayout>
</file>

<file path=ppt/slideLayouts/slideLayout4534.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5499527"/>
      </p:ext>
    </p:extLst>
  </p:cSld>
  <p:clrMapOvr>
    <a:masterClrMapping/>
  </p:clrMapOvr>
  <p:transition spd="slow" advTm="3000">
    <p:random/>
  </p:transition>
</p:sldLayout>
</file>

<file path=ppt/slideLayouts/slideLayout4535.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661041"/>
      </p:ext>
    </p:extLst>
  </p:cSld>
  <p:clrMapOvr>
    <a:masterClrMapping/>
  </p:clrMapOvr>
</p:sldLayout>
</file>

<file path=ppt/slideLayouts/slideLayout4536.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578298"/>
      </p:ext>
    </p:extLst>
  </p:cSld>
  <p:clrMapOvr>
    <a:masterClrMapping/>
  </p:clrMapOvr>
</p:sldLayout>
</file>

<file path=ppt/slideLayouts/slideLayout4537.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025369"/>
      </p:ext>
    </p:extLst>
  </p:cSld>
  <p:clrMapOvr>
    <a:masterClrMapping/>
  </p:clrMapOvr>
</p:sldLayout>
</file>

<file path=ppt/slideLayouts/slideLayout4538.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61668"/>
      </p:ext>
    </p:extLst>
  </p:cSld>
  <p:clrMapOvr>
    <a:masterClrMapping/>
  </p:clrMapOvr>
</p:sldLayout>
</file>

<file path=ppt/slideLayouts/slideLayout4539.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81018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6711425"/>
      </p:ext>
    </p:extLst>
  </p:cSld>
  <p:clrMapOvr>
    <a:masterClrMapping/>
  </p:clrMapOvr>
  <p:timing>
    <p:tnLst>
      <p:par>
        <p:cTn id="1" dur="indefinite" restart="never" nodeType="tmRoot"/>
      </p:par>
    </p:tnLst>
  </p:timing>
</p:sldLayout>
</file>

<file path=ppt/slideLayouts/slideLayout4540.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9545"/>
      </p:ext>
    </p:extLst>
  </p:cSld>
  <p:clrMapOvr>
    <a:masterClrMapping/>
  </p:clrMapOvr>
</p:sldLayout>
</file>

<file path=ppt/slideLayouts/slideLayout4541.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757810"/>
      </p:ext>
    </p:extLst>
  </p:cSld>
  <p:clrMapOvr>
    <a:masterClrMapping/>
  </p:clrMapOvr>
</p:sldLayout>
</file>

<file path=ppt/slideLayouts/slideLayout4542.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984678"/>
      </p:ext>
    </p:extLst>
  </p:cSld>
  <p:clrMapOvr>
    <a:masterClrMapping/>
  </p:clrMapOvr>
</p:sldLayout>
</file>

<file path=ppt/slideLayouts/slideLayout4543.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8074935"/>
      </p:ext>
    </p:extLst>
  </p:cSld>
  <p:clrMapOvr>
    <a:masterClrMapping/>
  </p:clrMapOvr>
  <p:transition spd="slow" advTm="3000">
    <p:random/>
  </p:transition>
</p:sldLayout>
</file>

<file path=ppt/slideLayouts/slideLayout4544.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884270"/>
      </p:ext>
    </p:extLst>
  </p:cSld>
  <p:clrMapOvr>
    <a:masterClrMapping/>
  </p:clrMapOvr>
</p:sldLayout>
</file>

<file path=ppt/slideLayouts/slideLayout4545.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333145"/>
      </p:ext>
    </p:extLst>
  </p:cSld>
  <p:clrMapOvr>
    <a:masterClrMapping/>
  </p:clrMapOvr>
</p:sldLayout>
</file>

<file path=ppt/slideLayouts/slideLayout4546.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246027"/>
      </p:ext>
    </p:extLst>
  </p:cSld>
  <p:clrMapOvr>
    <a:masterClrMapping/>
  </p:clrMapOvr>
</p:sldLayout>
</file>

<file path=ppt/slideLayouts/slideLayout4547.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79268"/>
      </p:ext>
    </p:extLst>
  </p:cSld>
  <p:clrMapOvr>
    <a:masterClrMapping/>
  </p:clrMapOvr>
</p:sldLayout>
</file>

<file path=ppt/slideLayouts/slideLayout4548.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600105"/>
      </p:ext>
    </p:extLst>
  </p:cSld>
  <p:clrMapOvr>
    <a:masterClrMapping/>
  </p:clrMapOvr>
</p:sldLayout>
</file>

<file path=ppt/slideLayouts/slideLayout4549.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4504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2380461312"/>
      </p:ext>
    </p:extLst>
  </p:cSld>
  <p:clrMapOvr>
    <a:masterClrMapping/>
  </p:clrMapOvr>
</p:sldLayout>
</file>

<file path=ppt/slideLayouts/slideLayout4550.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222684"/>
      </p:ext>
    </p:extLst>
  </p:cSld>
  <p:clrMapOvr>
    <a:masterClrMapping/>
  </p:clrMapOvr>
</p:sldLayout>
</file>

<file path=ppt/slideLayouts/slideLayout4551.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725274"/>
      </p:ext>
    </p:extLst>
  </p:cSld>
  <p:clrMapOvr>
    <a:masterClrMapping/>
  </p:clrMapOvr>
</p:sldLayout>
</file>

<file path=ppt/slideLayouts/slideLayout4552.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104316"/>
      </p:ext>
    </p:extLst>
  </p:cSld>
  <p:clrMapOvr>
    <a:masterClrMapping/>
  </p:clrMapOvr>
</p:sldLayout>
</file>

<file path=ppt/slideLayouts/slideLayout4553.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248978"/>
      </p:ext>
    </p:extLst>
  </p:cSld>
  <p:clrMapOvr>
    <a:masterClrMapping/>
  </p:clrMapOvr>
  <p:transition spd="slow" advClick="0" advTm="4000">
    <p:comb/>
  </p:transition>
</p:sldLayout>
</file>

<file path=ppt/slideLayouts/slideLayout4554.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169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55.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2377917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56.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837360"/>
      </p:ext>
    </p:extLst>
  </p:cSld>
  <p:clrMapOvr>
    <a:masterClrMapping/>
  </p:clrMapOvr>
  <p:timing>
    <p:tnLst>
      <p:par>
        <p:cTn id="1" dur="indefinite" restart="never" nodeType="tmRoot"/>
      </p:par>
    </p:tnLst>
  </p:timing>
</p:sldLayout>
</file>

<file path=ppt/slideLayouts/slideLayout4557.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7512205"/>
      </p:ext>
    </p:extLst>
  </p:cSld>
  <p:clrMapOvr>
    <a:masterClrMapping/>
  </p:clrMapOvr>
  <p:transition spd="slow" advTm="3000">
    <p:random/>
  </p:transition>
</p:sldLayout>
</file>

<file path=ppt/slideLayouts/slideLayout4558.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645908"/>
      </p:ext>
    </p:extLst>
  </p:cSld>
  <p:clrMapOvr>
    <a:masterClrMapping/>
  </p:clrMapOvr>
</p:sldLayout>
</file>

<file path=ppt/slideLayouts/slideLayout4559.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74019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90522"/>
      </p:ext>
    </p:extLst>
  </p:cSld>
  <p:clrMapOvr>
    <a:masterClrMapping/>
  </p:clrMapOvr>
  <p:timing>
    <p:tnLst>
      <p:par>
        <p:cTn id="1" dur="indefinite" restart="never" nodeType="tmRoot"/>
      </p:par>
    </p:tnLst>
  </p:timing>
</p:sldLayout>
</file>

<file path=ppt/slideLayouts/slideLayout4560.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006573"/>
      </p:ext>
    </p:extLst>
  </p:cSld>
  <p:clrMapOvr>
    <a:masterClrMapping/>
  </p:clrMapOvr>
</p:sldLayout>
</file>

<file path=ppt/slideLayouts/slideLayout4561.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261697"/>
      </p:ext>
    </p:extLst>
  </p:cSld>
  <p:clrMapOvr>
    <a:masterClrMapping/>
  </p:clrMapOvr>
</p:sldLayout>
</file>

<file path=ppt/slideLayouts/slideLayout4562.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109584"/>
      </p:ext>
    </p:extLst>
  </p:cSld>
  <p:clrMapOvr>
    <a:masterClrMapping/>
  </p:clrMapOvr>
</p:sldLayout>
</file>

<file path=ppt/slideLayouts/slideLayout4563.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277685"/>
      </p:ext>
    </p:extLst>
  </p:cSld>
  <p:clrMapOvr>
    <a:masterClrMapping/>
  </p:clrMapOvr>
</p:sldLayout>
</file>

<file path=ppt/slideLayouts/slideLayout4564.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817078"/>
      </p:ext>
    </p:extLst>
  </p:cSld>
  <p:clrMapOvr>
    <a:masterClrMapping/>
  </p:clrMapOvr>
</p:sldLayout>
</file>

<file path=ppt/slideLayouts/slideLayout4565.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247538"/>
      </p:ext>
    </p:extLst>
  </p:cSld>
  <p:clrMapOvr>
    <a:masterClrMapping/>
  </p:clrMapOvr>
</p:sldLayout>
</file>

<file path=ppt/slideLayouts/slideLayout4566.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5716335"/>
      </p:ext>
    </p:extLst>
  </p:cSld>
  <p:clrMapOvr>
    <a:masterClrMapping/>
  </p:clrMapOvr>
  <p:transition spd="slow" advTm="3000">
    <p:random/>
  </p:transition>
</p:sldLayout>
</file>

<file path=ppt/slideLayouts/slideLayout4567.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270067"/>
      </p:ext>
    </p:extLst>
  </p:cSld>
  <p:clrMapOvr>
    <a:masterClrMapping/>
  </p:clrMapOvr>
</p:sldLayout>
</file>

<file path=ppt/slideLayouts/slideLayout4568.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974943"/>
      </p:ext>
    </p:extLst>
  </p:cSld>
  <p:clrMapOvr>
    <a:masterClrMapping/>
  </p:clrMapOvr>
</p:sldLayout>
</file>

<file path=ppt/slideLayouts/slideLayout4569.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8284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213789826"/>
      </p:ext>
    </p:extLst>
  </p:cSld>
  <p:clrMapOvr>
    <a:masterClrMapping/>
  </p:clrMapOvr>
</p:sldLayout>
</file>

<file path=ppt/slideLayouts/slideLayout4570.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125055"/>
      </p:ext>
    </p:extLst>
  </p:cSld>
  <p:clrMapOvr>
    <a:masterClrMapping/>
  </p:clrMapOvr>
</p:sldLayout>
</file>

<file path=ppt/slideLayouts/slideLayout4571.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022444"/>
      </p:ext>
    </p:extLst>
  </p:cSld>
  <p:clrMapOvr>
    <a:masterClrMapping/>
  </p:clrMapOvr>
</p:sldLayout>
</file>

<file path=ppt/slideLayouts/slideLayout4572.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989690"/>
      </p:ext>
    </p:extLst>
  </p:cSld>
  <p:clrMapOvr>
    <a:masterClrMapping/>
  </p:clrMapOvr>
</p:sldLayout>
</file>

<file path=ppt/slideLayouts/slideLayout4573.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852819"/>
      </p:ext>
    </p:extLst>
  </p:cSld>
  <p:clrMapOvr>
    <a:masterClrMapping/>
  </p:clrMapOvr>
</p:sldLayout>
</file>

<file path=ppt/slideLayouts/slideLayout4574.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82081"/>
      </p:ext>
    </p:extLst>
  </p:cSld>
  <p:clrMapOvr>
    <a:masterClrMapping/>
  </p:clrMapOvr>
</p:sldLayout>
</file>

<file path=ppt/slideLayouts/slideLayout457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0877258"/>
      </p:ext>
    </p:extLst>
  </p:cSld>
  <p:clrMapOvr>
    <a:masterClrMapping/>
  </p:clrMapOvr>
</p:sldLayout>
</file>

<file path=ppt/slideLayouts/slideLayout4576.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199929"/>
      </p:ext>
    </p:extLst>
  </p:cSld>
  <p:clrMapOvr>
    <a:masterClrMapping/>
  </p:clrMapOvr>
  <p:transition spd="slow" advClick="0" advTm="4000">
    <p:comb/>
  </p:transition>
</p:sldLayout>
</file>

<file path=ppt/slideLayouts/slideLayout4577.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179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78.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82028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79.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015486"/>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905549"/>
      </p:ext>
    </p:extLst>
  </p:cSld>
  <p:clrMapOvr>
    <a:masterClrMapping/>
  </p:clrMapOvr>
  <p:timing>
    <p:tnLst>
      <p:par>
        <p:cTn id="1" dur="indefinite" restart="never" nodeType="tmRoot"/>
      </p:par>
    </p:tnLst>
  </p:timing>
</p:sldLayout>
</file>

<file path=ppt/slideLayouts/slideLayout4580.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1738112"/>
      </p:ext>
    </p:extLst>
  </p:cSld>
  <p:clrMapOvr>
    <a:masterClrMapping/>
  </p:clrMapOvr>
  <p:transition spd="slow" advTm="3000">
    <p:random/>
  </p:transition>
</p:sldLayout>
</file>

<file path=ppt/slideLayouts/slideLayout4581.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881352"/>
      </p:ext>
    </p:extLst>
  </p:cSld>
  <p:clrMapOvr>
    <a:masterClrMapping/>
  </p:clrMapOvr>
</p:sldLayout>
</file>

<file path=ppt/slideLayouts/slideLayout4582.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856195"/>
      </p:ext>
    </p:extLst>
  </p:cSld>
  <p:clrMapOvr>
    <a:masterClrMapping/>
  </p:clrMapOvr>
</p:sldLayout>
</file>

<file path=ppt/slideLayouts/slideLayout4583.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815714"/>
      </p:ext>
    </p:extLst>
  </p:cSld>
  <p:clrMapOvr>
    <a:masterClrMapping/>
  </p:clrMapOvr>
</p:sldLayout>
</file>

<file path=ppt/slideLayouts/slideLayout4584.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848783"/>
      </p:ext>
    </p:extLst>
  </p:cSld>
  <p:clrMapOvr>
    <a:masterClrMapping/>
  </p:clrMapOvr>
</p:sldLayout>
</file>

<file path=ppt/slideLayouts/slideLayout4585.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962815"/>
      </p:ext>
    </p:extLst>
  </p:cSld>
  <p:clrMapOvr>
    <a:masterClrMapping/>
  </p:clrMapOvr>
</p:sldLayout>
</file>

<file path=ppt/slideLayouts/slideLayout4586.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770275"/>
      </p:ext>
    </p:extLst>
  </p:cSld>
  <p:clrMapOvr>
    <a:masterClrMapping/>
  </p:clrMapOvr>
</p:sldLayout>
</file>

<file path=ppt/slideLayouts/slideLayout4587.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226939"/>
      </p:ext>
    </p:extLst>
  </p:cSld>
  <p:clrMapOvr>
    <a:masterClrMapping/>
  </p:clrMapOvr>
</p:sldLayout>
</file>

<file path=ppt/slideLayouts/slideLayout4588.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733192"/>
      </p:ext>
    </p:extLst>
  </p:cSld>
  <p:clrMapOvr>
    <a:masterClrMapping/>
  </p:clrMapOvr>
</p:sldLayout>
</file>

<file path=ppt/slideLayouts/slideLayout4589.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305225"/>
      </p:ext>
    </p:extLst>
  </p:cSld>
  <p:clrMapOvr>
    <a:masterClrMapping/>
  </p:clrMapOvr>
  <p:transition spd="slow" advTm="3000">
    <p:random/>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465874997"/>
      </p:ext>
    </p:extLst>
  </p:cSld>
  <p:clrMapOvr>
    <a:masterClrMapping/>
  </p:clrMapOvr>
</p:sldLayout>
</file>

<file path=ppt/slideLayouts/slideLayout4590.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861376"/>
      </p:ext>
    </p:extLst>
  </p:cSld>
  <p:clrMapOvr>
    <a:masterClrMapping/>
  </p:clrMapOvr>
</p:sldLayout>
</file>

<file path=ppt/slideLayouts/slideLayout4591.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573567"/>
      </p:ext>
    </p:extLst>
  </p:cSld>
  <p:clrMapOvr>
    <a:masterClrMapping/>
  </p:clrMapOvr>
</p:sldLayout>
</file>

<file path=ppt/slideLayouts/slideLayout4592.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952155"/>
      </p:ext>
    </p:extLst>
  </p:cSld>
  <p:clrMapOvr>
    <a:masterClrMapping/>
  </p:clrMapOvr>
</p:sldLayout>
</file>

<file path=ppt/slideLayouts/slideLayout4593.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60576"/>
      </p:ext>
    </p:extLst>
  </p:cSld>
  <p:clrMapOvr>
    <a:masterClrMapping/>
  </p:clrMapOvr>
</p:sldLayout>
</file>

<file path=ppt/slideLayouts/slideLayout4594.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547875"/>
      </p:ext>
    </p:extLst>
  </p:cSld>
  <p:clrMapOvr>
    <a:masterClrMapping/>
  </p:clrMapOvr>
</p:sldLayout>
</file>

<file path=ppt/slideLayouts/slideLayout4595.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071363"/>
      </p:ext>
    </p:extLst>
  </p:cSld>
  <p:clrMapOvr>
    <a:masterClrMapping/>
  </p:clrMapOvr>
</p:sldLayout>
</file>

<file path=ppt/slideLayouts/slideLayout4596.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138353"/>
      </p:ext>
    </p:extLst>
  </p:cSld>
  <p:clrMapOvr>
    <a:masterClrMapping/>
  </p:clrMapOvr>
</p:sldLayout>
</file>

<file path=ppt/slideLayouts/slideLayout4597.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104343"/>
      </p:ext>
    </p:extLst>
  </p:cSld>
  <p:clrMapOvr>
    <a:masterClrMapping/>
  </p:clrMapOvr>
</p:sldLayout>
</file>

<file path=ppt/slideLayouts/slideLayout4598.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30188"/>
      </p:ext>
    </p:extLst>
  </p:cSld>
  <p:clrMapOvr>
    <a:masterClrMapping/>
  </p:clrMapOvr>
</p:sldLayout>
</file>

<file path=ppt/slideLayouts/slideLayout4599.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8936961"/>
      </p:ext>
    </p:extLst>
  </p:cSld>
  <p:clrMapOvr>
    <a:masterClrMapping/>
  </p:clrMapOvr>
  <p:transition spd="slow" advClick="0" advTm="400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013800"/>
      </p:ext>
    </p:extLst>
  </p:cSld>
  <p:clrMapOvr>
    <a:masterClrMapping/>
  </p:clrMapOvr>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644674"/>
      </p:ext>
    </p:extLst>
  </p:cSld>
  <p:clrMapOvr>
    <a:masterClrMapping/>
  </p:clrMapOvr>
  <p:timing>
    <p:tnLst>
      <p:par>
        <p:cTn id="1" dur="indefinite" restart="never" nodeType="tmRoot"/>
      </p:par>
    </p:tnLst>
  </p:timing>
</p:sldLayout>
</file>

<file path=ppt/slideLayouts/slideLayout4600.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00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01.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510307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02.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2021/9/21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025630"/>
      </p:ext>
    </p:extLst>
  </p:cSld>
  <p:clrMapOvr>
    <a:masterClrMapping/>
  </p:clrMapOvr>
</p:sldLayout>
</file>

<file path=ppt/slideLayouts/slideLayout46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84219554"/>
      </p:ext>
    </p:extLst>
  </p:cSld>
  <p:clrMapOvr>
    <a:masterClrMapping/>
  </p:clrMapOvr>
</p:sldLayout>
</file>

<file path=ppt/slideLayouts/slideLayout460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725728806"/>
      </p:ext>
    </p:extLst>
  </p:cSld>
  <p:clrMapOvr>
    <a:masterClrMapping/>
  </p:clrMapOvr>
</p:sldLayout>
</file>

<file path=ppt/slideLayouts/slideLayout460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808418"/>
      </p:ext>
    </p:extLst>
  </p:cSld>
  <p:clrMapOvr>
    <a:masterClrMapping/>
  </p:clrMapOvr>
  <p:timing>
    <p:tnLst>
      <p:par>
        <p:cTn id="1" dur="indefinite" restart="never" nodeType="tmRoot"/>
      </p:par>
    </p:tnLst>
  </p:timing>
</p:sldLayout>
</file>

<file path=ppt/slideLayouts/slideLayout460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876259"/>
      </p:ext>
    </p:extLst>
  </p:cSld>
  <p:clrMapOvr>
    <a:masterClrMapping/>
  </p:clrMapOvr>
  <p:timing>
    <p:tnLst>
      <p:par>
        <p:cTn id="1" dur="indefinite" restart="never" nodeType="tmRoot"/>
      </p:par>
    </p:tnLst>
  </p:timing>
</p:sldLayout>
</file>

<file path=ppt/slideLayouts/slideLayout460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081021"/>
      </p:ext>
    </p:extLst>
  </p:cSld>
  <p:clrMapOvr>
    <a:masterClrMapping/>
  </p:clrMapOvr>
  <p:timing>
    <p:tnLst>
      <p:par>
        <p:cTn id="1" dur="indefinite" restart="never" nodeType="tmRoot"/>
      </p:par>
    </p:tnLst>
  </p:timing>
</p:sldLayout>
</file>

<file path=ppt/slideLayouts/slideLayout460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892970"/>
      </p:ext>
    </p:extLst>
  </p:cSld>
  <p:clrMapOvr>
    <a:masterClrMapping/>
  </p:clrMapOvr>
  <p:timing>
    <p:tnLst>
      <p:par>
        <p:cTn id="1" dur="indefinite" restart="never" nodeType="tmRoot"/>
      </p:par>
    </p:tnLst>
  </p:timing>
</p:sldLayout>
</file>

<file path=ppt/slideLayouts/slideLayout460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104305"/>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4083452501"/>
      </p:ext>
    </p:extLst>
  </p:cSld>
  <p:clrMapOvr>
    <a:masterClrMapping/>
  </p:clrMapOvr>
</p:sldLayout>
</file>

<file path=ppt/slideLayouts/slideLayout4610.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740008"/>
      </p:ext>
    </p:extLst>
  </p:cSld>
  <p:clrMapOvr>
    <a:masterClrMapping/>
  </p:clrMapOvr>
  <p:timing>
    <p:tnLst>
      <p:par>
        <p:cTn id="1" dur="indefinite" restart="never" nodeType="tmRoot"/>
      </p:par>
    </p:tnLst>
  </p:timing>
</p:sldLayout>
</file>

<file path=ppt/slideLayouts/slideLayout4611.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192181"/>
      </p:ext>
    </p:extLst>
  </p:cSld>
  <p:clrMapOvr>
    <a:masterClrMapping/>
  </p:clrMapOvr>
  <p:timing>
    <p:tnLst>
      <p:par>
        <p:cTn id="1" dur="indefinite" restart="never" nodeType="tmRoot"/>
      </p:par>
    </p:tnLst>
  </p:timing>
</p:sldLayout>
</file>

<file path=ppt/slideLayouts/slideLayout4612.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11990"/>
      </p:ext>
    </p:extLst>
  </p:cSld>
  <p:clrMapOvr>
    <a:masterClrMapping/>
  </p:clrMapOvr>
  <p:timing>
    <p:tnLst>
      <p:par>
        <p:cTn id="1" dur="indefinite" restart="never" nodeType="tmRoot"/>
      </p:par>
    </p:tnLst>
  </p:timing>
</p:sldLayout>
</file>

<file path=ppt/slideLayouts/slideLayout461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084677"/>
      </p:ext>
    </p:extLst>
  </p:cSld>
  <p:clrMapOvr>
    <a:masterClrMapping/>
  </p:clrMapOvr>
  <p:timing>
    <p:tnLst>
      <p:par>
        <p:cTn id="1" dur="indefinite" restart="never" nodeType="tmRoot"/>
      </p:par>
    </p:tnLst>
  </p:timing>
</p:sldLayout>
</file>

<file path=ppt/slideLayouts/slideLayout461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251017"/>
      </p:ext>
    </p:extLst>
  </p:cSld>
  <p:clrMapOvr>
    <a:masterClrMapping/>
  </p:clrMapOvr>
  <p:timing>
    <p:tnLst>
      <p:par>
        <p:cTn id="1" dur="indefinite" restart="never" nodeType="tmRoot"/>
      </p:par>
    </p:tnLst>
  </p:timing>
</p:sldLayout>
</file>

<file path=ppt/slideLayouts/slideLayout4615.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245786"/>
      </p:ext>
    </p:extLst>
  </p:cSld>
  <p:clrMapOvr>
    <a:masterClrMapping/>
  </p:clrMapOvr>
  <p:timing>
    <p:tnLst>
      <p:par>
        <p:cTn id="1" dur="indefinite" restart="never" nodeType="tmRoot"/>
      </p:par>
    </p:tnLst>
  </p:timing>
</p:sldLayout>
</file>

<file path=ppt/slideLayouts/slideLayout4616.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729440"/>
      </p:ext>
    </p:extLst>
  </p:cSld>
  <p:clrMapOvr>
    <a:masterClrMapping/>
  </p:clrMapOvr>
  <p:timing>
    <p:tnLst>
      <p:par>
        <p:cTn id="1" dur="indefinite" restart="never" nodeType="tmRoot"/>
      </p:par>
    </p:tnLst>
  </p:timing>
</p:sldLayout>
</file>

<file path=ppt/slideLayouts/slideLayout4617.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30843"/>
      </p:ext>
    </p:extLst>
  </p:cSld>
  <p:clrMapOvr>
    <a:masterClrMapping/>
  </p:clrMapOvr>
  <p:timing>
    <p:tnLst>
      <p:par>
        <p:cTn id="1" dur="indefinite" restart="never" nodeType="tmRoot"/>
      </p:par>
    </p:tnLst>
  </p:timing>
</p:sldLayout>
</file>

<file path=ppt/slideLayouts/slideLayout4618.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615142"/>
      </p:ext>
    </p:extLst>
  </p:cSld>
  <p:clrMapOvr>
    <a:masterClrMapping/>
  </p:clrMapOvr>
  <p:timing>
    <p:tnLst>
      <p:par>
        <p:cTn id="1" dur="indefinite" restart="never" nodeType="tmRoot"/>
      </p:par>
    </p:tnLst>
  </p:timing>
</p:sldLayout>
</file>

<file path=ppt/slideLayouts/slideLayout4619.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720415"/>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225100"/>
      </p:ext>
    </p:extLst>
  </p:cSld>
  <p:clrMapOvr>
    <a:masterClrMapping/>
  </p:clrMapOvr>
  <p:timing>
    <p:tnLst>
      <p:par>
        <p:cTn id="1" dur="indefinite" restart="never" nodeType="tmRoot"/>
      </p:par>
    </p:tnLst>
  </p:timing>
</p:sldLayout>
</file>

<file path=ppt/slideLayouts/slideLayout4620.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258724"/>
      </p:ext>
    </p:extLst>
  </p:cSld>
  <p:clrMapOvr>
    <a:masterClrMapping/>
  </p:clrMapOvr>
  <p:timing>
    <p:tnLst>
      <p:par>
        <p:cTn id="1" dur="indefinite" restart="never" nodeType="tmRoot"/>
      </p:par>
    </p:tnLst>
  </p:timing>
</p:sldLayout>
</file>

<file path=ppt/slideLayouts/slideLayout4621.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922434"/>
      </p:ext>
    </p:extLst>
  </p:cSld>
  <p:clrMapOvr>
    <a:masterClrMapping/>
  </p:clrMapOvr>
  <p:timing>
    <p:tnLst>
      <p:par>
        <p:cTn id="1" dur="indefinite" restart="never" nodeType="tmRoot"/>
      </p:par>
    </p:tnLst>
  </p:timing>
</p:sldLayout>
</file>

<file path=ppt/slideLayouts/slideLayout4622.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511858"/>
      </p:ext>
    </p:extLst>
  </p:cSld>
  <p:clrMapOvr>
    <a:masterClrMapping/>
  </p:clrMapOvr>
  <p:timing>
    <p:tnLst>
      <p:par>
        <p:cTn id="1" dur="indefinite" restart="never" nodeType="tmRoot"/>
      </p:par>
    </p:tnLst>
  </p:timing>
</p:sldLayout>
</file>

<file path=ppt/slideLayouts/slideLayout4623.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740973"/>
      </p:ext>
    </p:extLst>
  </p:cSld>
  <p:clrMapOvr>
    <a:masterClrMapping/>
  </p:clrMapOvr>
  <p:timing>
    <p:tnLst>
      <p:par>
        <p:cTn id="1" dur="indefinite" restart="never" nodeType="tmRoot"/>
      </p:par>
    </p:tnLst>
  </p:timing>
</p:sldLayout>
</file>

<file path=ppt/slideLayouts/slideLayout4624.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351699"/>
      </p:ext>
    </p:extLst>
  </p:cSld>
  <p:clrMapOvr>
    <a:masterClrMapping/>
  </p:clrMapOvr>
  <p:timing>
    <p:tnLst>
      <p:par>
        <p:cTn id="1" dur="indefinite" restart="never" nodeType="tmRoot"/>
      </p:par>
    </p:tnLst>
  </p:timing>
</p:sldLayout>
</file>

<file path=ppt/slideLayouts/slideLayout4625.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732709"/>
      </p:ext>
    </p:extLst>
  </p:cSld>
  <p:clrMapOvr>
    <a:masterClrMapping/>
  </p:clrMapOvr>
  <p:timing>
    <p:tnLst>
      <p:par>
        <p:cTn id="1" dur="indefinite" restart="never" nodeType="tmRoot"/>
      </p:par>
    </p:tnLst>
  </p:timing>
</p:sldLayout>
</file>

<file path=ppt/slideLayouts/slideLayout4626.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027629"/>
      </p:ext>
    </p:extLst>
  </p:cSld>
  <p:clrMapOvr>
    <a:masterClrMapping/>
  </p:clrMapOvr>
  <p:timing>
    <p:tnLst>
      <p:par>
        <p:cTn id="1" dur="indefinite" restart="never" nodeType="tmRoot"/>
      </p:par>
    </p:tnLst>
  </p:timing>
</p:sldLayout>
</file>

<file path=ppt/slideLayouts/slideLayout4627.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64618977"/>
      </p:ext>
    </p:extLst>
  </p:cSld>
  <p:clrMapOvr>
    <a:masterClrMapping/>
  </p:clrMapOvr>
  <p:timing>
    <p:tnLst>
      <p:par>
        <p:cTn id="1" dur="indefinite" restart="never" nodeType="tmRoot"/>
      </p:par>
    </p:tnLst>
  </p:timing>
</p:sldLayout>
</file>

<file path=ppt/slideLayouts/slideLayout4628.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616929"/>
      </p:ext>
    </p:extLst>
  </p:cSld>
  <p:clrMapOvr>
    <a:masterClrMapping/>
  </p:clrMapOvr>
  <p:timing>
    <p:tnLst>
      <p:par>
        <p:cTn id="1" dur="indefinite" restart="never" nodeType="tmRoot"/>
      </p:par>
    </p:tnLst>
  </p:timing>
</p:sldLayout>
</file>

<file path=ppt/slideLayouts/slideLayout4629.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8753615"/>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595306672"/>
      </p:ext>
    </p:extLst>
  </p:cSld>
  <p:clrMapOvr>
    <a:masterClrMapping/>
  </p:clrMapOvr>
</p:sldLayout>
</file>

<file path=ppt/slideLayouts/slideLayout4630.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5462599"/>
      </p:ext>
    </p:extLst>
  </p:cSld>
  <p:clrMapOvr>
    <a:masterClrMapping/>
  </p:clrMapOvr>
  <p:timing>
    <p:tnLst>
      <p:par>
        <p:cTn id="1" dur="indefinite" restart="never" nodeType="tmRoot"/>
      </p:par>
    </p:tnLst>
  </p:timing>
</p:sldLayout>
</file>

<file path=ppt/slideLayouts/slideLayout4631.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7571811"/>
      </p:ext>
    </p:extLst>
  </p:cSld>
  <p:clrMapOvr>
    <a:masterClrMapping/>
  </p:clrMapOvr>
  <p:timing>
    <p:tnLst>
      <p:par>
        <p:cTn id="1" dur="indefinite" restart="never" nodeType="tmRoot"/>
      </p:par>
    </p:tnLst>
  </p:timing>
</p:sldLayout>
</file>

<file path=ppt/slideLayouts/slideLayout4632.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090961791"/>
      </p:ext>
    </p:extLst>
  </p:cSld>
  <p:clrMapOvr>
    <a:masterClrMapping/>
  </p:clrMapOvr>
</p:sldLayout>
</file>

<file path=ppt/slideLayouts/slideLayout4633.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151848"/>
      </p:ext>
    </p:extLst>
  </p:cSld>
  <p:clrMapOvr>
    <a:masterClrMapping/>
  </p:clrMapOvr>
  <p:timing>
    <p:tnLst>
      <p:par>
        <p:cTn id="1" dur="indefinite" restart="never" nodeType="tmRoot"/>
      </p:par>
    </p:tnLst>
  </p:timing>
</p:sldLayout>
</file>

<file path=ppt/slideLayouts/slideLayout4634.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63123117"/>
      </p:ext>
    </p:extLst>
  </p:cSld>
  <p:clrMapOvr>
    <a:masterClrMapping/>
  </p:clrMapOvr>
</p:sldLayout>
</file>

<file path=ppt/slideLayouts/slideLayout4635.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206214"/>
      </p:ext>
    </p:extLst>
  </p:cSld>
  <p:clrMapOvr>
    <a:masterClrMapping/>
  </p:clrMapOvr>
  <p:timing>
    <p:tnLst>
      <p:par>
        <p:cTn id="1" dur="indefinite" restart="never" nodeType="tmRoot"/>
      </p:par>
    </p:tnLst>
  </p:timing>
</p:sldLayout>
</file>

<file path=ppt/slideLayouts/slideLayout4636.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82326474"/>
      </p:ext>
    </p:extLst>
  </p:cSld>
  <p:clrMapOvr>
    <a:masterClrMapping/>
  </p:clrMapOvr>
</p:sldLayout>
</file>

<file path=ppt/slideLayouts/slideLayout4637.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101726"/>
      </p:ext>
    </p:extLst>
  </p:cSld>
  <p:clrMapOvr>
    <a:masterClrMapping/>
  </p:clrMapOvr>
  <p:timing>
    <p:tnLst>
      <p:par>
        <p:cTn id="1" dur="indefinite" restart="never" nodeType="tmRoot"/>
      </p:par>
    </p:tnLst>
  </p:timing>
</p:sldLayout>
</file>

<file path=ppt/slideLayouts/slideLayout4638.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69839929"/>
      </p:ext>
    </p:extLst>
  </p:cSld>
  <p:clrMapOvr>
    <a:masterClrMapping/>
  </p:clrMapOvr>
</p:sldLayout>
</file>

<file path=ppt/slideLayouts/slideLayout4639.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653070"/>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639369"/>
      </p:ext>
    </p:extLst>
  </p:cSld>
  <p:clrMapOvr>
    <a:masterClrMapping/>
  </p:clrMapOvr>
  <p:timing>
    <p:tnLst>
      <p:par>
        <p:cTn id="1" dur="indefinite" restart="never" nodeType="tmRoot"/>
      </p:par>
    </p:tnLst>
  </p:timing>
</p:sldLayout>
</file>

<file path=ppt/slideLayouts/slideLayout4640.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15494216"/>
      </p:ext>
    </p:extLst>
  </p:cSld>
  <p:clrMapOvr>
    <a:masterClrMapping/>
  </p:clrMapOvr>
</p:sldLayout>
</file>

<file path=ppt/slideLayouts/slideLayout4641.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045514"/>
      </p:ext>
    </p:extLst>
  </p:cSld>
  <p:clrMapOvr>
    <a:masterClrMapping/>
  </p:clrMapOvr>
  <p:timing>
    <p:tnLst>
      <p:par>
        <p:cTn id="1" dur="indefinite" restart="never" nodeType="tmRoot"/>
      </p:par>
    </p:tnLst>
  </p:timing>
</p:sldLayout>
</file>

<file path=ppt/slideLayouts/slideLayout4642.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668037"/>
      </p:ext>
    </p:extLst>
  </p:cSld>
  <p:clrMapOvr>
    <a:masterClrMapping/>
  </p:clrMapOvr>
  <p:timing>
    <p:tnLst>
      <p:par>
        <p:cTn id="1" dur="indefinite" restart="never" nodeType="tmRoot"/>
      </p:par>
    </p:tnLst>
  </p:timing>
</p:sldLayout>
</file>

<file path=ppt/slideLayouts/slideLayout4643.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7390517"/>
      </p:ext>
    </p:extLst>
  </p:cSld>
  <p:clrMapOvr>
    <a:masterClrMapping/>
  </p:clrMapOvr>
  <p:timing>
    <p:tnLst>
      <p:par>
        <p:cTn id="1" dur="indefinite" restart="never" nodeType="tmRoot"/>
      </p:par>
    </p:tnLst>
  </p:timing>
</p:sldLayout>
</file>

<file path=ppt/slideLayouts/slideLayout4644.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47766464"/>
      </p:ext>
    </p:extLst>
  </p:cSld>
  <p:clrMapOvr>
    <a:masterClrMapping/>
  </p:clrMapOvr>
  <p:timing>
    <p:tnLst>
      <p:par>
        <p:cTn id="1" dur="indefinite" restart="never" nodeType="tmRoot"/>
      </p:par>
    </p:tnLst>
  </p:timing>
</p:sldLayout>
</file>

<file path=ppt/slideLayouts/slideLayout4645.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8863350"/>
      </p:ext>
    </p:extLst>
  </p:cSld>
  <p:clrMapOvr>
    <a:masterClrMapping/>
  </p:clrMapOvr>
  <p:timing>
    <p:tnLst>
      <p:par>
        <p:cTn id="1" dur="indefinite" restart="never" nodeType="tmRoot"/>
      </p:par>
    </p:tnLst>
  </p:timing>
</p:sldLayout>
</file>

<file path=ppt/slideLayouts/slideLayout4646.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3404182"/>
      </p:ext>
    </p:extLst>
  </p:cSld>
  <p:clrMapOvr>
    <a:masterClrMapping/>
  </p:clrMapOvr>
  <p:timing>
    <p:tnLst>
      <p:par>
        <p:cTn id="1" dur="indefinite" restart="never" nodeType="tmRoot"/>
      </p:par>
    </p:tnLst>
  </p:timing>
</p:sldLayout>
</file>

<file path=ppt/slideLayouts/slideLayout4647.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13705305"/>
      </p:ext>
    </p:extLst>
  </p:cSld>
  <p:clrMapOvr>
    <a:masterClrMapping/>
  </p:clrMapOvr>
  <p:timing>
    <p:tnLst>
      <p:par>
        <p:cTn id="1" dur="indefinite" restart="never" nodeType="tmRoot"/>
      </p:par>
    </p:tnLst>
  </p:timing>
</p:sldLayout>
</file>

<file path=ppt/slideLayouts/slideLayout4648.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49686273"/>
      </p:ext>
    </p:extLst>
  </p:cSld>
  <p:clrMapOvr>
    <a:masterClrMapping/>
  </p:clrMapOvr>
  <p:timing>
    <p:tnLst>
      <p:par>
        <p:cTn id="1" dur="indefinite" restart="never" nodeType="tmRoot"/>
      </p:par>
    </p:tnLst>
  </p:timing>
</p:sldLayout>
</file>

<file path=ppt/slideLayouts/slideLayout4649.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60585246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76993"/>
      </p:ext>
    </p:extLst>
  </p:cSld>
  <p:clrMapOvr>
    <a:masterClrMapping/>
  </p:clrMapOvr>
  <p:timing>
    <p:tnLst>
      <p:par>
        <p:cTn id="1" dur="indefinite" restart="never" nodeType="tmRoot"/>
      </p:par>
    </p:tnLst>
  </p:timing>
</p:sldLayout>
</file>

<file path=ppt/slideLayouts/slideLayout4650.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514479"/>
      </p:ext>
    </p:extLst>
  </p:cSld>
  <p:clrMapOvr>
    <a:masterClrMapping/>
  </p:clrMapOvr>
  <p:timing>
    <p:tnLst>
      <p:par>
        <p:cTn id="1" dur="indefinite" restart="never" nodeType="tmRoot"/>
      </p:par>
    </p:tnLst>
  </p:timing>
</p:sldLayout>
</file>

<file path=ppt/slideLayouts/slideLayout4651.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825651834"/>
      </p:ext>
    </p:extLst>
  </p:cSld>
  <p:clrMapOvr>
    <a:masterClrMapping/>
  </p:clrMapOvr>
</p:sldLayout>
</file>

<file path=ppt/slideLayouts/slideLayout4652.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944430"/>
      </p:ext>
    </p:extLst>
  </p:cSld>
  <p:clrMapOvr>
    <a:masterClrMapping/>
  </p:clrMapOvr>
  <p:timing>
    <p:tnLst>
      <p:par>
        <p:cTn id="1" dur="indefinite" restart="never" nodeType="tmRoot"/>
      </p:par>
    </p:tnLst>
  </p:timing>
</p:sldLayout>
</file>

<file path=ppt/slideLayouts/slideLayout4653.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99691094"/>
      </p:ext>
    </p:extLst>
  </p:cSld>
  <p:clrMapOvr>
    <a:masterClrMapping/>
  </p:clrMapOvr>
</p:sldLayout>
</file>

<file path=ppt/slideLayouts/slideLayout4654.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083574"/>
      </p:ext>
    </p:extLst>
  </p:cSld>
  <p:clrMapOvr>
    <a:masterClrMapping/>
  </p:clrMapOvr>
  <p:timing>
    <p:tnLst>
      <p:par>
        <p:cTn id="1" dur="indefinite" restart="never" nodeType="tmRoot"/>
      </p:par>
    </p:tnLst>
  </p:timing>
</p:sldLayout>
</file>

<file path=ppt/slideLayouts/slideLayout4655.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86110073"/>
      </p:ext>
    </p:extLst>
  </p:cSld>
  <p:clrMapOvr>
    <a:masterClrMapping/>
  </p:clrMapOvr>
</p:sldLayout>
</file>

<file path=ppt/slideLayouts/slideLayout4656.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722572"/>
      </p:ext>
    </p:extLst>
  </p:cSld>
  <p:clrMapOvr>
    <a:masterClrMapping/>
  </p:clrMapOvr>
  <p:timing>
    <p:tnLst>
      <p:par>
        <p:cTn id="1" dur="indefinite" restart="never" nodeType="tmRoot"/>
      </p:par>
    </p:tnLst>
  </p:timing>
</p:sldLayout>
</file>

<file path=ppt/slideLayouts/slideLayout4657.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56626340"/>
      </p:ext>
    </p:extLst>
  </p:cSld>
  <p:clrMapOvr>
    <a:masterClrMapping/>
  </p:clrMapOvr>
</p:sldLayout>
</file>

<file path=ppt/slideLayouts/slideLayout4658.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149172"/>
      </p:ext>
    </p:extLst>
  </p:cSld>
  <p:clrMapOvr>
    <a:masterClrMapping/>
  </p:clrMapOvr>
  <p:timing>
    <p:tnLst>
      <p:par>
        <p:cTn id="1" dur="indefinite" restart="never" nodeType="tmRoot"/>
      </p:par>
    </p:tnLst>
  </p:timing>
</p:sldLayout>
</file>

<file path=ppt/slideLayouts/slideLayout4659.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2021/9/21</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2217773530"/>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99825418"/>
      </p:ext>
    </p:extLst>
  </p:cSld>
  <p:clrMapOvr>
    <a:masterClrMapping/>
  </p:clrMapOvr>
  <p:timing>
    <p:tnLst>
      <p:par>
        <p:cTn id="1" dur="indefinite" restart="never" nodeType="tmRoot"/>
      </p:par>
    </p:tnLst>
  </p:timing>
</p:sldLayout>
</file>

<file path=ppt/slideLayouts/slideLayout4660.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231102885"/>
      </p:ext>
    </p:extLst>
  </p:cSld>
  <p:clrMapOvr>
    <a:masterClrMapping/>
  </p:clrMapOvr>
</p:sldLayout>
</file>

<file path=ppt/slideLayouts/slideLayout4661.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344666"/>
      </p:ext>
    </p:extLst>
  </p:cSld>
  <p:clrMapOvr>
    <a:masterClrMapping/>
  </p:clrMapOvr>
</p:sldLayout>
</file>

<file path=ppt/slideLayouts/slideLayout4662.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607820"/>
      </p:ext>
    </p:extLst>
  </p:cSld>
  <p:clrMapOvr>
    <a:masterClrMapping/>
  </p:clrMapOvr>
</p:sldLayout>
</file>

<file path=ppt/slideLayouts/slideLayout4663.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964859"/>
      </p:ext>
    </p:extLst>
  </p:cSld>
  <p:clrMapOvr>
    <a:masterClrMapping/>
  </p:clrMapOvr>
</p:sldLayout>
</file>

<file path=ppt/slideLayouts/slideLayout4664.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57364320"/>
      </p:ext>
    </p:extLst>
  </p:cSld>
  <p:clrMapOvr>
    <a:masterClrMapping/>
  </p:clrMapOvr>
</p:sldLayout>
</file>

<file path=ppt/slideLayouts/slideLayout4665.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65453402"/>
      </p:ext>
    </p:extLst>
  </p:cSld>
  <p:clrMapOvr>
    <a:masterClrMapping/>
  </p:clrMapOvr>
</p:sldLayout>
</file>

<file path=ppt/slideLayouts/slideLayout4666.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6507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667.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68382054"/>
      </p:ext>
    </p:extLst>
  </p:cSld>
  <p:clrMapOvr>
    <a:masterClrMapping/>
  </p:clrMapOvr>
</p:sldLayout>
</file>

<file path=ppt/slideLayouts/slideLayout4668.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532283"/>
      </p:ext>
    </p:extLst>
  </p:cSld>
  <p:clrMapOvr>
    <a:masterClrMapping/>
  </p:clrMapOvr>
</p:sldLayout>
</file>

<file path=ppt/slideLayouts/slideLayout4669.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497989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0015877"/>
      </p:ext>
    </p:extLst>
  </p:cSld>
  <p:clrMapOvr>
    <a:masterClrMapping/>
  </p:clrMapOvr>
  <p:timing>
    <p:tnLst>
      <p:par>
        <p:cTn id="1" dur="indefinite" restart="never" nodeType="tmRoot"/>
      </p:par>
    </p:tnLst>
  </p:timing>
</p:sldLayout>
</file>

<file path=ppt/slideLayouts/slideLayout4670.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111895"/>
      </p:ext>
    </p:extLst>
  </p:cSld>
  <p:clrMapOvr>
    <a:masterClrMapping/>
  </p:clrMapOvr>
</p:sldLayout>
</file>

<file path=ppt/slideLayouts/slideLayout4671.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180076"/>
      </p:ext>
    </p:extLst>
  </p:cSld>
  <p:clrMapOvr>
    <a:masterClrMapping/>
  </p:clrMapOvr>
</p:sldLayout>
</file>

<file path=ppt/slideLayouts/slideLayout4672.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640984"/>
      </p:ext>
    </p:extLst>
  </p:cSld>
  <p:clrMapOvr>
    <a:masterClrMapping/>
  </p:clrMapOvr>
</p:sldLayout>
</file>

<file path=ppt/slideLayouts/slideLayout4673.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881005"/>
      </p:ext>
    </p:extLst>
  </p:cSld>
  <p:clrMapOvr>
    <a:masterClrMapping/>
  </p:clrMapOvr>
</p:sldLayout>
</file>

<file path=ppt/slideLayouts/slideLayout4674.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2021/9/21</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899055800"/>
      </p:ext>
    </p:extLst>
  </p:cSld>
  <p:clrMapOvr>
    <a:masterClrMapping/>
  </p:clrMapOvr>
</p:sldLayout>
</file>

<file path=ppt/slideLayouts/slideLayout4675.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2021/9/21</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4012165737"/>
      </p:ext>
    </p:extLst>
  </p:cSld>
  <p:clrMapOvr>
    <a:masterClrMapping/>
  </p:clrMapOvr>
</p:sldLayout>
</file>

<file path=ppt/slideLayouts/slideLayout4676.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756613"/>
      </p:ext>
    </p:extLst>
  </p:cSld>
  <p:clrMapOvr>
    <a:masterClrMapping/>
  </p:clrMapOvr>
</p:sldLayout>
</file>

<file path=ppt/slideLayouts/slideLayout4677.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283659"/>
      </p:ext>
    </p:extLst>
  </p:cSld>
  <p:clrMapOvr>
    <a:masterClrMapping/>
  </p:clrMapOvr>
</p:sldLayout>
</file>

<file path=ppt/slideLayouts/slideLayout4678.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291999"/>
      </p:ext>
    </p:extLst>
  </p:cSld>
  <p:clrMapOvr>
    <a:masterClrMapping/>
  </p:clrMapOvr>
</p:sldLayout>
</file>

<file path=ppt/slideLayouts/slideLayout467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890711"/>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6712185"/>
      </p:ext>
    </p:extLst>
  </p:cSld>
  <p:clrMapOvr>
    <a:masterClrMapping/>
  </p:clrMapOvr>
  <p:timing>
    <p:tnLst>
      <p:par>
        <p:cTn id="1" dur="indefinite" restart="never" nodeType="tmRoot"/>
      </p:par>
    </p:tnLst>
  </p:timing>
</p:sldLayout>
</file>

<file path=ppt/slideLayouts/slideLayout468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82010"/>
      </p:ext>
    </p:extLst>
  </p:cSld>
  <p:clrMapOvr>
    <a:masterClrMapping/>
  </p:clrMapOvr>
  <p:timing>
    <p:tnLst>
      <p:par>
        <p:cTn id="1" dur="indefinite" restart="never" nodeType="tmRoot"/>
      </p:par>
    </p:tnLst>
  </p:timing>
</p:sldLayout>
</file>

<file path=ppt/slideLayouts/slideLayout468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654830"/>
      </p:ext>
    </p:extLst>
  </p:cSld>
  <p:clrMapOvr>
    <a:masterClrMapping/>
  </p:clrMapOvr>
  <p:timing>
    <p:tnLst>
      <p:par>
        <p:cTn id="1" dur="indefinite" restart="never" nodeType="tmRoot"/>
      </p:par>
    </p:tnLst>
  </p:timing>
</p:sldLayout>
</file>

<file path=ppt/slideLayouts/slideLayout468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242601"/>
      </p:ext>
    </p:extLst>
  </p:cSld>
  <p:clrMapOvr>
    <a:masterClrMapping/>
  </p:clrMapOvr>
  <p:timing>
    <p:tnLst>
      <p:par>
        <p:cTn id="1" dur="indefinite" restart="never" nodeType="tmRoot"/>
      </p:par>
    </p:tnLst>
  </p:timing>
</p:sldLayout>
</file>

<file path=ppt/slideLayouts/slideLayout468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509859"/>
      </p:ext>
    </p:extLst>
  </p:cSld>
  <p:clrMapOvr>
    <a:masterClrMapping/>
  </p:clrMapOvr>
  <p:timing>
    <p:tnLst>
      <p:par>
        <p:cTn id="1" dur="indefinite" restart="never" nodeType="tmRoot"/>
      </p:par>
    </p:tnLst>
  </p:timing>
</p:sldLayout>
</file>

<file path=ppt/slideLayouts/slideLayout4684.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74669"/>
      </p:ext>
    </p:extLst>
  </p:cSld>
  <p:clrMapOvr>
    <a:masterClrMapping/>
  </p:clrMapOvr>
  <p:timing>
    <p:tnLst>
      <p:par>
        <p:cTn id="1" dur="indefinite" restart="never" nodeType="tmRoot"/>
      </p:par>
    </p:tnLst>
  </p:timing>
</p:sldLayout>
</file>

<file path=ppt/slideLayouts/slideLayout4685.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491631"/>
      </p:ext>
    </p:extLst>
  </p:cSld>
  <p:clrMapOvr>
    <a:masterClrMapping/>
  </p:clrMapOvr>
  <p:timing>
    <p:tnLst>
      <p:par>
        <p:cTn id="1" dur="indefinite" restart="never" nodeType="tmRoot"/>
      </p:par>
    </p:tnLst>
  </p:timing>
</p:sldLayout>
</file>

<file path=ppt/slideLayouts/slideLayout4686.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462011"/>
      </p:ext>
    </p:extLst>
  </p:cSld>
  <p:clrMapOvr>
    <a:masterClrMapping/>
  </p:clrMapOvr>
  <p:timing>
    <p:tnLst>
      <p:par>
        <p:cTn id="1" dur="indefinite" restart="never" nodeType="tmRoot"/>
      </p:par>
    </p:tnLst>
  </p:timing>
</p:sldLayout>
</file>

<file path=ppt/slideLayouts/slideLayout4687.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039721"/>
      </p:ext>
    </p:extLst>
  </p:cSld>
  <p:clrMapOvr>
    <a:masterClrMapping/>
  </p:clrMapOvr>
  <p:timing>
    <p:tnLst>
      <p:par>
        <p:cTn id="1" dur="indefinite" restart="never" nodeType="tmRoot"/>
      </p:par>
    </p:tnLst>
  </p:timing>
</p:sldLayout>
</file>

<file path=ppt/slideLayouts/slideLayout4688.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720711"/>
      </p:ext>
    </p:extLst>
  </p:cSld>
  <p:clrMapOvr>
    <a:masterClrMapping/>
  </p:clrMapOvr>
  <p:timing>
    <p:tnLst>
      <p:par>
        <p:cTn id="1" dur="indefinite" restart="never" nodeType="tmRoot"/>
      </p:par>
    </p:tnLst>
  </p:timing>
</p:sldLayout>
</file>

<file path=ppt/slideLayouts/slideLayout4689.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872157"/>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8302309"/>
      </p:ext>
    </p:extLst>
  </p:cSld>
  <p:clrMapOvr>
    <a:masterClrMapping/>
  </p:clrMapOvr>
  <p:timing>
    <p:tnLst>
      <p:par>
        <p:cTn id="1" dur="indefinite" restart="never" nodeType="tmRoot"/>
      </p:par>
    </p:tnLst>
  </p:timing>
</p:sldLayout>
</file>

<file path=ppt/slideLayouts/slideLayout4690.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234022"/>
      </p:ext>
    </p:extLst>
  </p:cSld>
  <p:clrMapOvr>
    <a:masterClrMapping/>
  </p:clrMapOvr>
  <p:timing>
    <p:tnLst>
      <p:par>
        <p:cTn id="1" dur="indefinite" restart="never" nodeType="tmRoot"/>
      </p:par>
    </p:tnLst>
  </p:timing>
</p:sldLayout>
</file>

<file path=ppt/slideLayouts/slideLayout4691.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389728"/>
      </p:ext>
    </p:extLst>
  </p:cSld>
  <p:clrMapOvr>
    <a:masterClrMapping/>
  </p:clrMapOvr>
  <p:timing>
    <p:tnLst>
      <p:par>
        <p:cTn id="1" dur="indefinite" restart="never" nodeType="tmRoot"/>
      </p:par>
    </p:tnLst>
  </p:timing>
</p:sldLayout>
</file>

<file path=ppt/slideLayouts/slideLayout4692.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843827"/>
      </p:ext>
    </p:extLst>
  </p:cSld>
  <p:clrMapOvr>
    <a:masterClrMapping/>
  </p:clrMapOvr>
  <p:timing>
    <p:tnLst>
      <p:par>
        <p:cTn id="1" dur="indefinite" restart="never" nodeType="tmRoot"/>
      </p:par>
    </p:tnLst>
  </p:timing>
</p:sldLayout>
</file>

<file path=ppt/slideLayouts/slideLayout4693.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947087"/>
      </p:ext>
    </p:extLst>
  </p:cSld>
  <p:clrMapOvr>
    <a:masterClrMapping/>
  </p:clrMapOvr>
  <p:timing>
    <p:tnLst>
      <p:par>
        <p:cTn id="1" dur="indefinite" restart="never" nodeType="tmRoot"/>
      </p:par>
    </p:tnLst>
  </p:timing>
</p:sldLayout>
</file>

<file path=ppt/slideLayouts/slideLayout4694.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796251"/>
      </p:ext>
    </p:extLst>
  </p:cSld>
  <p:clrMapOvr>
    <a:masterClrMapping/>
  </p:clrMapOvr>
  <p:timing>
    <p:tnLst>
      <p:par>
        <p:cTn id="1" dur="indefinite" restart="never" nodeType="tmRoot"/>
      </p:par>
    </p:tnLst>
  </p:timing>
</p:sldLayout>
</file>

<file path=ppt/slideLayouts/slideLayout4695.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959481"/>
      </p:ext>
    </p:extLst>
  </p:cSld>
  <p:clrMapOvr>
    <a:masterClrMapping/>
  </p:clrMapOvr>
  <p:timing>
    <p:tnLst>
      <p:par>
        <p:cTn id="1" dur="indefinite" restart="never" nodeType="tmRoot"/>
      </p:par>
    </p:tnLst>
  </p:timing>
</p:sldLayout>
</file>

<file path=ppt/slideLayouts/slideLayout4696.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23350"/>
      </p:ext>
    </p:extLst>
  </p:cSld>
  <p:clrMapOvr>
    <a:masterClrMapping/>
  </p:clrMapOvr>
  <p:timing>
    <p:tnLst>
      <p:par>
        <p:cTn id="1" dur="indefinite" restart="never" nodeType="tmRoot"/>
      </p:par>
    </p:tnLst>
  </p:timing>
</p:sldLayout>
</file>

<file path=ppt/slideLayouts/slideLayout4697.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22371"/>
      </p:ext>
    </p:extLst>
  </p:cSld>
  <p:clrMapOvr>
    <a:masterClrMapping/>
  </p:clrMapOvr>
  <p:timing>
    <p:tnLst>
      <p:par>
        <p:cTn id="1" dur="indefinite" restart="never" nodeType="tmRoot"/>
      </p:par>
    </p:tnLst>
  </p:timing>
</p:sldLayout>
</file>

<file path=ppt/slideLayouts/slideLayout4698.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732780"/>
      </p:ext>
    </p:extLst>
  </p:cSld>
  <p:clrMapOvr>
    <a:masterClrMapping/>
  </p:clrMapOvr>
  <p:timing>
    <p:tnLst>
      <p:par>
        <p:cTn id="1" dur="indefinite" restart="never" nodeType="tmRoot"/>
      </p:par>
    </p:tnLst>
  </p:timing>
</p:sldLayout>
</file>

<file path=ppt/slideLayouts/slideLayout4699.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54493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3559029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6205627"/>
      </p:ext>
    </p:extLst>
  </p:cSld>
  <p:clrMapOvr>
    <a:masterClrMapping/>
  </p:clrMapOvr>
  <p:timing>
    <p:tnLst>
      <p:par>
        <p:cTn id="1" dur="indefinite" restart="never" nodeType="tmRoot"/>
      </p:par>
    </p:tnLst>
  </p:timing>
</p:sldLayout>
</file>

<file path=ppt/slideLayouts/slideLayout4700.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7385384"/>
      </p:ext>
    </p:extLst>
  </p:cSld>
  <p:clrMapOvr>
    <a:masterClrMapping/>
  </p:clrMapOvr>
  <p:timing>
    <p:tnLst>
      <p:par>
        <p:cTn id="1" dur="indefinite" restart="never" nodeType="tmRoot"/>
      </p:par>
    </p:tnLst>
  </p:timing>
</p:sldLayout>
</file>

<file path=ppt/slideLayouts/slideLayout4701.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9684156"/>
      </p:ext>
    </p:extLst>
  </p:cSld>
  <p:clrMapOvr>
    <a:masterClrMapping/>
  </p:clrMapOvr>
  <p:timing>
    <p:tnLst>
      <p:par>
        <p:cTn id="1" dur="indefinite" restart="never" nodeType="tmRoot"/>
      </p:par>
    </p:tnLst>
  </p:timing>
</p:sldLayout>
</file>

<file path=ppt/slideLayouts/slideLayout4702.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41728323"/>
      </p:ext>
    </p:extLst>
  </p:cSld>
  <p:clrMapOvr>
    <a:masterClrMapping/>
  </p:clrMapOvr>
  <p:timing>
    <p:tnLst>
      <p:par>
        <p:cTn id="1" dur="indefinite" restart="never" nodeType="tmRoot"/>
      </p:par>
    </p:tnLst>
  </p:timing>
</p:sldLayout>
</file>

<file path=ppt/slideLayouts/slideLayout4703.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3638708"/>
      </p:ext>
    </p:extLst>
  </p:cSld>
  <p:clrMapOvr>
    <a:masterClrMapping/>
  </p:clrMapOvr>
  <p:timing>
    <p:tnLst>
      <p:par>
        <p:cTn id="1" dur="indefinite" restart="never" nodeType="tmRoot"/>
      </p:par>
    </p:tnLst>
  </p:timing>
</p:sldLayout>
</file>

<file path=ppt/slideLayouts/slideLayout4704.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1190381"/>
      </p:ext>
    </p:extLst>
  </p:cSld>
  <p:clrMapOvr>
    <a:masterClrMapping/>
  </p:clrMapOvr>
  <p:timing>
    <p:tnLst>
      <p:par>
        <p:cTn id="1" dur="indefinite" restart="never" nodeType="tmRoot"/>
      </p:par>
    </p:tnLst>
  </p:timing>
</p:sldLayout>
</file>

<file path=ppt/slideLayouts/slideLayout4705.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1690256"/>
      </p:ext>
    </p:extLst>
  </p:cSld>
  <p:clrMapOvr>
    <a:masterClrMapping/>
  </p:clrMapOvr>
  <p:timing>
    <p:tnLst>
      <p:par>
        <p:cTn id="1" dur="indefinite" restart="never" nodeType="tmRoot"/>
      </p:par>
    </p:tnLst>
  </p:timing>
</p:sldLayout>
</file>

<file path=ppt/slideLayouts/slideLayout4706.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086972358"/>
      </p:ext>
    </p:extLst>
  </p:cSld>
  <p:clrMapOvr>
    <a:masterClrMapping/>
  </p:clrMapOvr>
</p:sldLayout>
</file>

<file path=ppt/slideLayouts/slideLayout4707.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445731"/>
      </p:ext>
    </p:extLst>
  </p:cSld>
  <p:clrMapOvr>
    <a:masterClrMapping/>
  </p:clrMapOvr>
  <p:timing>
    <p:tnLst>
      <p:par>
        <p:cTn id="1" dur="indefinite" restart="never" nodeType="tmRoot"/>
      </p:par>
    </p:tnLst>
  </p:timing>
</p:sldLayout>
</file>

<file path=ppt/slideLayouts/slideLayout4708.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820381706"/>
      </p:ext>
    </p:extLst>
  </p:cSld>
  <p:clrMapOvr>
    <a:masterClrMapping/>
  </p:clrMapOvr>
</p:sldLayout>
</file>

<file path=ppt/slideLayouts/slideLayout4709.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83609"/>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89590636"/>
      </p:ext>
    </p:extLst>
  </p:cSld>
  <p:clrMapOvr>
    <a:masterClrMapping/>
  </p:clrMapOvr>
  <p:timing>
    <p:tnLst>
      <p:par>
        <p:cTn id="1" dur="indefinite" restart="never" nodeType="tmRoot"/>
      </p:par>
    </p:tnLst>
  </p:timing>
</p:sldLayout>
</file>

<file path=ppt/slideLayouts/slideLayout4710.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163193597"/>
      </p:ext>
    </p:extLst>
  </p:cSld>
  <p:clrMapOvr>
    <a:masterClrMapping/>
  </p:clrMapOvr>
</p:sldLayout>
</file>

<file path=ppt/slideLayouts/slideLayout4711.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470698"/>
      </p:ext>
    </p:extLst>
  </p:cSld>
  <p:clrMapOvr>
    <a:masterClrMapping/>
  </p:clrMapOvr>
  <p:timing>
    <p:tnLst>
      <p:par>
        <p:cTn id="1" dur="indefinite" restart="never" nodeType="tmRoot"/>
      </p:par>
    </p:tnLst>
  </p:timing>
</p:sldLayout>
</file>

<file path=ppt/slideLayouts/slideLayout4712.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42576315"/>
      </p:ext>
    </p:extLst>
  </p:cSld>
  <p:clrMapOvr>
    <a:masterClrMapping/>
  </p:clrMapOvr>
</p:sldLayout>
</file>

<file path=ppt/slideLayouts/slideLayout4713.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255237"/>
      </p:ext>
    </p:extLst>
  </p:cSld>
  <p:clrMapOvr>
    <a:masterClrMapping/>
  </p:clrMapOvr>
  <p:timing>
    <p:tnLst>
      <p:par>
        <p:cTn id="1" dur="indefinite" restart="never" nodeType="tmRoot"/>
      </p:par>
    </p:tnLst>
  </p:timing>
</p:sldLayout>
</file>

<file path=ppt/slideLayouts/slideLayout4714.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14027924"/>
      </p:ext>
    </p:extLst>
  </p:cSld>
  <p:clrMapOvr>
    <a:masterClrMapping/>
  </p:clrMapOvr>
</p:sldLayout>
</file>

<file path=ppt/slideLayouts/slideLayout4715.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664779"/>
      </p:ext>
    </p:extLst>
  </p:cSld>
  <p:clrMapOvr>
    <a:masterClrMapping/>
  </p:clrMapOvr>
  <p:timing>
    <p:tnLst>
      <p:par>
        <p:cTn id="1" dur="indefinite" restart="never" nodeType="tmRoot"/>
      </p:par>
    </p:tnLst>
  </p:timing>
</p:sldLayout>
</file>

<file path=ppt/slideLayouts/slideLayout4716.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839414"/>
      </p:ext>
    </p:extLst>
  </p:cSld>
  <p:clrMapOvr>
    <a:masterClrMapping/>
  </p:clrMapOvr>
  <p:timing>
    <p:tnLst>
      <p:par>
        <p:cTn id="1" dur="indefinite" restart="never" nodeType="tmRoot"/>
      </p:par>
    </p:tnLst>
  </p:timing>
</p:sldLayout>
</file>

<file path=ppt/slideLayouts/slideLayout4717.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8346311"/>
      </p:ext>
    </p:extLst>
  </p:cSld>
  <p:clrMapOvr>
    <a:masterClrMapping/>
  </p:clrMapOvr>
  <p:timing>
    <p:tnLst>
      <p:par>
        <p:cTn id="1" dur="indefinite" restart="never" nodeType="tmRoot"/>
      </p:par>
    </p:tnLst>
  </p:timing>
</p:sldLayout>
</file>

<file path=ppt/slideLayouts/slideLayout4718.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7520893"/>
      </p:ext>
    </p:extLst>
  </p:cSld>
  <p:clrMapOvr>
    <a:masterClrMapping/>
  </p:clrMapOvr>
  <p:timing>
    <p:tnLst>
      <p:par>
        <p:cTn id="1" dur="indefinite" restart="never" nodeType="tmRoot"/>
      </p:par>
    </p:tnLst>
  </p:timing>
</p:sldLayout>
</file>

<file path=ppt/slideLayouts/slideLayout4719.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4374854"/>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2043504306"/>
      </p:ext>
    </p:extLst>
  </p:cSld>
  <p:clrMapOvr>
    <a:masterClrMapping/>
  </p:clrMapOvr>
</p:sldLayout>
</file>

<file path=ppt/slideLayouts/slideLayout4720.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46709547"/>
      </p:ext>
    </p:extLst>
  </p:cSld>
  <p:clrMapOvr>
    <a:masterClrMapping/>
  </p:clrMapOvr>
  <p:timing>
    <p:tnLst>
      <p:par>
        <p:cTn id="1" dur="indefinite" restart="never" nodeType="tmRoot"/>
      </p:par>
    </p:tnLst>
  </p:timing>
</p:sldLayout>
</file>

<file path=ppt/slideLayouts/slideLayout4721.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72298601"/>
      </p:ext>
    </p:extLst>
  </p:cSld>
  <p:clrMapOvr>
    <a:masterClrMapping/>
  </p:clrMapOvr>
  <p:timing>
    <p:tnLst>
      <p:par>
        <p:cTn id="1" dur="indefinite" restart="never" nodeType="tmRoot"/>
      </p:par>
    </p:tnLst>
  </p:timing>
</p:sldLayout>
</file>

<file path=ppt/slideLayouts/slideLayout4722.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44965252"/>
      </p:ext>
    </p:extLst>
  </p:cSld>
  <p:clrMapOvr>
    <a:masterClrMapping/>
  </p:clrMapOvr>
  <p:timing>
    <p:tnLst>
      <p:par>
        <p:cTn id="1" dur="indefinite" restart="never" nodeType="tmRoot"/>
      </p:par>
    </p:tnLst>
  </p:timing>
</p:sldLayout>
</file>

<file path=ppt/slideLayouts/slideLayout4723.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62934743"/>
      </p:ext>
    </p:extLst>
  </p:cSld>
  <p:clrMapOvr>
    <a:masterClrMapping/>
  </p:clrMapOvr>
</p:sldLayout>
</file>

<file path=ppt/slideLayouts/slideLayout4724.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54296"/>
      </p:ext>
    </p:extLst>
  </p:cSld>
  <p:clrMapOvr>
    <a:masterClrMapping/>
  </p:clrMapOvr>
  <p:timing>
    <p:tnLst>
      <p:par>
        <p:cTn id="1" dur="indefinite" restart="never" nodeType="tmRoot"/>
      </p:par>
    </p:tnLst>
  </p:timing>
</p:sldLayout>
</file>

<file path=ppt/slideLayouts/slideLayout4725.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81183780"/>
      </p:ext>
    </p:extLst>
  </p:cSld>
  <p:clrMapOvr>
    <a:masterClrMapping/>
  </p:clrMapOvr>
</p:sldLayout>
</file>

<file path=ppt/slideLayouts/slideLayout4726.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09157"/>
      </p:ext>
    </p:extLst>
  </p:cSld>
  <p:clrMapOvr>
    <a:masterClrMapping/>
  </p:clrMapOvr>
  <p:timing>
    <p:tnLst>
      <p:par>
        <p:cTn id="1" dur="indefinite" restart="never" nodeType="tmRoot"/>
      </p:par>
    </p:tnLst>
  </p:timing>
</p:sldLayout>
</file>

<file path=ppt/slideLayouts/slideLayout4727.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890062013"/>
      </p:ext>
    </p:extLst>
  </p:cSld>
  <p:clrMapOvr>
    <a:masterClrMapping/>
  </p:clrMapOvr>
</p:sldLayout>
</file>

<file path=ppt/slideLayouts/slideLayout4728.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978460"/>
      </p:ext>
    </p:extLst>
  </p:cSld>
  <p:clrMapOvr>
    <a:masterClrMapping/>
  </p:clrMapOvr>
  <p:timing>
    <p:tnLst>
      <p:par>
        <p:cTn id="1" dur="indefinite" restart="never" nodeType="tmRoot"/>
      </p:par>
    </p:tnLst>
  </p:timing>
</p:sldLayout>
</file>

<file path=ppt/slideLayouts/slideLayout4729.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54688261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879909"/>
      </p:ext>
    </p:extLst>
  </p:cSld>
  <p:clrMapOvr>
    <a:masterClrMapping/>
  </p:clrMapOvr>
  <p:timing>
    <p:tnLst>
      <p:par>
        <p:cTn id="1" dur="indefinite" restart="never" nodeType="tmRoot"/>
      </p:par>
    </p:tnLst>
  </p:timing>
</p:sldLayout>
</file>

<file path=ppt/slideLayouts/slideLayout4730.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520575"/>
      </p:ext>
    </p:extLst>
  </p:cSld>
  <p:clrMapOvr>
    <a:masterClrMapping/>
  </p:clrMapOvr>
  <p:timing>
    <p:tnLst>
      <p:par>
        <p:cTn id="1" dur="indefinite" restart="never" nodeType="tmRoot"/>
      </p:par>
    </p:tnLst>
  </p:timing>
</p:sldLayout>
</file>

<file path=ppt/slideLayouts/slideLayout4731.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48742442"/>
      </p:ext>
    </p:extLst>
  </p:cSld>
  <p:clrMapOvr>
    <a:masterClrMapping/>
  </p:clrMapOvr>
</p:sldLayout>
</file>

<file path=ppt/slideLayouts/slideLayout4732.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658264"/>
      </p:ext>
    </p:extLst>
  </p:cSld>
  <p:clrMapOvr>
    <a:masterClrMapping/>
  </p:clrMapOvr>
  <p:timing>
    <p:tnLst>
      <p:par>
        <p:cTn id="1" dur="indefinite" restart="never" nodeType="tmRoot"/>
      </p:par>
    </p:tnLst>
  </p:timing>
</p:sldLayout>
</file>

<file path=ppt/slideLayouts/slideLayout4733.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2021/9/21</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038425066"/>
      </p:ext>
    </p:extLst>
  </p:cSld>
  <p:clrMapOvr>
    <a:masterClrMapping/>
  </p:clrMapOvr>
  <p:timing>
    <p:tnLst>
      <p:par>
        <p:cTn id="1" dur="indefinite" restart="never" nodeType="tmRoot"/>
      </p:par>
    </p:tnLst>
  </p:timing>
</p:sldLayout>
</file>

<file path=ppt/slideLayouts/slideLayout4734.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74317661"/>
      </p:ext>
    </p:extLst>
  </p:cSld>
  <p:clrMapOvr>
    <a:masterClrMapping/>
  </p:clrMapOvr>
</p:sldLayout>
</file>

<file path=ppt/slideLayouts/slideLayout4735.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653209"/>
      </p:ext>
    </p:extLst>
  </p:cSld>
  <p:clrMapOvr>
    <a:masterClrMapping/>
  </p:clrMapOvr>
</p:sldLayout>
</file>

<file path=ppt/slideLayouts/slideLayout4736.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100941"/>
      </p:ext>
    </p:extLst>
  </p:cSld>
  <p:clrMapOvr>
    <a:masterClrMapping/>
  </p:clrMapOvr>
</p:sldLayout>
</file>

<file path=ppt/slideLayouts/slideLayout4737.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683940"/>
      </p:ext>
    </p:extLst>
  </p:cSld>
  <p:clrMapOvr>
    <a:masterClrMapping/>
  </p:clrMapOvr>
</p:sldLayout>
</file>

<file path=ppt/slideLayouts/slideLayout4738.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73081885"/>
      </p:ext>
    </p:extLst>
  </p:cSld>
  <p:clrMapOvr>
    <a:masterClrMapping/>
  </p:clrMapOvr>
</p:sldLayout>
</file>

<file path=ppt/slideLayouts/slideLayout4739.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9223651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1839318101"/>
      </p:ext>
    </p:extLst>
  </p:cSld>
  <p:clrMapOvr>
    <a:masterClrMapping/>
  </p:clrMapOvr>
</p:sldLayout>
</file>

<file path=ppt/slideLayouts/slideLayout4740.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7476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41.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30375214"/>
      </p:ext>
    </p:extLst>
  </p:cSld>
  <p:clrMapOvr>
    <a:masterClrMapping/>
  </p:clrMapOvr>
</p:sldLayout>
</file>

<file path=ppt/slideLayouts/slideLayout474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2021/9/21</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4216290530"/>
      </p:ext>
    </p:extLst>
  </p:cSld>
  <p:clrMapOvr>
    <a:masterClrMapping/>
  </p:clrMapOvr>
</p:sldLayout>
</file>

<file path=ppt/slideLayouts/slideLayout4743.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143313"/>
      </p:ext>
    </p:extLst>
  </p:cSld>
  <p:clrMapOvr>
    <a:masterClrMapping/>
  </p:clrMapOvr>
  <p:timing>
    <p:tnLst>
      <p:par>
        <p:cTn id="1" dur="indefinite" restart="never" nodeType="tmRoot"/>
      </p:par>
    </p:tnLst>
  </p:timing>
</p:sldLayout>
</file>

<file path=ppt/slideLayouts/slideLayout4744.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2021/9/21</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115360061"/>
      </p:ext>
    </p:extLst>
  </p:cSld>
  <p:clrMapOvr>
    <a:masterClrMapping/>
  </p:clrMapOvr>
</p:sldLayout>
</file>

<file path=ppt/slideLayouts/slideLayout4745.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956309"/>
      </p:ext>
    </p:extLst>
  </p:cSld>
  <p:clrMapOvr>
    <a:masterClrMapping/>
  </p:clrMapOvr>
  <p:timing>
    <p:tnLst>
      <p:par>
        <p:cTn id="1" dur="indefinite" restart="never" nodeType="tmRoot"/>
      </p:par>
    </p:tnLst>
  </p:timing>
</p:sldLayout>
</file>

<file path=ppt/slideLayouts/slideLayout4746.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2021/9/21</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764744074"/>
      </p:ext>
    </p:extLst>
  </p:cSld>
  <p:clrMapOvr>
    <a:masterClrMapping/>
  </p:clrMapOvr>
</p:sldLayout>
</file>

<file path=ppt/slideLayouts/slideLayout4747.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160045"/>
      </p:ext>
    </p:extLst>
  </p:cSld>
  <p:clrMapOvr>
    <a:masterClrMapping/>
  </p:clrMapOvr>
  <p:timing>
    <p:tnLst>
      <p:par>
        <p:cTn id="1" dur="indefinite" restart="never" nodeType="tmRoot"/>
      </p:par>
    </p:tnLst>
  </p:timing>
</p:sldLayout>
</file>

<file path=ppt/slideLayouts/slideLayout4748.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2021/9/21</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734242473"/>
      </p:ext>
    </p:extLst>
  </p:cSld>
  <p:clrMapOvr>
    <a:masterClrMapping/>
  </p:clrMapOvr>
</p:sldLayout>
</file>

<file path=ppt/slideLayouts/slideLayout4749.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261640"/>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846844"/>
      </p:ext>
    </p:extLst>
  </p:cSld>
  <p:clrMapOvr>
    <a:masterClrMapping/>
  </p:clrMapOvr>
  <p:timing>
    <p:tnLst>
      <p:par>
        <p:cTn id="1" dur="indefinite" restart="never" nodeType="tmRoot"/>
      </p:par>
    </p:tnLst>
  </p:timing>
</p:sldLayout>
</file>

<file path=ppt/slideLayouts/slideLayout4750.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2021/9/21</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221668418"/>
      </p:ext>
    </p:extLst>
  </p:cSld>
  <p:clrMapOvr>
    <a:masterClrMapping/>
  </p:clrMapOvr>
</p:sldLayout>
</file>

<file path=ppt/slideLayouts/slideLayout4751.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94475"/>
      </p:ext>
    </p:extLst>
  </p:cSld>
  <p:clrMapOvr>
    <a:masterClrMapping/>
  </p:clrMapOvr>
  <p:timing>
    <p:tnLst>
      <p:par>
        <p:cTn id="1" dur="indefinite" restart="never" nodeType="tmRoot"/>
      </p:par>
    </p:tnLst>
  </p:timing>
</p:sldLayout>
</file>

<file path=ppt/slideLayouts/slideLayout4752.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152673"/>
      </p:ext>
    </p:extLst>
  </p:cSld>
  <p:clrMapOvr>
    <a:masterClrMapping/>
  </p:clrMapOvr>
  <p:timing>
    <p:tnLst>
      <p:par>
        <p:cTn id="1" dur="indefinite" restart="never" nodeType="tmRoot"/>
      </p:par>
    </p:tnLst>
  </p:timing>
</p:sldLayout>
</file>

<file path=ppt/slideLayouts/slideLayout4753.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89746172"/>
      </p:ext>
    </p:extLst>
  </p:cSld>
  <p:clrMapOvr>
    <a:masterClrMapping/>
  </p:clrMapOvr>
  <p:timing>
    <p:tnLst>
      <p:par>
        <p:cTn id="1" dur="indefinite" restart="never" nodeType="tmRoot"/>
      </p:par>
    </p:tnLst>
  </p:timing>
</p:sldLayout>
</file>

<file path=ppt/slideLayouts/slideLayout4754.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9381107"/>
      </p:ext>
    </p:extLst>
  </p:cSld>
  <p:clrMapOvr>
    <a:masterClrMapping/>
  </p:clrMapOvr>
  <p:timing>
    <p:tnLst>
      <p:par>
        <p:cTn id="1" dur="indefinite" restart="never" nodeType="tmRoot"/>
      </p:par>
    </p:tnLst>
  </p:timing>
</p:sldLayout>
</file>

<file path=ppt/slideLayouts/slideLayout4755.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12898881"/>
      </p:ext>
    </p:extLst>
  </p:cSld>
  <p:clrMapOvr>
    <a:masterClrMapping/>
  </p:clrMapOvr>
  <p:timing>
    <p:tnLst>
      <p:par>
        <p:cTn id="1" dur="indefinite" restart="never" nodeType="tmRoot"/>
      </p:par>
    </p:tnLst>
  </p:timing>
</p:sldLayout>
</file>

<file path=ppt/slideLayouts/slideLayout4756.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12267683"/>
      </p:ext>
    </p:extLst>
  </p:cSld>
  <p:clrMapOvr>
    <a:masterClrMapping/>
  </p:clrMapOvr>
  <p:timing>
    <p:tnLst>
      <p:par>
        <p:cTn id="1" dur="indefinite" restart="never" nodeType="tmRoot"/>
      </p:par>
    </p:tnLst>
  </p:timing>
</p:sldLayout>
</file>

<file path=ppt/slideLayouts/slideLayout4757.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8366214"/>
      </p:ext>
    </p:extLst>
  </p:cSld>
  <p:clrMapOvr>
    <a:masterClrMapping/>
  </p:clrMapOvr>
  <p:timing>
    <p:tnLst>
      <p:par>
        <p:cTn id="1" dur="indefinite" restart="never" nodeType="tmRoot"/>
      </p:par>
    </p:tnLst>
  </p:timing>
</p:sldLayout>
</file>

<file path=ppt/slideLayouts/slideLayout4758.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17905691"/>
      </p:ext>
    </p:extLst>
  </p:cSld>
  <p:clrMapOvr>
    <a:masterClrMapping/>
  </p:clrMapOvr>
  <p:timing>
    <p:tnLst>
      <p:par>
        <p:cTn id="1" dur="indefinite" restart="never" nodeType="tmRoot"/>
      </p:par>
    </p:tnLst>
  </p:timing>
</p:sldLayout>
</file>

<file path=ppt/slideLayouts/slideLayout4759.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82151578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1898076097"/>
      </p:ext>
    </p:extLst>
  </p:cSld>
  <p:clrMapOvr>
    <a:masterClrMapping/>
  </p:clrMapOvr>
</p:sldLayout>
</file>

<file path=ppt/slideLayouts/slideLayout4760.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90260"/>
      </p:ext>
    </p:extLst>
  </p:cSld>
  <p:clrMapOvr>
    <a:masterClrMapping/>
  </p:clrMapOvr>
  <p:timing>
    <p:tnLst>
      <p:par>
        <p:cTn id="1" dur="indefinite" restart="never" nodeType="tmRoot"/>
      </p:par>
    </p:tnLst>
  </p:timing>
</p:sldLayout>
</file>

<file path=ppt/slideLayouts/slideLayout4761.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4996735"/>
      </p:ext>
    </p:extLst>
  </p:cSld>
  <p:clrMapOvr>
    <a:masterClrMapping/>
  </p:clrMapOvr>
</p:sldLayout>
</file>

<file path=ppt/slideLayouts/slideLayout4762.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643824"/>
      </p:ext>
    </p:extLst>
  </p:cSld>
  <p:clrMapOvr>
    <a:masterClrMapping/>
  </p:clrMapOvr>
  <p:timing>
    <p:tnLst>
      <p:par>
        <p:cTn id="1" dur="indefinite" restart="never" nodeType="tmRoot"/>
      </p:par>
    </p:tnLst>
  </p:timing>
</p:sldLayout>
</file>

<file path=ppt/slideLayouts/slideLayout4763.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889863439"/>
      </p:ext>
    </p:extLst>
  </p:cSld>
  <p:clrMapOvr>
    <a:masterClrMapping/>
  </p:clrMapOvr>
</p:sldLayout>
</file>

<file path=ppt/slideLayouts/slideLayout4764.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178234"/>
      </p:ext>
    </p:extLst>
  </p:cSld>
  <p:clrMapOvr>
    <a:masterClrMapping/>
  </p:clrMapOvr>
  <p:timing>
    <p:tnLst>
      <p:par>
        <p:cTn id="1" dur="indefinite" restart="never" nodeType="tmRoot"/>
      </p:par>
    </p:tnLst>
  </p:timing>
</p:sldLayout>
</file>

<file path=ppt/slideLayouts/slideLayout4765.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45511745"/>
      </p:ext>
    </p:extLst>
  </p:cSld>
  <p:clrMapOvr>
    <a:masterClrMapping/>
  </p:clrMapOvr>
</p:sldLayout>
</file>

<file path=ppt/slideLayouts/slideLayout4766.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709995"/>
      </p:ext>
    </p:extLst>
  </p:cSld>
  <p:clrMapOvr>
    <a:masterClrMapping/>
  </p:clrMapOvr>
  <p:timing>
    <p:tnLst>
      <p:par>
        <p:cTn id="1" dur="indefinite" restart="never" nodeType="tmRoot"/>
      </p:par>
    </p:tnLst>
  </p:timing>
</p:sldLayout>
</file>

<file path=ppt/slideLayouts/slideLayout4767.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39464272"/>
      </p:ext>
    </p:extLst>
  </p:cSld>
  <p:clrMapOvr>
    <a:masterClrMapping/>
  </p:clrMapOvr>
</p:sldLayout>
</file>

<file path=ppt/slideLayouts/slideLayout4768.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175902"/>
      </p:ext>
    </p:extLst>
  </p:cSld>
  <p:clrMapOvr>
    <a:masterClrMapping/>
  </p:clrMapOvr>
  <p:timing>
    <p:tnLst>
      <p:par>
        <p:cTn id="1" dur="indefinite" restart="never" nodeType="tmRoot"/>
      </p:par>
    </p:tnLst>
  </p:timing>
</p:sldLayout>
</file>

<file path=ppt/slideLayouts/slideLayout4769.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624380"/>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569794"/>
      </p:ext>
    </p:extLst>
  </p:cSld>
  <p:clrMapOvr>
    <a:masterClrMapping/>
  </p:clrMapOvr>
  <p:timing>
    <p:tnLst>
      <p:par>
        <p:cTn id="1" dur="indefinite" restart="never" nodeType="tmRoot"/>
      </p:par>
    </p:tnLst>
  </p:timing>
</p:sldLayout>
</file>

<file path=ppt/slideLayouts/slideLayout4770.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2285486"/>
      </p:ext>
    </p:extLst>
  </p:cSld>
  <p:clrMapOvr>
    <a:masterClrMapping/>
  </p:clrMapOvr>
  <p:timing>
    <p:tnLst>
      <p:par>
        <p:cTn id="1" dur="indefinite" restart="never" nodeType="tmRoot"/>
      </p:par>
    </p:tnLst>
  </p:timing>
</p:sldLayout>
</file>

<file path=ppt/slideLayouts/slideLayout4771.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8555834"/>
      </p:ext>
    </p:extLst>
  </p:cSld>
  <p:clrMapOvr>
    <a:masterClrMapping/>
  </p:clrMapOvr>
  <p:timing>
    <p:tnLst>
      <p:par>
        <p:cTn id="1" dur="indefinite" restart="never" nodeType="tmRoot"/>
      </p:par>
    </p:tnLst>
  </p:timing>
</p:sldLayout>
</file>

<file path=ppt/slideLayouts/slideLayout4772.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9264374"/>
      </p:ext>
    </p:extLst>
  </p:cSld>
  <p:clrMapOvr>
    <a:masterClrMapping/>
  </p:clrMapOvr>
  <p:timing>
    <p:tnLst>
      <p:par>
        <p:cTn id="1" dur="indefinite" restart="never" nodeType="tmRoot"/>
      </p:par>
    </p:tnLst>
  </p:timing>
</p:sldLayout>
</file>

<file path=ppt/slideLayouts/slideLayout4773.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61811711"/>
      </p:ext>
    </p:extLst>
  </p:cSld>
  <p:clrMapOvr>
    <a:masterClrMapping/>
  </p:clrMapOvr>
  <p:timing>
    <p:tnLst>
      <p:par>
        <p:cTn id="1" dur="indefinite" restart="never" nodeType="tmRoot"/>
      </p:par>
    </p:tnLst>
  </p:timing>
</p:sldLayout>
</file>

<file path=ppt/slideLayouts/slideLayout4774.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33956609"/>
      </p:ext>
    </p:extLst>
  </p:cSld>
  <p:clrMapOvr>
    <a:masterClrMapping/>
  </p:clrMapOvr>
  <p:timing>
    <p:tnLst>
      <p:par>
        <p:cTn id="1" dur="indefinite" restart="never" nodeType="tmRoot"/>
      </p:par>
    </p:tnLst>
  </p:timing>
</p:sldLayout>
</file>

<file path=ppt/slideLayouts/slideLayout4775.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40346055"/>
      </p:ext>
    </p:extLst>
  </p:cSld>
  <p:clrMapOvr>
    <a:masterClrMapping/>
  </p:clrMapOvr>
  <p:timing>
    <p:tnLst>
      <p:par>
        <p:cTn id="1" dur="indefinite" restart="never" nodeType="tmRoot"/>
      </p:par>
    </p:tnLst>
  </p:timing>
</p:sldLayout>
</file>

<file path=ppt/slideLayouts/slideLayout4776.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613974299"/>
      </p:ext>
    </p:extLst>
  </p:cSld>
  <p:clrMapOvr>
    <a:masterClrMapping/>
  </p:clrMapOvr>
</p:sldLayout>
</file>

<file path=ppt/slideLayouts/slideLayout4777.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41318"/>
      </p:ext>
    </p:extLst>
  </p:cSld>
  <p:clrMapOvr>
    <a:masterClrMapping/>
  </p:clrMapOvr>
  <p:timing>
    <p:tnLst>
      <p:par>
        <p:cTn id="1" dur="indefinite" restart="never" nodeType="tmRoot"/>
      </p:par>
    </p:tnLst>
  </p:timing>
</p:sldLayout>
</file>

<file path=ppt/slideLayouts/slideLayout4778.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44812391"/>
      </p:ext>
    </p:extLst>
  </p:cSld>
  <p:clrMapOvr>
    <a:masterClrMapping/>
  </p:clrMapOvr>
</p:sldLayout>
</file>

<file path=ppt/slideLayouts/slideLayout4779.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280163"/>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3853138192"/>
      </p:ext>
    </p:extLst>
  </p:cSld>
  <p:clrMapOvr>
    <a:masterClrMapping/>
  </p:clrMapOvr>
</p:sldLayout>
</file>

<file path=ppt/slideLayouts/slideLayout4780.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63257757"/>
      </p:ext>
    </p:extLst>
  </p:cSld>
  <p:clrMapOvr>
    <a:masterClrMapping/>
  </p:clrMapOvr>
</p:sldLayout>
</file>

<file path=ppt/slideLayouts/slideLayout4781.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861359"/>
      </p:ext>
    </p:extLst>
  </p:cSld>
  <p:clrMapOvr>
    <a:masterClrMapping/>
  </p:clrMapOvr>
  <p:timing>
    <p:tnLst>
      <p:par>
        <p:cTn id="1" dur="indefinite" restart="never" nodeType="tmRoot"/>
      </p:par>
    </p:tnLst>
  </p:timing>
</p:sldLayout>
</file>

<file path=ppt/slideLayouts/slideLayout4782.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010750692"/>
      </p:ext>
    </p:extLst>
  </p:cSld>
  <p:clrMapOvr>
    <a:masterClrMapping/>
  </p:clrMapOvr>
</p:sldLayout>
</file>

<file path=ppt/slideLayouts/slideLayout4783.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061412"/>
      </p:ext>
    </p:extLst>
  </p:cSld>
  <p:clrMapOvr>
    <a:masterClrMapping/>
  </p:clrMapOvr>
  <p:timing>
    <p:tnLst>
      <p:par>
        <p:cTn id="1" dur="indefinite" restart="never" nodeType="tmRoot"/>
      </p:par>
    </p:tnLst>
  </p:timing>
</p:sldLayout>
</file>

<file path=ppt/slideLayouts/slideLayout4784.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616951913"/>
      </p:ext>
    </p:extLst>
  </p:cSld>
  <p:clrMapOvr>
    <a:masterClrMapping/>
  </p:clrMapOvr>
</p:sldLayout>
</file>

<file path=ppt/slideLayouts/slideLayout4785.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460396"/>
      </p:ext>
    </p:extLst>
  </p:cSld>
  <p:clrMapOvr>
    <a:masterClrMapping/>
  </p:clrMapOvr>
  <p:timing>
    <p:tnLst>
      <p:par>
        <p:cTn id="1" dur="indefinite" restart="never" nodeType="tmRoot"/>
      </p:par>
    </p:tnLst>
  </p:timing>
</p:sldLayout>
</file>

<file path=ppt/slideLayouts/slideLayout4786.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2021/9/21</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1373701731"/>
      </p:ext>
    </p:extLst>
  </p:cSld>
  <p:clrMapOvr>
    <a:masterClrMapping/>
  </p:clrMapOvr>
  <p:timing>
    <p:tnLst>
      <p:par>
        <p:cTn id="1" dur="indefinite" restart="never" nodeType="tmRoot"/>
      </p:par>
    </p:tnLst>
  </p:timing>
</p:sldLayout>
</file>

<file path=ppt/slideLayouts/slideLayout4787.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1237464263"/>
      </p:ext>
    </p:extLst>
  </p:cSld>
  <p:clrMapOvr>
    <a:masterClrMapping/>
  </p:clrMapOvr>
</p:sldLayout>
</file>

<file path=ppt/slideLayouts/slideLayout4788.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30511"/>
      </p:ext>
    </p:extLst>
  </p:cSld>
  <p:clrMapOvr>
    <a:masterClrMapping/>
  </p:clrMapOvr>
</p:sldLayout>
</file>

<file path=ppt/slideLayouts/slideLayout4789.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70711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933987"/>
      </p:ext>
    </p:extLst>
  </p:cSld>
  <p:clrMapOvr>
    <a:masterClrMapping/>
  </p:clrMapOvr>
  <p:timing>
    <p:tnLst>
      <p:par>
        <p:cTn id="1" dur="indefinite" restart="never" nodeType="tmRoot"/>
      </p:par>
    </p:tnLst>
  </p:timing>
</p:sldLayout>
</file>

<file path=ppt/slideLayouts/slideLayout4790.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2716155"/>
      </p:ext>
    </p:extLst>
  </p:cSld>
  <p:clrMapOvr>
    <a:masterClrMapping/>
  </p:clrMapOvr>
</p:sldLayout>
</file>

<file path=ppt/slideLayouts/slideLayout4791.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45715175"/>
      </p:ext>
    </p:extLst>
  </p:cSld>
  <p:clrMapOvr>
    <a:masterClrMapping/>
  </p:clrMapOvr>
</p:sldLayout>
</file>

<file path=ppt/slideLayouts/slideLayout4792.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557573639"/>
      </p:ext>
    </p:extLst>
  </p:cSld>
  <p:clrMapOvr>
    <a:masterClrMapping/>
  </p:clrMapOvr>
</p:sldLayout>
</file>

<file path=ppt/slideLayouts/slideLayout4793.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3766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94.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3531873760"/>
      </p:ext>
    </p:extLst>
  </p:cSld>
  <p:clrMapOvr>
    <a:masterClrMapping/>
  </p:clrMapOvr>
</p:sldLayout>
</file>

<file path=ppt/slideLayouts/slideLayout4795.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557144"/>
      </p:ext>
    </p:extLst>
  </p:cSld>
  <p:clrMapOvr>
    <a:masterClrMapping/>
  </p:clrMapOvr>
</p:sldLayout>
</file>

<file path=ppt/slideLayouts/slideLayout4796.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69009229"/>
      </p:ext>
    </p:extLst>
  </p:cSld>
  <p:clrMapOvr>
    <a:masterClrMapping/>
  </p:clrMapOvr>
</p:sldLayout>
</file>

<file path=ppt/slideLayouts/slideLayout4797.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73339215"/>
      </p:ext>
    </p:extLst>
  </p:cSld>
  <p:clrMapOvr>
    <a:masterClrMapping/>
  </p:clrMapOvr>
</p:sldLayout>
</file>

<file path=ppt/slideLayouts/slideLayout4798.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0146935"/>
      </p:ext>
    </p:extLst>
  </p:cSld>
  <p:clrMapOvr>
    <a:masterClrMapping/>
  </p:clrMapOvr>
</p:sldLayout>
</file>

<file path=ppt/slideLayouts/slideLayout4799.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792080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563356"/>
      </p:ext>
    </p:extLst>
  </p:cSld>
  <p:clrMapOvr>
    <a:masterClrMapping/>
  </p:clrMapOvr>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460245887"/>
      </p:ext>
    </p:extLst>
  </p:cSld>
  <p:clrMapOvr>
    <a:masterClrMapping/>
  </p:clrMapOvr>
</p:sldLayout>
</file>

<file path=ppt/slideLayouts/slideLayout4800.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54952940"/>
      </p:ext>
    </p:extLst>
  </p:cSld>
  <p:clrMapOvr>
    <a:masterClrMapping/>
  </p:clrMapOvr>
</p:sldLayout>
</file>

<file path=ppt/slideLayouts/slideLayout4801.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24565245"/>
      </p:ext>
    </p:extLst>
  </p:cSld>
  <p:clrMapOvr>
    <a:masterClrMapping/>
  </p:clrMapOvr>
</p:sldLayout>
</file>

<file path=ppt/slideLayouts/slideLayout4802.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459010445"/>
      </p:ext>
    </p:extLst>
  </p:cSld>
  <p:clrMapOvr>
    <a:masterClrMapping/>
  </p:clrMapOvr>
</p:sldLayout>
</file>

<file path=ppt/slideLayouts/slideLayout4803.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315535"/>
      </p:ext>
    </p:extLst>
  </p:cSld>
  <p:clrMapOvr>
    <a:masterClrMapping/>
  </p:clrMapOvr>
</p:sldLayout>
</file>

<file path=ppt/slideLayouts/slideLayout4804.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949239840"/>
      </p:ext>
    </p:extLst>
  </p:cSld>
  <p:clrMapOvr>
    <a:masterClrMapping/>
  </p:clrMapOvr>
</p:sldLayout>
</file>

<file path=ppt/slideLayouts/slideLayout4805.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599716"/>
      </p:ext>
    </p:extLst>
  </p:cSld>
  <p:clrMapOvr>
    <a:masterClrMapping/>
  </p:clrMapOvr>
</p:sldLayout>
</file>

<file path=ppt/slideLayouts/slideLayout4806.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651381758"/>
      </p:ext>
    </p:extLst>
  </p:cSld>
  <p:clrMapOvr>
    <a:masterClrMapping/>
  </p:clrMapOvr>
</p:sldLayout>
</file>

<file path=ppt/slideLayouts/slideLayout4807.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39634"/>
      </p:ext>
    </p:extLst>
  </p:cSld>
  <p:clrMapOvr>
    <a:masterClrMapping/>
  </p:clrMapOvr>
</p:sldLayout>
</file>

<file path=ppt/slideLayouts/slideLayout4808.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4065971596"/>
      </p:ext>
    </p:extLst>
  </p:cSld>
  <p:clrMapOvr>
    <a:masterClrMapping/>
  </p:clrMapOvr>
</p:sldLayout>
</file>

<file path=ppt/slideLayouts/slideLayout4809.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16761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510880"/>
      </p:ext>
    </p:extLst>
  </p:cSld>
  <p:clrMapOvr>
    <a:masterClrMapping/>
  </p:clrMapOvr>
  <p:timing>
    <p:tnLst>
      <p:par>
        <p:cTn id="1" dur="indefinite" restart="never" nodeType="tmRoot"/>
      </p:par>
    </p:tnLst>
  </p:timing>
</p:sldLayout>
</file>

<file path=ppt/slideLayouts/slideLayout481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47506503"/>
      </p:ext>
    </p:extLst>
  </p:cSld>
  <p:clrMapOvr>
    <a:masterClrMapping/>
  </p:clrMapOvr>
</p:sldLayout>
</file>

<file path=ppt/slideLayouts/slideLayout4811.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016120"/>
      </p:ext>
    </p:extLst>
  </p:cSld>
  <p:clrMapOvr>
    <a:masterClrMapping/>
  </p:clrMapOvr>
</p:sldLayout>
</file>

<file path=ppt/slideLayouts/slideLayout4812.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218656"/>
      </p:ext>
    </p:extLst>
  </p:cSld>
  <p:clrMapOvr>
    <a:masterClrMapping/>
  </p:clrMapOvr>
</p:sldLayout>
</file>

<file path=ppt/slideLayouts/slideLayout4813.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69613230"/>
      </p:ext>
    </p:extLst>
  </p:cSld>
  <p:clrMapOvr>
    <a:masterClrMapping/>
  </p:clrMapOvr>
</p:sldLayout>
</file>

<file path=ppt/slideLayouts/slideLayout4814.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87831441"/>
      </p:ext>
    </p:extLst>
  </p:cSld>
  <p:clrMapOvr>
    <a:masterClrMapping/>
  </p:clrMapOvr>
</p:sldLayout>
</file>

<file path=ppt/slideLayouts/slideLayout4815.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93049742"/>
      </p:ext>
    </p:extLst>
  </p:cSld>
  <p:clrMapOvr>
    <a:masterClrMapping/>
  </p:clrMapOvr>
</p:sldLayout>
</file>

<file path=ppt/slideLayouts/slideLayout4816.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8152059"/>
      </p:ext>
    </p:extLst>
  </p:cSld>
  <p:clrMapOvr>
    <a:masterClrMapping/>
  </p:clrMapOvr>
</p:sldLayout>
</file>

<file path=ppt/slideLayouts/slideLayout4817.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27095388"/>
      </p:ext>
    </p:extLst>
  </p:cSld>
  <p:clrMapOvr>
    <a:masterClrMapping/>
  </p:clrMapOvr>
</p:sldLayout>
</file>

<file path=ppt/slideLayouts/slideLayout4818.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5315823"/>
      </p:ext>
    </p:extLst>
  </p:cSld>
  <p:clrMapOvr>
    <a:masterClrMapping/>
  </p:clrMapOvr>
</p:sldLayout>
</file>

<file path=ppt/slideLayouts/slideLayout4819.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250918958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fld id="{32BF82D2-7A68-459D-A996-9BDDA2518FA4}" type="datetimeFigureOut">
              <a:rPr lang="zh-CN" altLang="en-US" sz="2398">
                <a:solidFill>
                  <a:prstClr val="black">
                    <a:tint val="75000"/>
                  </a:prstClr>
                </a:solidFill>
              </a:rPr>
              <a:pPr/>
              <a:t>2021/9/21</a:t>
            </a:fld>
            <a:endParaRPr lang="zh-CN" altLang="en-US" sz="2398">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sz="2398">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3E01EE5D-26FB-46D5-A381-ECFB35BF1D34}" type="slidenum">
              <a:rPr lang="zh-CN" altLang="en-US" sz="2398">
                <a:solidFill>
                  <a:prstClr val="black">
                    <a:tint val="75000"/>
                  </a:prstClr>
                </a:solidFill>
              </a:rPr>
              <a:pPr/>
              <a:t>‹#›</a:t>
            </a:fld>
            <a:endParaRPr lang="zh-CN" altLang="en-US" sz="2398">
              <a:solidFill>
                <a:prstClr val="black">
                  <a:tint val="75000"/>
                </a:prstClr>
              </a:solidFill>
            </a:endParaRPr>
          </a:p>
        </p:txBody>
      </p:sp>
    </p:spTree>
    <p:extLst>
      <p:ext uri="{BB962C8B-B14F-4D97-AF65-F5344CB8AC3E}">
        <p14:creationId xmlns:p14="http://schemas.microsoft.com/office/powerpoint/2010/main" val="1948214401"/>
      </p:ext>
    </p:extLst>
  </p:cSld>
  <p:clrMapOvr>
    <a:masterClrMapping/>
  </p:clrMapOvr>
  <p:timing>
    <p:tnLst>
      <p:par>
        <p:cTn id="1" dur="indefinite" restart="never" nodeType="tmRoot"/>
      </p:par>
    </p:tnLst>
  </p:timing>
</p:sldLayout>
</file>

<file path=ppt/slideLayouts/slideLayout4820.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616676"/>
      </p:ext>
    </p:extLst>
  </p:cSld>
  <p:clrMapOvr>
    <a:masterClrMapping/>
  </p:clrMapOvr>
</p:sldLayout>
</file>

<file path=ppt/slideLayouts/slideLayout4821.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791426362"/>
      </p:ext>
    </p:extLst>
  </p:cSld>
  <p:clrMapOvr>
    <a:masterClrMapping/>
  </p:clrMapOvr>
</p:sldLayout>
</file>

<file path=ppt/slideLayouts/slideLayout4822.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086376"/>
      </p:ext>
    </p:extLst>
  </p:cSld>
  <p:clrMapOvr>
    <a:masterClrMapping/>
  </p:clrMapOvr>
</p:sldLayout>
</file>

<file path=ppt/slideLayouts/slideLayout482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22700953"/>
      </p:ext>
    </p:extLst>
  </p:cSld>
  <p:clrMapOvr>
    <a:masterClrMapping/>
  </p:clrMapOvr>
</p:sldLayout>
</file>

<file path=ppt/slideLayouts/slideLayout4824.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924199"/>
      </p:ext>
    </p:extLst>
  </p:cSld>
  <p:clrMapOvr>
    <a:masterClrMapping/>
  </p:clrMapOvr>
</p:sldLayout>
</file>

<file path=ppt/slideLayouts/slideLayout4825.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4147783497"/>
      </p:ext>
    </p:extLst>
  </p:cSld>
  <p:clrMapOvr>
    <a:masterClrMapping/>
  </p:clrMapOvr>
</p:sldLayout>
</file>

<file path=ppt/slideLayouts/slideLayout4826.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365496"/>
      </p:ext>
    </p:extLst>
  </p:cSld>
  <p:clrMapOvr>
    <a:masterClrMapping/>
  </p:clrMapOvr>
</p:sldLayout>
</file>

<file path=ppt/slideLayouts/slideLayout4827.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94634820"/>
      </p:ext>
    </p:extLst>
  </p:cSld>
  <p:clrMapOvr>
    <a:masterClrMapping/>
  </p:clrMapOvr>
</p:sldLayout>
</file>

<file path=ppt/slideLayouts/slideLayout4828.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995388"/>
      </p:ext>
    </p:extLst>
  </p:cSld>
  <p:clrMapOvr>
    <a:masterClrMapping/>
  </p:clrMapOvr>
</p:sldLayout>
</file>

<file path=ppt/slideLayouts/slideLayout4829.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2021/9/21</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64243805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sz="2398" smtClean="0"/>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sz="2398" smtClean="0"/>
              <a:pPr>
                <a:defRPr/>
              </a:pPr>
              <a:t>‹#›</a:t>
            </a:fld>
            <a:endParaRPr lang="zh-CN" altLang="en-US" sz="2398"/>
          </a:p>
        </p:txBody>
      </p:sp>
    </p:spTree>
    <p:extLst>
      <p:ext uri="{BB962C8B-B14F-4D97-AF65-F5344CB8AC3E}">
        <p14:creationId xmlns:p14="http://schemas.microsoft.com/office/powerpoint/2010/main" val="2639826562"/>
      </p:ext>
    </p:extLst>
  </p:cSld>
  <p:clrMapOvr>
    <a:masterClrMapping/>
  </p:clrMapOvr>
</p:sldLayout>
</file>

<file path=ppt/slideLayouts/slideLayout4830.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929284678"/>
      </p:ext>
    </p:extLst>
  </p:cSld>
  <p:clrMapOvr>
    <a:masterClrMapping/>
  </p:clrMapOvr>
</p:sldLayout>
</file>

<file path=ppt/slideLayouts/slideLayout4831.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678122"/>
      </p:ext>
    </p:extLst>
  </p:cSld>
  <p:clrMapOvr>
    <a:masterClrMapping/>
  </p:clrMapOvr>
</p:sldLayout>
</file>

<file path=ppt/slideLayouts/slideLayout4832.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316080"/>
      </p:ext>
    </p:extLst>
  </p:cSld>
  <p:clrMapOvr>
    <a:masterClrMapping/>
  </p:clrMapOvr>
</p:sldLayout>
</file>

<file path=ppt/slideLayouts/slideLayout4833.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449582"/>
      </p:ext>
    </p:extLst>
  </p:cSld>
  <p:clrMapOvr>
    <a:masterClrMapping/>
  </p:clrMapOvr>
</p:sldLayout>
</file>

<file path=ppt/slideLayouts/slideLayout4834.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099038842"/>
      </p:ext>
    </p:extLst>
  </p:cSld>
  <p:clrMapOvr>
    <a:masterClrMapping/>
  </p:clrMapOvr>
</p:sldLayout>
</file>

<file path=ppt/slideLayouts/slideLayout4835.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2384882767"/>
      </p:ext>
    </p:extLst>
  </p:cSld>
  <p:clrMapOvr>
    <a:masterClrMapping/>
  </p:clrMapOvr>
</p:sldLayout>
</file>

<file path=ppt/slideLayouts/slideLayout4836.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100951"/>
      </p:ext>
    </p:extLst>
  </p:cSld>
  <p:clrMapOvr>
    <a:masterClrMapping/>
  </p:clrMapOvr>
  <p:transition spd="slow" advClick="0" advTm="0">
    <p:random/>
  </p:transition>
</p:sldLayout>
</file>

<file path=ppt/slideLayouts/slideLayout4837.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2021/9/21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198863364"/>
      </p:ext>
    </p:extLst>
  </p:cSld>
  <p:clrMapOvr>
    <a:masterClrMapping/>
  </p:clrMapOvr>
</p:sldLayout>
</file>

<file path=ppt/slideLayouts/slideLayout483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92330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4839.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defTabSz="457200">
              <a:defRPr/>
            </a:pPr>
            <a:fld id="{88F34C8F-72E3-4972-B8B1-DEDD989F7B1D}" type="datetimeFigureOut">
              <a:rPr lang="zh-CN" altLang="en-US"/>
              <a:pPr defTabSz="457200">
                <a:defRPr/>
              </a:pPr>
              <a:t>2021/9/21</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defTabSz="457200">
              <a:defRPr/>
            </a:pPr>
            <a:fld id="{70469CD0-C520-4E49-85BC-EE4F185405EA}" type="slidenum">
              <a:rPr lang="zh-CN" altLang="en-US"/>
              <a:pPr defTabSz="457200">
                <a:defRPr/>
              </a:pPr>
              <a:t>‹#›</a:t>
            </a:fld>
            <a:endParaRPr lang="zh-CN" altLang="en-US"/>
          </a:p>
        </p:txBody>
      </p:sp>
    </p:spTree>
    <p:extLst>
      <p:ext uri="{BB962C8B-B14F-4D97-AF65-F5344CB8AC3E}">
        <p14:creationId xmlns:p14="http://schemas.microsoft.com/office/powerpoint/2010/main" val="297795322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1853973"/>
      </p:ext>
    </p:extLst>
  </p:cSld>
  <p:clrMapOvr>
    <a:masterClrMapping/>
  </p:clrMapOvr>
</p:sldLayout>
</file>

<file path=ppt/slideLayouts/slideLayout4840.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942984"/>
      </p:ext>
    </p:extLst>
  </p:cSld>
  <p:clrMapOvr>
    <a:masterClrMapping/>
  </p:clrMapOvr>
  <p:transition spd="slow" advTm="3000"/>
</p:sldLayout>
</file>

<file path=ppt/slideLayouts/slideLayout4841.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354126"/>
      </p:ext>
    </p:extLst>
  </p:cSld>
  <p:clrMapOvr>
    <a:masterClrMapping/>
  </p:clrMapOvr>
  <p:transition spd="slow" advTm="3000"/>
</p:sldLayout>
</file>

<file path=ppt/slideLayouts/slideLayout4842.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390954"/>
      </p:ext>
    </p:extLst>
  </p:cSld>
  <p:clrMapOvr>
    <a:masterClrMapping/>
  </p:clrMapOvr>
  <p:transition spd="slow" advTm="3000"/>
</p:sldLayout>
</file>

<file path=ppt/slideLayouts/slideLayout4843.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82647"/>
      </p:ext>
    </p:extLst>
  </p:cSld>
  <p:clrMapOvr>
    <a:masterClrMapping/>
  </p:clrMapOvr>
  <p:transition spd="slow" advTm="3000"/>
</p:sldLayout>
</file>

<file path=ppt/slideLayouts/slideLayout4844.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3832751810"/>
      </p:ext>
    </p:extLst>
  </p:cSld>
  <p:clrMapOvr>
    <a:masterClrMapping/>
  </p:clrMapOvr>
</p:sldLayout>
</file>

<file path=ppt/slideLayouts/slideLayout4845.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9258937"/>
      </p:ext>
    </p:extLst>
  </p:cSld>
  <p:clrMapOvr>
    <a:masterClrMapping/>
  </p:clrMapOvr>
  <p:transition spd="slow" advTm="3000"/>
</p:sldLayout>
</file>

<file path=ppt/slideLayouts/slideLayout4846.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511592"/>
      </p:ext>
    </p:extLst>
  </p:cSld>
  <p:clrMapOvr>
    <a:masterClrMapping/>
  </p:clrMapOvr>
  <p:transition spd="slow" advTm="3000"/>
</p:sldLayout>
</file>

<file path=ppt/slideLayouts/slideLayout4847.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702195"/>
      </p:ext>
    </p:extLst>
  </p:cSld>
  <p:clrMapOvr>
    <a:masterClrMapping/>
  </p:clrMapOvr>
  <p:transition spd="slow" advTm="3000"/>
</p:sldLayout>
</file>

<file path=ppt/slideLayouts/slideLayout4848.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2744598795"/>
      </p:ext>
    </p:extLst>
  </p:cSld>
  <p:clrMapOvr>
    <a:masterClrMapping/>
  </p:clrMapOvr>
</p:sldLayout>
</file>

<file path=ppt/slideLayouts/slideLayout4849.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2551374144"/>
      </p:ext>
    </p:extLst>
  </p:cSld>
  <p:clrMapOvr>
    <a:masterClrMapping/>
  </p:clrMapOvr>
  <p:transition spd="slow" advTm="3000">
    <p:random/>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308595"/>
      </p:ext>
    </p:extLst>
  </p:cSld>
  <p:clrMapOvr>
    <a:masterClrMapping/>
  </p:clrMapOvr>
</p:sldLayout>
</file>

<file path=ppt/slideLayouts/slideLayout4850.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840766"/>
      </p:ext>
    </p:extLst>
  </p:cSld>
  <p:clrMapOvr>
    <a:masterClrMapping/>
  </p:clrMapOvr>
</p:sldLayout>
</file>

<file path=ppt/slideLayouts/slideLayout4851.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122304"/>
      </p:ext>
    </p:extLst>
  </p:cSld>
  <p:clrMapOvr>
    <a:masterClrMapping/>
  </p:clrMapOvr>
</p:sldLayout>
</file>

<file path=ppt/slideLayouts/slideLayout4852.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083401"/>
      </p:ext>
    </p:extLst>
  </p:cSld>
  <p:clrMapOvr>
    <a:masterClrMapping/>
  </p:clrMapOvr>
</p:sldLayout>
</file>

<file path=ppt/slideLayouts/slideLayout4853.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490506"/>
      </p:ext>
    </p:extLst>
  </p:cSld>
  <p:clrMapOvr>
    <a:masterClrMapping/>
  </p:clrMapOvr>
</p:sldLayout>
</file>

<file path=ppt/slideLayouts/slideLayout4854.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330483"/>
      </p:ext>
    </p:extLst>
  </p:cSld>
  <p:clrMapOvr>
    <a:masterClrMapping/>
  </p:clrMapOvr>
</p:sldLayout>
</file>

<file path=ppt/slideLayouts/slideLayout4855.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720070"/>
      </p:ext>
    </p:extLst>
  </p:cSld>
  <p:clrMapOvr>
    <a:masterClrMapping/>
  </p:clrMapOvr>
</p:sldLayout>
</file>

<file path=ppt/slideLayouts/slideLayout4856.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83751"/>
      </p:ext>
    </p:extLst>
  </p:cSld>
  <p:clrMapOvr>
    <a:masterClrMapping/>
  </p:clrMapOvr>
</p:sldLayout>
</file>

<file path=ppt/slideLayouts/slideLayout4857.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019759"/>
      </p:ext>
    </p:extLst>
  </p:cSld>
  <p:clrMapOvr>
    <a:masterClrMapping/>
  </p:clrMapOvr>
</p:sldLayout>
</file>

<file path=ppt/slideLayouts/slideLayout4858.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2573333293"/>
      </p:ext>
    </p:extLst>
  </p:cSld>
  <p:clrMapOvr>
    <a:masterClrMapping/>
  </p:clrMapOvr>
</p:sldLayout>
</file>

<file path=ppt/slideLayouts/slideLayout4859.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808908"/>
      </p:ext>
    </p:extLst>
  </p:cSld>
  <p:clrMapOvr>
    <a:masterClrMapping/>
  </p:clrMapOvr>
  <p:transition spd="slow" advTm="3000"/>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454165"/>
      </p:ext>
    </p:extLst>
  </p:cSld>
  <p:clrMapOvr>
    <a:masterClrMapping/>
  </p:clrMapOvr>
</p:sldLayout>
</file>

<file path=ppt/slideLayouts/slideLayout4860.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280099"/>
      </p:ext>
    </p:extLst>
  </p:cSld>
  <p:clrMapOvr>
    <a:masterClrMapping/>
  </p:clrMapOvr>
  <p:transition spd="slow" advTm="3000"/>
</p:sldLayout>
</file>

<file path=ppt/slideLayouts/slideLayout4861.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418343"/>
      </p:ext>
    </p:extLst>
  </p:cSld>
  <p:clrMapOvr>
    <a:masterClrMapping/>
  </p:clrMapOvr>
  <p:transition spd="slow" advTm="3000"/>
</p:sldLayout>
</file>

<file path=ppt/slideLayouts/slideLayout4862.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4615185"/>
      </p:ext>
    </p:extLst>
  </p:cSld>
  <p:clrMapOvr>
    <a:masterClrMapping/>
  </p:clrMapOvr>
  <p:transition spd="slow" advTm="3000"/>
</p:sldLayout>
</file>

<file path=ppt/slideLayouts/slideLayout4863.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828451819"/>
      </p:ext>
    </p:extLst>
  </p:cSld>
  <p:clrMapOvr>
    <a:masterClrMapping/>
  </p:clrMapOvr>
</p:sldLayout>
</file>

<file path=ppt/slideLayouts/slideLayout4864.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22301"/>
      </p:ext>
    </p:extLst>
  </p:cSld>
  <p:clrMapOvr>
    <a:masterClrMapping/>
  </p:clrMapOvr>
  <p:transition spd="slow" advTm="3000"/>
</p:sldLayout>
</file>

<file path=ppt/slideLayouts/slideLayout4865.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894970"/>
      </p:ext>
    </p:extLst>
  </p:cSld>
  <p:clrMapOvr>
    <a:masterClrMapping/>
  </p:clrMapOvr>
  <p:transition spd="slow" advTm="3000"/>
</p:sldLayout>
</file>

<file path=ppt/slideLayouts/slideLayout4866.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531628"/>
      </p:ext>
    </p:extLst>
  </p:cSld>
  <p:clrMapOvr>
    <a:masterClrMapping/>
  </p:clrMapOvr>
  <p:transition spd="slow" advTm="3000"/>
</p:sldLayout>
</file>

<file path=ppt/slideLayouts/slideLayout4867.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1312801087"/>
      </p:ext>
    </p:extLst>
  </p:cSld>
  <p:clrMapOvr>
    <a:masterClrMapping/>
  </p:clrMapOvr>
</p:sldLayout>
</file>

<file path=ppt/slideLayouts/slideLayout4868.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2822114296"/>
      </p:ext>
    </p:extLst>
  </p:cSld>
  <p:clrMapOvr>
    <a:masterClrMapping/>
  </p:clrMapOvr>
  <p:transition spd="slow" advTm="3000">
    <p:random/>
  </p:transition>
</p:sldLayout>
</file>

<file path=ppt/slideLayouts/slideLayout4869.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32221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sz="2398" smtClean="0"/>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sz="2398" smtClean="0"/>
              <a:pPr>
                <a:defRPr/>
              </a:pPr>
              <a:t>‹#›</a:t>
            </a:fld>
            <a:endParaRPr lang="zh-CN" altLang="en-US" sz="2398"/>
          </a:p>
        </p:txBody>
      </p:sp>
    </p:spTree>
    <p:extLst>
      <p:ext uri="{BB962C8B-B14F-4D97-AF65-F5344CB8AC3E}">
        <p14:creationId xmlns:p14="http://schemas.microsoft.com/office/powerpoint/2010/main" val="365934640"/>
      </p:ext>
    </p:extLst>
  </p:cSld>
  <p:clrMapOvr>
    <a:masterClrMapping/>
  </p:clrMapOvr>
</p:sldLayout>
</file>

<file path=ppt/slideLayouts/slideLayout4870.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232141"/>
      </p:ext>
    </p:extLst>
  </p:cSld>
  <p:clrMapOvr>
    <a:masterClrMapping/>
  </p:clrMapOvr>
</p:sldLayout>
</file>

<file path=ppt/slideLayouts/slideLayout4871.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784654"/>
      </p:ext>
    </p:extLst>
  </p:cSld>
  <p:clrMapOvr>
    <a:masterClrMapping/>
  </p:clrMapOvr>
</p:sldLayout>
</file>

<file path=ppt/slideLayouts/slideLayout4872.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852400"/>
      </p:ext>
    </p:extLst>
  </p:cSld>
  <p:clrMapOvr>
    <a:masterClrMapping/>
  </p:clrMapOvr>
</p:sldLayout>
</file>

<file path=ppt/slideLayouts/slideLayout4873.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048206"/>
      </p:ext>
    </p:extLst>
  </p:cSld>
  <p:clrMapOvr>
    <a:masterClrMapping/>
  </p:clrMapOvr>
</p:sldLayout>
</file>

<file path=ppt/slideLayouts/slideLayout4874.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055501"/>
      </p:ext>
    </p:extLst>
  </p:cSld>
  <p:clrMapOvr>
    <a:masterClrMapping/>
  </p:clrMapOvr>
</p:sldLayout>
</file>

<file path=ppt/slideLayouts/slideLayout4875.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885631"/>
      </p:ext>
    </p:extLst>
  </p:cSld>
  <p:clrMapOvr>
    <a:masterClrMapping/>
  </p:clrMapOvr>
</p:sldLayout>
</file>

<file path=ppt/slideLayouts/slideLayout4876.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20675"/>
      </p:ext>
    </p:extLst>
  </p:cSld>
  <p:clrMapOvr>
    <a:masterClrMapping/>
  </p:clrMapOvr>
</p:sldLayout>
</file>

<file path=ppt/slideLayouts/slideLayout4877.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2021/9/21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1989132640"/>
      </p:ext>
    </p:extLst>
  </p:cSld>
  <p:clrMapOvr>
    <a:masterClrMapping/>
  </p:clrMapOvr>
</p:sldLayout>
</file>

<file path=ppt/slideLayouts/slideLayout487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5" y="273050"/>
            <a:ext cx="10968567" cy="58229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en-US"/>
          </a:p>
        </p:txBody>
      </p:sp>
      <p:sp>
        <p:nvSpPr>
          <p:cNvPr id="4" name="Footer Placeholder 4"/>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en-US"/>
          </a:p>
        </p:txBody>
      </p:sp>
      <p:sp>
        <p:nvSpPr>
          <p:cNvPr id="5" name="Slide Number Placeholder 5"/>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srgbClr val="5FCBEF"/>
                </a:solidFill>
                <a:latin typeface="Arial" panose="020B0604020202020204" pitchFamily="34" charset="0"/>
              </a:defRPr>
            </a:lvl1pPr>
          </a:lstStyle>
          <a:p>
            <a:pPr defTabSz="457200">
              <a:defRPr/>
            </a:pPr>
            <a:fld id="{11A00E80-0773-4B86-BEB2-875C89E51D11}" type="slidenum">
              <a:rPr lang="en-US" altLang="en-US"/>
              <a:pPr defTabSz="457200">
                <a:defRPr/>
              </a:pPr>
              <a:t>‹#›</a:t>
            </a:fld>
            <a:endParaRPr lang="en-US" altLang="en-US"/>
          </a:p>
        </p:txBody>
      </p:sp>
    </p:spTree>
    <p:extLst>
      <p:ext uri="{BB962C8B-B14F-4D97-AF65-F5344CB8AC3E}">
        <p14:creationId xmlns:p14="http://schemas.microsoft.com/office/powerpoint/2010/main" val="1200587056"/>
      </p:ext>
    </p:extLst>
  </p:cSld>
  <p:clrMapOvr>
    <a:masterClrMapping/>
  </p:clrMapOvr>
</p:sldLayout>
</file>

<file path=ppt/slideLayouts/slideLayout4879.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1E24BA01-BC1B-4B94-A8AD-45563E9DE245}" type="datetimeFigureOut">
              <a:rPr lang="zh-CN" altLang="en-US"/>
              <a:pPr defTabSz="457200">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A2D763E4-8A87-4742-9074-96AA7BC6990E}" type="slidenum">
              <a:rPr lang="zh-CN" altLang="en-US"/>
              <a:pPr defTabSz="457200">
                <a:defRPr/>
              </a:pPr>
              <a:t>‹#›</a:t>
            </a:fld>
            <a:endParaRPr lang="zh-CN" altLang="en-US"/>
          </a:p>
        </p:txBody>
      </p:sp>
    </p:spTree>
    <p:extLst>
      <p:ext uri="{BB962C8B-B14F-4D97-AF65-F5344CB8AC3E}">
        <p14:creationId xmlns:p14="http://schemas.microsoft.com/office/powerpoint/2010/main" val="78328700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222148905"/>
      </p:ext>
    </p:extLst>
  </p:cSld>
  <p:clrMapOvr>
    <a:masterClrMapping/>
  </p:clrMapOvr>
</p:sldLayout>
</file>

<file path=ppt/slideLayouts/slideLayout4880.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C411BDAE-6536-4789-8EE9-318E2A0DA2AB}" type="datetimeFigureOut">
              <a:rPr lang="zh-CN" altLang="en-US"/>
              <a:pPr defTabSz="457200">
                <a:defRPr/>
              </a:pPr>
              <a:t>2021/9/21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495BC1A8-988B-4D3D-86C0-1017939A8EDB}" type="slidenum">
              <a:rPr lang="zh-CN" altLang="en-US"/>
              <a:pPr defTabSz="457200">
                <a:defRPr/>
              </a:pPr>
              <a:t>‹#›</a:t>
            </a:fld>
            <a:endParaRPr lang="zh-CN" altLang="en-US"/>
          </a:p>
        </p:txBody>
      </p:sp>
    </p:spTree>
    <p:extLst>
      <p:ext uri="{BB962C8B-B14F-4D97-AF65-F5344CB8AC3E}">
        <p14:creationId xmlns:p14="http://schemas.microsoft.com/office/powerpoint/2010/main" val="2370324731"/>
      </p:ext>
    </p:extLst>
  </p:cSld>
  <p:clrMapOvr>
    <a:masterClrMapping/>
  </p:clrMapOvr>
</p:sldLayout>
</file>

<file path=ppt/slideLayouts/slideLayout4881.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05936"/>
      </p:ext>
    </p:extLst>
  </p:cSld>
  <p:clrMapOvr>
    <a:masterClrMapping/>
  </p:clrMapOvr>
</p:sldLayout>
</file>

<file path=ppt/slideLayouts/slideLayout4882.xml><?xml version="1.0" encoding="utf-8"?>
<p:sldLayout xmlns:a="http://schemas.openxmlformats.org/drawingml/2006/main" xmlns:r="http://schemas.openxmlformats.org/officeDocument/2006/relationships" xmlns:p="http://schemas.openxmlformats.org/presentationml/2006/main" preserve="1" userDrawn="1">
  <p:cSld name="4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549675"/>
      </p:ext>
    </p:extLst>
  </p:cSld>
  <p:clrMapOvr>
    <a:masterClrMapping/>
  </p:clrMapOvr>
</p:sldLayout>
</file>

<file path=ppt/slideLayouts/slideLayout4883.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92474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5771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3058499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sz="2398" smtClean="0"/>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sz="2398" smtClean="0"/>
              <a:pPr>
                <a:defRPr/>
              </a:pPr>
              <a:t>‹#›</a:t>
            </a:fld>
            <a:endParaRPr lang="zh-CN" altLang="en-US" sz="2398"/>
          </a:p>
        </p:txBody>
      </p:sp>
    </p:spTree>
    <p:extLst>
      <p:ext uri="{BB962C8B-B14F-4D97-AF65-F5344CB8AC3E}">
        <p14:creationId xmlns:p14="http://schemas.microsoft.com/office/powerpoint/2010/main" val="391779348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88087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3610099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0850860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9420401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281941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235413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8127757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sz="2398"/>
              <a:pPr>
                <a:defRPr/>
              </a:pPr>
              <a:t>‹#›</a:t>
            </a:fld>
            <a:endParaRPr lang="zh-CN" altLang="en-US" sz="2398"/>
          </a:p>
        </p:txBody>
      </p:sp>
    </p:spTree>
    <p:extLst>
      <p:ext uri="{BB962C8B-B14F-4D97-AF65-F5344CB8AC3E}">
        <p14:creationId xmlns:p14="http://schemas.microsoft.com/office/powerpoint/2010/main" val="134477973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483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t>9/21/2021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400470"/>
      </p:ext>
    </p:extLst>
  </p:cSld>
  <p:clrMapOvr>
    <a:masterClrMapping/>
  </p:clrMapOvr>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sz="2398"/>
              <a:pPr>
                <a:defRPr/>
              </a:pPr>
              <a:t>‹#›</a:t>
            </a:fld>
            <a:endParaRPr lang="zh-CN" altLang="en-US" sz="2398"/>
          </a:p>
        </p:txBody>
      </p:sp>
    </p:spTree>
    <p:extLst>
      <p:ext uri="{BB962C8B-B14F-4D97-AF65-F5344CB8AC3E}">
        <p14:creationId xmlns:p14="http://schemas.microsoft.com/office/powerpoint/2010/main" val="408406198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3126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sz="2398"/>
              <a:pPr>
                <a:defRPr/>
              </a:pPr>
              <a:t>‹#›</a:t>
            </a:fld>
            <a:endParaRPr lang="zh-CN" altLang="en-US" sz="2398"/>
          </a:p>
        </p:txBody>
      </p:sp>
    </p:spTree>
    <p:extLst>
      <p:ext uri="{BB962C8B-B14F-4D97-AF65-F5344CB8AC3E}">
        <p14:creationId xmlns:p14="http://schemas.microsoft.com/office/powerpoint/2010/main" val="166020338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33285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sz="2398"/>
              <a:pPr>
                <a:defRPr/>
              </a:pPr>
              <a:t>‹#›</a:t>
            </a:fld>
            <a:endParaRPr lang="zh-CN" altLang="en-US" sz="2398"/>
          </a:p>
        </p:txBody>
      </p:sp>
    </p:spTree>
    <p:extLst>
      <p:ext uri="{BB962C8B-B14F-4D97-AF65-F5344CB8AC3E}">
        <p14:creationId xmlns:p14="http://schemas.microsoft.com/office/powerpoint/2010/main" val="381584558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96158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sz="2398"/>
              <a:pPr>
                <a:defRPr/>
              </a:pPr>
              <a:t>‹#›</a:t>
            </a:fld>
            <a:endParaRPr lang="zh-CN" altLang="en-US" sz="2398"/>
          </a:p>
        </p:txBody>
      </p:sp>
    </p:spTree>
    <p:extLst>
      <p:ext uri="{BB962C8B-B14F-4D97-AF65-F5344CB8AC3E}">
        <p14:creationId xmlns:p14="http://schemas.microsoft.com/office/powerpoint/2010/main" val="188861415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12186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48744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92149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649957"/>
      </p:ext>
    </p:extLst>
  </p:cSld>
  <p:clrMapOvr>
    <a:masterClrMapping/>
  </p:clrMapOvr>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2159489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3528487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990791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2626884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7558131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sz="2398"/>
              <a:pPr>
                <a:defRPr/>
              </a:pPr>
              <a:t>‹#›</a:t>
            </a:fld>
            <a:endParaRPr lang="zh-CN" altLang="en-US" sz="2398"/>
          </a:p>
        </p:txBody>
      </p:sp>
    </p:spTree>
    <p:extLst>
      <p:ext uri="{BB962C8B-B14F-4D97-AF65-F5344CB8AC3E}">
        <p14:creationId xmlns:p14="http://schemas.microsoft.com/office/powerpoint/2010/main" val="406946931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8275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sz="2398"/>
              <a:pPr>
                <a:defRPr/>
              </a:pPr>
              <a:t>‹#›</a:t>
            </a:fld>
            <a:endParaRPr lang="zh-CN" altLang="en-US" sz="2398"/>
          </a:p>
        </p:txBody>
      </p:sp>
    </p:spTree>
    <p:extLst>
      <p:ext uri="{BB962C8B-B14F-4D97-AF65-F5344CB8AC3E}">
        <p14:creationId xmlns:p14="http://schemas.microsoft.com/office/powerpoint/2010/main" val="188246377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14861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sz="2398"/>
              <a:pPr>
                <a:defRPr/>
              </a:pPr>
              <a:t>‹#›</a:t>
            </a:fld>
            <a:endParaRPr lang="zh-CN" altLang="en-US" sz="2398"/>
          </a:p>
        </p:txBody>
      </p:sp>
    </p:spTree>
    <p:extLst>
      <p:ext uri="{BB962C8B-B14F-4D97-AF65-F5344CB8AC3E}">
        <p14:creationId xmlns:p14="http://schemas.microsoft.com/office/powerpoint/2010/main" val="3652775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66862291"/>
      </p:ext>
    </p:extLst>
  </p:cSld>
  <p:clrMapOvr>
    <a:masterClrMapping/>
  </p:clrMapOvr>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1572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sz="2398"/>
              <a:pPr>
                <a:defRPr/>
              </a:pPr>
              <a:t>‹#›</a:t>
            </a:fld>
            <a:endParaRPr lang="zh-CN" altLang="en-US" sz="2398"/>
          </a:p>
        </p:txBody>
      </p:sp>
    </p:spTree>
    <p:extLst>
      <p:ext uri="{BB962C8B-B14F-4D97-AF65-F5344CB8AC3E}">
        <p14:creationId xmlns:p14="http://schemas.microsoft.com/office/powerpoint/2010/main" val="314775102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1722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sz="2398"/>
              <a:pPr>
                <a:defRPr/>
              </a:pPr>
              <a:t>‹#›</a:t>
            </a:fld>
            <a:endParaRPr lang="zh-CN" altLang="en-US" sz="2398"/>
          </a:p>
        </p:txBody>
      </p:sp>
    </p:spTree>
    <p:extLst>
      <p:ext uri="{BB962C8B-B14F-4D97-AF65-F5344CB8AC3E}">
        <p14:creationId xmlns:p14="http://schemas.microsoft.com/office/powerpoint/2010/main" val="287286257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45751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sz="2398">
                <a:solidFill>
                  <a:srgbClr val="5F5F5F"/>
                </a:solidFill>
              </a:rPr>
              <a:pPr>
                <a:defRPr/>
              </a:pPr>
              <a:t>2021/9/21</a:t>
            </a:fld>
            <a:endParaRPr lang="zh-CN" altLang="en-US" sz="2398">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sz="2398">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sz="2398">
                <a:solidFill>
                  <a:srgbClr val="5F5F5F"/>
                </a:solidFill>
              </a:rPr>
              <a:pPr>
                <a:defRPr/>
              </a:pPr>
              <a:t>‹#›</a:t>
            </a:fld>
            <a:endParaRPr lang="zh-CN" altLang="en-US" sz="2398">
              <a:solidFill>
                <a:srgbClr val="5F5F5F"/>
              </a:solidFill>
            </a:endParaRPr>
          </a:p>
        </p:txBody>
      </p:sp>
    </p:spTree>
    <p:extLst>
      <p:ext uri="{BB962C8B-B14F-4D97-AF65-F5344CB8AC3E}">
        <p14:creationId xmlns:p14="http://schemas.microsoft.com/office/powerpoint/2010/main" val="74488243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sz="2398"/>
              <a:pPr>
                <a:defRPr/>
              </a:pPr>
              <a:t>‹#›</a:t>
            </a:fld>
            <a:endParaRPr lang="zh-CN" altLang="en-US" sz="2398"/>
          </a:p>
        </p:txBody>
      </p:sp>
    </p:spTree>
    <p:extLst>
      <p:ext uri="{BB962C8B-B14F-4D97-AF65-F5344CB8AC3E}">
        <p14:creationId xmlns:p14="http://schemas.microsoft.com/office/powerpoint/2010/main" val="311624900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82149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29087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161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18920100"/>
      </p:ext>
    </p:extLst>
  </p:cSld>
  <p:clrMapOvr>
    <a:masterClrMapping/>
  </p:clrMapOvr>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sz="2398"/>
              <a:pPr>
                <a:defRPr/>
              </a:pPr>
              <a:t>‹#›</a:t>
            </a:fld>
            <a:endParaRPr lang="zh-CN" altLang="en-US" sz="2398"/>
          </a:p>
        </p:txBody>
      </p:sp>
    </p:spTree>
    <p:extLst>
      <p:ext uri="{BB962C8B-B14F-4D97-AF65-F5344CB8AC3E}">
        <p14:creationId xmlns:p14="http://schemas.microsoft.com/office/powerpoint/2010/main" val="8335088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sz="2398"/>
              <a:pPr>
                <a:defRPr/>
              </a:pPr>
              <a:t>‹#›</a:t>
            </a:fld>
            <a:endParaRPr lang="zh-CN" altLang="en-US" sz="2398"/>
          </a:p>
        </p:txBody>
      </p:sp>
    </p:spTree>
    <p:extLst>
      <p:ext uri="{BB962C8B-B14F-4D97-AF65-F5344CB8AC3E}">
        <p14:creationId xmlns:p14="http://schemas.microsoft.com/office/powerpoint/2010/main" val="94870574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69008"/>
      </p:ext>
    </p:extLst>
  </p:cSld>
  <p:clrMapOvr>
    <a:masterClrMapping/>
  </p:clrMapOvr>
  <p:transition spd="slow" advClick="0" advTm="0">
    <p:random/>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sz="2398"/>
              <a:pPr>
                <a:defRPr/>
              </a:pPr>
              <a:t>2021/9/21</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sz="2398"/>
              <a:pPr>
                <a:defRPr/>
              </a:pPr>
              <a:t>‹#›</a:t>
            </a:fld>
            <a:endParaRPr lang="zh-CN" altLang="en-US" sz="2398"/>
          </a:p>
        </p:txBody>
      </p:sp>
    </p:spTree>
    <p:extLst>
      <p:ext uri="{BB962C8B-B14F-4D97-AF65-F5344CB8AC3E}">
        <p14:creationId xmlns:p14="http://schemas.microsoft.com/office/powerpoint/2010/main" val="416469716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cSld name="2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xfrm>
            <a:off x="838200" y="6356352"/>
            <a:ext cx="2743200" cy="365125"/>
          </a:xfrm>
          <a:prstGeom prst="rect">
            <a:avLst/>
          </a:prstGeom>
        </p:spPr>
        <p:txBody>
          <a:bodyPr/>
          <a:lstStyle>
            <a:lvl1pPr>
              <a:defRPr/>
            </a:lvl1pPr>
          </a:lstStyle>
          <a:p>
            <a:pPr>
              <a:defRPr/>
            </a:pPr>
            <a:fld id="{CDC0059B-5318-48EE-B15A-4A9CC8016B68}" type="datetime1">
              <a:rPr lang="zh-CN" altLang="en-US" sz="2398" smtClean="0">
                <a:solidFill>
                  <a:srgbClr val="5F5F5F"/>
                </a:solidFill>
              </a:rPr>
              <a:pPr>
                <a:defRPr/>
              </a:pPr>
              <a:t>2021/9/21</a:t>
            </a:fld>
            <a:endParaRPr lang="zh-CN" altLang="en-US" sz="2398" dirty="0">
              <a:solidFill>
                <a:srgbClr val="5F5F5F"/>
              </a:solidFill>
            </a:endParaRPr>
          </a:p>
        </p:txBody>
      </p:sp>
      <p:sp>
        <p:nvSpPr>
          <p:cNvPr id="4" name="页脚占位符 4"/>
          <p:cNvSpPr>
            <a:spLocks noGrp="1" noChangeArrowheads="1"/>
          </p:cNvSpPr>
          <p:nvPr>
            <p:ph type="ftr" sz="quarter" idx="11"/>
          </p:nvPr>
        </p:nvSpPr>
        <p:spPr>
          <a:xfrm>
            <a:off x="4038600" y="6356352"/>
            <a:ext cx="4114800" cy="365125"/>
          </a:xfrm>
          <a:prstGeom prst="rect">
            <a:avLst/>
          </a:prstGeom>
        </p:spPr>
        <p:txBody>
          <a:bodyPr/>
          <a:lstStyle>
            <a:lvl1pPr>
              <a:defRPr/>
            </a:lvl1pPr>
          </a:lstStyle>
          <a:p>
            <a:pPr>
              <a:defRPr/>
            </a:pPr>
            <a:endParaRPr lang="zh-CN" altLang="zh-CN" sz="2398">
              <a:solidFill>
                <a:srgbClr val="5F5F5F"/>
              </a:solidFill>
            </a:endParaRPr>
          </a:p>
        </p:txBody>
      </p:sp>
      <p:sp>
        <p:nvSpPr>
          <p:cNvPr id="5" name="灯片编号占位符 5"/>
          <p:cNvSpPr>
            <a:spLocks noGrp="1" noChangeArrowheads="1"/>
          </p:cNvSpPr>
          <p:nvPr>
            <p:ph type="sldNum" sz="quarter" idx="12"/>
          </p:nvPr>
        </p:nvSpPr>
        <p:spPr>
          <a:xfrm>
            <a:off x="8610600" y="6356352"/>
            <a:ext cx="2743200" cy="365125"/>
          </a:xfrm>
          <a:prstGeom prst="rect">
            <a:avLst/>
          </a:prstGeom>
        </p:spPr>
        <p:txBody>
          <a:bodyPr/>
          <a:lstStyle>
            <a:lvl1pPr>
              <a:defRPr/>
            </a:lvl1pPr>
          </a:lstStyle>
          <a:p>
            <a:pPr>
              <a:defRPr/>
            </a:pPr>
            <a:fld id="{C31B2CFA-FD71-4B54-9F99-A0E2BDBFB6F2}" type="slidenum">
              <a:rPr lang="zh-CN" altLang="en-US" sz="2398" smtClean="0">
                <a:solidFill>
                  <a:srgbClr val="5F5F5F"/>
                </a:solidFill>
              </a:rPr>
              <a:pPr>
                <a:defRPr/>
              </a:pPr>
              <a:t>‹#›</a:t>
            </a:fld>
            <a:endParaRPr lang="zh-CN" altLang="en-US" sz="2398" dirty="0">
              <a:solidFill>
                <a:srgbClr val="5F5F5F"/>
              </a:solidFill>
            </a:endParaRPr>
          </a:p>
        </p:txBody>
      </p:sp>
    </p:spTree>
    <p:extLst>
      <p:ext uri="{BB962C8B-B14F-4D97-AF65-F5344CB8AC3E}">
        <p14:creationId xmlns:p14="http://schemas.microsoft.com/office/powerpoint/2010/main" val="33340182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p:cSld name="2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xfrm>
            <a:off x="838200" y="6356352"/>
            <a:ext cx="2743200" cy="365125"/>
          </a:xfrm>
          <a:prstGeom prst="rect">
            <a:avLst/>
          </a:prstGeom>
        </p:spPr>
        <p:txBody>
          <a:bodyPr/>
          <a:lstStyle>
            <a:lvl1pPr>
              <a:defRPr/>
            </a:lvl1pPr>
          </a:lstStyle>
          <a:p>
            <a:pPr>
              <a:defRPr/>
            </a:pPr>
            <a:fld id="{CDC0059B-5318-48EE-B15A-4A9CC8016B68}" type="datetime1">
              <a:rPr lang="zh-CN" altLang="en-US" sz="2398" smtClean="0">
                <a:solidFill>
                  <a:srgbClr val="5F5F5F"/>
                </a:solidFill>
              </a:rPr>
              <a:pPr>
                <a:defRPr/>
              </a:pPr>
              <a:t>2021/9/21</a:t>
            </a:fld>
            <a:endParaRPr lang="zh-CN" altLang="en-US" sz="2398" dirty="0">
              <a:solidFill>
                <a:srgbClr val="5F5F5F"/>
              </a:solidFill>
            </a:endParaRPr>
          </a:p>
        </p:txBody>
      </p:sp>
      <p:sp>
        <p:nvSpPr>
          <p:cNvPr id="4" name="页脚占位符 4"/>
          <p:cNvSpPr>
            <a:spLocks noGrp="1" noChangeArrowheads="1"/>
          </p:cNvSpPr>
          <p:nvPr>
            <p:ph type="ftr" sz="quarter" idx="11"/>
          </p:nvPr>
        </p:nvSpPr>
        <p:spPr>
          <a:xfrm>
            <a:off x="4038600" y="6356352"/>
            <a:ext cx="4114800" cy="365125"/>
          </a:xfrm>
          <a:prstGeom prst="rect">
            <a:avLst/>
          </a:prstGeom>
        </p:spPr>
        <p:txBody>
          <a:bodyPr/>
          <a:lstStyle>
            <a:lvl1pPr>
              <a:defRPr/>
            </a:lvl1pPr>
          </a:lstStyle>
          <a:p>
            <a:pPr>
              <a:defRPr/>
            </a:pPr>
            <a:endParaRPr lang="zh-CN" altLang="zh-CN" sz="2398">
              <a:solidFill>
                <a:srgbClr val="5F5F5F"/>
              </a:solidFill>
            </a:endParaRPr>
          </a:p>
        </p:txBody>
      </p:sp>
      <p:sp>
        <p:nvSpPr>
          <p:cNvPr id="5" name="灯片编号占位符 5"/>
          <p:cNvSpPr>
            <a:spLocks noGrp="1" noChangeArrowheads="1"/>
          </p:cNvSpPr>
          <p:nvPr>
            <p:ph type="sldNum" sz="quarter" idx="12"/>
          </p:nvPr>
        </p:nvSpPr>
        <p:spPr>
          <a:xfrm>
            <a:off x="8610600" y="6356352"/>
            <a:ext cx="2743200" cy="365125"/>
          </a:xfrm>
          <a:prstGeom prst="rect">
            <a:avLst/>
          </a:prstGeom>
        </p:spPr>
        <p:txBody>
          <a:bodyPr/>
          <a:lstStyle>
            <a:lvl1pPr>
              <a:defRPr/>
            </a:lvl1pPr>
          </a:lstStyle>
          <a:p>
            <a:pPr>
              <a:defRPr/>
            </a:pPr>
            <a:fld id="{C31B2CFA-FD71-4B54-9F99-A0E2BDBFB6F2}" type="slidenum">
              <a:rPr lang="zh-CN" altLang="en-US" sz="2398" smtClean="0">
                <a:solidFill>
                  <a:srgbClr val="5F5F5F"/>
                </a:solidFill>
              </a:rPr>
              <a:pPr>
                <a:defRPr/>
              </a:pPr>
              <a:t>‹#›</a:t>
            </a:fld>
            <a:endParaRPr lang="zh-CN" altLang="en-US" sz="2398" dirty="0">
              <a:solidFill>
                <a:srgbClr val="5F5F5F"/>
              </a:solidFill>
            </a:endParaRPr>
          </a:p>
        </p:txBody>
      </p:sp>
    </p:spTree>
    <p:extLst>
      <p:ext uri="{BB962C8B-B14F-4D97-AF65-F5344CB8AC3E}">
        <p14:creationId xmlns:p14="http://schemas.microsoft.com/office/powerpoint/2010/main" val="289324299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p:cSld name="2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xfrm>
            <a:off x="838200" y="6356352"/>
            <a:ext cx="2743200" cy="365125"/>
          </a:xfrm>
          <a:prstGeom prst="rect">
            <a:avLst/>
          </a:prstGeom>
        </p:spPr>
        <p:txBody>
          <a:bodyPr/>
          <a:lstStyle>
            <a:lvl1pPr>
              <a:defRPr/>
            </a:lvl1pPr>
          </a:lstStyle>
          <a:p>
            <a:pPr>
              <a:defRPr/>
            </a:pPr>
            <a:fld id="{CDC0059B-5318-48EE-B15A-4A9CC8016B68}" type="datetime1">
              <a:rPr lang="zh-CN" altLang="en-US" sz="2398" smtClean="0">
                <a:solidFill>
                  <a:srgbClr val="5F5F5F"/>
                </a:solidFill>
              </a:rPr>
              <a:pPr>
                <a:defRPr/>
              </a:pPr>
              <a:t>2021/9/21</a:t>
            </a:fld>
            <a:endParaRPr lang="zh-CN" altLang="en-US" sz="2398" dirty="0">
              <a:solidFill>
                <a:srgbClr val="5F5F5F"/>
              </a:solidFill>
            </a:endParaRPr>
          </a:p>
        </p:txBody>
      </p:sp>
      <p:sp>
        <p:nvSpPr>
          <p:cNvPr id="4" name="页脚占位符 4"/>
          <p:cNvSpPr>
            <a:spLocks noGrp="1" noChangeArrowheads="1"/>
          </p:cNvSpPr>
          <p:nvPr>
            <p:ph type="ftr" sz="quarter" idx="11"/>
          </p:nvPr>
        </p:nvSpPr>
        <p:spPr>
          <a:xfrm>
            <a:off x="4038600" y="6356352"/>
            <a:ext cx="4114800" cy="365125"/>
          </a:xfrm>
          <a:prstGeom prst="rect">
            <a:avLst/>
          </a:prstGeom>
        </p:spPr>
        <p:txBody>
          <a:bodyPr/>
          <a:lstStyle>
            <a:lvl1pPr>
              <a:defRPr/>
            </a:lvl1pPr>
          </a:lstStyle>
          <a:p>
            <a:pPr>
              <a:defRPr/>
            </a:pPr>
            <a:endParaRPr lang="zh-CN" altLang="zh-CN" sz="2398">
              <a:solidFill>
                <a:srgbClr val="5F5F5F"/>
              </a:solidFill>
            </a:endParaRPr>
          </a:p>
        </p:txBody>
      </p:sp>
      <p:sp>
        <p:nvSpPr>
          <p:cNvPr id="5" name="灯片编号占位符 5"/>
          <p:cNvSpPr>
            <a:spLocks noGrp="1" noChangeArrowheads="1"/>
          </p:cNvSpPr>
          <p:nvPr>
            <p:ph type="sldNum" sz="quarter" idx="12"/>
          </p:nvPr>
        </p:nvSpPr>
        <p:spPr>
          <a:xfrm>
            <a:off x="8610600" y="6356352"/>
            <a:ext cx="2743200" cy="365125"/>
          </a:xfrm>
          <a:prstGeom prst="rect">
            <a:avLst/>
          </a:prstGeom>
        </p:spPr>
        <p:txBody>
          <a:bodyPr/>
          <a:lstStyle>
            <a:lvl1pPr>
              <a:defRPr/>
            </a:lvl1pPr>
          </a:lstStyle>
          <a:p>
            <a:pPr>
              <a:defRPr/>
            </a:pPr>
            <a:fld id="{C31B2CFA-FD71-4B54-9F99-A0E2BDBFB6F2}" type="slidenum">
              <a:rPr lang="zh-CN" altLang="en-US" sz="2398" smtClean="0">
                <a:solidFill>
                  <a:srgbClr val="5F5F5F"/>
                </a:solidFill>
              </a:rPr>
              <a:pPr>
                <a:defRPr/>
              </a:pPr>
              <a:t>‹#›</a:t>
            </a:fld>
            <a:endParaRPr lang="zh-CN" altLang="en-US" sz="2398" dirty="0">
              <a:solidFill>
                <a:srgbClr val="5F5F5F"/>
              </a:solidFill>
            </a:endParaRPr>
          </a:p>
        </p:txBody>
      </p:sp>
    </p:spTree>
    <p:extLst>
      <p:ext uri="{BB962C8B-B14F-4D97-AF65-F5344CB8AC3E}">
        <p14:creationId xmlns:p14="http://schemas.microsoft.com/office/powerpoint/2010/main" val="258848292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4D2213C-12CC-447D-9B3C-64769B671736}" type="datetimeFigureOut">
              <a:rPr lang="en-US">
                <a:solidFill>
                  <a:prstClr val="black">
                    <a:tint val="75000"/>
                  </a:prstClr>
                </a:solidFill>
              </a:rPr>
              <a:pPr>
                <a:def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0B5848-353B-4955-B59D-1B95126E22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7859660"/>
      </p:ext>
    </p:extLst>
  </p:cSld>
  <p:clrMapOvr>
    <a:masterClrMapping/>
  </p:clrMapOvr>
  <p:hf hdr="0" ftr="0" dt="0"/>
</p:sldLayout>
</file>

<file path=ppt/slideLayouts/slideLayout5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CE96C4A-DCD8-4EF0-94B9-83FB2B18CFB8}" type="datetimeFigureOut">
              <a:rPr lang="en-US">
                <a:solidFill>
                  <a:prstClr val="black">
                    <a:tint val="75000"/>
                  </a:prstClr>
                </a:solidFill>
              </a:rPr>
              <a:pPr>
                <a:def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402492-377B-476E-A83A-52B646A439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5084817"/>
      </p:ext>
    </p:extLst>
  </p:cSld>
  <p:clrMapOvr>
    <a:masterClrMapping/>
  </p:clrMapOvr>
  <p:hf hdr="0" ftr="0" dt="0"/>
</p:sldLayout>
</file>

<file path=ppt/slideLayouts/slideLayout5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3CC59B-4A1B-4093-AE28-737BB54472CB}" type="datetimeFigureOut">
              <a:rPr lang="en-US">
                <a:solidFill>
                  <a:prstClr val="black">
                    <a:tint val="75000"/>
                  </a:prstClr>
                </a:solidFill>
              </a:rPr>
              <a:pPr>
                <a:def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D40EA1-1AFF-4E73-AE60-7634F6F355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1427573"/>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1829993"/>
      </p:ext>
    </p:extLst>
  </p:cSld>
  <p:clrMapOvr>
    <a:masterClrMapping/>
  </p:clrMapOvr>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E309376-7491-40E6-ABA6-FE76AABB8B32}" type="datetimeFigureOut">
              <a:rPr lang="en-US">
                <a:solidFill>
                  <a:prstClr val="black">
                    <a:tint val="75000"/>
                  </a:prstClr>
                </a:solidFill>
              </a:rPr>
              <a:pPr>
                <a:defRPr/>
              </a:pPr>
              <a:t>9/21/2021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A50DDD-EF4D-42A1-95DF-466471CFF7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8919373"/>
      </p:ext>
    </p:extLst>
  </p:cSld>
  <p:clrMapOvr>
    <a:masterClrMapping/>
  </p:clrMapOvr>
  <p:hf hdr="0" ftr="0" dt="0"/>
</p:sldLayout>
</file>

<file path=ppt/slideLayouts/slideLayout5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D83377C-8955-4C3A-B02E-4F410D2C6158}" type="datetimeFigureOut">
              <a:rPr lang="en-US">
                <a:solidFill>
                  <a:prstClr val="black">
                    <a:tint val="75000"/>
                  </a:prstClr>
                </a:solidFill>
              </a:rPr>
              <a:pPr>
                <a:defRPr/>
              </a:pPr>
              <a:t>9/21/2021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A29ED20-295A-44B1-81D3-74501B1E95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8591342"/>
      </p:ext>
    </p:extLst>
  </p:cSld>
  <p:clrMapOvr>
    <a:masterClrMapping/>
  </p:clrMapOvr>
  <p:hf hdr="0" ftr="0" dt="0"/>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4" name="Footer Placeholder 3"/>
          <p:cNvSpPr>
            <a:spLocks noGrp="1"/>
          </p:cNvSpPr>
          <p:nvPr>
            <p:ph type="ftr" sz="quarter" idx="11"/>
          </p:nvPr>
        </p:nvSpPr>
        <p:spPr/>
        <p:txBody>
          <a:bodyPr/>
          <a:lstStyle>
            <a:lvl1pPr algn="l"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5" name="Slide Number Placeholder 4"/>
          <p:cNvSpPr>
            <a:spLocks noGrp="1"/>
          </p:cNvSpPr>
          <p:nvPr>
            <p:ph type="sldNum" sz="quarter" idx="12"/>
          </p:nvPr>
        </p:nvSpPr>
        <p:spPr/>
        <p:txBody>
          <a:bodyPr/>
          <a:lstStyle>
            <a:lvl1pPr algn="l" eaLnBrk="1" fontAlgn="auto" hangingPunct="1">
              <a:spcBef>
                <a:spcPts val="0"/>
              </a:spcBef>
              <a:spcAft>
                <a:spcPts val="0"/>
              </a:spcAft>
              <a:defRPr sz="1350" smtClean="0">
                <a:solidFill>
                  <a:srgbClr val="000000"/>
                </a:solidFill>
                <a:latin typeface="Lato Light"/>
              </a:defRPr>
            </a:lvl1pPr>
          </a:lstStyle>
          <a:p>
            <a:pPr>
              <a:defRPr/>
            </a:pPr>
            <a:fld id="{14ADE717-9388-402D-8D60-C4137116FB21}" type="slidenum">
              <a:rPr lang="en-US" altLang="en-US"/>
              <a:pPr>
                <a:defRPr/>
              </a:pPr>
              <a:t>‹#›</a:t>
            </a:fld>
            <a:endParaRPr lang="en-US" altLang="en-US"/>
          </a:p>
        </p:txBody>
      </p:sp>
    </p:spTree>
    <p:extLst>
      <p:ext uri="{BB962C8B-B14F-4D97-AF65-F5344CB8AC3E}">
        <p14:creationId xmlns:p14="http://schemas.microsoft.com/office/powerpoint/2010/main" val="92058923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7BF5F7-AB16-4A24-9109-AC90A6AEF21C}" type="datetimeFigureOut">
              <a:rPr lang="en-US">
                <a:solidFill>
                  <a:prstClr val="black">
                    <a:tint val="75000"/>
                  </a:prstClr>
                </a:solidFill>
              </a:rPr>
              <a:pPr>
                <a:defRPr/>
              </a:pPr>
              <a:t>9/21/2021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491191-C361-4BD8-90FB-45DF1C661F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016722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4596568-22A0-4B45-A5C7-DD7A81016652}" type="datetimeFigureOut">
              <a:rPr lang="en-US">
                <a:solidFill>
                  <a:prstClr val="black">
                    <a:tint val="75000"/>
                  </a:prstClr>
                </a:solidFill>
              </a:rPr>
              <a:pPr>
                <a:defRPr/>
              </a:pPr>
              <a:t>9/21/2021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2421238-295F-4458-A528-9700150889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7098580"/>
      </p:ext>
    </p:extLst>
  </p:cSld>
  <p:clrMapOvr>
    <a:masterClrMapping/>
  </p:clrMapOvr>
  <p:hf hdr="0" ftr="0" dt="0"/>
</p:sldLayout>
</file>

<file path=ppt/slideLayouts/slideLayout5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C08904C-AB32-4C46-8A7D-CBDCB6E68FBE}" type="datetimeFigureOut">
              <a:rPr lang="en-US">
                <a:solidFill>
                  <a:prstClr val="black">
                    <a:tint val="75000"/>
                  </a:prstClr>
                </a:solidFill>
              </a:rPr>
              <a:pPr>
                <a:defRPr/>
              </a:pPr>
              <a:t>9/21/2021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97FF18-5AD6-4DED-89FB-D0146BB1FB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0466086"/>
      </p:ext>
    </p:extLst>
  </p:cSld>
  <p:clrMapOvr>
    <a:masterClrMapping/>
  </p:clrMapOvr>
  <p:hf hdr="0" ftr="0" dt="0"/>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F27A0D5-C750-42B3-A853-DE5A214A1B8F}" type="datetimeFigureOut">
              <a:rPr lang="en-US">
                <a:solidFill>
                  <a:prstClr val="black">
                    <a:tint val="75000"/>
                  </a:prstClr>
                </a:solidFill>
              </a:rPr>
              <a:pPr>
                <a:def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1E4267-F70F-42E4-A066-A9C18ACC3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8387060"/>
      </p:ext>
    </p:extLst>
  </p:cSld>
  <p:clrMapOvr>
    <a:masterClrMapping/>
  </p:clrMapOvr>
  <p:hf hdr="0" ftr="0" dt="0"/>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4390B29-2058-4D5C-80B4-C4F58668EF25}" type="datetimeFigureOut">
              <a:rPr lang="en-US">
                <a:solidFill>
                  <a:prstClr val="black">
                    <a:tint val="75000"/>
                  </a:prstClr>
                </a:solidFill>
              </a:rPr>
              <a:pPr>
                <a:defRPr/>
              </a:p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2DA165-2903-4913-B9EB-E20164386E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3655356"/>
      </p:ext>
    </p:extLst>
  </p:cSld>
  <p:clrMapOvr>
    <a:masterClrMapping/>
  </p:clrMapOvr>
  <p:hf hdr="0" ftr="0" dt="0"/>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38341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3268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66383169"/>
      </p:ext>
    </p:extLst>
  </p:cSld>
  <p:clrMapOvr>
    <a:masterClrMapping/>
  </p:clrMapOvr>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01924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356600"/>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01165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7450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46990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6608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28948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184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331002"/>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4031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76539152"/>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41824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427726"/>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13941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53906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54257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97668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07836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4958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891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166969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9852385"/>
      </p:ext>
    </p:extLst>
  </p:cSld>
  <p:clrMapOvr>
    <a:masterClrMapping/>
  </p:clrMapOvr>
  <p:timing>
    <p:tnLst>
      <p:par>
        <p:cT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5906591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5469279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9725889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5001505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709793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164780946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32407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400947829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249270"/>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1446878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69205641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64993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126548635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01719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30113653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7840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55433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9484285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1127773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138993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269951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25628"/>
      </p:ext>
    </p:extLst>
  </p:cSld>
  <p:clrMapOvr>
    <a:masterClrMapping/>
  </p:clrMapOvr>
  <p:timing>
    <p:tnLst>
      <p:par>
        <p:cTn id="1" dur="indefinite" restart="never" nodeType="tmRoot"/>
      </p:par>
    </p:tnLst>
  </p:timing>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2446845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819960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133933972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61548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333908930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19748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55175634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96372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181837131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805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t>9/21/2021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23609581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246151351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21345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92040308"/>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411417914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24628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01483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19244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369322300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78514565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871845"/>
      </p:ext>
    </p:extLst>
  </p:cSld>
  <p:clrMapOvr>
    <a:masterClrMapping/>
  </p:clrMapOvr>
  <p:transition spd="slow" advClick="0" advTm="0">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6779"/>
      </p:ext>
    </p:extLst>
  </p:cSld>
  <p:clrMapOvr>
    <a:masterClrMapping/>
  </p:clrMapOvr>
  <p:timing>
    <p:tnLst>
      <p:par>
        <p:cTn id="1" dur="indefinite" restart="never" nodeType="tmRoot"/>
      </p:par>
    </p:tnLst>
  </p:timing>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24601146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76776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13917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324162"/>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74631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63335"/>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23350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864342926"/>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39496320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92050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63885938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016540"/>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323101"/>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032316"/>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018485"/>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060609"/>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773767"/>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53636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76659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71591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7752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019726"/>
      </p:ext>
    </p:extLst>
  </p:cSld>
  <p:clrMapOvr>
    <a:masterClrMapping/>
  </p:clrMapOvr>
  <p:timing>
    <p:tnLst>
      <p:par>
        <p:cTn id="1" dur="indefinite" restart="never" nodeType="tmRoot"/>
      </p:par>
    </p:tnLst>
  </p:timing>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04030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0796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67568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96676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67627"/>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089368"/>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981483"/>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3243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494394"/>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0028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87981328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833272"/>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87760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390067"/>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7285211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0085675"/>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8959874"/>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41556166"/>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02088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077723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2925688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874252"/>
      </p:ext>
    </p:extLst>
  </p:cSld>
  <p:clrMapOvr>
    <a:masterClrMapping/>
  </p:clrMapOvr>
  <p:timing>
    <p:tnLst>
      <p:par>
        <p:cTn id="1" dur="indefinite" restart="never" nodeType="tmRoot"/>
      </p:par>
    </p:tnLst>
  </p:timing>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73239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776221631"/>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432712"/>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315226366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78421"/>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135475485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682406"/>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1640464227"/>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256722"/>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3970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661691076"/>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121849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21061923"/>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33324680"/>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4748138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94007888"/>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60357879"/>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60205019"/>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600164"/>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788371957"/>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6918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7118"/>
      </p:ext>
    </p:extLst>
  </p:cSld>
  <p:clrMapOvr>
    <a:masterClrMapping/>
  </p:clrMapOvr>
  <p:timing>
    <p:tnLst>
      <p:par>
        <p:cTn id="1" dur="indefinite" restart="never" nodeType="tmRoot"/>
      </p:par>
    </p:tnLst>
  </p:timing>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3749656514"/>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33696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08538142"/>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586852"/>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2153355786"/>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63303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3217003455"/>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227643255"/>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439936"/>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98924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cs typeface="Arial" panose="020B0604020202020204" pitchFamily="34" charset="0"/>
              </a:rPr>
              <a:pPr defTabSz="913532"/>
              <a:t>2021/9/21</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06269271"/>
      </p:ext>
    </p:extLst>
  </p:cSld>
  <p:clrMapOvr>
    <a:masterClrMapping/>
  </p:clrMapOvr>
  <p:timing>
    <p:tnLst>
      <p:par>
        <p:cT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98973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1883858663"/>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2511160632"/>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155017"/>
      </p:ext>
    </p:extLst>
  </p:cSld>
  <p:clrMapOvr>
    <a:masterClrMapping/>
  </p:clrMapOvr>
  <p:transition spd="slow" advClick="0" advTm="0">
    <p:random/>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192511846"/>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3489510475"/>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166942"/>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653048252"/>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061777"/>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42274913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64348466"/>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48234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412553155"/>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644522"/>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243039221"/>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97757"/>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55577"/>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52538954"/>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80080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32635043"/>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3950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9/21/2021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503970"/>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79005156"/>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4787314"/>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116608425"/>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536428"/>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3218961715"/>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15535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821435373"/>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214356"/>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3115004506"/>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8411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964946"/>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565466885"/>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28456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768396"/>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2569500"/>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6869257"/>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59047527"/>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59811117"/>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92372960"/>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71537859"/>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15233484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219034"/>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575463"/>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50169226"/>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41055"/>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2570506146"/>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874102"/>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4350797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376919"/>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1046393575"/>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319075"/>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3578821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2021/9/21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228632335"/>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1568124850"/>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885256"/>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570251"/>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284102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2274086239"/>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876928353"/>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228305"/>
      </p:ext>
    </p:extLst>
  </p:cSld>
  <p:clrMapOvr>
    <a:masterClrMapping/>
  </p:clrMapOvr>
  <p:transition spd="slow" advClick="0" advTm="0">
    <p:random/>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423441489"/>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678707"/>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522441360"/>
      </p:ext>
    </p:extLst>
  </p:cSld>
  <p:clrMapOvr>
    <a:masterClrMapping/>
  </p:clrMapOvr>
  <p:transition spd="slow" advTm="3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161935771"/>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25739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41338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724618"/>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667740"/>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52136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03348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3282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48769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28517520"/>
      </p:ext>
    </p:extLst>
  </p:cSld>
  <p:clrMapOvr>
    <a:masterClrMapping/>
  </p:clrMapOvr>
  <p:transition spd="slow" advTm="3000">
    <p:random/>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7003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6192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885165"/>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66727"/>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712673"/>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596686"/>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87313"/>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418514"/>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412225"/>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968228459"/>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22331"/>
      </p:ext>
    </p:extLst>
  </p:cSld>
  <p:clrMapOvr>
    <a:masterClrMapping/>
  </p:clrMapOvr>
  <p:transition spd="slow" advClick="0" advTm="4000">
    <p:comb/>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134753"/>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2021/9/21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101919942"/>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3001354632"/>
      </p:ext>
    </p:extLst>
  </p:cSld>
  <p:clrMapOvr>
    <a:masterClrMapping/>
  </p:clrMapOvr>
  <p:transition spd="slow"/>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513042"/>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247640"/>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2837584842"/>
      </p:ext>
    </p:extLst>
  </p:cSld>
  <p:clrMapOvr>
    <a:masterClrMapping/>
  </p:clrMapOvr>
  <p:transition spd="slow" advTm="3000">
    <p:random/>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158413"/>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234462"/>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870759"/>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967646"/>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957663"/>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9905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smtClean="0"/>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sz="2398">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sz="2398">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fld id="{831F250A-4CE7-44D4-85B4-49BD9AF6BFD0}" type="slidenum">
              <a:rPr lang="en-US" altLang="en-US" sz="2398">
                <a:solidFill>
                  <a:srgbClr val="5F5F5F"/>
                </a:solidFill>
                <a:cs typeface="Arial" panose="020B0604020202020204" pitchFamily="34" charset="0"/>
              </a:rPr>
              <a:pPr>
                <a:defRPr/>
              </a:pPr>
              <a:t>‹#›</a:t>
            </a:fld>
            <a:endParaRPr lang="en-US" altLang="en-US" sz="2398">
              <a:solidFill>
                <a:srgbClr val="5F5F5F"/>
              </a:solidFill>
              <a:cs typeface="Arial" panose="020B0604020202020204" pitchFamily="34" charset="0"/>
            </a:endParaRPr>
          </a:p>
        </p:txBody>
      </p:sp>
    </p:spTree>
    <p:extLst>
      <p:ext uri="{BB962C8B-B14F-4D97-AF65-F5344CB8AC3E}">
        <p14:creationId xmlns:p14="http://schemas.microsoft.com/office/powerpoint/2010/main" val="3825907095"/>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655028"/>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163461"/>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962260959"/>
      </p:ext>
    </p:extLst>
  </p:cSld>
  <p:clrMapOvr>
    <a:masterClrMapping/>
  </p:clrMapOvr>
  <p:transition spd="slow" advTm="3000">
    <p:random/>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091562"/>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446594"/>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443998"/>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360013"/>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4273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011141"/>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7978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32684"/>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355668"/>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513172072"/>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605371"/>
      </p:ext>
    </p:extLst>
  </p:cSld>
  <p:clrMapOvr>
    <a:masterClrMapping/>
  </p:clrMapOvr>
  <p:transition spd="slow" advClick="0" advTm="4000">
    <p:comb/>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202600"/>
      </p:ext>
    </p:extLst>
  </p:cSld>
  <p:clrMapOvr>
    <a:masterClrMapping/>
  </p:clrMapOvr>
  <p:transition spd="slow"/>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3729859536"/>
      </p:ext>
    </p:extLst>
  </p:cSld>
  <p:clrMapOvr>
    <a:masterClrMapping/>
  </p:clrMapOvr>
  <p:transition spd="slow"/>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256532"/>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3429362111"/>
      </p:ext>
    </p:extLst>
  </p:cSld>
  <p:clrMapOvr>
    <a:masterClrMapping/>
  </p:clrMapOvr>
  <p:transition spd="slow" advTm="3000">
    <p:random/>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671065"/>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22609"/>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3056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509153"/>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22483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83743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796873"/>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857426"/>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404251"/>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4273443799"/>
      </p:ext>
    </p:extLst>
  </p:cSld>
  <p:clrMapOvr>
    <a:masterClrMapping/>
  </p:clrMapOvr>
  <p:transition spd="slow" advTm="3000">
    <p:random/>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168855"/>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354761"/>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391813"/>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33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890450"/>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455453"/>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743849"/>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052472"/>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552424"/>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75946862"/>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535595"/>
      </p:ext>
    </p:extLst>
  </p:cSld>
  <p:clrMapOvr>
    <a:masterClrMapping/>
  </p:clrMapOvr>
  <p:transition spd="slow" advClick="0" advTm="4000">
    <p:comb/>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135615"/>
      </p:ext>
    </p:extLst>
  </p:cSld>
  <p:clrMapOvr>
    <a:masterClrMapping/>
  </p:clrMapOvr>
  <p:transition spd="slow"/>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402575408"/>
      </p:ext>
    </p:extLst>
  </p:cSld>
  <p:clrMapOvr>
    <a:masterClrMapping/>
  </p:clrMapOvr>
  <p:transition spd="slow"/>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621009"/>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33248279"/>
      </p:ext>
    </p:extLst>
  </p:cSld>
  <p:clrMapOvr>
    <a:masterClrMapping/>
  </p:clrMapOvr>
  <p:transition spd="slow" advTm="3000">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815214"/>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598978"/>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641126"/>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888428"/>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14330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787407"/>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852384"/>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440982"/>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62480"/>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2021/9/21</a:t>
            </a:fld>
            <a:endParaRPr lang="zh-CN" altLang="en-US"/>
          </a:p>
        </p:txBody>
      </p:sp>
      <p:sp>
        <p:nvSpPr>
          <p:cNvPr id="3" name="页脚占位符 4">
            <a:extLst>
              <a:ext uri="{FF2B5EF4-FFF2-40B4-BE49-F238E27FC236}"/>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162067538"/>
      </p:ext>
    </p:extLst>
  </p:cSld>
  <p:clrMapOvr>
    <a:masterClrMapping/>
  </p:clrMapOvr>
  <p:transition spd="slow" advTm="3000">
    <p:random/>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1429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8170642"/>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035399"/>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37502"/>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46779"/>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770940"/>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396876"/>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065854"/>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75849"/>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25913145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727672"/>
      </p:ext>
    </p:extLst>
  </p:cSld>
  <p:clrMapOvr>
    <a:masterClrMapping/>
  </p:clrMapOvr>
  <p:transition spd="slow" advClick="0" advTm="4000">
    <p:comb/>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660955"/>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0239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4277340467"/>
      </p:ext>
    </p:extLst>
  </p:cSld>
  <p:clrMapOvr>
    <a:masterClrMapping/>
  </p:clrMapOvr>
  <p:transition spd="slow"/>
</p:sldLayout>
</file>

<file path=ppt/slideLayouts/slideLayout831.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3265941788"/>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216324"/>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65659"/>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64199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38335"/>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009580"/>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304716"/>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369806"/>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110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sz="2398" smtClean="0">
                <a:cs typeface="Arial" panose="020B0604020202020204" pitchFamily="34" charset="0"/>
              </a:rPr>
              <a:pPr>
                <a:defRPr/>
              </a:pPr>
              <a:t>2021/9/21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45418409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719421"/>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54177"/>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746532"/>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354278"/>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733445"/>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321842"/>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821726"/>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437598"/>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326426"/>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0648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sz="2398" smtClean="0">
                <a:cs typeface="Arial" panose="020B0604020202020204" pitchFamily="34" charset="0"/>
              </a:rPr>
              <a:pPr>
                <a:defRPr/>
              </a:pPr>
              <a:t>2021/9/21</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3928615393"/>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978323"/>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066794"/>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221292"/>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84403754"/>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37032657"/>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3071549"/>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7227010"/>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81313200"/>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914551"/>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41786100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409119"/>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574967"/>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016377969"/>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096479"/>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2089537248"/>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619971"/>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2876301702"/>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49165"/>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69922345"/>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632735"/>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2075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937427"/>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42291551"/>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26504771"/>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30154760"/>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34649444"/>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31482617"/>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6479652"/>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540824194"/>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315142"/>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3587672539"/>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077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412167"/>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664351154"/>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865694"/>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4063916296"/>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968652"/>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941981829"/>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350387"/>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697551204"/>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42572204"/>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7136334"/>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93216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546184"/>
      </p:ext>
    </p:extLst>
  </p:cSld>
  <p:clrMapOvr>
    <a:masterClrMapping/>
  </p:clrMapOvr>
  <p:timing>
    <p:tnLst>
      <p:par>
        <p:cT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624022"/>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4033024520"/>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662119495"/>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822636"/>
      </p:ext>
    </p:extLst>
  </p:cSld>
  <p:clrMapOvr>
    <a:masterClrMapping/>
  </p:clrMapOvr>
  <p:transition spd="slow" advClick="0" advTm="0">
    <p:random/>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3401877987"/>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736513"/>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984665"/>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135663"/>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06357"/>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678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574914"/>
      </p:ext>
    </p:extLst>
  </p:cSld>
  <p:clrMapOvr>
    <a:masterClrMapping/>
  </p:clrMapOvr>
  <p:timing>
    <p:tnLst>
      <p:par>
        <p:cTn id="1" dur="indefinite" restart="never" nodeType="tmRoot"/>
      </p:par>
    </p:tnLst>
  </p:timing>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328228"/>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2472298099"/>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4016358279"/>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401586"/>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554504"/>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403409"/>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268387"/>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679324"/>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067449"/>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632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83956"/>
      </p:ext>
    </p:extLst>
  </p:cSld>
  <p:clrMapOvr>
    <a:masterClrMapping/>
  </p:clrMapOvr>
  <p:timing>
    <p:tnLst>
      <p:par>
        <p:cTn id="1" dur="indefinite" restart="never" nodeType="tmRoot"/>
      </p:par>
    </p:tnLst>
  </p:timing>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111496"/>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858055"/>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860628"/>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802261"/>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101232"/>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459245"/>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446034"/>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599225"/>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531139"/>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301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557632"/>
      </p:ext>
    </p:extLst>
  </p:cSld>
  <p:clrMapOvr>
    <a:masterClrMapping/>
  </p:clrMapOvr>
  <p:timing>
    <p:tnLst>
      <p:par>
        <p:cTn id="1" dur="indefinite" restart="never" nodeType="tmRoot"/>
      </p:par>
    </p:tnLst>
  </p:timing>
</p:sldLayout>
</file>

<file path=ppt/slideLayouts/slideLayout920.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398573"/>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042812"/>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261846"/>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713453"/>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186655"/>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61316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38429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4582128"/>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5178191"/>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874504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680763"/>
      </p:ext>
    </p:extLst>
  </p:cSld>
  <p:clrMapOvr>
    <a:masterClrMapping/>
  </p:clrMapOvr>
  <p:timing>
    <p:tnLst>
      <p:par>
        <p:cT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31750015"/>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77569138"/>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7447720"/>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25651953"/>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588556"/>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2501747060"/>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753161"/>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4237230835"/>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548614"/>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18880130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430105"/>
      </p:ext>
    </p:extLst>
  </p:cSld>
  <p:clrMapOvr>
    <a:masterClrMapping/>
  </p:clrMapOvr>
  <p:timing>
    <p:tnLst>
      <p:par>
        <p:cTn id="1" dur="indefinite" restart="never" nodeType="tmRoot"/>
      </p:par>
    </p:tnLst>
  </p:timing>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059930"/>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216908637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51054"/>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258338"/>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1551758"/>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24406142"/>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59338320"/>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11141211"/>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91739764"/>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314410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908225"/>
      </p:ext>
    </p:extLst>
  </p:cSld>
  <p:clrMapOvr>
    <a:masterClrMapping/>
  </p:clrMapOvr>
  <p:timing>
    <p:tnLst>
      <p:par>
        <p:cTn id="1" dur="indefinite" restart="never" nodeType="tmRoot"/>
      </p:par>
    </p:tnLst>
  </p:timing>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3383022073"/>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619870"/>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1440107075"/>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544238"/>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501364545"/>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774805"/>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2160818719"/>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395298"/>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1966372728"/>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166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60543"/>
      </p:ext>
    </p:extLst>
  </p:cSld>
  <p:clrMapOvr>
    <a:masterClrMapping/>
  </p:clrMapOvr>
  <p:timing>
    <p:tnLst>
      <p:par>
        <p:cTn id="1" dur="indefinite" restart="never" nodeType="tmRoot"/>
      </p:par>
    </p:tnLst>
  </p:timing>
</p:sldLayout>
</file>

<file path=ppt/slideLayouts/slideLayout960.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2369979165"/>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3136738239"/>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649840"/>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5536712"/>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797531"/>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04771556"/>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597415910"/>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794083"/>
      </p:ext>
    </p:extLst>
  </p:cSld>
  <p:clrMapOvr>
    <a:masterClrMapping/>
  </p:clrMapOvr>
  <p:transition spd="slow" advClick="0" advTm="0">
    <p:random/>
  </p:transition>
</p:sldLayout>
</file>

<file path=ppt/slideLayouts/slideLayout968.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141627803"/>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27305397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381849"/>
      </p:ext>
    </p:extLst>
  </p:cSld>
  <p:clrMapOvr>
    <a:masterClrMapping/>
  </p:clrMapOvr>
  <p:timing>
    <p:tnLst>
      <p:par>
        <p:cTn id="1" dur="indefinite" restart="never" nodeType="tmRoot"/>
      </p:par>
    </p:tnLst>
  </p:timing>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903065"/>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1980454641"/>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287344"/>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832024244"/>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781723"/>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4007043367"/>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933434"/>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2021/9/21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614374479"/>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17705"/>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251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322190"/>
      </p:ext>
    </p:extLst>
  </p:cSld>
  <p:clrMapOvr>
    <a:masterClrMapping/>
  </p:clrMapOvr>
  <p:timing>
    <p:tnLst>
      <p:par>
        <p:cTn id="1" dur="indefinite" restart="never" nodeType="tmRoot"/>
      </p:par>
    </p:tnLst>
  </p:timing>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4019238"/>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4323452"/>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00016909"/>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30014900"/>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2877443"/>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6584984"/>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727062456"/>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106906"/>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1883692346"/>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2127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361124"/>
      </p:ext>
    </p:extLst>
  </p:cSld>
  <p:clrMapOvr>
    <a:masterClrMapping/>
  </p:clrMapOvr>
  <p:timing>
    <p:tnLst>
      <p:par>
        <p:cTn id="1" dur="indefinite" restart="never" nodeType="tmRoot"/>
      </p:par>
    </p:tnLst>
  </p:timing>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199203293"/>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591543"/>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135365619"/>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683000"/>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2021/9/21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733054916"/>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725723"/>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299353"/>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22466310"/>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393821"/>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23848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99" Type="http://schemas.openxmlformats.org/officeDocument/2006/relationships/slideLayout" Target="../slideLayouts/slideLayout310.xml"/><Relationship Id="rId21" Type="http://schemas.openxmlformats.org/officeDocument/2006/relationships/slideLayout" Target="../slideLayouts/slideLayout32.xml"/><Relationship Id="rId63" Type="http://schemas.openxmlformats.org/officeDocument/2006/relationships/slideLayout" Target="../slideLayouts/slideLayout74.xml"/><Relationship Id="rId159" Type="http://schemas.openxmlformats.org/officeDocument/2006/relationships/slideLayout" Target="../slideLayouts/slideLayout170.xml"/><Relationship Id="rId324" Type="http://schemas.openxmlformats.org/officeDocument/2006/relationships/slideLayout" Target="../slideLayouts/slideLayout335.xml"/><Relationship Id="rId366" Type="http://schemas.openxmlformats.org/officeDocument/2006/relationships/slideLayout" Target="../slideLayouts/slideLayout377.xml"/><Relationship Id="rId531" Type="http://schemas.openxmlformats.org/officeDocument/2006/relationships/image" Target="../media/image3.png"/><Relationship Id="rId170" Type="http://schemas.openxmlformats.org/officeDocument/2006/relationships/slideLayout" Target="../slideLayouts/slideLayout181.xml"/><Relationship Id="rId226" Type="http://schemas.openxmlformats.org/officeDocument/2006/relationships/slideLayout" Target="../slideLayouts/slideLayout237.xml"/><Relationship Id="rId433" Type="http://schemas.openxmlformats.org/officeDocument/2006/relationships/slideLayout" Target="../slideLayouts/slideLayout444.xml"/><Relationship Id="rId268" Type="http://schemas.openxmlformats.org/officeDocument/2006/relationships/slideLayout" Target="../slideLayouts/slideLayout279.xml"/><Relationship Id="rId475" Type="http://schemas.openxmlformats.org/officeDocument/2006/relationships/slideLayout" Target="../slideLayouts/slideLayout486.xml"/><Relationship Id="rId32" Type="http://schemas.openxmlformats.org/officeDocument/2006/relationships/slideLayout" Target="../slideLayouts/slideLayout43.xml"/><Relationship Id="rId74" Type="http://schemas.openxmlformats.org/officeDocument/2006/relationships/slideLayout" Target="../slideLayouts/slideLayout85.xml"/><Relationship Id="rId128" Type="http://schemas.openxmlformats.org/officeDocument/2006/relationships/slideLayout" Target="../slideLayouts/slideLayout139.xml"/><Relationship Id="rId335" Type="http://schemas.openxmlformats.org/officeDocument/2006/relationships/slideLayout" Target="../slideLayouts/slideLayout346.xml"/><Relationship Id="rId377" Type="http://schemas.openxmlformats.org/officeDocument/2006/relationships/slideLayout" Target="../slideLayouts/slideLayout388.xml"/><Relationship Id="rId500" Type="http://schemas.openxmlformats.org/officeDocument/2006/relationships/slideLayout" Target="../slideLayouts/slideLayout511.xml"/><Relationship Id="rId5" Type="http://schemas.openxmlformats.org/officeDocument/2006/relationships/slideLayout" Target="../slideLayouts/slideLayout16.xml"/><Relationship Id="rId181" Type="http://schemas.openxmlformats.org/officeDocument/2006/relationships/slideLayout" Target="../slideLayouts/slideLayout192.xml"/><Relationship Id="rId237" Type="http://schemas.openxmlformats.org/officeDocument/2006/relationships/slideLayout" Target="../slideLayouts/slideLayout248.xml"/><Relationship Id="rId402" Type="http://schemas.openxmlformats.org/officeDocument/2006/relationships/slideLayout" Target="../slideLayouts/slideLayout413.xml"/><Relationship Id="rId279" Type="http://schemas.openxmlformats.org/officeDocument/2006/relationships/slideLayout" Target="../slideLayouts/slideLayout290.xml"/><Relationship Id="rId444" Type="http://schemas.openxmlformats.org/officeDocument/2006/relationships/slideLayout" Target="../slideLayouts/slideLayout455.xml"/><Relationship Id="rId486" Type="http://schemas.openxmlformats.org/officeDocument/2006/relationships/slideLayout" Target="../slideLayouts/slideLayout497.xml"/><Relationship Id="rId43" Type="http://schemas.openxmlformats.org/officeDocument/2006/relationships/slideLayout" Target="../slideLayouts/slideLayout54.xml"/><Relationship Id="rId139" Type="http://schemas.openxmlformats.org/officeDocument/2006/relationships/slideLayout" Target="../slideLayouts/slideLayout150.xml"/><Relationship Id="rId290" Type="http://schemas.openxmlformats.org/officeDocument/2006/relationships/slideLayout" Target="../slideLayouts/slideLayout301.xml"/><Relationship Id="rId304" Type="http://schemas.openxmlformats.org/officeDocument/2006/relationships/slideLayout" Target="../slideLayouts/slideLayout315.xml"/><Relationship Id="rId346" Type="http://schemas.openxmlformats.org/officeDocument/2006/relationships/slideLayout" Target="../slideLayouts/slideLayout357.xml"/><Relationship Id="rId388" Type="http://schemas.openxmlformats.org/officeDocument/2006/relationships/slideLayout" Target="../slideLayouts/slideLayout399.xml"/><Relationship Id="rId511" Type="http://schemas.openxmlformats.org/officeDocument/2006/relationships/slideLayout" Target="../slideLayouts/slideLayout522.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192" Type="http://schemas.openxmlformats.org/officeDocument/2006/relationships/slideLayout" Target="../slideLayouts/slideLayout203.xml"/><Relationship Id="rId206" Type="http://schemas.openxmlformats.org/officeDocument/2006/relationships/slideLayout" Target="../slideLayouts/slideLayout217.xml"/><Relationship Id="rId413" Type="http://schemas.openxmlformats.org/officeDocument/2006/relationships/slideLayout" Target="../slideLayouts/slideLayout424.xml"/><Relationship Id="rId248" Type="http://schemas.openxmlformats.org/officeDocument/2006/relationships/slideLayout" Target="../slideLayouts/slideLayout259.xml"/><Relationship Id="rId455" Type="http://schemas.openxmlformats.org/officeDocument/2006/relationships/slideLayout" Target="../slideLayouts/slideLayout466.xml"/><Relationship Id="rId497" Type="http://schemas.openxmlformats.org/officeDocument/2006/relationships/slideLayout" Target="../slideLayouts/slideLayout508.xml"/><Relationship Id="rId12" Type="http://schemas.openxmlformats.org/officeDocument/2006/relationships/slideLayout" Target="../slideLayouts/slideLayout23.xml"/><Relationship Id="rId108" Type="http://schemas.openxmlformats.org/officeDocument/2006/relationships/slideLayout" Target="../slideLayouts/slideLayout119.xml"/><Relationship Id="rId315" Type="http://schemas.openxmlformats.org/officeDocument/2006/relationships/slideLayout" Target="../slideLayouts/slideLayout326.xml"/><Relationship Id="rId357" Type="http://schemas.openxmlformats.org/officeDocument/2006/relationships/slideLayout" Target="../slideLayouts/slideLayout368.xml"/><Relationship Id="rId522" Type="http://schemas.openxmlformats.org/officeDocument/2006/relationships/slideLayout" Target="../slideLayouts/slideLayout533.xml"/><Relationship Id="rId54" Type="http://schemas.openxmlformats.org/officeDocument/2006/relationships/slideLayout" Target="../slideLayouts/slideLayout65.xml"/><Relationship Id="rId96" Type="http://schemas.openxmlformats.org/officeDocument/2006/relationships/slideLayout" Target="../slideLayouts/slideLayout107.xml"/><Relationship Id="rId161" Type="http://schemas.openxmlformats.org/officeDocument/2006/relationships/slideLayout" Target="../slideLayouts/slideLayout172.xml"/><Relationship Id="rId217" Type="http://schemas.openxmlformats.org/officeDocument/2006/relationships/slideLayout" Target="../slideLayouts/slideLayout228.xml"/><Relationship Id="rId399" Type="http://schemas.openxmlformats.org/officeDocument/2006/relationships/slideLayout" Target="../slideLayouts/slideLayout410.xml"/><Relationship Id="rId259" Type="http://schemas.openxmlformats.org/officeDocument/2006/relationships/slideLayout" Target="../slideLayouts/slideLayout270.xml"/><Relationship Id="rId424" Type="http://schemas.openxmlformats.org/officeDocument/2006/relationships/slideLayout" Target="../slideLayouts/slideLayout435.xml"/><Relationship Id="rId466" Type="http://schemas.openxmlformats.org/officeDocument/2006/relationships/slideLayout" Target="../slideLayouts/slideLayout477.xml"/><Relationship Id="rId23" Type="http://schemas.openxmlformats.org/officeDocument/2006/relationships/slideLayout" Target="../slideLayouts/slideLayout34.xml"/><Relationship Id="rId119" Type="http://schemas.openxmlformats.org/officeDocument/2006/relationships/slideLayout" Target="../slideLayouts/slideLayout130.xml"/><Relationship Id="rId270" Type="http://schemas.openxmlformats.org/officeDocument/2006/relationships/slideLayout" Target="../slideLayouts/slideLayout281.xml"/><Relationship Id="rId326" Type="http://schemas.openxmlformats.org/officeDocument/2006/relationships/slideLayout" Target="../slideLayouts/slideLayout337.xml"/><Relationship Id="rId533" Type="http://schemas.openxmlformats.org/officeDocument/2006/relationships/image" Target="../media/image5.emf"/><Relationship Id="rId65" Type="http://schemas.openxmlformats.org/officeDocument/2006/relationships/slideLayout" Target="../slideLayouts/slideLayout76.xml"/><Relationship Id="rId130" Type="http://schemas.openxmlformats.org/officeDocument/2006/relationships/slideLayout" Target="../slideLayouts/slideLayout141.xml"/><Relationship Id="rId368" Type="http://schemas.openxmlformats.org/officeDocument/2006/relationships/slideLayout" Target="../slideLayouts/slideLayout379.xml"/><Relationship Id="rId172" Type="http://schemas.openxmlformats.org/officeDocument/2006/relationships/slideLayout" Target="../slideLayouts/slideLayout183.xml"/><Relationship Id="rId228" Type="http://schemas.openxmlformats.org/officeDocument/2006/relationships/slideLayout" Target="../slideLayouts/slideLayout239.xml"/><Relationship Id="rId435" Type="http://schemas.openxmlformats.org/officeDocument/2006/relationships/slideLayout" Target="../slideLayouts/slideLayout446.xml"/><Relationship Id="rId477" Type="http://schemas.openxmlformats.org/officeDocument/2006/relationships/slideLayout" Target="../slideLayouts/slideLayout488.xml"/><Relationship Id="rId281" Type="http://schemas.openxmlformats.org/officeDocument/2006/relationships/slideLayout" Target="../slideLayouts/slideLayout292.xml"/><Relationship Id="rId337" Type="http://schemas.openxmlformats.org/officeDocument/2006/relationships/slideLayout" Target="../slideLayouts/slideLayout348.xml"/><Relationship Id="rId502" Type="http://schemas.openxmlformats.org/officeDocument/2006/relationships/slideLayout" Target="../slideLayouts/slideLayout513.xml"/><Relationship Id="rId34" Type="http://schemas.openxmlformats.org/officeDocument/2006/relationships/slideLayout" Target="../slideLayouts/slideLayout45.xml"/><Relationship Id="rId76" Type="http://schemas.openxmlformats.org/officeDocument/2006/relationships/slideLayout" Target="../slideLayouts/slideLayout87.xml"/><Relationship Id="rId141" Type="http://schemas.openxmlformats.org/officeDocument/2006/relationships/slideLayout" Target="../slideLayouts/slideLayout152.xml"/><Relationship Id="rId379" Type="http://schemas.openxmlformats.org/officeDocument/2006/relationships/slideLayout" Target="../slideLayouts/slideLayout390.xml"/><Relationship Id="rId7" Type="http://schemas.openxmlformats.org/officeDocument/2006/relationships/slideLayout" Target="../slideLayouts/slideLayout18.xml"/><Relationship Id="rId183" Type="http://schemas.openxmlformats.org/officeDocument/2006/relationships/slideLayout" Target="../slideLayouts/slideLayout194.xml"/><Relationship Id="rId239" Type="http://schemas.openxmlformats.org/officeDocument/2006/relationships/slideLayout" Target="../slideLayouts/slideLayout250.xml"/><Relationship Id="rId390" Type="http://schemas.openxmlformats.org/officeDocument/2006/relationships/slideLayout" Target="../slideLayouts/slideLayout401.xml"/><Relationship Id="rId404" Type="http://schemas.openxmlformats.org/officeDocument/2006/relationships/slideLayout" Target="../slideLayouts/slideLayout415.xml"/><Relationship Id="rId446" Type="http://schemas.openxmlformats.org/officeDocument/2006/relationships/slideLayout" Target="../slideLayouts/slideLayout457.xml"/><Relationship Id="rId250" Type="http://schemas.openxmlformats.org/officeDocument/2006/relationships/slideLayout" Target="../slideLayouts/slideLayout261.xml"/><Relationship Id="rId292" Type="http://schemas.openxmlformats.org/officeDocument/2006/relationships/slideLayout" Target="../slideLayouts/slideLayout303.xml"/><Relationship Id="rId306" Type="http://schemas.openxmlformats.org/officeDocument/2006/relationships/slideLayout" Target="../slideLayouts/slideLayout317.xml"/><Relationship Id="rId488" Type="http://schemas.openxmlformats.org/officeDocument/2006/relationships/slideLayout" Target="../slideLayouts/slideLayout499.xml"/><Relationship Id="rId45" Type="http://schemas.openxmlformats.org/officeDocument/2006/relationships/slideLayout" Target="../slideLayouts/slideLayout56.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348" Type="http://schemas.openxmlformats.org/officeDocument/2006/relationships/slideLayout" Target="../slideLayouts/slideLayout359.xml"/><Relationship Id="rId513" Type="http://schemas.openxmlformats.org/officeDocument/2006/relationships/slideLayout" Target="../slideLayouts/slideLayout524.xml"/><Relationship Id="rId152" Type="http://schemas.openxmlformats.org/officeDocument/2006/relationships/slideLayout" Target="../slideLayouts/slideLayout163.xml"/><Relationship Id="rId194" Type="http://schemas.openxmlformats.org/officeDocument/2006/relationships/slideLayout" Target="../slideLayouts/slideLayout205.xml"/><Relationship Id="rId208" Type="http://schemas.openxmlformats.org/officeDocument/2006/relationships/slideLayout" Target="../slideLayouts/slideLayout219.xml"/><Relationship Id="rId415" Type="http://schemas.openxmlformats.org/officeDocument/2006/relationships/slideLayout" Target="../slideLayouts/slideLayout426.xml"/><Relationship Id="rId457" Type="http://schemas.openxmlformats.org/officeDocument/2006/relationships/slideLayout" Target="../slideLayouts/slideLayout468.xml"/><Relationship Id="rId261" Type="http://schemas.openxmlformats.org/officeDocument/2006/relationships/slideLayout" Target="../slideLayouts/slideLayout272.xml"/><Relationship Id="rId499" Type="http://schemas.openxmlformats.org/officeDocument/2006/relationships/slideLayout" Target="../slideLayouts/slideLayout510.xml"/><Relationship Id="rId14" Type="http://schemas.openxmlformats.org/officeDocument/2006/relationships/slideLayout" Target="../slideLayouts/slideLayout25.xml"/><Relationship Id="rId56" Type="http://schemas.openxmlformats.org/officeDocument/2006/relationships/slideLayout" Target="../slideLayouts/slideLayout67.xml"/><Relationship Id="rId317" Type="http://schemas.openxmlformats.org/officeDocument/2006/relationships/slideLayout" Target="../slideLayouts/slideLayout328.xml"/><Relationship Id="rId359" Type="http://schemas.openxmlformats.org/officeDocument/2006/relationships/slideLayout" Target="../slideLayouts/slideLayout370.xml"/><Relationship Id="rId524" Type="http://schemas.openxmlformats.org/officeDocument/2006/relationships/slideLayout" Target="../slideLayouts/slideLayout535.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63" Type="http://schemas.openxmlformats.org/officeDocument/2006/relationships/slideLayout" Target="../slideLayouts/slideLayout174.xml"/><Relationship Id="rId219" Type="http://schemas.openxmlformats.org/officeDocument/2006/relationships/slideLayout" Target="../slideLayouts/slideLayout230.xml"/><Relationship Id="rId370" Type="http://schemas.openxmlformats.org/officeDocument/2006/relationships/slideLayout" Target="../slideLayouts/slideLayout381.xml"/><Relationship Id="rId426" Type="http://schemas.openxmlformats.org/officeDocument/2006/relationships/slideLayout" Target="../slideLayouts/slideLayout437.xml"/><Relationship Id="rId230" Type="http://schemas.openxmlformats.org/officeDocument/2006/relationships/slideLayout" Target="../slideLayouts/slideLayout241.xml"/><Relationship Id="rId468" Type="http://schemas.openxmlformats.org/officeDocument/2006/relationships/slideLayout" Target="../slideLayouts/slideLayout479.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 Id="rId272" Type="http://schemas.openxmlformats.org/officeDocument/2006/relationships/slideLayout" Target="../slideLayouts/slideLayout283.xml"/><Relationship Id="rId293" Type="http://schemas.openxmlformats.org/officeDocument/2006/relationships/slideLayout" Target="../slideLayouts/slideLayout304.xml"/><Relationship Id="rId307" Type="http://schemas.openxmlformats.org/officeDocument/2006/relationships/slideLayout" Target="../slideLayouts/slideLayout318.xml"/><Relationship Id="rId328" Type="http://schemas.openxmlformats.org/officeDocument/2006/relationships/slideLayout" Target="../slideLayouts/slideLayout339.xml"/><Relationship Id="rId349" Type="http://schemas.openxmlformats.org/officeDocument/2006/relationships/slideLayout" Target="../slideLayouts/slideLayout360.xml"/><Relationship Id="rId514" Type="http://schemas.openxmlformats.org/officeDocument/2006/relationships/slideLayout" Target="../slideLayouts/slideLayout525.xml"/><Relationship Id="rId535" Type="http://schemas.openxmlformats.org/officeDocument/2006/relationships/image" Target="../media/image7.emf"/><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32" Type="http://schemas.openxmlformats.org/officeDocument/2006/relationships/slideLayout" Target="../slideLayouts/slideLayout143.xml"/><Relationship Id="rId153" Type="http://schemas.openxmlformats.org/officeDocument/2006/relationships/slideLayout" Target="../slideLayouts/slideLayout164.xml"/><Relationship Id="rId174" Type="http://schemas.openxmlformats.org/officeDocument/2006/relationships/slideLayout" Target="../slideLayouts/slideLayout185.xml"/><Relationship Id="rId195" Type="http://schemas.openxmlformats.org/officeDocument/2006/relationships/slideLayout" Target="../slideLayouts/slideLayout206.xml"/><Relationship Id="rId209" Type="http://schemas.openxmlformats.org/officeDocument/2006/relationships/slideLayout" Target="../slideLayouts/slideLayout220.xml"/><Relationship Id="rId360" Type="http://schemas.openxmlformats.org/officeDocument/2006/relationships/slideLayout" Target="../slideLayouts/slideLayout371.xml"/><Relationship Id="rId381" Type="http://schemas.openxmlformats.org/officeDocument/2006/relationships/slideLayout" Target="../slideLayouts/slideLayout392.xml"/><Relationship Id="rId416" Type="http://schemas.openxmlformats.org/officeDocument/2006/relationships/slideLayout" Target="../slideLayouts/slideLayout427.xml"/><Relationship Id="rId220" Type="http://schemas.openxmlformats.org/officeDocument/2006/relationships/slideLayout" Target="../slideLayouts/slideLayout231.xml"/><Relationship Id="rId241" Type="http://schemas.openxmlformats.org/officeDocument/2006/relationships/slideLayout" Target="../slideLayouts/slideLayout252.xml"/><Relationship Id="rId437" Type="http://schemas.openxmlformats.org/officeDocument/2006/relationships/slideLayout" Target="../slideLayouts/slideLayout448.xml"/><Relationship Id="rId458" Type="http://schemas.openxmlformats.org/officeDocument/2006/relationships/slideLayout" Target="../slideLayouts/slideLayout469.xml"/><Relationship Id="rId479" Type="http://schemas.openxmlformats.org/officeDocument/2006/relationships/slideLayout" Target="../slideLayouts/slideLayout490.xml"/><Relationship Id="rId15" Type="http://schemas.openxmlformats.org/officeDocument/2006/relationships/slideLayout" Target="../slideLayouts/slideLayout26.xml"/><Relationship Id="rId36" Type="http://schemas.openxmlformats.org/officeDocument/2006/relationships/slideLayout" Target="../slideLayouts/slideLayout47.xml"/><Relationship Id="rId57" Type="http://schemas.openxmlformats.org/officeDocument/2006/relationships/slideLayout" Target="../slideLayouts/slideLayout68.xml"/><Relationship Id="rId262" Type="http://schemas.openxmlformats.org/officeDocument/2006/relationships/slideLayout" Target="../slideLayouts/slideLayout273.xml"/><Relationship Id="rId283" Type="http://schemas.openxmlformats.org/officeDocument/2006/relationships/slideLayout" Target="../slideLayouts/slideLayout294.xml"/><Relationship Id="rId318" Type="http://schemas.openxmlformats.org/officeDocument/2006/relationships/slideLayout" Target="../slideLayouts/slideLayout329.xml"/><Relationship Id="rId339" Type="http://schemas.openxmlformats.org/officeDocument/2006/relationships/slideLayout" Target="../slideLayouts/slideLayout350.xml"/><Relationship Id="rId490" Type="http://schemas.openxmlformats.org/officeDocument/2006/relationships/slideLayout" Target="../slideLayouts/slideLayout501.xml"/><Relationship Id="rId504" Type="http://schemas.openxmlformats.org/officeDocument/2006/relationships/slideLayout" Target="../slideLayouts/slideLayout515.xml"/><Relationship Id="rId525" Type="http://schemas.openxmlformats.org/officeDocument/2006/relationships/slideLayout" Target="../slideLayouts/slideLayout536.xml"/><Relationship Id="rId78" Type="http://schemas.openxmlformats.org/officeDocument/2006/relationships/slideLayout" Target="../slideLayouts/slideLayout89.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122" Type="http://schemas.openxmlformats.org/officeDocument/2006/relationships/slideLayout" Target="../slideLayouts/slideLayout133.xml"/><Relationship Id="rId143" Type="http://schemas.openxmlformats.org/officeDocument/2006/relationships/slideLayout" Target="../slideLayouts/slideLayout154.xml"/><Relationship Id="rId164" Type="http://schemas.openxmlformats.org/officeDocument/2006/relationships/slideLayout" Target="../slideLayouts/slideLayout175.xml"/><Relationship Id="rId185" Type="http://schemas.openxmlformats.org/officeDocument/2006/relationships/slideLayout" Target="../slideLayouts/slideLayout196.xml"/><Relationship Id="rId350" Type="http://schemas.openxmlformats.org/officeDocument/2006/relationships/slideLayout" Target="../slideLayouts/slideLayout361.xml"/><Relationship Id="rId371" Type="http://schemas.openxmlformats.org/officeDocument/2006/relationships/slideLayout" Target="../slideLayouts/slideLayout382.xml"/><Relationship Id="rId406" Type="http://schemas.openxmlformats.org/officeDocument/2006/relationships/slideLayout" Target="../slideLayouts/slideLayout417.xml"/><Relationship Id="rId9" Type="http://schemas.openxmlformats.org/officeDocument/2006/relationships/slideLayout" Target="../slideLayouts/slideLayout20.xml"/><Relationship Id="rId210" Type="http://schemas.openxmlformats.org/officeDocument/2006/relationships/slideLayout" Target="../slideLayouts/slideLayout221.xml"/><Relationship Id="rId392" Type="http://schemas.openxmlformats.org/officeDocument/2006/relationships/slideLayout" Target="../slideLayouts/slideLayout403.xml"/><Relationship Id="rId427" Type="http://schemas.openxmlformats.org/officeDocument/2006/relationships/slideLayout" Target="../slideLayouts/slideLayout438.xml"/><Relationship Id="rId448" Type="http://schemas.openxmlformats.org/officeDocument/2006/relationships/slideLayout" Target="../slideLayouts/slideLayout459.xml"/><Relationship Id="rId469" Type="http://schemas.openxmlformats.org/officeDocument/2006/relationships/slideLayout" Target="../slideLayouts/slideLayout480.xml"/><Relationship Id="rId26" Type="http://schemas.openxmlformats.org/officeDocument/2006/relationships/slideLayout" Target="../slideLayouts/slideLayout37.xml"/><Relationship Id="rId231" Type="http://schemas.openxmlformats.org/officeDocument/2006/relationships/slideLayout" Target="../slideLayouts/slideLayout242.xml"/><Relationship Id="rId252" Type="http://schemas.openxmlformats.org/officeDocument/2006/relationships/slideLayout" Target="../slideLayouts/slideLayout263.xml"/><Relationship Id="rId273" Type="http://schemas.openxmlformats.org/officeDocument/2006/relationships/slideLayout" Target="../slideLayouts/slideLayout284.xml"/><Relationship Id="rId294" Type="http://schemas.openxmlformats.org/officeDocument/2006/relationships/slideLayout" Target="../slideLayouts/slideLayout305.xml"/><Relationship Id="rId308" Type="http://schemas.openxmlformats.org/officeDocument/2006/relationships/slideLayout" Target="../slideLayouts/slideLayout319.xml"/><Relationship Id="rId329" Type="http://schemas.openxmlformats.org/officeDocument/2006/relationships/slideLayout" Target="../slideLayouts/slideLayout340.xml"/><Relationship Id="rId480" Type="http://schemas.openxmlformats.org/officeDocument/2006/relationships/slideLayout" Target="../slideLayouts/slideLayout491.xml"/><Relationship Id="rId515" Type="http://schemas.openxmlformats.org/officeDocument/2006/relationships/slideLayout" Target="../slideLayouts/slideLayout526.xml"/><Relationship Id="rId47" Type="http://schemas.openxmlformats.org/officeDocument/2006/relationships/slideLayout" Target="../slideLayouts/slideLayout58.xml"/><Relationship Id="rId68" Type="http://schemas.openxmlformats.org/officeDocument/2006/relationships/slideLayout" Target="../slideLayouts/slideLayout79.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33" Type="http://schemas.openxmlformats.org/officeDocument/2006/relationships/slideLayout" Target="../slideLayouts/slideLayout144.xml"/><Relationship Id="rId154" Type="http://schemas.openxmlformats.org/officeDocument/2006/relationships/slideLayout" Target="../slideLayouts/slideLayout165.xml"/><Relationship Id="rId175" Type="http://schemas.openxmlformats.org/officeDocument/2006/relationships/slideLayout" Target="../slideLayouts/slideLayout186.xml"/><Relationship Id="rId340" Type="http://schemas.openxmlformats.org/officeDocument/2006/relationships/slideLayout" Target="../slideLayouts/slideLayout351.xml"/><Relationship Id="rId361" Type="http://schemas.openxmlformats.org/officeDocument/2006/relationships/slideLayout" Target="../slideLayouts/slideLayout372.xml"/><Relationship Id="rId196" Type="http://schemas.openxmlformats.org/officeDocument/2006/relationships/slideLayout" Target="../slideLayouts/slideLayout207.xml"/><Relationship Id="rId200" Type="http://schemas.openxmlformats.org/officeDocument/2006/relationships/slideLayout" Target="../slideLayouts/slideLayout211.xml"/><Relationship Id="rId382" Type="http://schemas.openxmlformats.org/officeDocument/2006/relationships/slideLayout" Target="../slideLayouts/slideLayout393.xml"/><Relationship Id="rId417" Type="http://schemas.openxmlformats.org/officeDocument/2006/relationships/slideLayout" Target="../slideLayouts/slideLayout428.xml"/><Relationship Id="rId438" Type="http://schemas.openxmlformats.org/officeDocument/2006/relationships/slideLayout" Target="../slideLayouts/slideLayout449.xml"/><Relationship Id="rId459" Type="http://schemas.openxmlformats.org/officeDocument/2006/relationships/slideLayout" Target="../slideLayouts/slideLayout470.xml"/><Relationship Id="rId16" Type="http://schemas.openxmlformats.org/officeDocument/2006/relationships/slideLayout" Target="../slideLayouts/slideLayout27.xml"/><Relationship Id="rId221" Type="http://schemas.openxmlformats.org/officeDocument/2006/relationships/slideLayout" Target="../slideLayouts/slideLayout232.xml"/><Relationship Id="rId242" Type="http://schemas.openxmlformats.org/officeDocument/2006/relationships/slideLayout" Target="../slideLayouts/slideLayout253.xml"/><Relationship Id="rId263" Type="http://schemas.openxmlformats.org/officeDocument/2006/relationships/slideLayout" Target="../slideLayouts/slideLayout274.xml"/><Relationship Id="rId284" Type="http://schemas.openxmlformats.org/officeDocument/2006/relationships/slideLayout" Target="../slideLayouts/slideLayout295.xml"/><Relationship Id="rId319" Type="http://schemas.openxmlformats.org/officeDocument/2006/relationships/slideLayout" Target="../slideLayouts/slideLayout330.xml"/><Relationship Id="rId470" Type="http://schemas.openxmlformats.org/officeDocument/2006/relationships/slideLayout" Target="../slideLayouts/slideLayout481.xml"/><Relationship Id="rId491" Type="http://schemas.openxmlformats.org/officeDocument/2006/relationships/slideLayout" Target="../slideLayouts/slideLayout502.xml"/><Relationship Id="rId505" Type="http://schemas.openxmlformats.org/officeDocument/2006/relationships/slideLayout" Target="../slideLayouts/slideLayout516.xml"/><Relationship Id="rId526" Type="http://schemas.openxmlformats.org/officeDocument/2006/relationships/theme" Target="../theme/theme2.xml"/><Relationship Id="rId37" Type="http://schemas.openxmlformats.org/officeDocument/2006/relationships/slideLayout" Target="../slideLayouts/slideLayout48.xml"/><Relationship Id="rId58" Type="http://schemas.openxmlformats.org/officeDocument/2006/relationships/slideLayout" Target="../slideLayouts/slideLayout69.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23" Type="http://schemas.openxmlformats.org/officeDocument/2006/relationships/slideLayout" Target="../slideLayouts/slideLayout134.xml"/><Relationship Id="rId144" Type="http://schemas.openxmlformats.org/officeDocument/2006/relationships/slideLayout" Target="../slideLayouts/slideLayout155.xml"/><Relationship Id="rId330" Type="http://schemas.openxmlformats.org/officeDocument/2006/relationships/slideLayout" Target="../slideLayouts/slideLayout341.xml"/><Relationship Id="rId90" Type="http://schemas.openxmlformats.org/officeDocument/2006/relationships/slideLayout" Target="../slideLayouts/slideLayout101.xml"/><Relationship Id="rId165" Type="http://schemas.openxmlformats.org/officeDocument/2006/relationships/slideLayout" Target="../slideLayouts/slideLayout176.xml"/><Relationship Id="rId186" Type="http://schemas.openxmlformats.org/officeDocument/2006/relationships/slideLayout" Target="../slideLayouts/slideLayout197.xml"/><Relationship Id="rId351" Type="http://schemas.openxmlformats.org/officeDocument/2006/relationships/slideLayout" Target="../slideLayouts/slideLayout362.xml"/><Relationship Id="rId372" Type="http://schemas.openxmlformats.org/officeDocument/2006/relationships/slideLayout" Target="../slideLayouts/slideLayout383.xml"/><Relationship Id="rId393" Type="http://schemas.openxmlformats.org/officeDocument/2006/relationships/slideLayout" Target="../slideLayouts/slideLayout404.xml"/><Relationship Id="rId407" Type="http://schemas.openxmlformats.org/officeDocument/2006/relationships/slideLayout" Target="../slideLayouts/slideLayout418.xml"/><Relationship Id="rId428" Type="http://schemas.openxmlformats.org/officeDocument/2006/relationships/slideLayout" Target="../slideLayouts/slideLayout439.xml"/><Relationship Id="rId449" Type="http://schemas.openxmlformats.org/officeDocument/2006/relationships/slideLayout" Target="../slideLayouts/slideLayout460.xml"/><Relationship Id="rId211" Type="http://schemas.openxmlformats.org/officeDocument/2006/relationships/slideLayout" Target="../slideLayouts/slideLayout222.xml"/><Relationship Id="rId232" Type="http://schemas.openxmlformats.org/officeDocument/2006/relationships/slideLayout" Target="../slideLayouts/slideLayout243.xml"/><Relationship Id="rId253" Type="http://schemas.openxmlformats.org/officeDocument/2006/relationships/slideLayout" Target="../slideLayouts/slideLayout264.xml"/><Relationship Id="rId274" Type="http://schemas.openxmlformats.org/officeDocument/2006/relationships/slideLayout" Target="../slideLayouts/slideLayout285.xml"/><Relationship Id="rId295" Type="http://schemas.openxmlformats.org/officeDocument/2006/relationships/slideLayout" Target="../slideLayouts/slideLayout306.xml"/><Relationship Id="rId309" Type="http://schemas.openxmlformats.org/officeDocument/2006/relationships/slideLayout" Target="../slideLayouts/slideLayout320.xml"/><Relationship Id="rId460" Type="http://schemas.openxmlformats.org/officeDocument/2006/relationships/slideLayout" Target="../slideLayouts/slideLayout471.xml"/><Relationship Id="rId481" Type="http://schemas.openxmlformats.org/officeDocument/2006/relationships/slideLayout" Target="../slideLayouts/slideLayout492.xml"/><Relationship Id="rId516" Type="http://schemas.openxmlformats.org/officeDocument/2006/relationships/slideLayout" Target="../slideLayouts/slideLayout527.xml"/><Relationship Id="rId27" Type="http://schemas.openxmlformats.org/officeDocument/2006/relationships/slideLayout" Target="../slideLayouts/slideLayout38.xml"/><Relationship Id="rId48" Type="http://schemas.openxmlformats.org/officeDocument/2006/relationships/slideLayout" Target="../slideLayouts/slideLayout59.xml"/><Relationship Id="rId69" Type="http://schemas.openxmlformats.org/officeDocument/2006/relationships/slideLayout" Target="../slideLayouts/slideLayout80.xml"/><Relationship Id="rId113" Type="http://schemas.openxmlformats.org/officeDocument/2006/relationships/slideLayout" Target="../slideLayouts/slideLayout124.xml"/><Relationship Id="rId134" Type="http://schemas.openxmlformats.org/officeDocument/2006/relationships/slideLayout" Target="../slideLayouts/slideLayout145.xml"/><Relationship Id="rId320" Type="http://schemas.openxmlformats.org/officeDocument/2006/relationships/slideLayout" Target="../slideLayouts/slideLayout331.xml"/><Relationship Id="rId80" Type="http://schemas.openxmlformats.org/officeDocument/2006/relationships/slideLayout" Target="../slideLayouts/slideLayout91.xml"/><Relationship Id="rId155" Type="http://schemas.openxmlformats.org/officeDocument/2006/relationships/slideLayout" Target="../slideLayouts/slideLayout166.xml"/><Relationship Id="rId176" Type="http://schemas.openxmlformats.org/officeDocument/2006/relationships/slideLayout" Target="../slideLayouts/slideLayout187.xml"/><Relationship Id="rId197" Type="http://schemas.openxmlformats.org/officeDocument/2006/relationships/slideLayout" Target="../slideLayouts/slideLayout208.xml"/><Relationship Id="rId341" Type="http://schemas.openxmlformats.org/officeDocument/2006/relationships/slideLayout" Target="../slideLayouts/slideLayout352.xml"/><Relationship Id="rId362" Type="http://schemas.openxmlformats.org/officeDocument/2006/relationships/slideLayout" Target="../slideLayouts/slideLayout373.xml"/><Relationship Id="rId383" Type="http://schemas.openxmlformats.org/officeDocument/2006/relationships/slideLayout" Target="../slideLayouts/slideLayout394.xml"/><Relationship Id="rId418" Type="http://schemas.openxmlformats.org/officeDocument/2006/relationships/slideLayout" Target="../slideLayouts/slideLayout429.xml"/><Relationship Id="rId439" Type="http://schemas.openxmlformats.org/officeDocument/2006/relationships/slideLayout" Target="../slideLayouts/slideLayout450.xml"/><Relationship Id="rId201" Type="http://schemas.openxmlformats.org/officeDocument/2006/relationships/slideLayout" Target="../slideLayouts/slideLayout212.xml"/><Relationship Id="rId222" Type="http://schemas.openxmlformats.org/officeDocument/2006/relationships/slideLayout" Target="../slideLayouts/slideLayout233.xml"/><Relationship Id="rId243" Type="http://schemas.openxmlformats.org/officeDocument/2006/relationships/slideLayout" Target="../slideLayouts/slideLayout254.xml"/><Relationship Id="rId264" Type="http://schemas.openxmlformats.org/officeDocument/2006/relationships/slideLayout" Target="../slideLayouts/slideLayout275.xml"/><Relationship Id="rId285" Type="http://schemas.openxmlformats.org/officeDocument/2006/relationships/slideLayout" Target="../slideLayouts/slideLayout296.xml"/><Relationship Id="rId450" Type="http://schemas.openxmlformats.org/officeDocument/2006/relationships/slideLayout" Target="../slideLayouts/slideLayout461.xml"/><Relationship Id="rId471" Type="http://schemas.openxmlformats.org/officeDocument/2006/relationships/slideLayout" Target="../slideLayouts/slideLayout482.xml"/><Relationship Id="rId506" Type="http://schemas.openxmlformats.org/officeDocument/2006/relationships/slideLayout" Target="../slideLayouts/slideLayout517.xml"/><Relationship Id="rId17" Type="http://schemas.openxmlformats.org/officeDocument/2006/relationships/slideLayout" Target="../slideLayouts/slideLayout28.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24" Type="http://schemas.openxmlformats.org/officeDocument/2006/relationships/slideLayout" Target="../slideLayouts/slideLayout135.xml"/><Relationship Id="rId310" Type="http://schemas.openxmlformats.org/officeDocument/2006/relationships/slideLayout" Target="../slideLayouts/slideLayout321.xml"/><Relationship Id="rId492" Type="http://schemas.openxmlformats.org/officeDocument/2006/relationships/slideLayout" Target="../slideLayouts/slideLayout503.xml"/><Relationship Id="rId527" Type="http://schemas.microsoft.com/office/2007/relationships/media" Target="../media/media1.mp3"/><Relationship Id="rId70" Type="http://schemas.openxmlformats.org/officeDocument/2006/relationships/slideLayout" Target="../slideLayouts/slideLayout81.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66" Type="http://schemas.openxmlformats.org/officeDocument/2006/relationships/slideLayout" Target="../slideLayouts/slideLayout177.xml"/><Relationship Id="rId187" Type="http://schemas.openxmlformats.org/officeDocument/2006/relationships/slideLayout" Target="../slideLayouts/slideLayout198.xml"/><Relationship Id="rId331" Type="http://schemas.openxmlformats.org/officeDocument/2006/relationships/slideLayout" Target="../slideLayouts/slideLayout342.xml"/><Relationship Id="rId352" Type="http://schemas.openxmlformats.org/officeDocument/2006/relationships/slideLayout" Target="../slideLayouts/slideLayout363.xml"/><Relationship Id="rId373" Type="http://schemas.openxmlformats.org/officeDocument/2006/relationships/slideLayout" Target="../slideLayouts/slideLayout384.xml"/><Relationship Id="rId394" Type="http://schemas.openxmlformats.org/officeDocument/2006/relationships/slideLayout" Target="../slideLayouts/slideLayout405.xml"/><Relationship Id="rId408" Type="http://schemas.openxmlformats.org/officeDocument/2006/relationships/slideLayout" Target="../slideLayouts/slideLayout419.xml"/><Relationship Id="rId429" Type="http://schemas.openxmlformats.org/officeDocument/2006/relationships/slideLayout" Target="../slideLayouts/slideLayout440.xml"/><Relationship Id="rId1" Type="http://schemas.openxmlformats.org/officeDocument/2006/relationships/slideLayout" Target="../slideLayouts/slideLayout12.xml"/><Relationship Id="rId212" Type="http://schemas.openxmlformats.org/officeDocument/2006/relationships/slideLayout" Target="../slideLayouts/slideLayout223.xml"/><Relationship Id="rId233" Type="http://schemas.openxmlformats.org/officeDocument/2006/relationships/slideLayout" Target="../slideLayouts/slideLayout244.xml"/><Relationship Id="rId254" Type="http://schemas.openxmlformats.org/officeDocument/2006/relationships/slideLayout" Target="../slideLayouts/slideLayout265.xml"/><Relationship Id="rId440" Type="http://schemas.openxmlformats.org/officeDocument/2006/relationships/slideLayout" Target="../slideLayouts/slideLayout451.xml"/><Relationship Id="rId28" Type="http://schemas.openxmlformats.org/officeDocument/2006/relationships/slideLayout" Target="../slideLayouts/slideLayout39.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275" Type="http://schemas.openxmlformats.org/officeDocument/2006/relationships/slideLayout" Target="../slideLayouts/slideLayout286.xml"/><Relationship Id="rId296" Type="http://schemas.openxmlformats.org/officeDocument/2006/relationships/slideLayout" Target="../slideLayouts/slideLayout307.xml"/><Relationship Id="rId300" Type="http://schemas.openxmlformats.org/officeDocument/2006/relationships/slideLayout" Target="../slideLayouts/slideLayout311.xml"/><Relationship Id="rId461" Type="http://schemas.openxmlformats.org/officeDocument/2006/relationships/slideLayout" Target="../slideLayouts/slideLayout472.xml"/><Relationship Id="rId482" Type="http://schemas.openxmlformats.org/officeDocument/2006/relationships/slideLayout" Target="../slideLayouts/slideLayout493.xml"/><Relationship Id="rId517" Type="http://schemas.openxmlformats.org/officeDocument/2006/relationships/slideLayout" Target="../slideLayouts/slideLayout528.xml"/><Relationship Id="rId60" Type="http://schemas.openxmlformats.org/officeDocument/2006/relationships/slideLayout" Target="../slideLayouts/slideLayout71.xml"/><Relationship Id="rId81" Type="http://schemas.openxmlformats.org/officeDocument/2006/relationships/slideLayout" Target="../slideLayouts/slideLayout92.xml"/><Relationship Id="rId135" Type="http://schemas.openxmlformats.org/officeDocument/2006/relationships/slideLayout" Target="../slideLayouts/slideLayout146.xml"/><Relationship Id="rId156" Type="http://schemas.openxmlformats.org/officeDocument/2006/relationships/slideLayout" Target="../slideLayouts/slideLayout167.xml"/><Relationship Id="rId177" Type="http://schemas.openxmlformats.org/officeDocument/2006/relationships/slideLayout" Target="../slideLayouts/slideLayout188.xml"/><Relationship Id="rId198" Type="http://schemas.openxmlformats.org/officeDocument/2006/relationships/slideLayout" Target="../slideLayouts/slideLayout209.xml"/><Relationship Id="rId321" Type="http://schemas.openxmlformats.org/officeDocument/2006/relationships/slideLayout" Target="../slideLayouts/slideLayout332.xml"/><Relationship Id="rId342" Type="http://schemas.openxmlformats.org/officeDocument/2006/relationships/slideLayout" Target="../slideLayouts/slideLayout353.xml"/><Relationship Id="rId363" Type="http://schemas.openxmlformats.org/officeDocument/2006/relationships/slideLayout" Target="../slideLayouts/slideLayout374.xml"/><Relationship Id="rId384" Type="http://schemas.openxmlformats.org/officeDocument/2006/relationships/slideLayout" Target="../slideLayouts/slideLayout395.xml"/><Relationship Id="rId419" Type="http://schemas.openxmlformats.org/officeDocument/2006/relationships/slideLayout" Target="../slideLayouts/slideLayout430.xml"/><Relationship Id="rId202" Type="http://schemas.openxmlformats.org/officeDocument/2006/relationships/slideLayout" Target="../slideLayouts/slideLayout213.xml"/><Relationship Id="rId223" Type="http://schemas.openxmlformats.org/officeDocument/2006/relationships/slideLayout" Target="../slideLayouts/slideLayout234.xml"/><Relationship Id="rId244" Type="http://schemas.openxmlformats.org/officeDocument/2006/relationships/slideLayout" Target="../slideLayouts/slideLayout255.xml"/><Relationship Id="rId430" Type="http://schemas.openxmlformats.org/officeDocument/2006/relationships/slideLayout" Target="../slideLayouts/slideLayout441.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265" Type="http://schemas.openxmlformats.org/officeDocument/2006/relationships/slideLayout" Target="../slideLayouts/slideLayout276.xml"/><Relationship Id="rId286" Type="http://schemas.openxmlformats.org/officeDocument/2006/relationships/slideLayout" Target="../slideLayouts/slideLayout297.xml"/><Relationship Id="rId451" Type="http://schemas.openxmlformats.org/officeDocument/2006/relationships/slideLayout" Target="../slideLayouts/slideLayout462.xml"/><Relationship Id="rId472" Type="http://schemas.openxmlformats.org/officeDocument/2006/relationships/slideLayout" Target="../slideLayouts/slideLayout483.xml"/><Relationship Id="rId493" Type="http://schemas.openxmlformats.org/officeDocument/2006/relationships/slideLayout" Target="../slideLayouts/slideLayout504.xml"/><Relationship Id="rId507" Type="http://schemas.openxmlformats.org/officeDocument/2006/relationships/slideLayout" Target="../slideLayouts/slideLayout518.xml"/><Relationship Id="rId528" Type="http://schemas.openxmlformats.org/officeDocument/2006/relationships/audio" Target="../media/media1.mp3"/><Relationship Id="rId50" Type="http://schemas.openxmlformats.org/officeDocument/2006/relationships/slideLayout" Target="../slideLayouts/slideLayout61.xml"/><Relationship Id="rId104" Type="http://schemas.openxmlformats.org/officeDocument/2006/relationships/slideLayout" Target="../slideLayouts/slideLayout115.xml"/><Relationship Id="rId125" Type="http://schemas.openxmlformats.org/officeDocument/2006/relationships/slideLayout" Target="../slideLayouts/slideLayout136.xml"/><Relationship Id="rId146" Type="http://schemas.openxmlformats.org/officeDocument/2006/relationships/slideLayout" Target="../slideLayouts/slideLayout157.xml"/><Relationship Id="rId167" Type="http://schemas.openxmlformats.org/officeDocument/2006/relationships/slideLayout" Target="../slideLayouts/slideLayout178.xml"/><Relationship Id="rId188" Type="http://schemas.openxmlformats.org/officeDocument/2006/relationships/slideLayout" Target="../slideLayouts/slideLayout199.xml"/><Relationship Id="rId311" Type="http://schemas.openxmlformats.org/officeDocument/2006/relationships/slideLayout" Target="../slideLayouts/slideLayout322.xml"/><Relationship Id="rId332" Type="http://schemas.openxmlformats.org/officeDocument/2006/relationships/slideLayout" Target="../slideLayouts/slideLayout343.xml"/><Relationship Id="rId353" Type="http://schemas.openxmlformats.org/officeDocument/2006/relationships/slideLayout" Target="../slideLayouts/slideLayout364.xml"/><Relationship Id="rId374" Type="http://schemas.openxmlformats.org/officeDocument/2006/relationships/slideLayout" Target="../slideLayouts/slideLayout385.xml"/><Relationship Id="rId395" Type="http://schemas.openxmlformats.org/officeDocument/2006/relationships/slideLayout" Target="../slideLayouts/slideLayout406.xml"/><Relationship Id="rId409" Type="http://schemas.openxmlformats.org/officeDocument/2006/relationships/slideLayout" Target="../slideLayouts/slideLayout420.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13" Type="http://schemas.openxmlformats.org/officeDocument/2006/relationships/slideLayout" Target="../slideLayouts/slideLayout224.xml"/><Relationship Id="rId234" Type="http://schemas.openxmlformats.org/officeDocument/2006/relationships/slideLayout" Target="../slideLayouts/slideLayout245.xml"/><Relationship Id="rId420" Type="http://schemas.openxmlformats.org/officeDocument/2006/relationships/slideLayout" Target="../slideLayouts/slideLayout431.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55" Type="http://schemas.openxmlformats.org/officeDocument/2006/relationships/slideLayout" Target="../slideLayouts/slideLayout266.xml"/><Relationship Id="rId276" Type="http://schemas.openxmlformats.org/officeDocument/2006/relationships/slideLayout" Target="../slideLayouts/slideLayout287.xml"/><Relationship Id="rId297" Type="http://schemas.openxmlformats.org/officeDocument/2006/relationships/slideLayout" Target="../slideLayouts/slideLayout308.xml"/><Relationship Id="rId441" Type="http://schemas.openxmlformats.org/officeDocument/2006/relationships/slideLayout" Target="../slideLayouts/slideLayout452.xml"/><Relationship Id="rId462" Type="http://schemas.openxmlformats.org/officeDocument/2006/relationships/slideLayout" Target="../slideLayouts/slideLayout473.xml"/><Relationship Id="rId483" Type="http://schemas.openxmlformats.org/officeDocument/2006/relationships/slideLayout" Target="../slideLayouts/slideLayout494.xml"/><Relationship Id="rId518" Type="http://schemas.openxmlformats.org/officeDocument/2006/relationships/slideLayout" Target="../slideLayouts/slideLayout529.xml"/><Relationship Id="rId40" Type="http://schemas.openxmlformats.org/officeDocument/2006/relationships/slideLayout" Target="../slideLayouts/slideLayout51.xml"/><Relationship Id="rId115" Type="http://schemas.openxmlformats.org/officeDocument/2006/relationships/slideLayout" Target="../slideLayouts/slideLayout126.xml"/><Relationship Id="rId136" Type="http://schemas.openxmlformats.org/officeDocument/2006/relationships/slideLayout" Target="../slideLayouts/slideLayout147.xml"/><Relationship Id="rId157" Type="http://schemas.openxmlformats.org/officeDocument/2006/relationships/slideLayout" Target="../slideLayouts/slideLayout168.xml"/><Relationship Id="rId178" Type="http://schemas.openxmlformats.org/officeDocument/2006/relationships/slideLayout" Target="../slideLayouts/slideLayout189.xml"/><Relationship Id="rId301" Type="http://schemas.openxmlformats.org/officeDocument/2006/relationships/slideLayout" Target="../slideLayouts/slideLayout312.xml"/><Relationship Id="rId322" Type="http://schemas.openxmlformats.org/officeDocument/2006/relationships/slideLayout" Target="../slideLayouts/slideLayout333.xml"/><Relationship Id="rId343" Type="http://schemas.openxmlformats.org/officeDocument/2006/relationships/slideLayout" Target="../slideLayouts/slideLayout354.xml"/><Relationship Id="rId364" Type="http://schemas.openxmlformats.org/officeDocument/2006/relationships/slideLayout" Target="../slideLayouts/slideLayout375.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9" Type="http://schemas.openxmlformats.org/officeDocument/2006/relationships/slideLayout" Target="../slideLayouts/slideLayout210.xml"/><Relationship Id="rId203" Type="http://schemas.openxmlformats.org/officeDocument/2006/relationships/slideLayout" Target="../slideLayouts/slideLayout214.xml"/><Relationship Id="rId385" Type="http://schemas.openxmlformats.org/officeDocument/2006/relationships/slideLayout" Target="../slideLayouts/slideLayout396.xml"/><Relationship Id="rId19" Type="http://schemas.openxmlformats.org/officeDocument/2006/relationships/slideLayout" Target="../slideLayouts/slideLayout30.xml"/><Relationship Id="rId224" Type="http://schemas.openxmlformats.org/officeDocument/2006/relationships/slideLayout" Target="../slideLayouts/slideLayout235.xml"/><Relationship Id="rId245" Type="http://schemas.openxmlformats.org/officeDocument/2006/relationships/slideLayout" Target="../slideLayouts/slideLayout256.xml"/><Relationship Id="rId266" Type="http://schemas.openxmlformats.org/officeDocument/2006/relationships/slideLayout" Target="../slideLayouts/slideLayout277.xml"/><Relationship Id="rId287" Type="http://schemas.openxmlformats.org/officeDocument/2006/relationships/slideLayout" Target="../slideLayouts/slideLayout298.xml"/><Relationship Id="rId410" Type="http://schemas.openxmlformats.org/officeDocument/2006/relationships/slideLayout" Target="../slideLayouts/slideLayout421.xml"/><Relationship Id="rId431" Type="http://schemas.openxmlformats.org/officeDocument/2006/relationships/slideLayout" Target="../slideLayouts/slideLayout442.xml"/><Relationship Id="rId452" Type="http://schemas.openxmlformats.org/officeDocument/2006/relationships/slideLayout" Target="../slideLayouts/slideLayout463.xml"/><Relationship Id="rId473" Type="http://schemas.openxmlformats.org/officeDocument/2006/relationships/slideLayout" Target="../slideLayouts/slideLayout484.xml"/><Relationship Id="rId494" Type="http://schemas.openxmlformats.org/officeDocument/2006/relationships/slideLayout" Target="../slideLayouts/slideLayout505.xml"/><Relationship Id="rId508" Type="http://schemas.openxmlformats.org/officeDocument/2006/relationships/slideLayout" Target="../slideLayouts/slideLayout519.xml"/><Relationship Id="rId529" Type="http://schemas.openxmlformats.org/officeDocument/2006/relationships/image" Target="../media/image1.emf"/><Relationship Id="rId30" Type="http://schemas.openxmlformats.org/officeDocument/2006/relationships/slideLayout" Target="../slideLayouts/slideLayout41.xml"/><Relationship Id="rId105" Type="http://schemas.openxmlformats.org/officeDocument/2006/relationships/slideLayout" Target="../slideLayouts/slideLayout116.xml"/><Relationship Id="rId126" Type="http://schemas.openxmlformats.org/officeDocument/2006/relationships/slideLayout" Target="../slideLayouts/slideLayout137.xml"/><Relationship Id="rId147" Type="http://schemas.openxmlformats.org/officeDocument/2006/relationships/slideLayout" Target="../slideLayouts/slideLayout158.xml"/><Relationship Id="rId168" Type="http://schemas.openxmlformats.org/officeDocument/2006/relationships/slideLayout" Target="../slideLayouts/slideLayout179.xml"/><Relationship Id="rId312" Type="http://schemas.openxmlformats.org/officeDocument/2006/relationships/slideLayout" Target="../slideLayouts/slideLayout323.xml"/><Relationship Id="rId333" Type="http://schemas.openxmlformats.org/officeDocument/2006/relationships/slideLayout" Target="../slideLayouts/slideLayout344.xml"/><Relationship Id="rId354" Type="http://schemas.openxmlformats.org/officeDocument/2006/relationships/slideLayout" Target="../slideLayouts/slideLayout365.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189" Type="http://schemas.openxmlformats.org/officeDocument/2006/relationships/slideLayout" Target="../slideLayouts/slideLayout200.xml"/><Relationship Id="rId375" Type="http://schemas.openxmlformats.org/officeDocument/2006/relationships/slideLayout" Target="../slideLayouts/slideLayout386.xml"/><Relationship Id="rId396" Type="http://schemas.openxmlformats.org/officeDocument/2006/relationships/slideLayout" Target="../slideLayouts/slideLayout407.xml"/><Relationship Id="rId3" Type="http://schemas.openxmlformats.org/officeDocument/2006/relationships/slideLayout" Target="../slideLayouts/slideLayout14.xml"/><Relationship Id="rId214" Type="http://schemas.openxmlformats.org/officeDocument/2006/relationships/slideLayout" Target="../slideLayouts/slideLayout225.xml"/><Relationship Id="rId235" Type="http://schemas.openxmlformats.org/officeDocument/2006/relationships/slideLayout" Target="../slideLayouts/slideLayout246.xml"/><Relationship Id="rId256" Type="http://schemas.openxmlformats.org/officeDocument/2006/relationships/slideLayout" Target="../slideLayouts/slideLayout267.xml"/><Relationship Id="rId277" Type="http://schemas.openxmlformats.org/officeDocument/2006/relationships/slideLayout" Target="../slideLayouts/slideLayout288.xml"/><Relationship Id="rId298" Type="http://schemas.openxmlformats.org/officeDocument/2006/relationships/slideLayout" Target="../slideLayouts/slideLayout309.xml"/><Relationship Id="rId400" Type="http://schemas.openxmlformats.org/officeDocument/2006/relationships/slideLayout" Target="../slideLayouts/slideLayout411.xml"/><Relationship Id="rId421" Type="http://schemas.openxmlformats.org/officeDocument/2006/relationships/slideLayout" Target="../slideLayouts/slideLayout432.xml"/><Relationship Id="rId442" Type="http://schemas.openxmlformats.org/officeDocument/2006/relationships/slideLayout" Target="../slideLayouts/slideLayout453.xml"/><Relationship Id="rId463" Type="http://schemas.openxmlformats.org/officeDocument/2006/relationships/slideLayout" Target="../slideLayouts/slideLayout474.xml"/><Relationship Id="rId484" Type="http://schemas.openxmlformats.org/officeDocument/2006/relationships/slideLayout" Target="../slideLayouts/slideLayout495.xml"/><Relationship Id="rId519" Type="http://schemas.openxmlformats.org/officeDocument/2006/relationships/slideLayout" Target="../slideLayouts/slideLayout530.xml"/><Relationship Id="rId116" Type="http://schemas.openxmlformats.org/officeDocument/2006/relationships/slideLayout" Target="../slideLayouts/slideLayout127.xml"/><Relationship Id="rId137" Type="http://schemas.openxmlformats.org/officeDocument/2006/relationships/slideLayout" Target="../slideLayouts/slideLayout148.xml"/><Relationship Id="rId158" Type="http://schemas.openxmlformats.org/officeDocument/2006/relationships/slideLayout" Target="../slideLayouts/slideLayout169.xml"/><Relationship Id="rId302" Type="http://schemas.openxmlformats.org/officeDocument/2006/relationships/slideLayout" Target="../slideLayouts/slideLayout313.xml"/><Relationship Id="rId323" Type="http://schemas.openxmlformats.org/officeDocument/2006/relationships/slideLayout" Target="../slideLayouts/slideLayout334.xml"/><Relationship Id="rId344" Type="http://schemas.openxmlformats.org/officeDocument/2006/relationships/slideLayout" Target="../slideLayouts/slideLayout355.xml"/><Relationship Id="rId530" Type="http://schemas.openxmlformats.org/officeDocument/2006/relationships/image" Target="../media/image2.emf"/><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179" Type="http://schemas.openxmlformats.org/officeDocument/2006/relationships/slideLayout" Target="../slideLayouts/slideLayout190.xml"/><Relationship Id="rId365" Type="http://schemas.openxmlformats.org/officeDocument/2006/relationships/slideLayout" Target="../slideLayouts/slideLayout376.xml"/><Relationship Id="rId386" Type="http://schemas.openxmlformats.org/officeDocument/2006/relationships/slideLayout" Target="../slideLayouts/slideLayout397.xml"/><Relationship Id="rId190" Type="http://schemas.openxmlformats.org/officeDocument/2006/relationships/slideLayout" Target="../slideLayouts/slideLayout201.xml"/><Relationship Id="rId204" Type="http://schemas.openxmlformats.org/officeDocument/2006/relationships/slideLayout" Target="../slideLayouts/slideLayout215.xml"/><Relationship Id="rId225" Type="http://schemas.openxmlformats.org/officeDocument/2006/relationships/slideLayout" Target="../slideLayouts/slideLayout236.xml"/><Relationship Id="rId246" Type="http://schemas.openxmlformats.org/officeDocument/2006/relationships/slideLayout" Target="../slideLayouts/slideLayout257.xml"/><Relationship Id="rId267" Type="http://schemas.openxmlformats.org/officeDocument/2006/relationships/slideLayout" Target="../slideLayouts/slideLayout278.xml"/><Relationship Id="rId288" Type="http://schemas.openxmlformats.org/officeDocument/2006/relationships/slideLayout" Target="../slideLayouts/slideLayout299.xml"/><Relationship Id="rId411" Type="http://schemas.openxmlformats.org/officeDocument/2006/relationships/slideLayout" Target="../slideLayouts/slideLayout422.xml"/><Relationship Id="rId432" Type="http://schemas.openxmlformats.org/officeDocument/2006/relationships/slideLayout" Target="../slideLayouts/slideLayout443.xml"/><Relationship Id="rId453" Type="http://schemas.openxmlformats.org/officeDocument/2006/relationships/slideLayout" Target="../slideLayouts/slideLayout464.xml"/><Relationship Id="rId474" Type="http://schemas.openxmlformats.org/officeDocument/2006/relationships/slideLayout" Target="../slideLayouts/slideLayout485.xml"/><Relationship Id="rId509" Type="http://schemas.openxmlformats.org/officeDocument/2006/relationships/slideLayout" Target="../slideLayouts/slideLayout520.xml"/><Relationship Id="rId106" Type="http://schemas.openxmlformats.org/officeDocument/2006/relationships/slideLayout" Target="../slideLayouts/slideLayout117.xml"/><Relationship Id="rId127" Type="http://schemas.openxmlformats.org/officeDocument/2006/relationships/slideLayout" Target="../slideLayouts/slideLayout138.xml"/><Relationship Id="rId313" Type="http://schemas.openxmlformats.org/officeDocument/2006/relationships/slideLayout" Target="../slideLayouts/slideLayout324.xml"/><Relationship Id="rId495" Type="http://schemas.openxmlformats.org/officeDocument/2006/relationships/slideLayout" Target="../slideLayouts/slideLayout506.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52" Type="http://schemas.openxmlformats.org/officeDocument/2006/relationships/slideLayout" Target="../slideLayouts/slideLayout63.xml"/><Relationship Id="rId73" Type="http://schemas.openxmlformats.org/officeDocument/2006/relationships/slideLayout" Target="../slideLayouts/slideLayout84.xml"/><Relationship Id="rId94" Type="http://schemas.openxmlformats.org/officeDocument/2006/relationships/slideLayout" Target="../slideLayouts/slideLayout105.xml"/><Relationship Id="rId148" Type="http://schemas.openxmlformats.org/officeDocument/2006/relationships/slideLayout" Target="../slideLayouts/slideLayout159.xml"/><Relationship Id="rId169" Type="http://schemas.openxmlformats.org/officeDocument/2006/relationships/slideLayout" Target="../slideLayouts/slideLayout180.xml"/><Relationship Id="rId334" Type="http://schemas.openxmlformats.org/officeDocument/2006/relationships/slideLayout" Target="../slideLayouts/slideLayout345.xml"/><Relationship Id="rId355" Type="http://schemas.openxmlformats.org/officeDocument/2006/relationships/slideLayout" Target="../slideLayouts/slideLayout366.xml"/><Relationship Id="rId376" Type="http://schemas.openxmlformats.org/officeDocument/2006/relationships/slideLayout" Target="../slideLayouts/slideLayout387.xml"/><Relationship Id="rId397" Type="http://schemas.openxmlformats.org/officeDocument/2006/relationships/slideLayout" Target="../slideLayouts/slideLayout408.xml"/><Relationship Id="rId520" Type="http://schemas.openxmlformats.org/officeDocument/2006/relationships/slideLayout" Target="../slideLayouts/slideLayout531.xml"/><Relationship Id="rId4" Type="http://schemas.openxmlformats.org/officeDocument/2006/relationships/slideLayout" Target="../slideLayouts/slideLayout15.xml"/><Relationship Id="rId180" Type="http://schemas.openxmlformats.org/officeDocument/2006/relationships/slideLayout" Target="../slideLayouts/slideLayout191.xml"/><Relationship Id="rId215" Type="http://schemas.openxmlformats.org/officeDocument/2006/relationships/slideLayout" Target="../slideLayouts/slideLayout226.xml"/><Relationship Id="rId236" Type="http://schemas.openxmlformats.org/officeDocument/2006/relationships/slideLayout" Target="../slideLayouts/slideLayout247.xml"/><Relationship Id="rId257" Type="http://schemas.openxmlformats.org/officeDocument/2006/relationships/slideLayout" Target="../slideLayouts/slideLayout268.xml"/><Relationship Id="rId278" Type="http://schemas.openxmlformats.org/officeDocument/2006/relationships/slideLayout" Target="../slideLayouts/slideLayout289.xml"/><Relationship Id="rId401" Type="http://schemas.openxmlformats.org/officeDocument/2006/relationships/slideLayout" Target="../slideLayouts/slideLayout412.xml"/><Relationship Id="rId422" Type="http://schemas.openxmlformats.org/officeDocument/2006/relationships/slideLayout" Target="../slideLayouts/slideLayout433.xml"/><Relationship Id="rId443" Type="http://schemas.openxmlformats.org/officeDocument/2006/relationships/slideLayout" Target="../slideLayouts/slideLayout454.xml"/><Relationship Id="rId464" Type="http://schemas.openxmlformats.org/officeDocument/2006/relationships/slideLayout" Target="../slideLayouts/slideLayout475.xml"/><Relationship Id="rId303" Type="http://schemas.openxmlformats.org/officeDocument/2006/relationships/slideLayout" Target="../slideLayouts/slideLayout314.xml"/><Relationship Id="rId485" Type="http://schemas.openxmlformats.org/officeDocument/2006/relationships/slideLayout" Target="../slideLayouts/slideLayout496.xml"/><Relationship Id="rId42" Type="http://schemas.openxmlformats.org/officeDocument/2006/relationships/slideLayout" Target="../slideLayouts/slideLayout53.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345" Type="http://schemas.openxmlformats.org/officeDocument/2006/relationships/slideLayout" Target="../slideLayouts/slideLayout356.xml"/><Relationship Id="rId387" Type="http://schemas.openxmlformats.org/officeDocument/2006/relationships/slideLayout" Target="../slideLayouts/slideLayout398.xml"/><Relationship Id="rId510" Type="http://schemas.openxmlformats.org/officeDocument/2006/relationships/slideLayout" Target="../slideLayouts/slideLayout521.xml"/><Relationship Id="rId191" Type="http://schemas.openxmlformats.org/officeDocument/2006/relationships/slideLayout" Target="../slideLayouts/slideLayout202.xml"/><Relationship Id="rId205" Type="http://schemas.openxmlformats.org/officeDocument/2006/relationships/slideLayout" Target="../slideLayouts/slideLayout216.xml"/><Relationship Id="rId247" Type="http://schemas.openxmlformats.org/officeDocument/2006/relationships/slideLayout" Target="../slideLayouts/slideLayout258.xml"/><Relationship Id="rId412" Type="http://schemas.openxmlformats.org/officeDocument/2006/relationships/slideLayout" Target="../slideLayouts/slideLayout423.xml"/><Relationship Id="rId107" Type="http://schemas.openxmlformats.org/officeDocument/2006/relationships/slideLayout" Target="../slideLayouts/slideLayout118.xml"/><Relationship Id="rId289" Type="http://schemas.openxmlformats.org/officeDocument/2006/relationships/slideLayout" Target="../slideLayouts/slideLayout300.xml"/><Relationship Id="rId454" Type="http://schemas.openxmlformats.org/officeDocument/2006/relationships/slideLayout" Target="../slideLayouts/slideLayout465.xml"/><Relationship Id="rId496" Type="http://schemas.openxmlformats.org/officeDocument/2006/relationships/slideLayout" Target="../slideLayouts/slideLayout507.xml"/><Relationship Id="rId11" Type="http://schemas.openxmlformats.org/officeDocument/2006/relationships/slideLayout" Target="../slideLayouts/slideLayout22.xml"/><Relationship Id="rId53" Type="http://schemas.openxmlformats.org/officeDocument/2006/relationships/slideLayout" Target="../slideLayouts/slideLayout64.xml"/><Relationship Id="rId149" Type="http://schemas.openxmlformats.org/officeDocument/2006/relationships/slideLayout" Target="../slideLayouts/slideLayout160.xml"/><Relationship Id="rId314" Type="http://schemas.openxmlformats.org/officeDocument/2006/relationships/slideLayout" Target="../slideLayouts/slideLayout325.xml"/><Relationship Id="rId356" Type="http://schemas.openxmlformats.org/officeDocument/2006/relationships/slideLayout" Target="../slideLayouts/slideLayout367.xml"/><Relationship Id="rId398" Type="http://schemas.openxmlformats.org/officeDocument/2006/relationships/slideLayout" Target="../slideLayouts/slideLayout409.xml"/><Relationship Id="rId521" Type="http://schemas.openxmlformats.org/officeDocument/2006/relationships/slideLayout" Target="../slideLayouts/slideLayout532.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216" Type="http://schemas.openxmlformats.org/officeDocument/2006/relationships/slideLayout" Target="../slideLayouts/slideLayout227.xml"/><Relationship Id="rId423" Type="http://schemas.openxmlformats.org/officeDocument/2006/relationships/slideLayout" Target="../slideLayouts/slideLayout434.xml"/><Relationship Id="rId258" Type="http://schemas.openxmlformats.org/officeDocument/2006/relationships/slideLayout" Target="../slideLayouts/slideLayout269.xml"/><Relationship Id="rId465" Type="http://schemas.openxmlformats.org/officeDocument/2006/relationships/slideLayout" Target="../slideLayouts/slideLayout476.xml"/><Relationship Id="rId22" Type="http://schemas.openxmlformats.org/officeDocument/2006/relationships/slideLayout" Target="../slideLayouts/slideLayout33.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325" Type="http://schemas.openxmlformats.org/officeDocument/2006/relationships/slideLayout" Target="../slideLayouts/slideLayout336.xml"/><Relationship Id="rId367" Type="http://schemas.openxmlformats.org/officeDocument/2006/relationships/slideLayout" Target="../slideLayouts/slideLayout378.xml"/><Relationship Id="rId532" Type="http://schemas.openxmlformats.org/officeDocument/2006/relationships/image" Target="../media/image4.emf"/><Relationship Id="rId171" Type="http://schemas.openxmlformats.org/officeDocument/2006/relationships/slideLayout" Target="../slideLayouts/slideLayout182.xml"/><Relationship Id="rId227" Type="http://schemas.openxmlformats.org/officeDocument/2006/relationships/slideLayout" Target="../slideLayouts/slideLayout238.xml"/><Relationship Id="rId269" Type="http://schemas.openxmlformats.org/officeDocument/2006/relationships/slideLayout" Target="../slideLayouts/slideLayout280.xml"/><Relationship Id="rId434" Type="http://schemas.openxmlformats.org/officeDocument/2006/relationships/slideLayout" Target="../slideLayouts/slideLayout445.xml"/><Relationship Id="rId476" Type="http://schemas.openxmlformats.org/officeDocument/2006/relationships/slideLayout" Target="../slideLayouts/slideLayout487.xml"/><Relationship Id="rId33" Type="http://schemas.openxmlformats.org/officeDocument/2006/relationships/slideLayout" Target="../slideLayouts/slideLayout44.xml"/><Relationship Id="rId129" Type="http://schemas.openxmlformats.org/officeDocument/2006/relationships/slideLayout" Target="../slideLayouts/slideLayout140.xml"/><Relationship Id="rId280" Type="http://schemas.openxmlformats.org/officeDocument/2006/relationships/slideLayout" Target="../slideLayouts/slideLayout291.xml"/><Relationship Id="rId336" Type="http://schemas.openxmlformats.org/officeDocument/2006/relationships/slideLayout" Target="../slideLayouts/slideLayout347.xml"/><Relationship Id="rId501" Type="http://schemas.openxmlformats.org/officeDocument/2006/relationships/slideLayout" Target="../slideLayouts/slideLayout512.xml"/><Relationship Id="rId75" Type="http://schemas.openxmlformats.org/officeDocument/2006/relationships/slideLayout" Target="../slideLayouts/slideLayout86.xml"/><Relationship Id="rId140" Type="http://schemas.openxmlformats.org/officeDocument/2006/relationships/slideLayout" Target="../slideLayouts/slideLayout151.xml"/><Relationship Id="rId182" Type="http://schemas.openxmlformats.org/officeDocument/2006/relationships/slideLayout" Target="../slideLayouts/slideLayout193.xml"/><Relationship Id="rId378" Type="http://schemas.openxmlformats.org/officeDocument/2006/relationships/slideLayout" Target="../slideLayouts/slideLayout389.xml"/><Relationship Id="rId403" Type="http://schemas.openxmlformats.org/officeDocument/2006/relationships/slideLayout" Target="../slideLayouts/slideLayout414.xml"/><Relationship Id="rId6" Type="http://schemas.openxmlformats.org/officeDocument/2006/relationships/slideLayout" Target="../slideLayouts/slideLayout17.xml"/><Relationship Id="rId238" Type="http://schemas.openxmlformats.org/officeDocument/2006/relationships/slideLayout" Target="../slideLayouts/slideLayout249.xml"/><Relationship Id="rId445" Type="http://schemas.openxmlformats.org/officeDocument/2006/relationships/slideLayout" Target="../slideLayouts/slideLayout456.xml"/><Relationship Id="rId487" Type="http://schemas.openxmlformats.org/officeDocument/2006/relationships/slideLayout" Target="../slideLayouts/slideLayout498.xml"/><Relationship Id="rId291" Type="http://schemas.openxmlformats.org/officeDocument/2006/relationships/slideLayout" Target="../slideLayouts/slideLayout302.xml"/><Relationship Id="rId305" Type="http://schemas.openxmlformats.org/officeDocument/2006/relationships/slideLayout" Target="../slideLayouts/slideLayout316.xml"/><Relationship Id="rId347" Type="http://schemas.openxmlformats.org/officeDocument/2006/relationships/slideLayout" Target="../slideLayouts/slideLayout358.xml"/><Relationship Id="rId512" Type="http://schemas.openxmlformats.org/officeDocument/2006/relationships/slideLayout" Target="../slideLayouts/slideLayout523.xml"/><Relationship Id="rId44" Type="http://schemas.openxmlformats.org/officeDocument/2006/relationships/slideLayout" Target="../slideLayouts/slideLayout55.xml"/><Relationship Id="rId86" Type="http://schemas.openxmlformats.org/officeDocument/2006/relationships/slideLayout" Target="../slideLayouts/slideLayout97.xml"/><Relationship Id="rId151" Type="http://schemas.openxmlformats.org/officeDocument/2006/relationships/slideLayout" Target="../slideLayouts/slideLayout162.xml"/><Relationship Id="rId389" Type="http://schemas.openxmlformats.org/officeDocument/2006/relationships/slideLayout" Target="../slideLayouts/slideLayout400.xml"/><Relationship Id="rId193" Type="http://schemas.openxmlformats.org/officeDocument/2006/relationships/slideLayout" Target="../slideLayouts/slideLayout204.xml"/><Relationship Id="rId207" Type="http://schemas.openxmlformats.org/officeDocument/2006/relationships/slideLayout" Target="../slideLayouts/slideLayout218.xml"/><Relationship Id="rId249" Type="http://schemas.openxmlformats.org/officeDocument/2006/relationships/slideLayout" Target="../slideLayouts/slideLayout260.xml"/><Relationship Id="rId414" Type="http://schemas.openxmlformats.org/officeDocument/2006/relationships/slideLayout" Target="../slideLayouts/slideLayout425.xml"/><Relationship Id="rId456" Type="http://schemas.openxmlformats.org/officeDocument/2006/relationships/slideLayout" Target="../slideLayouts/slideLayout467.xml"/><Relationship Id="rId498" Type="http://schemas.openxmlformats.org/officeDocument/2006/relationships/slideLayout" Target="../slideLayouts/slideLayout509.xml"/><Relationship Id="rId13" Type="http://schemas.openxmlformats.org/officeDocument/2006/relationships/slideLayout" Target="../slideLayouts/slideLayout24.xml"/><Relationship Id="rId109" Type="http://schemas.openxmlformats.org/officeDocument/2006/relationships/slideLayout" Target="../slideLayouts/slideLayout120.xml"/><Relationship Id="rId260" Type="http://schemas.openxmlformats.org/officeDocument/2006/relationships/slideLayout" Target="../slideLayouts/slideLayout271.xml"/><Relationship Id="rId316" Type="http://schemas.openxmlformats.org/officeDocument/2006/relationships/slideLayout" Target="../slideLayouts/slideLayout327.xml"/><Relationship Id="rId523" Type="http://schemas.openxmlformats.org/officeDocument/2006/relationships/slideLayout" Target="../slideLayouts/slideLayout534.xml"/><Relationship Id="rId55" Type="http://schemas.openxmlformats.org/officeDocument/2006/relationships/slideLayout" Target="../slideLayouts/slideLayout66.xml"/><Relationship Id="rId97" Type="http://schemas.openxmlformats.org/officeDocument/2006/relationships/slideLayout" Target="../slideLayouts/slideLayout108.xml"/><Relationship Id="rId120" Type="http://schemas.openxmlformats.org/officeDocument/2006/relationships/slideLayout" Target="../slideLayouts/slideLayout131.xml"/><Relationship Id="rId358" Type="http://schemas.openxmlformats.org/officeDocument/2006/relationships/slideLayout" Target="../slideLayouts/slideLayout369.xml"/><Relationship Id="rId162" Type="http://schemas.openxmlformats.org/officeDocument/2006/relationships/slideLayout" Target="../slideLayouts/slideLayout173.xml"/><Relationship Id="rId218" Type="http://schemas.openxmlformats.org/officeDocument/2006/relationships/slideLayout" Target="../slideLayouts/slideLayout229.xml"/><Relationship Id="rId425" Type="http://schemas.openxmlformats.org/officeDocument/2006/relationships/slideLayout" Target="../slideLayouts/slideLayout436.xml"/><Relationship Id="rId467" Type="http://schemas.openxmlformats.org/officeDocument/2006/relationships/slideLayout" Target="../slideLayouts/slideLayout478.xml"/><Relationship Id="rId271" Type="http://schemas.openxmlformats.org/officeDocument/2006/relationships/slideLayout" Target="../slideLayouts/slideLayout282.xml"/><Relationship Id="rId24" Type="http://schemas.openxmlformats.org/officeDocument/2006/relationships/slideLayout" Target="../slideLayouts/slideLayout35.xml"/><Relationship Id="rId66" Type="http://schemas.openxmlformats.org/officeDocument/2006/relationships/slideLayout" Target="../slideLayouts/slideLayout77.xml"/><Relationship Id="rId131" Type="http://schemas.openxmlformats.org/officeDocument/2006/relationships/slideLayout" Target="../slideLayouts/slideLayout142.xml"/><Relationship Id="rId327" Type="http://schemas.openxmlformats.org/officeDocument/2006/relationships/slideLayout" Target="../slideLayouts/slideLayout338.xml"/><Relationship Id="rId369" Type="http://schemas.openxmlformats.org/officeDocument/2006/relationships/slideLayout" Target="../slideLayouts/slideLayout380.xml"/><Relationship Id="rId534" Type="http://schemas.openxmlformats.org/officeDocument/2006/relationships/image" Target="../media/image6.emf"/><Relationship Id="rId173" Type="http://schemas.openxmlformats.org/officeDocument/2006/relationships/slideLayout" Target="../slideLayouts/slideLayout184.xml"/><Relationship Id="rId229" Type="http://schemas.openxmlformats.org/officeDocument/2006/relationships/slideLayout" Target="../slideLayouts/slideLayout240.xml"/><Relationship Id="rId380" Type="http://schemas.openxmlformats.org/officeDocument/2006/relationships/slideLayout" Target="../slideLayouts/slideLayout391.xml"/><Relationship Id="rId436" Type="http://schemas.openxmlformats.org/officeDocument/2006/relationships/slideLayout" Target="../slideLayouts/slideLayout447.xml"/><Relationship Id="rId240" Type="http://schemas.openxmlformats.org/officeDocument/2006/relationships/slideLayout" Target="../slideLayouts/slideLayout251.xml"/><Relationship Id="rId478" Type="http://schemas.openxmlformats.org/officeDocument/2006/relationships/slideLayout" Target="../slideLayouts/slideLayout489.xml"/><Relationship Id="rId35" Type="http://schemas.openxmlformats.org/officeDocument/2006/relationships/slideLayout" Target="../slideLayouts/slideLayout46.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282" Type="http://schemas.openxmlformats.org/officeDocument/2006/relationships/slideLayout" Target="../slideLayouts/slideLayout293.xml"/><Relationship Id="rId338" Type="http://schemas.openxmlformats.org/officeDocument/2006/relationships/slideLayout" Target="../slideLayouts/slideLayout349.xml"/><Relationship Id="rId503" Type="http://schemas.openxmlformats.org/officeDocument/2006/relationships/slideLayout" Target="../slideLayouts/slideLayout514.xml"/><Relationship Id="rId8" Type="http://schemas.openxmlformats.org/officeDocument/2006/relationships/slideLayout" Target="../slideLayouts/slideLayout19.xml"/><Relationship Id="rId142" Type="http://schemas.openxmlformats.org/officeDocument/2006/relationships/slideLayout" Target="../slideLayouts/slideLayout153.xml"/><Relationship Id="rId184" Type="http://schemas.openxmlformats.org/officeDocument/2006/relationships/slideLayout" Target="../slideLayouts/slideLayout195.xml"/><Relationship Id="rId391" Type="http://schemas.openxmlformats.org/officeDocument/2006/relationships/slideLayout" Target="../slideLayouts/slideLayout402.xml"/><Relationship Id="rId405" Type="http://schemas.openxmlformats.org/officeDocument/2006/relationships/slideLayout" Target="../slideLayouts/slideLayout416.xml"/><Relationship Id="rId447" Type="http://schemas.openxmlformats.org/officeDocument/2006/relationships/slideLayout" Target="../slideLayouts/slideLayout458.xml"/><Relationship Id="rId251" Type="http://schemas.openxmlformats.org/officeDocument/2006/relationships/slideLayout" Target="../slideLayouts/slideLayout262.xml"/><Relationship Id="rId489" Type="http://schemas.openxmlformats.org/officeDocument/2006/relationships/slideLayout" Target="../slideLayouts/slideLayout500.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653.xml"/><Relationship Id="rId299" Type="http://schemas.openxmlformats.org/officeDocument/2006/relationships/slideLayout" Target="../slideLayouts/slideLayout835.xml"/><Relationship Id="rId21" Type="http://schemas.openxmlformats.org/officeDocument/2006/relationships/slideLayout" Target="../slideLayouts/slideLayout557.xml"/><Relationship Id="rId63" Type="http://schemas.openxmlformats.org/officeDocument/2006/relationships/slideLayout" Target="../slideLayouts/slideLayout599.xml"/><Relationship Id="rId159" Type="http://schemas.openxmlformats.org/officeDocument/2006/relationships/slideLayout" Target="../slideLayouts/slideLayout695.xml"/><Relationship Id="rId324" Type="http://schemas.openxmlformats.org/officeDocument/2006/relationships/slideLayout" Target="../slideLayouts/slideLayout860.xml"/><Relationship Id="rId366" Type="http://schemas.openxmlformats.org/officeDocument/2006/relationships/slideLayout" Target="../slideLayouts/slideLayout902.xml"/><Relationship Id="rId531" Type="http://schemas.openxmlformats.org/officeDocument/2006/relationships/slideLayout" Target="../slideLayouts/slideLayout1067.xml"/><Relationship Id="rId170" Type="http://schemas.openxmlformats.org/officeDocument/2006/relationships/slideLayout" Target="../slideLayouts/slideLayout706.xml"/><Relationship Id="rId226" Type="http://schemas.openxmlformats.org/officeDocument/2006/relationships/slideLayout" Target="../slideLayouts/slideLayout762.xml"/><Relationship Id="rId433" Type="http://schemas.openxmlformats.org/officeDocument/2006/relationships/slideLayout" Target="../slideLayouts/slideLayout969.xml"/><Relationship Id="rId268" Type="http://schemas.openxmlformats.org/officeDocument/2006/relationships/slideLayout" Target="../slideLayouts/slideLayout804.xml"/><Relationship Id="rId475" Type="http://schemas.openxmlformats.org/officeDocument/2006/relationships/slideLayout" Target="../slideLayouts/slideLayout1011.xml"/><Relationship Id="rId32" Type="http://schemas.openxmlformats.org/officeDocument/2006/relationships/slideLayout" Target="../slideLayouts/slideLayout568.xml"/><Relationship Id="rId74" Type="http://schemas.openxmlformats.org/officeDocument/2006/relationships/slideLayout" Target="../slideLayouts/slideLayout610.xml"/><Relationship Id="rId128" Type="http://schemas.openxmlformats.org/officeDocument/2006/relationships/slideLayout" Target="../slideLayouts/slideLayout664.xml"/><Relationship Id="rId335" Type="http://schemas.openxmlformats.org/officeDocument/2006/relationships/slideLayout" Target="../slideLayouts/slideLayout871.xml"/><Relationship Id="rId377" Type="http://schemas.openxmlformats.org/officeDocument/2006/relationships/slideLayout" Target="../slideLayouts/slideLayout913.xml"/><Relationship Id="rId500" Type="http://schemas.openxmlformats.org/officeDocument/2006/relationships/slideLayout" Target="../slideLayouts/slideLayout1036.xml"/><Relationship Id="rId542" Type="http://schemas.openxmlformats.org/officeDocument/2006/relationships/slideLayout" Target="../slideLayouts/slideLayout1078.xml"/><Relationship Id="rId5" Type="http://schemas.openxmlformats.org/officeDocument/2006/relationships/slideLayout" Target="../slideLayouts/slideLayout541.xml"/><Relationship Id="rId181" Type="http://schemas.openxmlformats.org/officeDocument/2006/relationships/slideLayout" Target="../slideLayouts/slideLayout717.xml"/><Relationship Id="rId237" Type="http://schemas.openxmlformats.org/officeDocument/2006/relationships/slideLayout" Target="../slideLayouts/slideLayout773.xml"/><Relationship Id="rId402" Type="http://schemas.openxmlformats.org/officeDocument/2006/relationships/slideLayout" Target="../slideLayouts/slideLayout938.xml"/><Relationship Id="rId279" Type="http://schemas.openxmlformats.org/officeDocument/2006/relationships/slideLayout" Target="../slideLayouts/slideLayout815.xml"/><Relationship Id="rId444" Type="http://schemas.openxmlformats.org/officeDocument/2006/relationships/slideLayout" Target="../slideLayouts/slideLayout980.xml"/><Relationship Id="rId486" Type="http://schemas.openxmlformats.org/officeDocument/2006/relationships/slideLayout" Target="../slideLayouts/slideLayout1022.xml"/><Relationship Id="rId43" Type="http://schemas.openxmlformats.org/officeDocument/2006/relationships/slideLayout" Target="../slideLayouts/slideLayout579.xml"/><Relationship Id="rId139" Type="http://schemas.openxmlformats.org/officeDocument/2006/relationships/slideLayout" Target="../slideLayouts/slideLayout675.xml"/><Relationship Id="rId290" Type="http://schemas.openxmlformats.org/officeDocument/2006/relationships/slideLayout" Target="../slideLayouts/slideLayout826.xml"/><Relationship Id="rId304" Type="http://schemas.openxmlformats.org/officeDocument/2006/relationships/slideLayout" Target="../slideLayouts/slideLayout840.xml"/><Relationship Id="rId346" Type="http://schemas.openxmlformats.org/officeDocument/2006/relationships/slideLayout" Target="../slideLayouts/slideLayout882.xml"/><Relationship Id="rId388" Type="http://schemas.openxmlformats.org/officeDocument/2006/relationships/slideLayout" Target="../slideLayouts/slideLayout924.xml"/><Relationship Id="rId511" Type="http://schemas.openxmlformats.org/officeDocument/2006/relationships/slideLayout" Target="../slideLayouts/slideLayout1047.xml"/><Relationship Id="rId553" Type="http://schemas.openxmlformats.org/officeDocument/2006/relationships/image" Target="../media/image4.emf"/><Relationship Id="rId85" Type="http://schemas.openxmlformats.org/officeDocument/2006/relationships/slideLayout" Target="../slideLayouts/slideLayout621.xml"/><Relationship Id="rId150" Type="http://schemas.openxmlformats.org/officeDocument/2006/relationships/slideLayout" Target="../slideLayouts/slideLayout686.xml"/><Relationship Id="rId192" Type="http://schemas.openxmlformats.org/officeDocument/2006/relationships/slideLayout" Target="../slideLayouts/slideLayout728.xml"/><Relationship Id="rId206" Type="http://schemas.openxmlformats.org/officeDocument/2006/relationships/slideLayout" Target="../slideLayouts/slideLayout742.xml"/><Relationship Id="rId413" Type="http://schemas.openxmlformats.org/officeDocument/2006/relationships/slideLayout" Target="../slideLayouts/slideLayout949.xml"/><Relationship Id="rId248" Type="http://schemas.openxmlformats.org/officeDocument/2006/relationships/slideLayout" Target="../slideLayouts/slideLayout784.xml"/><Relationship Id="rId455" Type="http://schemas.openxmlformats.org/officeDocument/2006/relationships/slideLayout" Target="../slideLayouts/slideLayout991.xml"/><Relationship Id="rId497" Type="http://schemas.openxmlformats.org/officeDocument/2006/relationships/slideLayout" Target="../slideLayouts/slideLayout1033.xml"/><Relationship Id="rId12" Type="http://schemas.openxmlformats.org/officeDocument/2006/relationships/slideLayout" Target="../slideLayouts/slideLayout548.xml"/><Relationship Id="rId108" Type="http://schemas.openxmlformats.org/officeDocument/2006/relationships/slideLayout" Target="../slideLayouts/slideLayout644.xml"/><Relationship Id="rId315" Type="http://schemas.openxmlformats.org/officeDocument/2006/relationships/slideLayout" Target="../slideLayouts/slideLayout851.xml"/><Relationship Id="rId357" Type="http://schemas.openxmlformats.org/officeDocument/2006/relationships/slideLayout" Target="../slideLayouts/slideLayout893.xml"/><Relationship Id="rId522" Type="http://schemas.openxmlformats.org/officeDocument/2006/relationships/slideLayout" Target="../slideLayouts/slideLayout1058.xml"/><Relationship Id="rId54" Type="http://schemas.openxmlformats.org/officeDocument/2006/relationships/slideLayout" Target="../slideLayouts/slideLayout590.xml"/><Relationship Id="rId96" Type="http://schemas.openxmlformats.org/officeDocument/2006/relationships/slideLayout" Target="../slideLayouts/slideLayout632.xml"/><Relationship Id="rId161" Type="http://schemas.openxmlformats.org/officeDocument/2006/relationships/slideLayout" Target="../slideLayouts/slideLayout697.xml"/><Relationship Id="rId217" Type="http://schemas.openxmlformats.org/officeDocument/2006/relationships/slideLayout" Target="../slideLayouts/slideLayout753.xml"/><Relationship Id="rId399" Type="http://schemas.openxmlformats.org/officeDocument/2006/relationships/slideLayout" Target="../slideLayouts/slideLayout935.xml"/><Relationship Id="rId259" Type="http://schemas.openxmlformats.org/officeDocument/2006/relationships/slideLayout" Target="../slideLayouts/slideLayout795.xml"/><Relationship Id="rId424" Type="http://schemas.openxmlformats.org/officeDocument/2006/relationships/slideLayout" Target="../slideLayouts/slideLayout960.xml"/><Relationship Id="rId466" Type="http://schemas.openxmlformats.org/officeDocument/2006/relationships/slideLayout" Target="../slideLayouts/slideLayout1002.xml"/><Relationship Id="rId23" Type="http://schemas.openxmlformats.org/officeDocument/2006/relationships/slideLayout" Target="../slideLayouts/slideLayout559.xml"/><Relationship Id="rId119" Type="http://schemas.openxmlformats.org/officeDocument/2006/relationships/slideLayout" Target="../slideLayouts/slideLayout655.xml"/><Relationship Id="rId270" Type="http://schemas.openxmlformats.org/officeDocument/2006/relationships/slideLayout" Target="../slideLayouts/slideLayout806.xml"/><Relationship Id="rId326" Type="http://schemas.openxmlformats.org/officeDocument/2006/relationships/slideLayout" Target="../slideLayouts/slideLayout862.xml"/><Relationship Id="rId533" Type="http://schemas.openxmlformats.org/officeDocument/2006/relationships/slideLayout" Target="../slideLayouts/slideLayout1069.xml"/><Relationship Id="rId65" Type="http://schemas.openxmlformats.org/officeDocument/2006/relationships/slideLayout" Target="../slideLayouts/slideLayout601.xml"/><Relationship Id="rId130" Type="http://schemas.openxmlformats.org/officeDocument/2006/relationships/slideLayout" Target="../slideLayouts/slideLayout666.xml"/><Relationship Id="rId368" Type="http://schemas.openxmlformats.org/officeDocument/2006/relationships/slideLayout" Target="../slideLayouts/slideLayout904.xml"/><Relationship Id="rId172" Type="http://schemas.openxmlformats.org/officeDocument/2006/relationships/slideLayout" Target="../slideLayouts/slideLayout708.xml"/><Relationship Id="rId228" Type="http://schemas.openxmlformats.org/officeDocument/2006/relationships/slideLayout" Target="../slideLayouts/slideLayout764.xml"/><Relationship Id="rId435" Type="http://schemas.openxmlformats.org/officeDocument/2006/relationships/slideLayout" Target="../slideLayouts/slideLayout971.xml"/><Relationship Id="rId477" Type="http://schemas.openxmlformats.org/officeDocument/2006/relationships/slideLayout" Target="../slideLayouts/slideLayout1013.xml"/><Relationship Id="rId281" Type="http://schemas.openxmlformats.org/officeDocument/2006/relationships/slideLayout" Target="../slideLayouts/slideLayout817.xml"/><Relationship Id="rId337" Type="http://schemas.openxmlformats.org/officeDocument/2006/relationships/slideLayout" Target="../slideLayouts/slideLayout873.xml"/><Relationship Id="rId502" Type="http://schemas.openxmlformats.org/officeDocument/2006/relationships/slideLayout" Target="../slideLayouts/slideLayout1038.xml"/><Relationship Id="rId34" Type="http://schemas.openxmlformats.org/officeDocument/2006/relationships/slideLayout" Target="../slideLayouts/slideLayout570.xml"/><Relationship Id="rId76" Type="http://schemas.openxmlformats.org/officeDocument/2006/relationships/slideLayout" Target="../slideLayouts/slideLayout612.xml"/><Relationship Id="rId141" Type="http://schemas.openxmlformats.org/officeDocument/2006/relationships/slideLayout" Target="../slideLayouts/slideLayout677.xml"/><Relationship Id="rId379" Type="http://schemas.openxmlformats.org/officeDocument/2006/relationships/slideLayout" Target="../slideLayouts/slideLayout915.xml"/><Relationship Id="rId544" Type="http://schemas.openxmlformats.org/officeDocument/2006/relationships/slideLayout" Target="../slideLayouts/slideLayout1080.xml"/><Relationship Id="rId7" Type="http://schemas.openxmlformats.org/officeDocument/2006/relationships/slideLayout" Target="../slideLayouts/slideLayout543.xml"/><Relationship Id="rId183" Type="http://schemas.openxmlformats.org/officeDocument/2006/relationships/slideLayout" Target="../slideLayouts/slideLayout719.xml"/><Relationship Id="rId239" Type="http://schemas.openxmlformats.org/officeDocument/2006/relationships/slideLayout" Target="../slideLayouts/slideLayout775.xml"/><Relationship Id="rId390" Type="http://schemas.openxmlformats.org/officeDocument/2006/relationships/slideLayout" Target="../slideLayouts/slideLayout926.xml"/><Relationship Id="rId404" Type="http://schemas.openxmlformats.org/officeDocument/2006/relationships/slideLayout" Target="../slideLayouts/slideLayout940.xml"/><Relationship Id="rId446" Type="http://schemas.openxmlformats.org/officeDocument/2006/relationships/slideLayout" Target="../slideLayouts/slideLayout982.xml"/><Relationship Id="rId250" Type="http://schemas.openxmlformats.org/officeDocument/2006/relationships/slideLayout" Target="../slideLayouts/slideLayout786.xml"/><Relationship Id="rId292" Type="http://schemas.openxmlformats.org/officeDocument/2006/relationships/slideLayout" Target="../slideLayouts/slideLayout828.xml"/><Relationship Id="rId306" Type="http://schemas.openxmlformats.org/officeDocument/2006/relationships/slideLayout" Target="../slideLayouts/slideLayout842.xml"/><Relationship Id="rId488" Type="http://schemas.openxmlformats.org/officeDocument/2006/relationships/slideLayout" Target="../slideLayouts/slideLayout1024.xml"/><Relationship Id="rId45" Type="http://schemas.openxmlformats.org/officeDocument/2006/relationships/slideLayout" Target="../slideLayouts/slideLayout581.xml"/><Relationship Id="rId87" Type="http://schemas.openxmlformats.org/officeDocument/2006/relationships/slideLayout" Target="../slideLayouts/slideLayout623.xml"/><Relationship Id="rId110" Type="http://schemas.openxmlformats.org/officeDocument/2006/relationships/slideLayout" Target="../slideLayouts/slideLayout646.xml"/><Relationship Id="rId348" Type="http://schemas.openxmlformats.org/officeDocument/2006/relationships/slideLayout" Target="../slideLayouts/slideLayout884.xml"/><Relationship Id="rId513" Type="http://schemas.openxmlformats.org/officeDocument/2006/relationships/slideLayout" Target="../slideLayouts/slideLayout1049.xml"/><Relationship Id="rId555" Type="http://schemas.openxmlformats.org/officeDocument/2006/relationships/image" Target="../media/image6.emf"/><Relationship Id="rId152" Type="http://schemas.openxmlformats.org/officeDocument/2006/relationships/slideLayout" Target="../slideLayouts/slideLayout688.xml"/><Relationship Id="rId194" Type="http://schemas.openxmlformats.org/officeDocument/2006/relationships/slideLayout" Target="../slideLayouts/slideLayout730.xml"/><Relationship Id="rId208" Type="http://schemas.openxmlformats.org/officeDocument/2006/relationships/slideLayout" Target="../slideLayouts/slideLayout744.xml"/><Relationship Id="rId415" Type="http://schemas.openxmlformats.org/officeDocument/2006/relationships/slideLayout" Target="../slideLayouts/slideLayout951.xml"/><Relationship Id="rId457" Type="http://schemas.openxmlformats.org/officeDocument/2006/relationships/slideLayout" Target="../slideLayouts/slideLayout993.xml"/><Relationship Id="rId261" Type="http://schemas.openxmlformats.org/officeDocument/2006/relationships/slideLayout" Target="../slideLayouts/slideLayout797.xml"/><Relationship Id="rId499" Type="http://schemas.openxmlformats.org/officeDocument/2006/relationships/slideLayout" Target="../slideLayouts/slideLayout1035.xml"/><Relationship Id="rId14" Type="http://schemas.openxmlformats.org/officeDocument/2006/relationships/slideLayout" Target="../slideLayouts/slideLayout550.xml"/><Relationship Id="rId56" Type="http://schemas.openxmlformats.org/officeDocument/2006/relationships/slideLayout" Target="../slideLayouts/slideLayout592.xml"/><Relationship Id="rId317" Type="http://schemas.openxmlformats.org/officeDocument/2006/relationships/slideLayout" Target="../slideLayouts/slideLayout853.xml"/><Relationship Id="rId359" Type="http://schemas.openxmlformats.org/officeDocument/2006/relationships/slideLayout" Target="../slideLayouts/slideLayout895.xml"/><Relationship Id="rId524" Type="http://schemas.openxmlformats.org/officeDocument/2006/relationships/slideLayout" Target="../slideLayouts/slideLayout1060.xml"/><Relationship Id="rId98" Type="http://schemas.openxmlformats.org/officeDocument/2006/relationships/slideLayout" Target="../slideLayouts/slideLayout634.xml"/><Relationship Id="rId121" Type="http://schemas.openxmlformats.org/officeDocument/2006/relationships/slideLayout" Target="../slideLayouts/slideLayout657.xml"/><Relationship Id="rId163" Type="http://schemas.openxmlformats.org/officeDocument/2006/relationships/slideLayout" Target="../slideLayouts/slideLayout699.xml"/><Relationship Id="rId219" Type="http://schemas.openxmlformats.org/officeDocument/2006/relationships/slideLayout" Target="../slideLayouts/slideLayout755.xml"/><Relationship Id="rId370" Type="http://schemas.openxmlformats.org/officeDocument/2006/relationships/slideLayout" Target="../slideLayouts/slideLayout906.xml"/><Relationship Id="rId426" Type="http://schemas.openxmlformats.org/officeDocument/2006/relationships/slideLayout" Target="../slideLayouts/slideLayout962.xml"/><Relationship Id="rId230" Type="http://schemas.openxmlformats.org/officeDocument/2006/relationships/slideLayout" Target="../slideLayouts/slideLayout766.xml"/><Relationship Id="rId468" Type="http://schemas.openxmlformats.org/officeDocument/2006/relationships/slideLayout" Target="../slideLayouts/slideLayout1004.xml"/><Relationship Id="rId25" Type="http://schemas.openxmlformats.org/officeDocument/2006/relationships/slideLayout" Target="../slideLayouts/slideLayout561.xml"/><Relationship Id="rId67" Type="http://schemas.openxmlformats.org/officeDocument/2006/relationships/slideLayout" Target="../slideLayouts/slideLayout603.xml"/><Relationship Id="rId272" Type="http://schemas.openxmlformats.org/officeDocument/2006/relationships/slideLayout" Target="../slideLayouts/slideLayout808.xml"/><Relationship Id="rId328" Type="http://schemas.openxmlformats.org/officeDocument/2006/relationships/slideLayout" Target="../slideLayouts/slideLayout864.xml"/><Relationship Id="rId535" Type="http://schemas.openxmlformats.org/officeDocument/2006/relationships/slideLayout" Target="../slideLayouts/slideLayout1071.xml"/><Relationship Id="rId132" Type="http://schemas.openxmlformats.org/officeDocument/2006/relationships/slideLayout" Target="../slideLayouts/slideLayout668.xml"/><Relationship Id="rId174" Type="http://schemas.openxmlformats.org/officeDocument/2006/relationships/slideLayout" Target="../slideLayouts/slideLayout710.xml"/><Relationship Id="rId381" Type="http://schemas.openxmlformats.org/officeDocument/2006/relationships/slideLayout" Target="../slideLayouts/slideLayout917.xml"/><Relationship Id="rId241" Type="http://schemas.openxmlformats.org/officeDocument/2006/relationships/slideLayout" Target="../slideLayouts/slideLayout777.xml"/><Relationship Id="rId437" Type="http://schemas.openxmlformats.org/officeDocument/2006/relationships/slideLayout" Target="../slideLayouts/slideLayout973.xml"/><Relationship Id="rId479" Type="http://schemas.openxmlformats.org/officeDocument/2006/relationships/slideLayout" Target="../slideLayouts/slideLayout1015.xml"/><Relationship Id="rId15" Type="http://schemas.openxmlformats.org/officeDocument/2006/relationships/slideLayout" Target="../slideLayouts/slideLayout551.xml"/><Relationship Id="rId36" Type="http://schemas.openxmlformats.org/officeDocument/2006/relationships/slideLayout" Target="../slideLayouts/slideLayout572.xml"/><Relationship Id="rId57" Type="http://schemas.openxmlformats.org/officeDocument/2006/relationships/slideLayout" Target="../slideLayouts/slideLayout593.xml"/><Relationship Id="rId262" Type="http://schemas.openxmlformats.org/officeDocument/2006/relationships/slideLayout" Target="../slideLayouts/slideLayout798.xml"/><Relationship Id="rId283" Type="http://schemas.openxmlformats.org/officeDocument/2006/relationships/slideLayout" Target="../slideLayouts/slideLayout819.xml"/><Relationship Id="rId318" Type="http://schemas.openxmlformats.org/officeDocument/2006/relationships/slideLayout" Target="../slideLayouts/slideLayout854.xml"/><Relationship Id="rId339" Type="http://schemas.openxmlformats.org/officeDocument/2006/relationships/slideLayout" Target="../slideLayouts/slideLayout875.xml"/><Relationship Id="rId490" Type="http://schemas.openxmlformats.org/officeDocument/2006/relationships/slideLayout" Target="../slideLayouts/slideLayout1026.xml"/><Relationship Id="rId504" Type="http://schemas.openxmlformats.org/officeDocument/2006/relationships/slideLayout" Target="../slideLayouts/slideLayout1040.xml"/><Relationship Id="rId525" Type="http://schemas.openxmlformats.org/officeDocument/2006/relationships/slideLayout" Target="../slideLayouts/slideLayout1061.xml"/><Relationship Id="rId546" Type="http://schemas.openxmlformats.org/officeDocument/2006/relationships/slideLayout" Target="../slideLayouts/slideLayout1082.xml"/><Relationship Id="rId78" Type="http://schemas.openxmlformats.org/officeDocument/2006/relationships/slideLayout" Target="../slideLayouts/slideLayout614.xml"/><Relationship Id="rId99" Type="http://schemas.openxmlformats.org/officeDocument/2006/relationships/slideLayout" Target="../slideLayouts/slideLayout635.xml"/><Relationship Id="rId101" Type="http://schemas.openxmlformats.org/officeDocument/2006/relationships/slideLayout" Target="../slideLayouts/slideLayout637.xml"/><Relationship Id="rId122" Type="http://schemas.openxmlformats.org/officeDocument/2006/relationships/slideLayout" Target="../slideLayouts/slideLayout658.xml"/><Relationship Id="rId143" Type="http://schemas.openxmlformats.org/officeDocument/2006/relationships/slideLayout" Target="../slideLayouts/slideLayout679.xml"/><Relationship Id="rId164" Type="http://schemas.openxmlformats.org/officeDocument/2006/relationships/slideLayout" Target="../slideLayouts/slideLayout700.xml"/><Relationship Id="rId185" Type="http://schemas.openxmlformats.org/officeDocument/2006/relationships/slideLayout" Target="../slideLayouts/slideLayout721.xml"/><Relationship Id="rId350" Type="http://schemas.openxmlformats.org/officeDocument/2006/relationships/slideLayout" Target="../slideLayouts/slideLayout886.xml"/><Relationship Id="rId371" Type="http://schemas.openxmlformats.org/officeDocument/2006/relationships/slideLayout" Target="../slideLayouts/slideLayout907.xml"/><Relationship Id="rId406" Type="http://schemas.openxmlformats.org/officeDocument/2006/relationships/slideLayout" Target="../slideLayouts/slideLayout942.xml"/><Relationship Id="rId9" Type="http://schemas.openxmlformats.org/officeDocument/2006/relationships/slideLayout" Target="../slideLayouts/slideLayout545.xml"/><Relationship Id="rId210" Type="http://schemas.openxmlformats.org/officeDocument/2006/relationships/slideLayout" Target="../slideLayouts/slideLayout746.xml"/><Relationship Id="rId392" Type="http://schemas.openxmlformats.org/officeDocument/2006/relationships/slideLayout" Target="../slideLayouts/slideLayout928.xml"/><Relationship Id="rId427" Type="http://schemas.openxmlformats.org/officeDocument/2006/relationships/slideLayout" Target="../slideLayouts/slideLayout963.xml"/><Relationship Id="rId448" Type="http://schemas.openxmlformats.org/officeDocument/2006/relationships/slideLayout" Target="../slideLayouts/slideLayout984.xml"/><Relationship Id="rId469" Type="http://schemas.openxmlformats.org/officeDocument/2006/relationships/slideLayout" Target="../slideLayouts/slideLayout1005.xml"/><Relationship Id="rId26" Type="http://schemas.openxmlformats.org/officeDocument/2006/relationships/slideLayout" Target="../slideLayouts/slideLayout562.xml"/><Relationship Id="rId231" Type="http://schemas.openxmlformats.org/officeDocument/2006/relationships/slideLayout" Target="../slideLayouts/slideLayout767.xml"/><Relationship Id="rId252" Type="http://schemas.openxmlformats.org/officeDocument/2006/relationships/slideLayout" Target="../slideLayouts/slideLayout788.xml"/><Relationship Id="rId273" Type="http://schemas.openxmlformats.org/officeDocument/2006/relationships/slideLayout" Target="../slideLayouts/slideLayout809.xml"/><Relationship Id="rId294" Type="http://schemas.openxmlformats.org/officeDocument/2006/relationships/slideLayout" Target="../slideLayouts/slideLayout830.xml"/><Relationship Id="rId308" Type="http://schemas.openxmlformats.org/officeDocument/2006/relationships/slideLayout" Target="../slideLayouts/slideLayout844.xml"/><Relationship Id="rId329" Type="http://schemas.openxmlformats.org/officeDocument/2006/relationships/slideLayout" Target="../slideLayouts/slideLayout865.xml"/><Relationship Id="rId480" Type="http://schemas.openxmlformats.org/officeDocument/2006/relationships/slideLayout" Target="../slideLayouts/slideLayout1016.xml"/><Relationship Id="rId515" Type="http://schemas.openxmlformats.org/officeDocument/2006/relationships/slideLayout" Target="../slideLayouts/slideLayout1051.xml"/><Relationship Id="rId536" Type="http://schemas.openxmlformats.org/officeDocument/2006/relationships/slideLayout" Target="../slideLayouts/slideLayout1072.xml"/><Relationship Id="rId47" Type="http://schemas.openxmlformats.org/officeDocument/2006/relationships/slideLayout" Target="../slideLayouts/slideLayout583.xml"/><Relationship Id="rId68" Type="http://schemas.openxmlformats.org/officeDocument/2006/relationships/slideLayout" Target="../slideLayouts/slideLayout604.xml"/><Relationship Id="rId89" Type="http://schemas.openxmlformats.org/officeDocument/2006/relationships/slideLayout" Target="../slideLayouts/slideLayout625.xml"/><Relationship Id="rId112" Type="http://schemas.openxmlformats.org/officeDocument/2006/relationships/slideLayout" Target="../slideLayouts/slideLayout648.xml"/><Relationship Id="rId133" Type="http://schemas.openxmlformats.org/officeDocument/2006/relationships/slideLayout" Target="../slideLayouts/slideLayout669.xml"/><Relationship Id="rId154" Type="http://schemas.openxmlformats.org/officeDocument/2006/relationships/slideLayout" Target="../slideLayouts/slideLayout690.xml"/><Relationship Id="rId175" Type="http://schemas.openxmlformats.org/officeDocument/2006/relationships/slideLayout" Target="../slideLayouts/slideLayout711.xml"/><Relationship Id="rId340" Type="http://schemas.openxmlformats.org/officeDocument/2006/relationships/slideLayout" Target="../slideLayouts/slideLayout876.xml"/><Relationship Id="rId361" Type="http://schemas.openxmlformats.org/officeDocument/2006/relationships/slideLayout" Target="../slideLayouts/slideLayout897.xml"/><Relationship Id="rId196" Type="http://schemas.openxmlformats.org/officeDocument/2006/relationships/slideLayout" Target="../slideLayouts/slideLayout732.xml"/><Relationship Id="rId200" Type="http://schemas.openxmlformats.org/officeDocument/2006/relationships/slideLayout" Target="../slideLayouts/slideLayout736.xml"/><Relationship Id="rId382" Type="http://schemas.openxmlformats.org/officeDocument/2006/relationships/slideLayout" Target="../slideLayouts/slideLayout918.xml"/><Relationship Id="rId417" Type="http://schemas.openxmlformats.org/officeDocument/2006/relationships/slideLayout" Target="../slideLayouts/slideLayout953.xml"/><Relationship Id="rId438" Type="http://schemas.openxmlformats.org/officeDocument/2006/relationships/slideLayout" Target="../slideLayouts/slideLayout974.xml"/><Relationship Id="rId459" Type="http://schemas.openxmlformats.org/officeDocument/2006/relationships/slideLayout" Target="../slideLayouts/slideLayout995.xml"/><Relationship Id="rId16" Type="http://schemas.openxmlformats.org/officeDocument/2006/relationships/slideLayout" Target="../slideLayouts/slideLayout552.xml"/><Relationship Id="rId221" Type="http://schemas.openxmlformats.org/officeDocument/2006/relationships/slideLayout" Target="../slideLayouts/slideLayout757.xml"/><Relationship Id="rId242" Type="http://schemas.openxmlformats.org/officeDocument/2006/relationships/slideLayout" Target="../slideLayouts/slideLayout778.xml"/><Relationship Id="rId263" Type="http://schemas.openxmlformats.org/officeDocument/2006/relationships/slideLayout" Target="../slideLayouts/slideLayout799.xml"/><Relationship Id="rId284" Type="http://schemas.openxmlformats.org/officeDocument/2006/relationships/slideLayout" Target="../slideLayouts/slideLayout820.xml"/><Relationship Id="rId319" Type="http://schemas.openxmlformats.org/officeDocument/2006/relationships/slideLayout" Target="../slideLayouts/slideLayout855.xml"/><Relationship Id="rId470" Type="http://schemas.openxmlformats.org/officeDocument/2006/relationships/slideLayout" Target="../slideLayouts/slideLayout1006.xml"/><Relationship Id="rId491" Type="http://schemas.openxmlformats.org/officeDocument/2006/relationships/slideLayout" Target="../slideLayouts/slideLayout1027.xml"/><Relationship Id="rId505" Type="http://schemas.openxmlformats.org/officeDocument/2006/relationships/slideLayout" Target="../slideLayouts/slideLayout1041.xml"/><Relationship Id="rId526" Type="http://schemas.openxmlformats.org/officeDocument/2006/relationships/slideLayout" Target="../slideLayouts/slideLayout1062.xml"/><Relationship Id="rId37" Type="http://schemas.openxmlformats.org/officeDocument/2006/relationships/slideLayout" Target="../slideLayouts/slideLayout573.xml"/><Relationship Id="rId58" Type="http://schemas.openxmlformats.org/officeDocument/2006/relationships/slideLayout" Target="../slideLayouts/slideLayout594.xml"/><Relationship Id="rId79" Type="http://schemas.openxmlformats.org/officeDocument/2006/relationships/slideLayout" Target="../slideLayouts/slideLayout615.xml"/><Relationship Id="rId102" Type="http://schemas.openxmlformats.org/officeDocument/2006/relationships/slideLayout" Target="../slideLayouts/slideLayout638.xml"/><Relationship Id="rId123" Type="http://schemas.openxmlformats.org/officeDocument/2006/relationships/slideLayout" Target="../slideLayouts/slideLayout659.xml"/><Relationship Id="rId144" Type="http://schemas.openxmlformats.org/officeDocument/2006/relationships/slideLayout" Target="../slideLayouts/slideLayout680.xml"/><Relationship Id="rId330" Type="http://schemas.openxmlformats.org/officeDocument/2006/relationships/slideLayout" Target="../slideLayouts/slideLayout866.xml"/><Relationship Id="rId547" Type="http://schemas.openxmlformats.org/officeDocument/2006/relationships/slideLayout" Target="../slideLayouts/slideLayout1083.xml"/><Relationship Id="rId90" Type="http://schemas.openxmlformats.org/officeDocument/2006/relationships/slideLayout" Target="../slideLayouts/slideLayout626.xml"/><Relationship Id="rId165" Type="http://schemas.openxmlformats.org/officeDocument/2006/relationships/slideLayout" Target="../slideLayouts/slideLayout701.xml"/><Relationship Id="rId186" Type="http://schemas.openxmlformats.org/officeDocument/2006/relationships/slideLayout" Target="../slideLayouts/slideLayout722.xml"/><Relationship Id="rId351" Type="http://schemas.openxmlformats.org/officeDocument/2006/relationships/slideLayout" Target="../slideLayouts/slideLayout887.xml"/><Relationship Id="rId372" Type="http://schemas.openxmlformats.org/officeDocument/2006/relationships/slideLayout" Target="../slideLayouts/slideLayout908.xml"/><Relationship Id="rId393" Type="http://schemas.openxmlformats.org/officeDocument/2006/relationships/slideLayout" Target="../slideLayouts/slideLayout929.xml"/><Relationship Id="rId407" Type="http://schemas.openxmlformats.org/officeDocument/2006/relationships/slideLayout" Target="../slideLayouts/slideLayout943.xml"/><Relationship Id="rId428" Type="http://schemas.openxmlformats.org/officeDocument/2006/relationships/slideLayout" Target="../slideLayouts/slideLayout964.xml"/><Relationship Id="rId449" Type="http://schemas.openxmlformats.org/officeDocument/2006/relationships/slideLayout" Target="../slideLayouts/slideLayout985.xml"/><Relationship Id="rId211" Type="http://schemas.openxmlformats.org/officeDocument/2006/relationships/slideLayout" Target="../slideLayouts/slideLayout747.xml"/><Relationship Id="rId232" Type="http://schemas.openxmlformats.org/officeDocument/2006/relationships/slideLayout" Target="../slideLayouts/slideLayout768.xml"/><Relationship Id="rId253" Type="http://schemas.openxmlformats.org/officeDocument/2006/relationships/slideLayout" Target="../slideLayouts/slideLayout789.xml"/><Relationship Id="rId274" Type="http://schemas.openxmlformats.org/officeDocument/2006/relationships/slideLayout" Target="../slideLayouts/slideLayout810.xml"/><Relationship Id="rId295" Type="http://schemas.openxmlformats.org/officeDocument/2006/relationships/slideLayout" Target="../slideLayouts/slideLayout831.xml"/><Relationship Id="rId309" Type="http://schemas.openxmlformats.org/officeDocument/2006/relationships/slideLayout" Target="../slideLayouts/slideLayout845.xml"/><Relationship Id="rId460" Type="http://schemas.openxmlformats.org/officeDocument/2006/relationships/slideLayout" Target="../slideLayouts/slideLayout996.xml"/><Relationship Id="rId481" Type="http://schemas.openxmlformats.org/officeDocument/2006/relationships/slideLayout" Target="../slideLayouts/slideLayout1017.xml"/><Relationship Id="rId516" Type="http://schemas.openxmlformats.org/officeDocument/2006/relationships/slideLayout" Target="../slideLayouts/slideLayout1052.xml"/><Relationship Id="rId27" Type="http://schemas.openxmlformats.org/officeDocument/2006/relationships/slideLayout" Target="../slideLayouts/slideLayout563.xml"/><Relationship Id="rId48" Type="http://schemas.openxmlformats.org/officeDocument/2006/relationships/slideLayout" Target="../slideLayouts/slideLayout584.xml"/><Relationship Id="rId69" Type="http://schemas.openxmlformats.org/officeDocument/2006/relationships/slideLayout" Target="../slideLayouts/slideLayout605.xml"/><Relationship Id="rId113" Type="http://schemas.openxmlformats.org/officeDocument/2006/relationships/slideLayout" Target="../slideLayouts/slideLayout649.xml"/><Relationship Id="rId134" Type="http://schemas.openxmlformats.org/officeDocument/2006/relationships/slideLayout" Target="../slideLayouts/slideLayout670.xml"/><Relationship Id="rId320" Type="http://schemas.openxmlformats.org/officeDocument/2006/relationships/slideLayout" Target="../slideLayouts/slideLayout856.xml"/><Relationship Id="rId537" Type="http://schemas.openxmlformats.org/officeDocument/2006/relationships/slideLayout" Target="../slideLayouts/slideLayout1073.xml"/><Relationship Id="rId80" Type="http://schemas.openxmlformats.org/officeDocument/2006/relationships/slideLayout" Target="../slideLayouts/slideLayout616.xml"/><Relationship Id="rId155" Type="http://schemas.openxmlformats.org/officeDocument/2006/relationships/slideLayout" Target="../slideLayouts/slideLayout691.xml"/><Relationship Id="rId176" Type="http://schemas.openxmlformats.org/officeDocument/2006/relationships/slideLayout" Target="../slideLayouts/slideLayout712.xml"/><Relationship Id="rId197" Type="http://schemas.openxmlformats.org/officeDocument/2006/relationships/slideLayout" Target="../slideLayouts/slideLayout733.xml"/><Relationship Id="rId341" Type="http://schemas.openxmlformats.org/officeDocument/2006/relationships/slideLayout" Target="../slideLayouts/slideLayout877.xml"/><Relationship Id="rId362" Type="http://schemas.openxmlformats.org/officeDocument/2006/relationships/slideLayout" Target="../slideLayouts/slideLayout898.xml"/><Relationship Id="rId383" Type="http://schemas.openxmlformats.org/officeDocument/2006/relationships/slideLayout" Target="../slideLayouts/slideLayout919.xml"/><Relationship Id="rId418" Type="http://schemas.openxmlformats.org/officeDocument/2006/relationships/slideLayout" Target="../slideLayouts/slideLayout954.xml"/><Relationship Id="rId439" Type="http://schemas.openxmlformats.org/officeDocument/2006/relationships/slideLayout" Target="../slideLayouts/slideLayout975.xml"/><Relationship Id="rId201" Type="http://schemas.openxmlformats.org/officeDocument/2006/relationships/slideLayout" Target="../slideLayouts/slideLayout737.xml"/><Relationship Id="rId222" Type="http://schemas.openxmlformats.org/officeDocument/2006/relationships/slideLayout" Target="../slideLayouts/slideLayout758.xml"/><Relationship Id="rId243" Type="http://schemas.openxmlformats.org/officeDocument/2006/relationships/slideLayout" Target="../slideLayouts/slideLayout779.xml"/><Relationship Id="rId264" Type="http://schemas.openxmlformats.org/officeDocument/2006/relationships/slideLayout" Target="../slideLayouts/slideLayout800.xml"/><Relationship Id="rId285" Type="http://schemas.openxmlformats.org/officeDocument/2006/relationships/slideLayout" Target="../slideLayouts/slideLayout821.xml"/><Relationship Id="rId450" Type="http://schemas.openxmlformats.org/officeDocument/2006/relationships/slideLayout" Target="../slideLayouts/slideLayout986.xml"/><Relationship Id="rId471" Type="http://schemas.openxmlformats.org/officeDocument/2006/relationships/slideLayout" Target="../slideLayouts/slideLayout1007.xml"/><Relationship Id="rId506" Type="http://schemas.openxmlformats.org/officeDocument/2006/relationships/slideLayout" Target="../slideLayouts/slideLayout1042.xml"/><Relationship Id="rId17" Type="http://schemas.openxmlformats.org/officeDocument/2006/relationships/slideLayout" Target="../slideLayouts/slideLayout553.xml"/><Relationship Id="rId38" Type="http://schemas.openxmlformats.org/officeDocument/2006/relationships/slideLayout" Target="../slideLayouts/slideLayout574.xml"/><Relationship Id="rId59" Type="http://schemas.openxmlformats.org/officeDocument/2006/relationships/slideLayout" Target="../slideLayouts/slideLayout595.xml"/><Relationship Id="rId103" Type="http://schemas.openxmlformats.org/officeDocument/2006/relationships/slideLayout" Target="../slideLayouts/slideLayout639.xml"/><Relationship Id="rId124" Type="http://schemas.openxmlformats.org/officeDocument/2006/relationships/slideLayout" Target="../slideLayouts/slideLayout660.xml"/><Relationship Id="rId310" Type="http://schemas.openxmlformats.org/officeDocument/2006/relationships/slideLayout" Target="../slideLayouts/slideLayout846.xml"/><Relationship Id="rId492" Type="http://schemas.openxmlformats.org/officeDocument/2006/relationships/slideLayout" Target="../slideLayouts/slideLayout1028.xml"/><Relationship Id="rId527" Type="http://schemas.openxmlformats.org/officeDocument/2006/relationships/slideLayout" Target="../slideLayouts/slideLayout1063.xml"/><Relationship Id="rId548" Type="http://schemas.openxmlformats.org/officeDocument/2006/relationships/slideLayout" Target="../slideLayouts/slideLayout1084.xml"/><Relationship Id="rId70" Type="http://schemas.openxmlformats.org/officeDocument/2006/relationships/slideLayout" Target="../slideLayouts/slideLayout606.xml"/><Relationship Id="rId91" Type="http://schemas.openxmlformats.org/officeDocument/2006/relationships/slideLayout" Target="../slideLayouts/slideLayout627.xml"/><Relationship Id="rId145" Type="http://schemas.openxmlformats.org/officeDocument/2006/relationships/slideLayout" Target="../slideLayouts/slideLayout681.xml"/><Relationship Id="rId166" Type="http://schemas.openxmlformats.org/officeDocument/2006/relationships/slideLayout" Target="../slideLayouts/slideLayout702.xml"/><Relationship Id="rId187" Type="http://schemas.openxmlformats.org/officeDocument/2006/relationships/slideLayout" Target="../slideLayouts/slideLayout723.xml"/><Relationship Id="rId331" Type="http://schemas.openxmlformats.org/officeDocument/2006/relationships/slideLayout" Target="../slideLayouts/slideLayout867.xml"/><Relationship Id="rId352" Type="http://schemas.openxmlformats.org/officeDocument/2006/relationships/slideLayout" Target="../slideLayouts/slideLayout888.xml"/><Relationship Id="rId373" Type="http://schemas.openxmlformats.org/officeDocument/2006/relationships/slideLayout" Target="../slideLayouts/slideLayout909.xml"/><Relationship Id="rId394" Type="http://schemas.openxmlformats.org/officeDocument/2006/relationships/slideLayout" Target="../slideLayouts/slideLayout930.xml"/><Relationship Id="rId408" Type="http://schemas.openxmlformats.org/officeDocument/2006/relationships/slideLayout" Target="../slideLayouts/slideLayout944.xml"/><Relationship Id="rId429" Type="http://schemas.openxmlformats.org/officeDocument/2006/relationships/slideLayout" Target="../slideLayouts/slideLayout965.xml"/><Relationship Id="rId1" Type="http://schemas.openxmlformats.org/officeDocument/2006/relationships/slideLayout" Target="../slideLayouts/slideLayout537.xml"/><Relationship Id="rId212" Type="http://schemas.openxmlformats.org/officeDocument/2006/relationships/slideLayout" Target="../slideLayouts/slideLayout748.xml"/><Relationship Id="rId233" Type="http://schemas.openxmlformats.org/officeDocument/2006/relationships/slideLayout" Target="../slideLayouts/slideLayout769.xml"/><Relationship Id="rId254" Type="http://schemas.openxmlformats.org/officeDocument/2006/relationships/slideLayout" Target="../slideLayouts/slideLayout790.xml"/><Relationship Id="rId440" Type="http://schemas.openxmlformats.org/officeDocument/2006/relationships/slideLayout" Target="../slideLayouts/slideLayout976.xml"/><Relationship Id="rId28" Type="http://schemas.openxmlformats.org/officeDocument/2006/relationships/slideLayout" Target="../slideLayouts/slideLayout564.xml"/><Relationship Id="rId49" Type="http://schemas.openxmlformats.org/officeDocument/2006/relationships/slideLayout" Target="../slideLayouts/slideLayout585.xml"/><Relationship Id="rId114" Type="http://schemas.openxmlformats.org/officeDocument/2006/relationships/slideLayout" Target="../slideLayouts/slideLayout650.xml"/><Relationship Id="rId275" Type="http://schemas.openxmlformats.org/officeDocument/2006/relationships/slideLayout" Target="../slideLayouts/slideLayout811.xml"/><Relationship Id="rId296" Type="http://schemas.openxmlformats.org/officeDocument/2006/relationships/slideLayout" Target="../slideLayouts/slideLayout832.xml"/><Relationship Id="rId300" Type="http://schemas.openxmlformats.org/officeDocument/2006/relationships/slideLayout" Target="../slideLayouts/slideLayout836.xml"/><Relationship Id="rId461" Type="http://schemas.openxmlformats.org/officeDocument/2006/relationships/slideLayout" Target="../slideLayouts/slideLayout997.xml"/><Relationship Id="rId482" Type="http://schemas.openxmlformats.org/officeDocument/2006/relationships/slideLayout" Target="../slideLayouts/slideLayout1018.xml"/><Relationship Id="rId517" Type="http://schemas.openxmlformats.org/officeDocument/2006/relationships/slideLayout" Target="../slideLayouts/slideLayout1053.xml"/><Relationship Id="rId538" Type="http://schemas.openxmlformats.org/officeDocument/2006/relationships/slideLayout" Target="../slideLayouts/slideLayout1074.xml"/><Relationship Id="rId60" Type="http://schemas.openxmlformats.org/officeDocument/2006/relationships/slideLayout" Target="../slideLayouts/slideLayout596.xml"/><Relationship Id="rId81" Type="http://schemas.openxmlformats.org/officeDocument/2006/relationships/slideLayout" Target="../slideLayouts/slideLayout617.xml"/><Relationship Id="rId135" Type="http://schemas.openxmlformats.org/officeDocument/2006/relationships/slideLayout" Target="../slideLayouts/slideLayout671.xml"/><Relationship Id="rId156" Type="http://schemas.openxmlformats.org/officeDocument/2006/relationships/slideLayout" Target="../slideLayouts/slideLayout692.xml"/><Relationship Id="rId177" Type="http://schemas.openxmlformats.org/officeDocument/2006/relationships/slideLayout" Target="../slideLayouts/slideLayout713.xml"/><Relationship Id="rId198" Type="http://schemas.openxmlformats.org/officeDocument/2006/relationships/slideLayout" Target="../slideLayouts/slideLayout734.xml"/><Relationship Id="rId321" Type="http://schemas.openxmlformats.org/officeDocument/2006/relationships/slideLayout" Target="../slideLayouts/slideLayout857.xml"/><Relationship Id="rId342" Type="http://schemas.openxmlformats.org/officeDocument/2006/relationships/slideLayout" Target="../slideLayouts/slideLayout878.xml"/><Relationship Id="rId363" Type="http://schemas.openxmlformats.org/officeDocument/2006/relationships/slideLayout" Target="../slideLayouts/slideLayout899.xml"/><Relationship Id="rId384" Type="http://schemas.openxmlformats.org/officeDocument/2006/relationships/slideLayout" Target="../slideLayouts/slideLayout920.xml"/><Relationship Id="rId419" Type="http://schemas.openxmlformats.org/officeDocument/2006/relationships/slideLayout" Target="../slideLayouts/slideLayout955.xml"/><Relationship Id="rId202" Type="http://schemas.openxmlformats.org/officeDocument/2006/relationships/slideLayout" Target="../slideLayouts/slideLayout738.xml"/><Relationship Id="rId223" Type="http://schemas.openxmlformats.org/officeDocument/2006/relationships/slideLayout" Target="../slideLayouts/slideLayout759.xml"/><Relationship Id="rId244" Type="http://schemas.openxmlformats.org/officeDocument/2006/relationships/slideLayout" Target="../slideLayouts/slideLayout780.xml"/><Relationship Id="rId430" Type="http://schemas.openxmlformats.org/officeDocument/2006/relationships/slideLayout" Target="../slideLayouts/slideLayout966.xml"/><Relationship Id="rId18" Type="http://schemas.openxmlformats.org/officeDocument/2006/relationships/slideLayout" Target="../slideLayouts/slideLayout554.xml"/><Relationship Id="rId39" Type="http://schemas.openxmlformats.org/officeDocument/2006/relationships/slideLayout" Target="../slideLayouts/slideLayout575.xml"/><Relationship Id="rId265" Type="http://schemas.openxmlformats.org/officeDocument/2006/relationships/slideLayout" Target="../slideLayouts/slideLayout801.xml"/><Relationship Id="rId286" Type="http://schemas.openxmlformats.org/officeDocument/2006/relationships/slideLayout" Target="../slideLayouts/slideLayout822.xml"/><Relationship Id="rId451" Type="http://schemas.openxmlformats.org/officeDocument/2006/relationships/slideLayout" Target="../slideLayouts/slideLayout987.xml"/><Relationship Id="rId472" Type="http://schemas.openxmlformats.org/officeDocument/2006/relationships/slideLayout" Target="../slideLayouts/slideLayout1008.xml"/><Relationship Id="rId493" Type="http://schemas.openxmlformats.org/officeDocument/2006/relationships/slideLayout" Target="../slideLayouts/slideLayout1029.xml"/><Relationship Id="rId507" Type="http://schemas.openxmlformats.org/officeDocument/2006/relationships/slideLayout" Target="../slideLayouts/slideLayout1043.xml"/><Relationship Id="rId528" Type="http://schemas.openxmlformats.org/officeDocument/2006/relationships/slideLayout" Target="../slideLayouts/slideLayout1064.xml"/><Relationship Id="rId549" Type="http://schemas.openxmlformats.org/officeDocument/2006/relationships/theme" Target="../theme/theme3.xml"/><Relationship Id="rId50" Type="http://schemas.openxmlformats.org/officeDocument/2006/relationships/slideLayout" Target="../slideLayouts/slideLayout586.xml"/><Relationship Id="rId104" Type="http://schemas.openxmlformats.org/officeDocument/2006/relationships/slideLayout" Target="../slideLayouts/slideLayout640.xml"/><Relationship Id="rId125" Type="http://schemas.openxmlformats.org/officeDocument/2006/relationships/slideLayout" Target="../slideLayouts/slideLayout661.xml"/><Relationship Id="rId146" Type="http://schemas.openxmlformats.org/officeDocument/2006/relationships/slideLayout" Target="../slideLayouts/slideLayout682.xml"/><Relationship Id="rId167" Type="http://schemas.openxmlformats.org/officeDocument/2006/relationships/slideLayout" Target="../slideLayouts/slideLayout703.xml"/><Relationship Id="rId188" Type="http://schemas.openxmlformats.org/officeDocument/2006/relationships/slideLayout" Target="../slideLayouts/slideLayout724.xml"/><Relationship Id="rId311" Type="http://schemas.openxmlformats.org/officeDocument/2006/relationships/slideLayout" Target="../slideLayouts/slideLayout847.xml"/><Relationship Id="rId332" Type="http://schemas.openxmlformats.org/officeDocument/2006/relationships/slideLayout" Target="../slideLayouts/slideLayout868.xml"/><Relationship Id="rId353" Type="http://schemas.openxmlformats.org/officeDocument/2006/relationships/slideLayout" Target="../slideLayouts/slideLayout889.xml"/><Relationship Id="rId374" Type="http://schemas.openxmlformats.org/officeDocument/2006/relationships/slideLayout" Target="../slideLayouts/slideLayout910.xml"/><Relationship Id="rId395" Type="http://schemas.openxmlformats.org/officeDocument/2006/relationships/slideLayout" Target="../slideLayouts/slideLayout931.xml"/><Relationship Id="rId409" Type="http://schemas.openxmlformats.org/officeDocument/2006/relationships/slideLayout" Target="../slideLayouts/slideLayout945.xml"/><Relationship Id="rId71" Type="http://schemas.openxmlformats.org/officeDocument/2006/relationships/slideLayout" Target="../slideLayouts/slideLayout607.xml"/><Relationship Id="rId92" Type="http://schemas.openxmlformats.org/officeDocument/2006/relationships/slideLayout" Target="../slideLayouts/slideLayout628.xml"/><Relationship Id="rId213" Type="http://schemas.openxmlformats.org/officeDocument/2006/relationships/slideLayout" Target="../slideLayouts/slideLayout749.xml"/><Relationship Id="rId234" Type="http://schemas.openxmlformats.org/officeDocument/2006/relationships/slideLayout" Target="../slideLayouts/slideLayout770.xml"/><Relationship Id="rId420" Type="http://schemas.openxmlformats.org/officeDocument/2006/relationships/slideLayout" Target="../slideLayouts/slideLayout956.xml"/><Relationship Id="rId2" Type="http://schemas.openxmlformats.org/officeDocument/2006/relationships/slideLayout" Target="../slideLayouts/slideLayout538.xml"/><Relationship Id="rId29" Type="http://schemas.openxmlformats.org/officeDocument/2006/relationships/slideLayout" Target="../slideLayouts/slideLayout565.xml"/><Relationship Id="rId255" Type="http://schemas.openxmlformats.org/officeDocument/2006/relationships/slideLayout" Target="../slideLayouts/slideLayout791.xml"/><Relationship Id="rId276" Type="http://schemas.openxmlformats.org/officeDocument/2006/relationships/slideLayout" Target="../slideLayouts/slideLayout812.xml"/><Relationship Id="rId297" Type="http://schemas.openxmlformats.org/officeDocument/2006/relationships/slideLayout" Target="../slideLayouts/slideLayout833.xml"/><Relationship Id="rId441" Type="http://schemas.openxmlformats.org/officeDocument/2006/relationships/slideLayout" Target="../slideLayouts/slideLayout977.xml"/><Relationship Id="rId462" Type="http://schemas.openxmlformats.org/officeDocument/2006/relationships/slideLayout" Target="../slideLayouts/slideLayout998.xml"/><Relationship Id="rId483" Type="http://schemas.openxmlformats.org/officeDocument/2006/relationships/slideLayout" Target="../slideLayouts/slideLayout1019.xml"/><Relationship Id="rId518" Type="http://schemas.openxmlformats.org/officeDocument/2006/relationships/slideLayout" Target="../slideLayouts/slideLayout1054.xml"/><Relationship Id="rId539" Type="http://schemas.openxmlformats.org/officeDocument/2006/relationships/slideLayout" Target="../slideLayouts/slideLayout1075.xml"/><Relationship Id="rId40" Type="http://schemas.openxmlformats.org/officeDocument/2006/relationships/slideLayout" Target="../slideLayouts/slideLayout576.xml"/><Relationship Id="rId115" Type="http://schemas.openxmlformats.org/officeDocument/2006/relationships/slideLayout" Target="../slideLayouts/slideLayout651.xml"/><Relationship Id="rId136" Type="http://schemas.openxmlformats.org/officeDocument/2006/relationships/slideLayout" Target="../slideLayouts/slideLayout672.xml"/><Relationship Id="rId157" Type="http://schemas.openxmlformats.org/officeDocument/2006/relationships/slideLayout" Target="../slideLayouts/slideLayout693.xml"/><Relationship Id="rId178" Type="http://schemas.openxmlformats.org/officeDocument/2006/relationships/slideLayout" Target="../slideLayouts/slideLayout714.xml"/><Relationship Id="rId301" Type="http://schemas.openxmlformats.org/officeDocument/2006/relationships/slideLayout" Target="../slideLayouts/slideLayout837.xml"/><Relationship Id="rId322" Type="http://schemas.openxmlformats.org/officeDocument/2006/relationships/slideLayout" Target="../slideLayouts/slideLayout858.xml"/><Relationship Id="rId343" Type="http://schemas.openxmlformats.org/officeDocument/2006/relationships/slideLayout" Target="../slideLayouts/slideLayout879.xml"/><Relationship Id="rId364" Type="http://schemas.openxmlformats.org/officeDocument/2006/relationships/slideLayout" Target="../slideLayouts/slideLayout900.xml"/><Relationship Id="rId550" Type="http://schemas.openxmlformats.org/officeDocument/2006/relationships/image" Target="../media/image1.emf"/><Relationship Id="rId61" Type="http://schemas.openxmlformats.org/officeDocument/2006/relationships/slideLayout" Target="../slideLayouts/slideLayout597.xml"/><Relationship Id="rId82" Type="http://schemas.openxmlformats.org/officeDocument/2006/relationships/slideLayout" Target="../slideLayouts/slideLayout618.xml"/><Relationship Id="rId199" Type="http://schemas.openxmlformats.org/officeDocument/2006/relationships/slideLayout" Target="../slideLayouts/slideLayout735.xml"/><Relationship Id="rId203" Type="http://schemas.openxmlformats.org/officeDocument/2006/relationships/slideLayout" Target="../slideLayouts/slideLayout739.xml"/><Relationship Id="rId385" Type="http://schemas.openxmlformats.org/officeDocument/2006/relationships/slideLayout" Target="../slideLayouts/slideLayout921.xml"/><Relationship Id="rId19" Type="http://schemas.openxmlformats.org/officeDocument/2006/relationships/slideLayout" Target="../slideLayouts/slideLayout555.xml"/><Relationship Id="rId224" Type="http://schemas.openxmlformats.org/officeDocument/2006/relationships/slideLayout" Target="../slideLayouts/slideLayout760.xml"/><Relationship Id="rId245" Type="http://schemas.openxmlformats.org/officeDocument/2006/relationships/slideLayout" Target="../slideLayouts/slideLayout781.xml"/><Relationship Id="rId266" Type="http://schemas.openxmlformats.org/officeDocument/2006/relationships/slideLayout" Target="../slideLayouts/slideLayout802.xml"/><Relationship Id="rId287" Type="http://schemas.openxmlformats.org/officeDocument/2006/relationships/slideLayout" Target="../slideLayouts/slideLayout823.xml"/><Relationship Id="rId410" Type="http://schemas.openxmlformats.org/officeDocument/2006/relationships/slideLayout" Target="../slideLayouts/slideLayout946.xml"/><Relationship Id="rId431" Type="http://schemas.openxmlformats.org/officeDocument/2006/relationships/slideLayout" Target="../slideLayouts/slideLayout967.xml"/><Relationship Id="rId452" Type="http://schemas.openxmlformats.org/officeDocument/2006/relationships/slideLayout" Target="../slideLayouts/slideLayout988.xml"/><Relationship Id="rId473" Type="http://schemas.openxmlformats.org/officeDocument/2006/relationships/slideLayout" Target="../slideLayouts/slideLayout1009.xml"/><Relationship Id="rId494" Type="http://schemas.openxmlformats.org/officeDocument/2006/relationships/slideLayout" Target="../slideLayouts/slideLayout1030.xml"/><Relationship Id="rId508" Type="http://schemas.openxmlformats.org/officeDocument/2006/relationships/slideLayout" Target="../slideLayouts/slideLayout1044.xml"/><Relationship Id="rId529" Type="http://schemas.openxmlformats.org/officeDocument/2006/relationships/slideLayout" Target="../slideLayouts/slideLayout1065.xml"/><Relationship Id="rId30" Type="http://schemas.openxmlformats.org/officeDocument/2006/relationships/slideLayout" Target="../slideLayouts/slideLayout566.xml"/><Relationship Id="rId105" Type="http://schemas.openxmlformats.org/officeDocument/2006/relationships/slideLayout" Target="../slideLayouts/slideLayout641.xml"/><Relationship Id="rId126" Type="http://schemas.openxmlformats.org/officeDocument/2006/relationships/slideLayout" Target="../slideLayouts/slideLayout662.xml"/><Relationship Id="rId147" Type="http://schemas.openxmlformats.org/officeDocument/2006/relationships/slideLayout" Target="../slideLayouts/slideLayout683.xml"/><Relationship Id="rId168" Type="http://schemas.openxmlformats.org/officeDocument/2006/relationships/slideLayout" Target="../slideLayouts/slideLayout704.xml"/><Relationship Id="rId312" Type="http://schemas.openxmlformats.org/officeDocument/2006/relationships/slideLayout" Target="../slideLayouts/slideLayout848.xml"/><Relationship Id="rId333" Type="http://schemas.openxmlformats.org/officeDocument/2006/relationships/slideLayout" Target="../slideLayouts/slideLayout869.xml"/><Relationship Id="rId354" Type="http://schemas.openxmlformats.org/officeDocument/2006/relationships/slideLayout" Target="../slideLayouts/slideLayout890.xml"/><Relationship Id="rId540" Type="http://schemas.openxmlformats.org/officeDocument/2006/relationships/slideLayout" Target="../slideLayouts/slideLayout1076.xml"/><Relationship Id="rId51" Type="http://schemas.openxmlformats.org/officeDocument/2006/relationships/slideLayout" Target="../slideLayouts/slideLayout587.xml"/><Relationship Id="rId72" Type="http://schemas.openxmlformats.org/officeDocument/2006/relationships/slideLayout" Target="../slideLayouts/slideLayout608.xml"/><Relationship Id="rId93" Type="http://schemas.openxmlformats.org/officeDocument/2006/relationships/slideLayout" Target="../slideLayouts/slideLayout629.xml"/><Relationship Id="rId189" Type="http://schemas.openxmlformats.org/officeDocument/2006/relationships/slideLayout" Target="../slideLayouts/slideLayout725.xml"/><Relationship Id="rId375" Type="http://schemas.openxmlformats.org/officeDocument/2006/relationships/slideLayout" Target="../slideLayouts/slideLayout911.xml"/><Relationship Id="rId396" Type="http://schemas.openxmlformats.org/officeDocument/2006/relationships/slideLayout" Target="../slideLayouts/slideLayout932.xml"/><Relationship Id="rId3" Type="http://schemas.openxmlformats.org/officeDocument/2006/relationships/slideLayout" Target="../slideLayouts/slideLayout539.xml"/><Relationship Id="rId214" Type="http://schemas.openxmlformats.org/officeDocument/2006/relationships/slideLayout" Target="../slideLayouts/slideLayout750.xml"/><Relationship Id="rId235" Type="http://schemas.openxmlformats.org/officeDocument/2006/relationships/slideLayout" Target="../slideLayouts/slideLayout771.xml"/><Relationship Id="rId256" Type="http://schemas.openxmlformats.org/officeDocument/2006/relationships/slideLayout" Target="../slideLayouts/slideLayout792.xml"/><Relationship Id="rId277" Type="http://schemas.openxmlformats.org/officeDocument/2006/relationships/slideLayout" Target="../slideLayouts/slideLayout813.xml"/><Relationship Id="rId298" Type="http://schemas.openxmlformats.org/officeDocument/2006/relationships/slideLayout" Target="../slideLayouts/slideLayout834.xml"/><Relationship Id="rId400" Type="http://schemas.openxmlformats.org/officeDocument/2006/relationships/slideLayout" Target="../slideLayouts/slideLayout936.xml"/><Relationship Id="rId421" Type="http://schemas.openxmlformats.org/officeDocument/2006/relationships/slideLayout" Target="../slideLayouts/slideLayout957.xml"/><Relationship Id="rId442" Type="http://schemas.openxmlformats.org/officeDocument/2006/relationships/slideLayout" Target="../slideLayouts/slideLayout978.xml"/><Relationship Id="rId463" Type="http://schemas.openxmlformats.org/officeDocument/2006/relationships/slideLayout" Target="../slideLayouts/slideLayout999.xml"/><Relationship Id="rId484" Type="http://schemas.openxmlformats.org/officeDocument/2006/relationships/slideLayout" Target="../slideLayouts/slideLayout1020.xml"/><Relationship Id="rId519" Type="http://schemas.openxmlformats.org/officeDocument/2006/relationships/slideLayout" Target="../slideLayouts/slideLayout1055.xml"/><Relationship Id="rId116" Type="http://schemas.openxmlformats.org/officeDocument/2006/relationships/slideLayout" Target="../slideLayouts/slideLayout652.xml"/><Relationship Id="rId137" Type="http://schemas.openxmlformats.org/officeDocument/2006/relationships/slideLayout" Target="../slideLayouts/slideLayout673.xml"/><Relationship Id="rId158" Type="http://schemas.openxmlformats.org/officeDocument/2006/relationships/slideLayout" Target="../slideLayouts/slideLayout694.xml"/><Relationship Id="rId302" Type="http://schemas.openxmlformats.org/officeDocument/2006/relationships/slideLayout" Target="../slideLayouts/slideLayout838.xml"/><Relationship Id="rId323" Type="http://schemas.openxmlformats.org/officeDocument/2006/relationships/slideLayout" Target="../slideLayouts/slideLayout859.xml"/><Relationship Id="rId344" Type="http://schemas.openxmlformats.org/officeDocument/2006/relationships/slideLayout" Target="../slideLayouts/slideLayout880.xml"/><Relationship Id="rId530" Type="http://schemas.openxmlformats.org/officeDocument/2006/relationships/slideLayout" Target="../slideLayouts/slideLayout1066.xml"/><Relationship Id="rId20" Type="http://schemas.openxmlformats.org/officeDocument/2006/relationships/slideLayout" Target="../slideLayouts/slideLayout556.xml"/><Relationship Id="rId41" Type="http://schemas.openxmlformats.org/officeDocument/2006/relationships/slideLayout" Target="../slideLayouts/slideLayout577.xml"/><Relationship Id="rId62" Type="http://schemas.openxmlformats.org/officeDocument/2006/relationships/slideLayout" Target="../slideLayouts/slideLayout598.xml"/><Relationship Id="rId83" Type="http://schemas.openxmlformats.org/officeDocument/2006/relationships/slideLayout" Target="../slideLayouts/slideLayout619.xml"/><Relationship Id="rId179" Type="http://schemas.openxmlformats.org/officeDocument/2006/relationships/slideLayout" Target="../slideLayouts/slideLayout715.xml"/><Relationship Id="rId365" Type="http://schemas.openxmlformats.org/officeDocument/2006/relationships/slideLayout" Target="../slideLayouts/slideLayout901.xml"/><Relationship Id="rId386" Type="http://schemas.openxmlformats.org/officeDocument/2006/relationships/slideLayout" Target="../slideLayouts/slideLayout922.xml"/><Relationship Id="rId551" Type="http://schemas.openxmlformats.org/officeDocument/2006/relationships/image" Target="../media/image2.emf"/><Relationship Id="rId190" Type="http://schemas.openxmlformats.org/officeDocument/2006/relationships/slideLayout" Target="../slideLayouts/slideLayout726.xml"/><Relationship Id="rId204" Type="http://schemas.openxmlformats.org/officeDocument/2006/relationships/slideLayout" Target="../slideLayouts/slideLayout740.xml"/><Relationship Id="rId225" Type="http://schemas.openxmlformats.org/officeDocument/2006/relationships/slideLayout" Target="../slideLayouts/slideLayout761.xml"/><Relationship Id="rId246" Type="http://schemas.openxmlformats.org/officeDocument/2006/relationships/slideLayout" Target="../slideLayouts/slideLayout782.xml"/><Relationship Id="rId267" Type="http://schemas.openxmlformats.org/officeDocument/2006/relationships/slideLayout" Target="../slideLayouts/slideLayout803.xml"/><Relationship Id="rId288" Type="http://schemas.openxmlformats.org/officeDocument/2006/relationships/slideLayout" Target="../slideLayouts/slideLayout824.xml"/><Relationship Id="rId411" Type="http://schemas.openxmlformats.org/officeDocument/2006/relationships/slideLayout" Target="../slideLayouts/slideLayout947.xml"/><Relationship Id="rId432" Type="http://schemas.openxmlformats.org/officeDocument/2006/relationships/slideLayout" Target="../slideLayouts/slideLayout968.xml"/><Relationship Id="rId453" Type="http://schemas.openxmlformats.org/officeDocument/2006/relationships/slideLayout" Target="../slideLayouts/slideLayout989.xml"/><Relationship Id="rId474" Type="http://schemas.openxmlformats.org/officeDocument/2006/relationships/slideLayout" Target="../slideLayouts/slideLayout1010.xml"/><Relationship Id="rId509" Type="http://schemas.openxmlformats.org/officeDocument/2006/relationships/slideLayout" Target="../slideLayouts/slideLayout1045.xml"/><Relationship Id="rId106" Type="http://schemas.openxmlformats.org/officeDocument/2006/relationships/slideLayout" Target="../slideLayouts/slideLayout642.xml"/><Relationship Id="rId127" Type="http://schemas.openxmlformats.org/officeDocument/2006/relationships/slideLayout" Target="../slideLayouts/slideLayout663.xml"/><Relationship Id="rId313" Type="http://schemas.openxmlformats.org/officeDocument/2006/relationships/slideLayout" Target="../slideLayouts/slideLayout849.xml"/><Relationship Id="rId495" Type="http://schemas.openxmlformats.org/officeDocument/2006/relationships/slideLayout" Target="../slideLayouts/slideLayout1031.xml"/><Relationship Id="rId10" Type="http://schemas.openxmlformats.org/officeDocument/2006/relationships/slideLayout" Target="../slideLayouts/slideLayout546.xml"/><Relationship Id="rId31" Type="http://schemas.openxmlformats.org/officeDocument/2006/relationships/slideLayout" Target="../slideLayouts/slideLayout567.xml"/><Relationship Id="rId52" Type="http://schemas.openxmlformats.org/officeDocument/2006/relationships/slideLayout" Target="../slideLayouts/slideLayout588.xml"/><Relationship Id="rId73" Type="http://schemas.openxmlformats.org/officeDocument/2006/relationships/slideLayout" Target="../slideLayouts/slideLayout609.xml"/><Relationship Id="rId94" Type="http://schemas.openxmlformats.org/officeDocument/2006/relationships/slideLayout" Target="../slideLayouts/slideLayout630.xml"/><Relationship Id="rId148" Type="http://schemas.openxmlformats.org/officeDocument/2006/relationships/slideLayout" Target="../slideLayouts/slideLayout684.xml"/><Relationship Id="rId169" Type="http://schemas.openxmlformats.org/officeDocument/2006/relationships/slideLayout" Target="../slideLayouts/slideLayout705.xml"/><Relationship Id="rId334" Type="http://schemas.openxmlformats.org/officeDocument/2006/relationships/slideLayout" Target="../slideLayouts/slideLayout870.xml"/><Relationship Id="rId355" Type="http://schemas.openxmlformats.org/officeDocument/2006/relationships/slideLayout" Target="../slideLayouts/slideLayout891.xml"/><Relationship Id="rId376" Type="http://schemas.openxmlformats.org/officeDocument/2006/relationships/slideLayout" Target="../slideLayouts/slideLayout912.xml"/><Relationship Id="rId397" Type="http://schemas.openxmlformats.org/officeDocument/2006/relationships/slideLayout" Target="../slideLayouts/slideLayout933.xml"/><Relationship Id="rId520" Type="http://schemas.openxmlformats.org/officeDocument/2006/relationships/slideLayout" Target="../slideLayouts/slideLayout1056.xml"/><Relationship Id="rId541" Type="http://schemas.openxmlformats.org/officeDocument/2006/relationships/slideLayout" Target="../slideLayouts/slideLayout1077.xml"/><Relationship Id="rId4" Type="http://schemas.openxmlformats.org/officeDocument/2006/relationships/slideLayout" Target="../slideLayouts/slideLayout540.xml"/><Relationship Id="rId180" Type="http://schemas.openxmlformats.org/officeDocument/2006/relationships/slideLayout" Target="../slideLayouts/slideLayout716.xml"/><Relationship Id="rId215" Type="http://schemas.openxmlformats.org/officeDocument/2006/relationships/slideLayout" Target="../slideLayouts/slideLayout751.xml"/><Relationship Id="rId236" Type="http://schemas.openxmlformats.org/officeDocument/2006/relationships/slideLayout" Target="../slideLayouts/slideLayout772.xml"/><Relationship Id="rId257" Type="http://schemas.openxmlformats.org/officeDocument/2006/relationships/slideLayout" Target="../slideLayouts/slideLayout793.xml"/><Relationship Id="rId278" Type="http://schemas.openxmlformats.org/officeDocument/2006/relationships/slideLayout" Target="../slideLayouts/slideLayout814.xml"/><Relationship Id="rId401" Type="http://schemas.openxmlformats.org/officeDocument/2006/relationships/slideLayout" Target="../slideLayouts/slideLayout937.xml"/><Relationship Id="rId422" Type="http://schemas.openxmlformats.org/officeDocument/2006/relationships/slideLayout" Target="../slideLayouts/slideLayout958.xml"/><Relationship Id="rId443" Type="http://schemas.openxmlformats.org/officeDocument/2006/relationships/slideLayout" Target="../slideLayouts/slideLayout979.xml"/><Relationship Id="rId464" Type="http://schemas.openxmlformats.org/officeDocument/2006/relationships/slideLayout" Target="../slideLayouts/slideLayout1000.xml"/><Relationship Id="rId303" Type="http://schemas.openxmlformats.org/officeDocument/2006/relationships/slideLayout" Target="../slideLayouts/slideLayout839.xml"/><Relationship Id="rId485" Type="http://schemas.openxmlformats.org/officeDocument/2006/relationships/slideLayout" Target="../slideLayouts/slideLayout1021.xml"/><Relationship Id="rId42" Type="http://schemas.openxmlformats.org/officeDocument/2006/relationships/slideLayout" Target="../slideLayouts/slideLayout578.xml"/><Relationship Id="rId84" Type="http://schemas.openxmlformats.org/officeDocument/2006/relationships/slideLayout" Target="../slideLayouts/slideLayout620.xml"/><Relationship Id="rId138" Type="http://schemas.openxmlformats.org/officeDocument/2006/relationships/slideLayout" Target="../slideLayouts/slideLayout674.xml"/><Relationship Id="rId345" Type="http://schemas.openxmlformats.org/officeDocument/2006/relationships/slideLayout" Target="../slideLayouts/slideLayout881.xml"/><Relationship Id="rId387" Type="http://schemas.openxmlformats.org/officeDocument/2006/relationships/slideLayout" Target="../slideLayouts/slideLayout923.xml"/><Relationship Id="rId510" Type="http://schemas.openxmlformats.org/officeDocument/2006/relationships/slideLayout" Target="../slideLayouts/slideLayout1046.xml"/><Relationship Id="rId552" Type="http://schemas.openxmlformats.org/officeDocument/2006/relationships/image" Target="../media/image3.png"/><Relationship Id="rId191" Type="http://schemas.openxmlformats.org/officeDocument/2006/relationships/slideLayout" Target="../slideLayouts/slideLayout727.xml"/><Relationship Id="rId205" Type="http://schemas.openxmlformats.org/officeDocument/2006/relationships/slideLayout" Target="../slideLayouts/slideLayout741.xml"/><Relationship Id="rId247" Type="http://schemas.openxmlformats.org/officeDocument/2006/relationships/slideLayout" Target="../slideLayouts/slideLayout783.xml"/><Relationship Id="rId412" Type="http://schemas.openxmlformats.org/officeDocument/2006/relationships/slideLayout" Target="../slideLayouts/slideLayout948.xml"/><Relationship Id="rId107" Type="http://schemas.openxmlformats.org/officeDocument/2006/relationships/slideLayout" Target="../slideLayouts/slideLayout643.xml"/><Relationship Id="rId289" Type="http://schemas.openxmlformats.org/officeDocument/2006/relationships/slideLayout" Target="../slideLayouts/slideLayout825.xml"/><Relationship Id="rId454" Type="http://schemas.openxmlformats.org/officeDocument/2006/relationships/slideLayout" Target="../slideLayouts/slideLayout990.xml"/><Relationship Id="rId496" Type="http://schemas.openxmlformats.org/officeDocument/2006/relationships/slideLayout" Target="../slideLayouts/slideLayout1032.xml"/><Relationship Id="rId11" Type="http://schemas.openxmlformats.org/officeDocument/2006/relationships/slideLayout" Target="../slideLayouts/slideLayout547.xml"/><Relationship Id="rId53" Type="http://schemas.openxmlformats.org/officeDocument/2006/relationships/slideLayout" Target="../slideLayouts/slideLayout589.xml"/><Relationship Id="rId149" Type="http://schemas.openxmlformats.org/officeDocument/2006/relationships/slideLayout" Target="../slideLayouts/slideLayout685.xml"/><Relationship Id="rId314" Type="http://schemas.openxmlformats.org/officeDocument/2006/relationships/slideLayout" Target="../slideLayouts/slideLayout850.xml"/><Relationship Id="rId356" Type="http://schemas.openxmlformats.org/officeDocument/2006/relationships/slideLayout" Target="../slideLayouts/slideLayout892.xml"/><Relationship Id="rId398" Type="http://schemas.openxmlformats.org/officeDocument/2006/relationships/slideLayout" Target="../slideLayouts/slideLayout934.xml"/><Relationship Id="rId521" Type="http://schemas.openxmlformats.org/officeDocument/2006/relationships/slideLayout" Target="../slideLayouts/slideLayout1057.xml"/><Relationship Id="rId95" Type="http://schemas.openxmlformats.org/officeDocument/2006/relationships/slideLayout" Target="../slideLayouts/slideLayout631.xml"/><Relationship Id="rId160" Type="http://schemas.openxmlformats.org/officeDocument/2006/relationships/slideLayout" Target="../slideLayouts/slideLayout696.xml"/><Relationship Id="rId216" Type="http://schemas.openxmlformats.org/officeDocument/2006/relationships/slideLayout" Target="../slideLayouts/slideLayout752.xml"/><Relationship Id="rId423" Type="http://schemas.openxmlformats.org/officeDocument/2006/relationships/slideLayout" Target="../slideLayouts/slideLayout959.xml"/><Relationship Id="rId258" Type="http://schemas.openxmlformats.org/officeDocument/2006/relationships/slideLayout" Target="../slideLayouts/slideLayout794.xml"/><Relationship Id="rId465" Type="http://schemas.openxmlformats.org/officeDocument/2006/relationships/slideLayout" Target="../slideLayouts/slideLayout1001.xml"/><Relationship Id="rId22" Type="http://schemas.openxmlformats.org/officeDocument/2006/relationships/slideLayout" Target="../slideLayouts/slideLayout558.xml"/><Relationship Id="rId64" Type="http://schemas.openxmlformats.org/officeDocument/2006/relationships/slideLayout" Target="../slideLayouts/slideLayout600.xml"/><Relationship Id="rId118" Type="http://schemas.openxmlformats.org/officeDocument/2006/relationships/slideLayout" Target="../slideLayouts/slideLayout654.xml"/><Relationship Id="rId325" Type="http://schemas.openxmlformats.org/officeDocument/2006/relationships/slideLayout" Target="../slideLayouts/slideLayout861.xml"/><Relationship Id="rId367" Type="http://schemas.openxmlformats.org/officeDocument/2006/relationships/slideLayout" Target="../slideLayouts/slideLayout903.xml"/><Relationship Id="rId532" Type="http://schemas.openxmlformats.org/officeDocument/2006/relationships/slideLayout" Target="../slideLayouts/slideLayout1068.xml"/><Relationship Id="rId171" Type="http://schemas.openxmlformats.org/officeDocument/2006/relationships/slideLayout" Target="../slideLayouts/slideLayout707.xml"/><Relationship Id="rId227" Type="http://schemas.openxmlformats.org/officeDocument/2006/relationships/slideLayout" Target="../slideLayouts/slideLayout763.xml"/><Relationship Id="rId269" Type="http://schemas.openxmlformats.org/officeDocument/2006/relationships/slideLayout" Target="../slideLayouts/slideLayout805.xml"/><Relationship Id="rId434" Type="http://schemas.openxmlformats.org/officeDocument/2006/relationships/slideLayout" Target="../slideLayouts/slideLayout970.xml"/><Relationship Id="rId476" Type="http://schemas.openxmlformats.org/officeDocument/2006/relationships/slideLayout" Target="../slideLayouts/slideLayout1012.xml"/><Relationship Id="rId33" Type="http://schemas.openxmlformats.org/officeDocument/2006/relationships/slideLayout" Target="../slideLayouts/slideLayout569.xml"/><Relationship Id="rId129" Type="http://schemas.openxmlformats.org/officeDocument/2006/relationships/slideLayout" Target="../slideLayouts/slideLayout665.xml"/><Relationship Id="rId280" Type="http://schemas.openxmlformats.org/officeDocument/2006/relationships/slideLayout" Target="../slideLayouts/slideLayout816.xml"/><Relationship Id="rId336" Type="http://schemas.openxmlformats.org/officeDocument/2006/relationships/slideLayout" Target="../slideLayouts/slideLayout872.xml"/><Relationship Id="rId501" Type="http://schemas.openxmlformats.org/officeDocument/2006/relationships/slideLayout" Target="../slideLayouts/slideLayout1037.xml"/><Relationship Id="rId543" Type="http://schemas.openxmlformats.org/officeDocument/2006/relationships/slideLayout" Target="../slideLayouts/slideLayout1079.xml"/><Relationship Id="rId75" Type="http://schemas.openxmlformats.org/officeDocument/2006/relationships/slideLayout" Target="../slideLayouts/slideLayout611.xml"/><Relationship Id="rId140" Type="http://schemas.openxmlformats.org/officeDocument/2006/relationships/slideLayout" Target="../slideLayouts/slideLayout676.xml"/><Relationship Id="rId182" Type="http://schemas.openxmlformats.org/officeDocument/2006/relationships/slideLayout" Target="../slideLayouts/slideLayout718.xml"/><Relationship Id="rId378" Type="http://schemas.openxmlformats.org/officeDocument/2006/relationships/slideLayout" Target="../slideLayouts/slideLayout914.xml"/><Relationship Id="rId403" Type="http://schemas.openxmlformats.org/officeDocument/2006/relationships/slideLayout" Target="../slideLayouts/slideLayout939.xml"/><Relationship Id="rId6" Type="http://schemas.openxmlformats.org/officeDocument/2006/relationships/slideLayout" Target="../slideLayouts/slideLayout542.xml"/><Relationship Id="rId238" Type="http://schemas.openxmlformats.org/officeDocument/2006/relationships/slideLayout" Target="../slideLayouts/slideLayout774.xml"/><Relationship Id="rId445" Type="http://schemas.openxmlformats.org/officeDocument/2006/relationships/slideLayout" Target="../slideLayouts/slideLayout981.xml"/><Relationship Id="rId487" Type="http://schemas.openxmlformats.org/officeDocument/2006/relationships/slideLayout" Target="../slideLayouts/slideLayout1023.xml"/><Relationship Id="rId291" Type="http://schemas.openxmlformats.org/officeDocument/2006/relationships/slideLayout" Target="../slideLayouts/slideLayout827.xml"/><Relationship Id="rId305" Type="http://schemas.openxmlformats.org/officeDocument/2006/relationships/slideLayout" Target="../slideLayouts/slideLayout841.xml"/><Relationship Id="rId347" Type="http://schemas.openxmlformats.org/officeDocument/2006/relationships/slideLayout" Target="../slideLayouts/slideLayout883.xml"/><Relationship Id="rId512" Type="http://schemas.openxmlformats.org/officeDocument/2006/relationships/slideLayout" Target="../slideLayouts/slideLayout1048.xml"/><Relationship Id="rId44" Type="http://schemas.openxmlformats.org/officeDocument/2006/relationships/slideLayout" Target="../slideLayouts/slideLayout580.xml"/><Relationship Id="rId86" Type="http://schemas.openxmlformats.org/officeDocument/2006/relationships/slideLayout" Target="../slideLayouts/slideLayout622.xml"/><Relationship Id="rId151" Type="http://schemas.openxmlformats.org/officeDocument/2006/relationships/slideLayout" Target="../slideLayouts/slideLayout687.xml"/><Relationship Id="rId389" Type="http://schemas.openxmlformats.org/officeDocument/2006/relationships/slideLayout" Target="../slideLayouts/slideLayout925.xml"/><Relationship Id="rId554" Type="http://schemas.openxmlformats.org/officeDocument/2006/relationships/image" Target="../media/image5.emf"/><Relationship Id="rId193" Type="http://schemas.openxmlformats.org/officeDocument/2006/relationships/slideLayout" Target="../slideLayouts/slideLayout729.xml"/><Relationship Id="rId207" Type="http://schemas.openxmlformats.org/officeDocument/2006/relationships/slideLayout" Target="../slideLayouts/slideLayout743.xml"/><Relationship Id="rId249" Type="http://schemas.openxmlformats.org/officeDocument/2006/relationships/slideLayout" Target="../slideLayouts/slideLayout785.xml"/><Relationship Id="rId414" Type="http://schemas.openxmlformats.org/officeDocument/2006/relationships/slideLayout" Target="../slideLayouts/slideLayout950.xml"/><Relationship Id="rId456" Type="http://schemas.openxmlformats.org/officeDocument/2006/relationships/slideLayout" Target="../slideLayouts/slideLayout992.xml"/><Relationship Id="rId498" Type="http://schemas.openxmlformats.org/officeDocument/2006/relationships/slideLayout" Target="../slideLayouts/slideLayout1034.xml"/><Relationship Id="rId13" Type="http://schemas.openxmlformats.org/officeDocument/2006/relationships/slideLayout" Target="../slideLayouts/slideLayout549.xml"/><Relationship Id="rId109" Type="http://schemas.openxmlformats.org/officeDocument/2006/relationships/slideLayout" Target="../slideLayouts/slideLayout645.xml"/><Relationship Id="rId260" Type="http://schemas.openxmlformats.org/officeDocument/2006/relationships/slideLayout" Target="../slideLayouts/slideLayout796.xml"/><Relationship Id="rId316" Type="http://schemas.openxmlformats.org/officeDocument/2006/relationships/slideLayout" Target="../slideLayouts/slideLayout852.xml"/><Relationship Id="rId523" Type="http://schemas.openxmlformats.org/officeDocument/2006/relationships/slideLayout" Target="../slideLayouts/slideLayout1059.xml"/><Relationship Id="rId55" Type="http://schemas.openxmlformats.org/officeDocument/2006/relationships/slideLayout" Target="../slideLayouts/slideLayout591.xml"/><Relationship Id="rId97" Type="http://schemas.openxmlformats.org/officeDocument/2006/relationships/slideLayout" Target="../slideLayouts/slideLayout633.xml"/><Relationship Id="rId120" Type="http://schemas.openxmlformats.org/officeDocument/2006/relationships/slideLayout" Target="../slideLayouts/slideLayout656.xml"/><Relationship Id="rId358" Type="http://schemas.openxmlformats.org/officeDocument/2006/relationships/slideLayout" Target="../slideLayouts/slideLayout894.xml"/><Relationship Id="rId162" Type="http://schemas.openxmlformats.org/officeDocument/2006/relationships/slideLayout" Target="../slideLayouts/slideLayout698.xml"/><Relationship Id="rId218" Type="http://schemas.openxmlformats.org/officeDocument/2006/relationships/slideLayout" Target="../slideLayouts/slideLayout754.xml"/><Relationship Id="rId425" Type="http://schemas.openxmlformats.org/officeDocument/2006/relationships/slideLayout" Target="../slideLayouts/slideLayout961.xml"/><Relationship Id="rId467" Type="http://schemas.openxmlformats.org/officeDocument/2006/relationships/slideLayout" Target="../slideLayouts/slideLayout1003.xml"/><Relationship Id="rId271" Type="http://schemas.openxmlformats.org/officeDocument/2006/relationships/slideLayout" Target="../slideLayouts/slideLayout807.xml"/><Relationship Id="rId24" Type="http://schemas.openxmlformats.org/officeDocument/2006/relationships/slideLayout" Target="../slideLayouts/slideLayout560.xml"/><Relationship Id="rId66" Type="http://schemas.openxmlformats.org/officeDocument/2006/relationships/slideLayout" Target="../slideLayouts/slideLayout602.xml"/><Relationship Id="rId131" Type="http://schemas.openxmlformats.org/officeDocument/2006/relationships/slideLayout" Target="../slideLayouts/slideLayout667.xml"/><Relationship Id="rId327" Type="http://schemas.openxmlformats.org/officeDocument/2006/relationships/slideLayout" Target="../slideLayouts/slideLayout863.xml"/><Relationship Id="rId369" Type="http://schemas.openxmlformats.org/officeDocument/2006/relationships/slideLayout" Target="../slideLayouts/slideLayout905.xml"/><Relationship Id="rId534" Type="http://schemas.openxmlformats.org/officeDocument/2006/relationships/slideLayout" Target="../slideLayouts/slideLayout1070.xml"/><Relationship Id="rId173" Type="http://schemas.openxmlformats.org/officeDocument/2006/relationships/slideLayout" Target="../slideLayouts/slideLayout709.xml"/><Relationship Id="rId229" Type="http://schemas.openxmlformats.org/officeDocument/2006/relationships/slideLayout" Target="../slideLayouts/slideLayout765.xml"/><Relationship Id="rId380" Type="http://schemas.openxmlformats.org/officeDocument/2006/relationships/slideLayout" Target="../slideLayouts/slideLayout916.xml"/><Relationship Id="rId436" Type="http://schemas.openxmlformats.org/officeDocument/2006/relationships/slideLayout" Target="../slideLayouts/slideLayout972.xml"/><Relationship Id="rId240" Type="http://schemas.openxmlformats.org/officeDocument/2006/relationships/slideLayout" Target="../slideLayouts/slideLayout776.xml"/><Relationship Id="rId478" Type="http://schemas.openxmlformats.org/officeDocument/2006/relationships/slideLayout" Target="../slideLayouts/slideLayout1014.xml"/><Relationship Id="rId35" Type="http://schemas.openxmlformats.org/officeDocument/2006/relationships/slideLayout" Target="../slideLayouts/slideLayout571.xml"/><Relationship Id="rId77" Type="http://schemas.openxmlformats.org/officeDocument/2006/relationships/slideLayout" Target="../slideLayouts/slideLayout613.xml"/><Relationship Id="rId100" Type="http://schemas.openxmlformats.org/officeDocument/2006/relationships/slideLayout" Target="../slideLayouts/slideLayout636.xml"/><Relationship Id="rId282" Type="http://schemas.openxmlformats.org/officeDocument/2006/relationships/slideLayout" Target="../slideLayouts/slideLayout818.xml"/><Relationship Id="rId338" Type="http://schemas.openxmlformats.org/officeDocument/2006/relationships/slideLayout" Target="../slideLayouts/slideLayout874.xml"/><Relationship Id="rId503" Type="http://schemas.openxmlformats.org/officeDocument/2006/relationships/slideLayout" Target="../slideLayouts/slideLayout1039.xml"/><Relationship Id="rId545" Type="http://schemas.openxmlformats.org/officeDocument/2006/relationships/slideLayout" Target="../slideLayouts/slideLayout1081.xml"/><Relationship Id="rId8" Type="http://schemas.openxmlformats.org/officeDocument/2006/relationships/slideLayout" Target="../slideLayouts/slideLayout544.xml"/><Relationship Id="rId142" Type="http://schemas.openxmlformats.org/officeDocument/2006/relationships/slideLayout" Target="../slideLayouts/slideLayout678.xml"/><Relationship Id="rId184" Type="http://schemas.openxmlformats.org/officeDocument/2006/relationships/slideLayout" Target="../slideLayouts/slideLayout720.xml"/><Relationship Id="rId391" Type="http://schemas.openxmlformats.org/officeDocument/2006/relationships/slideLayout" Target="../slideLayouts/slideLayout927.xml"/><Relationship Id="rId405" Type="http://schemas.openxmlformats.org/officeDocument/2006/relationships/slideLayout" Target="../slideLayouts/slideLayout941.xml"/><Relationship Id="rId447" Type="http://schemas.openxmlformats.org/officeDocument/2006/relationships/slideLayout" Target="../slideLayouts/slideLayout983.xml"/><Relationship Id="rId251" Type="http://schemas.openxmlformats.org/officeDocument/2006/relationships/slideLayout" Target="../slideLayouts/slideLayout787.xml"/><Relationship Id="rId489" Type="http://schemas.openxmlformats.org/officeDocument/2006/relationships/slideLayout" Target="../slideLayouts/slideLayout1025.xml"/><Relationship Id="rId46" Type="http://schemas.openxmlformats.org/officeDocument/2006/relationships/slideLayout" Target="../slideLayouts/slideLayout582.xml"/><Relationship Id="rId293" Type="http://schemas.openxmlformats.org/officeDocument/2006/relationships/slideLayout" Target="../slideLayouts/slideLayout829.xml"/><Relationship Id="rId307" Type="http://schemas.openxmlformats.org/officeDocument/2006/relationships/slideLayout" Target="../slideLayouts/slideLayout843.xml"/><Relationship Id="rId349" Type="http://schemas.openxmlformats.org/officeDocument/2006/relationships/slideLayout" Target="../slideLayouts/slideLayout885.xml"/><Relationship Id="rId514" Type="http://schemas.openxmlformats.org/officeDocument/2006/relationships/slideLayout" Target="../slideLayouts/slideLayout1050.xml"/><Relationship Id="rId556" Type="http://schemas.openxmlformats.org/officeDocument/2006/relationships/image" Target="../media/image7.emf"/><Relationship Id="rId88" Type="http://schemas.openxmlformats.org/officeDocument/2006/relationships/slideLayout" Target="../slideLayouts/slideLayout624.xml"/><Relationship Id="rId111" Type="http://schemas.openxmlformats.org/officeDocument/2006/relationships/slideLayout" Target="../slideLayouts/slideLayout647.xml"/><Relationship Id="rId153" Type="http://schemas.openxmlformats.org/officeDocument/2006/relationships/slideLayout" Target="../slideLayouts/slideLayout689.xml"/><Relationship Id="rId195" Type="http://schemas.openxmlformats.org/officeDocument/2006/relationships/slideLayout" Target="../slideLayouts/slideLayout731.xml"/><Relationship Id="rId209" Type="http://schemas.openxmlformats.org/officeDocument/2006/relationships/slideLayout" Target="../slideLayouts/slideLayout745.xml"/><Relationship Id="rId360" Type="http://schemas.openxmlformats.org/officeDocument/2006/relationships/slideLayout" Target="../slideLayouts/slideLayout896.xml"/><Relationship Id="rId416" Type="http://schemas.openxmlformats.org/officeDocument/2006/relationships/slideLayout" Target="../slideLayouts/slideLayout952.xml"/><Relationship Id="rId220" Type="http://schemas.openxmlformats.org/officeDocument/2006/relationships/slideLayout" Target="../slideLayouts/slideLayout756.xml"/><Relationship Id="rId458" Type="http://schemas.openxmlformats.org/officeDocument/2006/relationships/slideLayout" Target="../slideLayouts/slideLayout994.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1201.xml"/><Relationship Id="rId299" Type="http://schemas.openxmlformats.org/officeDocument/2006/relationships/slideLayout" Target="../slideLayouts/slideLayout1383.xml"/><Relationship Id="rId21" Type="http://schemas.openxmlformats.org/officeDocument/2006/relationships/slideLayout" Target="../slideLayouts/slideLayout1105.xml"/><Relationship Id="rId63" Type="http://schemas.openxmlformats.org/officeDocument/2006/relationships/slideLayout" Target="../slideLayouts/slideLayout1147.xml"/><Relationship Id="rId159" Type="http://schemas.openxmlformats.org/officeDocument/2006/relationships/slideLayout" Target="../slideLayouts/slideLayout1243.xml"/><Relationship Id="rId324" Type="http://schemas.openxmlformats.org/officeDocument/2006/relationships/slideLayout" Target="../slideLayouts/slideLayout1408.xml"/><Relationship Id="rId366" Type="http://schemas.openxmlformats.org/officeDocument/2006/relationships/slideLayout" Target="../slideLayouts/slideLayout1450.xml"/><Relationship Id="rId531" Type="http://schemas.openxmlformats.org/officeDocument/2006/relationships/slideLayout" Target="../slideLayouts/slideLayout1615.xml"/><Relationship Id="rId170" Type="http://schemas.openxmlformats.org/officeDocument/2006/relationships/slideLayout" Target="../slideLayouts/slideLayout1254.xml"/><Relationship Id="rId226" Type="http://schemas.openxmlformats.org/officeDocument/2006/relationships/slideLayout" Target="../slideLayouts/slideLayout1310.xml"/><Relationship Id="rId433" Type="http://schemas.openxmlformats.org/officeDocument/2006/relationships/slideLayout" Target="../slideLayouts/slideLayout1517.xml"/><Relationship Id="rId268" Type="http://schemas.openxmlformats.org/officeDocument/2006/relationships/slideLayout" Target="../slideLayouts/slideLayout1352.xml"/><Relationship Id="rId475" Type="http://schemas.openxmlformats.org/officeDocument/2006/relationships/slideLayout" Target="../slideLayouts/slideLayout1559.xml"/><Relationship Id="rId32" Type="http://schemas.openxmlformats.org/officeDocument/2006/relationships/slideLayout" Target="../slideLayouts/slideLayout1116.xml"/><Relationship Id="rId74" Type="http://schemas.openxmlformats.org/officeDocument/2006/relationships/slideLayout" Target="../slideLayouts/slideLayout1158.xml"/><Relationship Id="rId128" Type="http://schemas.openxmlformats.org/officeDocument/2006/relationships/slideLayout" Target="../slideLayouts/slideLayout1212.xml"/><Relationship Id="rId335" Type="http://schemas.openxmlformats.org/officeDocument/2006/relationships/slideLayout" Target="../slideLayouts/slideLayout1419.xml"/><Relationship Id="rId377" Type="http://schemas.openxmlformats.org/officeDocument/2006/relationships/slideLayout" Target="../slideLayouts/slideLayout1461.xml"/><Relationship Id="rId500" Type="http://schemas.openxmlformats.org/officeDocument/2006/relationships/slideLayout" Target="../slideLayouts/slideLayout1584.xml"/><Relationship Id="rId542" Type="http://schemas.openxmlformats.org/officeDocument/2006/relationships/slideLayout" Target="../slideLayouts/slideLayout1626.xml"/><Relationship Id="rId5" Type="http://schemas.openxmlformats.org/officeDocument/2006/relationships/slideLayout" Target="../slideLayouts/slideLayout1089.xml"/><Relationship Id="rId181" Type="http://schemas.openxmlformats.org/officeDocument/2006/relationships/slideLayout" Target="../slideLayouts/slideLayout1265.xml"/><Relationship Id="rId237" Type="http://schemas.openxmlformats.org/officeDocument/2006/relationships/slideLayout" Target="../slideLayouts/slideLayout1321.xml"/><Relationship Id="rId402" Type="http://schemas.openxmlformats.org/officeDocument/2006/relationships/slideLayout" Target="../slideLayouts/slideLayout1486.xml"/><Relationship Id="rId279" Type="http://schemas.openxmlformats.org/officeDocument/2006/relationships/slideLayout" Target="../slideLayouts/slideLayout1363.xml"/><Relationship Id="rId444" Type="http://schemas.openxmlformats.org/officeDocument/2006/relationships/slideLayout" Target="../slideLayouts/slideLayout1528.xml"/><Relationship Id="rId486" Type="http://schemas.openxmlformats.org/officeDocument/2006/relationships/slideLayout" Target="../slideLayouts/slideLayout1570.xml"/><Relationship Id="rId43" Type="http://schemas.openxmlformats.org/officeDocument/2006/relationships/slideLayout" Target="../slideLayouts/slideLayout1127.xml"/><Relationship Id="rId139" Type="http://schemas.openxmlformats.org/officeDocument/2006/relationships/slideLayout" Target="../slideLayouts/slideLayout1223.xml"/><Relationship Id="rId290" Type="http://schemas.openxmlformats.org/officeDocument/2006/relationships/slideLayout" Target="../slideLayouts/slideLayout1374.xml"/><Relationship Id="rId304" Type="http://schemas.openxmlformats.org/officeDocument/2006/relationships/slideLayout" Target="../slideLayouts/slideLayout1388.xml"/><Relationship Id="rId346" Type="http://schemas.openxmlformats.org/officeDocument/2006/relationships/slideLayout" Target="../slideLayouts/slideLayout1430.xml"/><Relationship Id="rId388" Type="http://schemas.openxmlformats.org/officeDocument/2006/relationships/slideLayout" Target="../slideLayouts/slideLayout1472.xml"/><Relationship Id="rId511" Type="http://schemas.openxmlformats.org/officeDocument/2006/relationships/slideLayout" Target="../slideLayouts/slideLayout1595.xml"/><Relationship Id="rId553" Type="http://schemas.openxmlformats.org/officeDocument/2006/relationships/image" Target="../media/image5.emf"/><Relationship Id="rId85" Type="http://schemas.openxmlformats.org/officeDocument/2006/relationships/slideLayout" Target="../slideLayouts/slideLayout1169.xml"/><Relationship Id="rId150" Type="http://schemas.openxmlformats.org/officeDocument/2006/relationships/slideLayout" Target="../slideLayouts/slideLayout1234.xml"/><Relationship Id="rId192" Type="http://schemas.openxmlformats.org/officeDocument/2006/relationships/slideLayout" Target="../slideLayouts/slideLayout1276.xml"/><Relationship Id="rId206" Type="http://schemas.openxmlformats.org/officeDocument/2006/relationships/slideLayout" Target="../slideLayouts/slideLayout1290.xml"/><Relationship Id="rId413" Type="http://schemas.openxmlformats.org/officeDocument/2006/relationships/slideLayout" Target="../slideLayouts/slideLayout1497.xml"/><Relationship Id="rId248" Type="http://schemas.openxmlformats.org/officeDocument/2006/relationships/slideLayout" Target="../slideLayouts/slideLayout1332.xml"/><Relationship Id="rId455" Type="http://schemas.openxmlformats.org/officeDocument/2006/relationships/slideLayout" Target="../slideLayouts/slideLayout1539.xml"/><Relationship Id="rId497" Type="http://schemas.openxmlformats.org/officeDocument/2006/relationships/slideLayout" Target="../slideLayouts/slideLayout1581.xml"/><Relationship Id="rId12" Type="http://schemas.openxmlformats.org/officeDocument/2006/relationships/slideLayout" Target="../slideLayouts/slideLayout1096.xml"/><Relationship Id="rId108" Type="http://schemas.openxmlformats.org/officeDocument/2006/relationships/slideLayout" Target="../slideLayouts/slideLayout1192.xml"/><Relationship Id="rId315" Type="http://schemas.openxmlformats.org/officeDocument/2006/relationships/slideLayout" Target="../slideLayouts/slideLayout1399.xml"/><Relationship Id="rId357" Type="http://schemas.openxmlformats.org/officeDocument/2006/relationships/slideLayout" Target="../slideLayouts/slideLayout1441.xml"/><Relationship Id="rId522" Type="http://schemas.openxmlformats.org/officeDocument/2006/relationships/slideLayout" Target="../slideLayouts/slideLayout1606.xml"/><Relationship Id="rId54" Type="http://schemas.openxmlformats.org/officeDocument/2006/relationships/slideLayout" Target="../slideLayouts/slideLayout1138.xml"/><Relationship Id="rId96" Type="http://schemas.openxmlformats.org/officeDocument/2006/relationships/slideLayout" Target="../slideLayouts/slideLayout1180.xml"/><Relationship Id="rId161" Type="http://schemas.openxmlformats.org/officeDocument/2006/relationships/slideLayout" Target="../slideLayouts/slideLayout1245.xml"/><Relationship Id="rId217" Type="http://schemas.openxmlformats.org/officeDocument/2006/relationships/slideLayout" Target="../slideLayouts/slideLayout1301.xml"/><Relationship Id="rId399" Type="http://schemas.openxmlformats.org/officeDocument/2006/relationships/slideLayout" Target="../slideLayouts/slideLayout1483.xml"/><Relationship Id="rId259" Type="http://schemas.openxmlformats.org/officeDocument/2006/relationships/slideLayout" Target="../slideLayouts/slideLayout1343.xml"/><Relationship Id="rId424" Type="http://schemas.openxmlformats.org/officeDocument/2006/relationships/slideLayout" Target="../slideLayouts/slideLayout1508.xml"/><Relationship Id="rId466" Type="http://schemas.openxmlformats.org/officeDocument/2006/relationships/slideLayout" Target="../slideLayouts/slideLayout1550.xml"/><Relationship Id="rId23" Type="http://schemas.openxmlformats.org/officeDocument/2006/relationships/slideLayout" Target="../slideLayouts/slideLayout1107.xml"/><Relationship Id="rId119" Type="http://schemas.openxmlformats.org/officeDocument/2006/relationships/slideLayout" Target="../slideLayouts/slideLayout1203.xml"/><Relationship Id="rId270" Type="http://schemas.openxmlformats.org/officeDocument/2006/relationships/slideLayout" Target="../slideLayouts/slideLayout1354.xml"/><Relationship Id="rId326" Type="http://schemas.openxmlformats.org/officeDocument/2006/relationships/slideLayout" Target="../slideLayouts/slideLayout1410.xml"/><Relationship Id="rId533" Type="http://schemas.openxmlformats.org/officeDocument/2006/relationships/slideLayout" Target="../slideLayouts/slideLayout1617.xml"/><Relationship Id="rId65" Type="http://schemas.openxmlformats.org/officeDocument/2006/relationships/slideLayout" Target="../slideLayouts/slideLayout1149.xml"/><Relationship Id="rId130" Type="http://schemas.openxmlformats.org/officeDocument/2006/relationships/slideLayout" Target="../slideLayouts/slideLayout1214.xml"/><Relationship Id="rId368" Type="http://schemas.openxmlformats.org/officeDocument/2006/relationships/slideLayout" Target="../slideLayouts/slideLayout1452.xml"/><Relationship Id="rId172" Type="http://schemas.openxmlformats.org/officeDocument/2006/relationships/slideLayout" Target="../slideLayouts/slideLayout1256.xml"/><Relationship Id="rId228" Type="http://schemas.openxmlformats.org/officeDocument/2006/relationships/slideLayout" Target="../slideLayouts/slideLayout1312.xml"/><Relationship Id="rId435" Type="http://schemas.openxmlformats.org/officeDocument/2006/relationships/slideLayout" Target="../slideLayouts/slideLayout1519.xml"/><Relationship Id="rId477" Type="http://schemas.openxmlformats.org/officeDocument/2006/relationships/slideLayout" Target="../slideLayouts/slideLayout1561.xml"/><Relationship Id="rId281" Type="http://schemas.openxmlformats.org/officeDocument/2006/relationships/slideLayout" Target="../slideLayouts/slideLayout1365.xml"/><Relationship Id="rId337" Type="http://schemas.openxmlformats.org/officeDocument/2006/relationships/slideLayout" Target="../slideLayouts/slideLayout1421.xml"/><Relationship Id="rId502" Type="http://schemas.openxmlformats.org/officeDocument/2006/relationships/slideLayout" Target="../slideLayouts/slideLayout1586.xml"/><Relationship Id="rId34" Type="http://schemas.openxmlformats.org/officeDocument/2006/relationships/slideLayout" Target="../slideLayouts/slideLayout1118.xml"/><Relationship Id="rId76" Type="http://schemas.openxmlformats.org/officeDocument/2006/relationships/slideLayout" Target="../slideLayouts/slideLayout1160.xml"/><Relationship Id="rId141" Type="http://schemas.openxmlformats.org/officeDocument/2006/relationships/slideLayout" Target="../slideLayouts/slideLayout1225.xml"/><Relationship Id="rId379" Type="http://schemas.openxmlformats.org/officeDocument/2006/relationships/slideLayout" Target="../slideLayouts/slideLayout1463.xml"/><Relationship Id="rId544" Type="http://schemas.openxmlformats.org/officeDocument/2006/relationships/slideLayout" Target="../slideLayouts/slideLayout1628.xml"/><Relationship Id="rId7" Type="http://schemas.openxmlformats.org/officeDocument/2006/relationships/slideLayout" Target="../slideLayouts/slideLayout1091.xml"/><Relationship Id="rId183" Type="http://schemas.openxmlformats.org/officeDocument/2006/relationships/slideLayout" Target="../slideLayouts/slideLayout1267.xml"/><Relationship Id="rId239" Type="http://schemas.openxmlformats.org/officeDocument/2006/relationships/slideLayout" Target="../slideLayouts/slideLayout1323.xml"/><Relationship Id="rId390" Type="http://schemas.openxmlformats.org/officeDocument/2006/relationships/slideLayout" Target="../slideLayouts/slideLayout1474.xml"/><Relationship Id="rId404" Type="http://schemas.openxmlformats.org/officeDocument/2006/relationships/slideLayout" Target="../slideLayouts/slideLayout1488.xml"/><Relationship Id="rId446" Type="http://schemas.openxmlformats.org/officeDocument/2006/relationships/slideLayout" Target="../slideLayouts/slideLayout1530.xml"/><Relationship Id="rId250" Type="http://schemas.openxmlformats.org/officeDocument/2006/relationships/slideLayout" Target="../slideLayouts/slideLayout1334.xml"/><Relationship Id="rId292" Type="http://schemas.openxmlformats.org/officeDocument/2006/relationships/slideLayout" Target="../slideLayouts/slideLayout1376.xml"/><Relationship Id="rId306" Type="http://schemas.openxmlformats.org/officeDocument/2006/relationships/slideLayout" Target="../slideLayouts/slideLayout1390.xml"/><Relationship Id="rId488" Type="http://schemas.openxmlformats.org/officeDocument/2006/relationships/slideLayout" Target="../slideLayouts/slideLayout1572.xml"/><Relationship Id="rId45" Type="http://schemas.openxmlformats.org/officeDocument/2006/relationships/slideLayout" Target="../slideLayouts/slideLayout1129.xml"/><Relationship Id="rId87" Type="http://schemas.openxmlformats.org/officeDocument/2006/relationships/slideLayout" Target="../slideLayouts/slideLayout1171.xml"/><Relationship Id="rId110" Type="http://schemas.openxmlformats.org/officeDocument/2006/relationships/slideLayout" Target="../slideLayouts/slideLayout1194.xml"/><Relationship Id="rId348" Type="http://schemas.openxmlformats.org/officeDocument/2006/relationships/slideLayout" Target="../slideLayouts/slideLayout1432.xml"/><Relationship Id="rId513" Type="http://schemas.openxmlformats.org/officeDocument/2006/relationships/slideLayout" Target="../slideLayouts/slideLayout1597.xml"/><Relationship Id="rId555" Type="http://schemas.openxmlformats.org/officeDocument/2006/relationships/image" Target="../media/image7.emf"/><Relationship Id="rId152" Type="http://schemas.openxmlformats.org/officeDocument/2006/relationships/slideLayout" Target="../slideLayouts/slideLayout1236.xml"/><Relationship Id="rId194" Type="http://schemas.openxmlformats.org/officeDocument/2006/relationships/slideLayout" Target="../slideLayouts/slideLayout1278.xml"/><Relationship Id="rId208" Type="http://schemas.openxmlformats.org/officeDocument/2006/relationships/slideLayout" Target="../slideLayouts/slideLayout1292.xml"/><Relationship Id="rId415" Type="http://schemas.openxmlformats.org/officeDocument/2006/relationships/slideLayout" Target="../slideLayouts/slideLayout1499.xml"/><Relationship Id="rId457" Type="http://schemas.openxmlformats.org/officeDocument/2006/relationships/slideLayout" Target="../slideLayouts/slideLayout1541.xml"/><Relationship Id="rId261" Type="http://schemas.openxmlformats.org/officeDocument/2006/relationships/slideLayout" Target="../slideLayouts/slideLayout1345.xml"/><Relationship Id="rId499" Type="http://schemas.openxmlformats.org/officeDocument/2006/relationships/slideLayout" Target="../slideLayouts/slideLayout1583.xml"/><Relationship Id="rId14" Type="http://schemas.openxmlformats.org/officeDocument/2006/relationships/slideLayout" Target="../slideLayouts/slideLayout1098.xml"/><Relationship Id="rId56" Type="http://schemas.openxmlformats.org/officeDocument/2006/relationships/slideLayout" Target="../slideLayouts/slideLayout1140.xml"/><Relationship Id="rId317" Type="http://schemas.openxmlformats.org/officeDocument/2006/relationships/slideLayout" Target="../slideLayouts/slideLayout1401.xml"/><Relationship Id="rId359" Type="http://schemas.openxmlformats.org/officeDocument/2006/relationships/slideLayout" Target="../slideLayouts/slideLayout1443.xml"/><Relationship Id="rId524" Type="http://schemas.openxmlformats.org/officeDocument/2006/relationships/slideLayout" Target="../slideLayouts/slideLayout1608.xml"/><Relationship Id="rId98" Type="http://schemas.openxmlformats.org/officeDocument/2006/relationships/slideLayout" Target="../slideLayouts/slideLayout1182.xml"/><Relationship Id="rId121" Type="http://schemas.openxmlformats.org/officeDocument/2006/relationships/slideLayout" Target="../slideLayouts/slideLayout1205.xml"/><Relationship Id="rId163" Type="http://schemas.openxmlformats.org/officeDocument/2006/relationships/slideLayout" Target="../slideLayouts/slideLayout1247.xml"/><Relationship Id="rId219" Type="http://schemas.openxmlformats.org/officeDocument/2006/relationships/slideLayout" Target="../slideLayouts/slideLayout1303.xml"/><Relationship Id="rId370" Type="http://schemas.openxmlformats.org/officeDocument/2006/relationships/slideLayout" Target="../slideLayouts/slideLayout1454.xml"/><Relationship Id="rId426" Type="http://schemas.openxmlformats.org/officeDocument/2006/relationships/slideLayout" Target="../slideLayouts/slideLayout1510.xml"/><Relationship Id="rId230" Type="http://schemas.openxmlformats.org/officeDocument/2006/relationships/slideLayout" Target="../slideLayouts/slideLayout1314.xml"/><Relationship Id="rId468" Type="http://schemas.openxmlformats.org/officeDocument/2006/relationships/slideLayout" Target="../slideLayouts/slideLayout1552.xml"/><Relationship Id="rId25" Type="http://schemas.openxmlformats.org/officeDocument/2006/relationships/slideLayout" Target="../slideLayouts/slideLayout1109.xml"/><Relationship Id="rId67" Type="http://schemas.openxmlformats.org/officeDocument/2006/relationships/slideLayout" Target="../slideLayouts/slideLayout1151.xml"/><Relationship Id="rId272" Type="http://schemas.openxmlformats.org/officeDocument/2006/relationships/slideLayout" Target="../slideLayouts/slideLayout1356.xml"/><Relationship Id="rId328" Type="http://schemas.openxmlformats.org/officeDocument/2006/relationships/slideLayout" Target="../slideLayouts/slideLayout1412.xml"/><Relationship Id="rId535" Type="http://schemas.openxmlformats.org/officeDocument/2006/relationships/slideLayout" Target="../slideLayouts/slideLayout1619.xml"/><Relationship Id="rId132" Type="http://schemas.openxmlformats.org/officeDocument/2006/relationships/slideLayout" Target="../slideLayouts/slideLayout1216.xml"/><Relationship Id="rId174" Type="http://schemas.openxmlformats.org/officeDocument/2006/relationships/slideLayout" Target="../slideLayouts/slideLayout1258.xml"/><Relationship Id="rId381" Type="http://schemas.openxmlformats.org/officeDocument/2006/relationships/slideLayout" Target="../slideLayouts/slideLayout1465.xml"/><Relationship Id="rId241" Type="http://schemas.openxmlformats.org/officeDocument/2006/relationships/slideLayout" Target="../slideLayouts/slideLayout1325.xml"/><Relationship Id="rId437" Type="http://schemas.openxmlformats.org/officeDocument/2006/relationships/slideLayout" Target="../slideLayouts/slideLayout1521.xml"/><Relationship Id="rId479" Type="http://schemas.openxmlformats.org/officeDocument/2006/relationships/slideLayout" Target="../slideLayouts/slideLayout1563.xml"/><Relationship Id="rId15" Type="http://schemas.openxmlformats.org/officeDocument/2006/relationships/slideLayout" Target="../slideLayouts/slideLayout1099.xml"/><Relationship Id="rId36" Type="http://schemas.openxmlformats.org/officeDocument/2006/relationships/slideLayout" Target="../slideLayouts/slideLayout1120.xml"/><Relationship Id="rId57" Type="http://schemas.openxmlformats.org/officeDocument/2006/relationships/slideLayout" Target="../slideLayouts/slideLayout1141.xml"/><Relationship Id="rId262" Type="http://schemas.openxmlformats.org/officeDocument/2006/relationships/slideLayout" Target="../slideLayouts/slideLayout1346.xml"/><Relationship Id="rId283" Type="http://schemas.openxmlformats.org/officeDocument/2006/relationships/slideLayout" Target="../slideLayouts/slideLayout1367.xml"/><Relationship Id="rId318" Type="http://schemas.openxmlformats.org/officeDocument/2006/relationships/slideLayout" Target="../slideLayouts/slideLayout1402.xml"/><Relationship Id="rId339" Type="http://schemas.openxmlformats.org/officeDocument/2006/relationships/slideLayout" Target="../slideLayouts/slideLayout1423.xml"/><Relationship Id="rId490" Type="http://schemas.openxmlformats.org/officeDocument/2006/relationships/slideLayout" Target="../slideLayouts/slideLayout1574.xml"/><Relationship Id="rId504" Type="http://schemas.openxmlformats.org/officeDocument/2006/relationships/slideLayout" Target="../slideLayouts/slideLayout1588.xml"/><Relationship Id="rId525" Type="http://schemas.openxmlformats.org/officeDocument/2006/relationships/slideLayout" Target="../slideLayouts/slideLayout1609.xml"/><Relationship Id="rId546" Type="http://schemas.openxmlformats.org/officeDocument/2006/relationships/slideLayout" Target="../slideLayouts/slideLayout1630.xml"/><Relationship Id="rId78" Type="http://schemas.openxmlformats.org/officeDocument/2006/relationships/slideLayout" Target="../slideLayouts/slideLayout1162.xml"/><Relationship Id="rId99" Type="http://schemas.openxmlformats.org/officeDocument/2006/relationships/slideLayout" Target="../slideLayouts/slideLayout1183.xml"/><Relationship Id="rId101" Type="http://schemas.openxmlformats.org/officeDocument/2006/relationships/slideLayout" Target="../slideLayouts/slideLayout1185.xml"/><Relationship Id="rId122" Type="http://schemas.openxmlformats.org/officeDocument/2006/relationships/slideLayout" Target="../slideLayouts/slideLayout1206.xml"/><Relationship Id="rId143" Type="http://schemas.openxmlformats.org/officeDocument/2006/relationships/slideLayout" Target="../slideLayouts/slideLayout1227.xml"/><Relationship Id="rId164" Type="http://schemas.openxmlformats.org/officeDocument/2006/relationships/slideLayout" Target="../slideLayouts/slideLayout1248.xml"/><Relationship Id="rId185" Type="http://schemas.openxmlformats.org/officeDocument/2006/relationships/slideLayout" Target="../slideLayouts/slideLayout1269.xml"/><Relationship Id="rId350" Type="http://schemas.openxmlformats.org/officeDocument/2006/relationships/slideLayout" Target="../slideLayouts/slideLayout1434.xml"/><Relationship Id="rId371" Type="http://schemas.openxmlformats.org/officeDocument/2006/relationships/slideLayout" Target="../slideLayouts/slideLayout1455.xml"/><Relationship Id="rId406" Type="http://schemas.openxmlformats.org/officeDocument/2006/relationships/slideLayout" Target="../slideLayouts/slideLayout1490.xml"/><Relationship Id="rId9" Type="http://schemas.openxmlformats.org/officeDocument/2006/relationships/slideLayout" Target="../slideLayouts/slideLayout1093.xml"/><Relationship Id="rId210" Type="http://schemas.openxmlformats.org/officeDocument/2006/relationships/slideLayout" Target="../slideLayouts/slideLayout1294.xml"/><Relationship Id="rId392" Type="http://schemas.openxmlformats.org/officeDocument/2006/relationships/slideLayout" Target="../slideLayouts/slideLayout1476.xml"/><Relationship Id="rId427" Type="http://schemas.openxmlformats.org/officeDocument/2006/relationships/slideLayout" Target="../slideLayouts/slideLayout1511.xml"/><Relationship Id="rId448" Type="http://schemas.openxmlformats.org/officeDocument/2006/relationships/slideLayout" Target="../slideLayouts/slideLayout1532.xml"/><Relationship Id="rId469" Type="http://schemas.openxmlformats.org/officeDocument/2006/relationships/slideLayout" Target="../slideLayouts/slideLayout1553.xml"/><Relationship Id="rId26" Type="http://schemas.openxmlformats.org/officeDocument/2006/relationships/slideLayout" Target="../slideLayouts/slideLayout1110.xml"/><Relationship Id="rId231" Type="http://schemas.openxmlformats.org/officeDocument/2006/relationships/slideLayout" Target="../slideLayouts/slideLayout1315.xml"/><Relationship Id="rId252" Type="http://schemas.openxmlformats.org/officeDocument/2006/relationships/slideLayout" Target="../slideLayouts/slideLayout1336.xml"/><Relationship Id="rId273" Type="http://schemas.openxmlformats.org/officeDocument/2006/relationships/slideLayout" Target="../slideLayouts/slideLayout1357.xml"/><Relationship Id="rId294" Type="http://schemas.openxmlformats.org/officeDocument/2006/relationships/slideLayout" Target="../slideLayouts/slideLayout1378.xml"/><Relationship Id="rId308" Type="http://schemas.openxmlformats.org/officeDocument/2006/relationships/slideLayout" Target="../slideLayouts/slideLayout1392.xml"/><Relationship Id="rId329" Type="http://schemas.openxmlformats.org/officeDocument/2006/relationships/slideLayout" Target="../slideLayouts/slideLayout1413.xml"/><Relationship Id="rId480" Type="http://schemas.openxmlformats.org/officeDocument/2006/relationships/slideLayout" Target="../slideLayouts/slideLayout1564.xml"/><Relationship Id="rId515" Type="http://schemas.openxmlformats.org/officeDocument/2006/relationships/slideLayout" Target="../slideLayouts/slideLayout1599.xml"/><Relationship Id="rId536" Type="http://schemas.openxmlformats.org/officeDocument/2006/relationships/slideLayout" Target="../slideLayouts/slideLayout1620.xml"/><Relationship Id="rId47" Type="http://schemas.openxmlformats.org/officeDocument/2006/relationships/slideLayout" Target="../slideLayouts/slideLayout1131.xml"/><Relationship Id="rId68" Type="http://schemas.openxmlformats.org/officeDocument/2006/relationships/slideLayout" Target="../slideLayouts/slideLayout1152.xml"/><Relationship Id="rId89" Type="http://schemas.openxmlformats.org/officeDocument/2006/relationships/slideLayout" Target="../slideLayouts/slideLayout1173.xml"/><Relationship Id="rId112" Type="http://schemas.openxmlformats.org/officeDocument/2006/relationships/slideLayout" Target="../slideLayouts/slideLayout1196.xml"/><Relationship Id="rId133" Type="http://schemas.openxmlformats.org/officeDocument/2006/relationships/slideLayout" Target="../slideLayouts/slideLayout1217.xml"/><Relationship Id="rId154" Type="http://schemas.openxmlformats.org/officeDocument/2006/relationships/slideLayout" Target="../slideLayouts/slideLayout1238.xml"/><Relationship Id="rId175" Type="http://schemas.openxmlformats.org/officeDocument/2006/relationships/slideLayout" Target="../slideLayouts/slideLayout1259.xml"/><Relationship Id="rId340" Type="http://schemas.openxmlformats.org/officeDocument/2006/relationships/slideLayout" Target="../slideLayouts/slideLayout1424.xml"/><Relationship Id="rId361" Type="http://schemas.openxmlformats.org/officeDocument/2006/relationships/slideLayout" Target="../slideLayouts/slideLayout1445.xml"/><Relationship Id="rId196" Type="http://schemas.openxmlformats.org/officeDocument/2006/relationships/slideLayout" Target="../slideLayouts/slideLayout1280.xml"/><Relationship Id="rId200" Type="http://schemas.openxmlformats.org/officeDocument/2006/relationships/slideLayout" Target="../slideLayouts/slideLayout1284.xml"/><Relationship Id="rId382" Type="http://schemas.openxmlformats.org/officeDocument/2006/relationships/slideLayout" Target="../slideLayouts/slideLayout1466.xml"/><Relationship Id="rId417" Type="http://schemas.openxmlformats.org/officeDocument/2006/relationships/slideLayout" Target="../slideLayouts/slideLayout1501.xml"/><Relationship Id="rId438" Type="http://schemas.openxmlformats.org/officeDocument/2006/relationships/slideLayout" Target="../slideLayouts/slideLayout1522.xml"/><Relationship Id="rId459" Type="http://schemas.openxmlformats.org/officeDocument/2006/relationships/slideLayout" Target="../slideLayouts/slideLayout1543.xml"/><Relationship Id="rId16" Type="http://schemas.openxmlformats.org/officeDocument/2006/relationships/slideLayout" Target="../slideLayouts/slideLayout1100.xml"/><Relationship Id="rId221" Type="http://schemas.openxmlformats.org/officeDocument/2006/relationships/slideLayout" Target="../slideLayouts/slideLayout1305.xml"/><Relationship Id="rId242" Type="http://schemas.openxmlformats.org/officeDocument/2006/relationships/slideLayout" Target="../slideLayouts/slideLayout1326.xml"/><Relationship Id="rId263" Type="http://schemas.openxmlformats.org/officeDocument/2006/relationships/slideLayout" Target="../slideLayouts/slideLayout1347.xml"/><Relationship Id="rId284" Type="http://schemas.openxmlformats.org/officeDocument/2006/relationships/slideLayout" Target="../slideLayouts/slideLayout1368.xml"/><Relationship Id="rId319" Type="http://schemas.openxmlformats.org/officeDocument/2006/relationships/slideLayout" Target="../slideLayouts/slideLayout1403.xml"/><Relationship Id="rId470" Type="http://schemas.openxmlformats.org/officeDocument/2006/relationships/slideLayout" Target="../slideLayouts/slideLayout1554.xml"/><Relationship Id="rId491" Type="http://schemas.openxmlformats.org/officeDocument/2006/relationships/slideLayout" Target="../slideLayouts/slideLayout1575.xml"/><Relationship Id="rId505" Type="http://schemas.openxmlformats.org/officeDocument/2006/relationships/slideLayout" Target="../slideLayouts/slideLayout1589.xml"/><Relationship Id="rId526" Type="http://schemas.openxmlformats.org/officeDocument/2006/relationships/slideLayout" Target="../slideLayouts/slideLayout1610.xml"/><Relationship Id="rId37" Type="http://schemas.openxmlformats.org/officeDocument/2006/relationships/slideLayout" Target="../slideLayouts/slideLayout1121.xml"/><Relationship Id="rId58" Type="http://schemas.openxmlformats.org/officeDocument/2006/relationships/slideLayout" Target="../slideLayouts/slideLayout1142.xml"/><Relationship Id="rId79" Type="http://schemas.openxmlformats.org/officeDocument/2006/relationships/slideLayout" Target="../slideLayouts/slideLayout1163.xml"/><Relationship Id="rId102" Type="http://schemas.openxmlformats.org/officeDocument/2006/relationships/slideLayout" Target="../slideLayouts/slideLayout1186.xml"/><Relationship Id="rId123" Type="http://schemas.openxmlformats.org/officeDocument/2006/relationships/slideLayout" Target="../slideLayouts/slideLayout1207.xml"/><Relationship Id="rId144" Type="http://schemas.openxmlformats.org/officeDocument/2006/relationships/slideLayout" Target="../slideLayouts/slideLayout1228.xml"/><Relationship Id="rId330" Type="http://schemas.openxmlformats.org/officeDocument/2006/relationships/slideLayout" Target="../slideLayouts/slideLayout1414.xml"/><Relationship Id="rId547" Type="http://schemas.openxmlformats.org/officeDocument/2006/relationships/slideLayout" Target="../slideLayouts/slideLayout1631.xml"/><Relationship Id="rId90" Type="http://schemas.openxmlformats.org/officeDocument/2006/relationships/slideLayout" Target="../slideLayouts/slideLayout1174.xml"/><Relationship Id="rId165" Type="http://schemas.openxmlformats.org/officeDocument/2006/relationships/slideLayout" Target="../slideLayouts/slideLayout1249.xml"/><Relationship Id="rId186" Type="http://schemas.openxmlformats.org/officeDocument/2006/relationships/slideLayout" Target="../slideLayouts/slideLayout1270.xml"/><Relationship Id="rId351" Type="http://schemas.openxmlformats.org/officeDocument/2006/relationships/slideLayout" Target="../slideLayouts/slideLayout1435.xml"/><Relationship Id="rId372" Type="http://schemas.openxmlformats.org/officeDocument/2006/relationships/slideLayout" Target="../slideLayouts/slideLayout1456.xml"/><Relationship Id="rId393" Type="http://schemas.openxmlformats.org/officeDocument/2006/relationships/slideLayout" Target="../slideLayouts/slideLayout1477.xml"/><Relationship Id="rId407" Type="http://schemas.openxmlformats.org/officeDocument/2006/relationships/slideLayout" Target="../slideLayouts/slideLayout1491.xml"/><Relationship Id="rId428" Type="http://schemas.openxmlformats.org/officeDocument/2006/relationships/slideLayout" Target="../slideLayouts/slideLayout1512.xml"/><Relationship Id="rId449" Type="http://schemas.openxmlformats.org/officeDocument/2006/relationships/slideLayout" Target="../slideLayouts/slideLayout1533.xml"/><Relationship Id="rId211" Type="http://schemas.openxmlformats.org/officeDocument/2006/relationships/slideLayout" Target="../slideLayouts/slideLayout1295.xml"/><Relationship Id="rId232" Type="http://schemas.openxmlformats.org/officeDocument/2006/relationships/slideLayout" Target="../slideLayouts/slideLayout1316.xml"/><Relationship Id="rId253" Type="http://schemas.openxmlformats.org/officeDocument/2006/relationships/slideLayout" Target="../slideLayouts/slideLayout1337.xml"/><Relationship Id="rId274" Type="http://schemas.openxmlformats.org/officeDocument/2006/relationships/slideLayout" Target="../slideLayouts/slideLayout1358.xml"/><Relationship Id="rId295" Type="http://schemas.openxmlformats.org/officeDocument/2006/relationships/slideLayout" Target="../slideLayouts/slideLayout1379.xml"/><Relationship Id="rId309" Type="http://schemas.openxmlformats.org/officeDocument/2006/relationships/slideLayout" Target="../slideLayouts/slideLayout1393.xml"/><Relationship Id="rId460" Type="http://schemas.openxmlformats.org/officeDocument/2006/relationships/slideLayout" Target="../slideLayouts/slideLayout1544.xml"/><Relationship Id="rId481" Type="http://schemas.openxmlformats.org/officeDocument/2006/relationships/slideLayout" Target="../slideLayouts/slideLayout1565.xml"/><Relationship Id="rId516" Type="http://schemas.openxmlformats.org/officeDocument/2006/relationships/slideLayout" Target="../slideLayouts/slideLayout1600.xml"/><Relationship Id="rId27" Type="http://schemas.openxmlformats.org/officeDocument/2006/relationships/slideLayout" Target="../slideLayouts/slideLayout1111.xml"/><Relationship Id="rId48" Type="http://schemas.openxmlformats.org/officeDocument/2006/relationships/slideLayout" Target="../slideLayouts/slideLayout1132.xml"/><Relationship Id="rId69" Type="http://schemas.openxmlformats.org/officeDocument/2006/relationships/slideLayout" Target="../slideLayouts/slideLayout1153.xml"/><Relationship Id="rId113" Type="http://schemas.openxmlformats.org/officeDocument/2006/relationships/slideLayout" Target="../slideLayouts/slideLayout1197.xml"/><Relationship Id="rId134" Type="http://schemas.openxmlformats.org/officeDocument/2006/relationships/slideLayout" Target="../slideLayouts/slideLayout1218.xml"/><Relationship Id="rId320" Type="http://schemas.openxmlformats.org/officeDocument/2006/relationships/slideLayout" Target="../slideLayouts/slideLayout1404.xml"/><Relationship Id="rId537" Type="http://schemas.openxmlformats.org/officeDocument/2006/relationships/slideLayout" Target="../slideLayouts/slideLayout1621.xml"/><Relationship Id="rId80" Type="http://schemas.openxmlformats.org/officeDocument/2006/relationships/slideLayout" Target="../slideLayouts/slideLayout1164.xml"/><Relationship Id="rId155" Type="http://schemas.openxmlformats.org/officeDocument/2006/relationships/slideLayout" Target="../slideLayouts/slideLayout1239.xml"/><Relationship Id="rId176" Type="http://schemas.openxmlformats.org/officeDocument/2006/relationships/slideLayout" Target="../slideLayouts/slideLayout1260.xml"/><Relationship Id="rId197" Type="http://schemas.openxmlformats.org/officeDocument/2006/relationships/slideLayout" Target="../slideLayouts/slideLayout1281.xml"/><Relationship Id="rId341" Type="http://schemas.openxmlformats.org/officeDocument/2006/relationships/slideLayout" Target="../slideLayouts/slideLayout1425.xml"/><Relationship Id="rId362" Type="http://schemas.openxmlformats.org/officeDocument/2006/relationships/slideLayout" Target="../slideLayouts/slideLayout1446.xml"/><Relationship Id="rId383" Type="http://schemas.openxmlformats.org/officeDocument/2006/relationships/slideLayout" Target="../slideLayouts/slideLayout1467.xml"/><Relationship Id="rId418" Type="http://schemas.openxmlformats.org/officeDocument/2006/relationships/slideLayout" Target="../slideLayouts/slideLayout1502.xml"/><Relationship Id="rId439" Type="http://schemas.openxmlformats.org/officeDocument/2006/relationships/slideLayout" Target="../slideLayouts/slideLayout1523.xml"/><Relationship Id="rId201" Type="http://schemas.openxmlformats.org/officeDocument/2006/relationships/slideLayout" Target="../slideLayouts/slideLayout1285.xml"/><Relationship Id="rId222" Type="http://schemas.openxmlformats.org/officeDocument/2006/relationships/slideLayout" Target="../slideLayouts/slideLayout1306.xml"/><Relationship Id="rId243" Type="http://schemas.openxmlformats.org/officeDocument/2006/relationships/slideLayout" Target="../slideLayouts/slideLayout1327.xml"/><Relationship Id="rId264" Type="http://schemas.openxmlformats.org/officeDocument/2006/relationships/slideLayout" Target="../slideLayouts/slideLayout1348.xml"/><Relationship Id="rId285" Type="http://schemas.openxmlformats.org/officeDocument/2006/relationships/slideLayout" Target="../slideLayouts/slideLayout1369.xml"/><Relationship Id="rId450" Type="http://schemas.openxmlformats.org/officeDocument/2006/relationships/slideLayout" Target="../slideLayouts/slideLayout1534.xml"/><Relationship Id="rId471" Type="http://schemas.openxmlformats.org/officeDocument/2006/relationships/slideLayout" Target="../slideLayouts/slideLayout1555.xml"/><Relationship Id="rId506" Type="http://schemas.openxmlformats.org/officeDocument/2006/relationships/slideLayout" Target="../slideLayouts/slideLayout1590.xml"/><Relationship Id="rId17" Type="http://schemas.openxmlformats.org/officeDocument/2006/relationships/slideLayout" Target="../slideLayouts/slideLayout1101.xml"/><Relationship Id="rId38" Type="http://schemas.openxmlformats.org/officeDocument/2006/relationships/slideLayout" Target="../slideLayouts/slideLayout1122.xml"/><Relationship Id="rId59" Type="http://schemas.openxmlformats.org/officeDocument/2006/relationships/slideLayout" Target="../slideLayouts/slideLayout1143.xml"/><Relationship Id="rId103" Type="http://schemas.openxmlformats.org/officeDocument/2006/relationships/slideLayout" Target="../slideLayouts/slideLayout1187.xml"/><Relationship Id="rId124" Type="http://schemas.openxmlformats.org/officeDocument/2006/relationships/slideLayout" Target="../slideLayouts/slideLayout1208.xml"/><Relationship Id="rId310" Type="http://schemas.openxmlformats.org/officeDocument/2006/relationships/slideLayout" Target="../slideLayouts/slideLayout1394.xml"/><Relationship Id="rId492" Type="http://schemas.openxmlformats.org/officeDocument/2006/relationships/slideLayout" Target="../slideLayouts/slideLayout1576.xml"/><Relationship Id="rId527" Type="http://schemas.openxmlformats.org/officeDocument/2006/relationships/slideLayout" Target="../slideLayouts/slideLayout1611.xml"/><Relationship Id="rId548" Type="http://schemas.openxmlformats.org/officeDocument/2006/relationships/theme" Target="../theme/theme4.xml"/><Relationship Id="rId70" Type="http://schemas.openxmlformats.org/officeDocument/2006/relationships/slideLayout" Target="../slideLayouts/slideLayout1154.xml"/><Relationship Id="rId91" Type="http://schemas.openxmlformats.org/officeDocument/2006/relationships/slideLayout" Target="../slideLayouts/slideLayout1175.xml"/><Relationship Id="rId145" Type="http://schemas.openxmlformats.org/officeDocument/2006/relationships/slideLayout" Target="../slideLayouts/slideLayout1229.xml"/><Relationship Id="rId166" Type="http://schemas.openxmlformats.org/officeDocument/2006/relationships/slideLayout" Target="../slideLayouts/slideLayout1250.xml"/><Relationship Id="rId187" Type="http://schemas.openxmlformats.org/officeDocument/2006/relationships/slideLayout" Target="../slideLayouts/slideLayout1271.xml"/><Relationship Id="rId331" Type="http://schemas.openxmlformats.org/officeDocument/2006/relationships/slideLayout" Target="../slideLayouts/slideLayout1415.xml"/><Relationship Id="rId352" Type="http://schemas.openxmlformats.org/officeDocument/2006/relationships/slideLayout" Target="../slideLayouts/slideLayout1436.xml"/><Relationship Id="rId373" Type="http://schemas.openxmlformats.org/officeDocument/2006/relationships/slideLayout" Target="../slideLayouts/slideLayout1457.xml"/><Relationship Id="rId394" Type="http://schemas.openxmlformats.org/officeDocument/2006/relationships/slideLayout" Target="../slideLayouts/slideLayout1478.xml"/><Relationship Id="rId408" Type="http://schemas.openxmlformats.org/officeDocument/2006/relationships/slideLayout" Target="../slideLayouts/slideLayout1492.xml"/><Relationship Id="rId429" Type="http://schemas.openxmlformats.org/officeDocument/2006/relationships/slideLayout" Target="../slideLayouts/slideLayout1513.xml"/><Relationship Id="rId1" Type="http://schemas.openxmlformats.org/officeDocument/2006/relationships/slideLayout" Target="../slideLayouts/slideLayout1085.xml"/><Relationship Id="rId212" Type="http://schemas.openxmlformats.org/officeDocument/2006/relationships/slideLayout" Target="../slideLayouts/slideLayout1296.xml"/><Relationship Id="rId233" Type="http://schemas.openxmlformats.org/officeDocument/2006/relationships/slideLayout" Target="../slideLayouts/slideLayout1317.xml"/><Relationship Id="rId254" Type="http://schemas.openxmlformats.org/officeDocument/2006/relationships/slideLayout" Target="../slideLayouts/slideLayout1338.xml"/><Relationship Id="rId440" Type="http://schemas.openxmlformats.org/officeDocument/2006/relationships/slideLayout" Target="../slideLayouts/slideLayout1524.xml"/><Relationship Id="rId28" Type="http://schemas.openxmlformats.org/officeDocument/2006/relationships/slideLayout" Target="../slideLayouts/slideLayout1112.xml"/><Relationship Id="rId49" Type="http://schemas.openxmlformats.org/officeDocument/2006/relationships/slideLayout" Target="../slideLayouts/slideLayout1133.xml"/><Relationship Id="rId114" Type="http://schemas.openxmlformats.org/officeDocument/2006/relationships/slideLayout" Target="../slideLayouts/slideLayout1198.xml"/><Relationship Id="rId275" Type="http://schemas.openxmlformats.org/officeDocument/2006/relationships/slideLayout" Target="../slideLayouts/slideLayout1359.xml"/><Relationship Id="rId296" Type="http://schemas.openxmlformats.org/officeDocument/2006/relationships/slideLayout" Target="../slideLayouts/slideLayout1380.xml"/><Relationship Id="rId300" Type="http://schemas.openxmlformats.org/officeDocument/2006/relationships/slideLayout" Target="../slideLayouts/slideLayout1384.xml"/><Relationship Id="rId461" Type="http://schemas.openxmlformats.org/officeDocument/2006/relationships/slideLayout" Target="../slideLayouts/slideLayout1545.xml"/><Relationship Id="rId482" Type="http://schemas.openxmlformats.org/officeDocument/2006/relationships/slideLayout" Target="../slideLayouts/slideLayout1566.xml"/><Relationship Id="rId517" Type="http://schemas.openxmlformats.org/officeDocument/2006/relationships/slideLayout" Target="../slideLayouts/slideLayout1601.xml"/><Relationship Id="rId538" Type="http://schemas.openxmlformats.org/officeDocument/2006/relationships/slideLayout" Target="../slideLayouts/slideLayout1622.xml"/><Relationship Id="rId60" Type="http://schemas.openxmlformats.org/officeDocument/2006/relationships/slideLayout" Target="../slideLayouts/slideLayout1144.xml"/><Relationship Id="rId81" Type="http://schemas.openxmlformats.org/officeDocument/2006/relationships/slideLayout" Target="../slideLayouts/slideLayout1165.xml"/><Relationship Id="rId135" Type="http://schemas.openxmlformats.org/officeDocument/2006/relationships/slideLayout" Target="../slideLayouts/slideLayout1219.xml"/><Relationship Id="rId156" Type="http://schemas.openxmlformats.org/officeDocument/2006/relationships/slideLayout" Target="../slideLayouts/slideLayout1240.xml"/><Relationship Id="rId177" Type="http://schemas.openxmlformats.org/officeDocument/2006/relationships/slideLayout" Target="../slideLayouts/slideLayout1261.xml"/><Relationship Id="rId198" Type="http://schemas.openxmlformats.org/officeDocument/2006/relationships/slideLayout" Target="../slideLayouts/slideLayout1282.xml"/><Relationship Id="rId321" Type="http://schemas.openxmlformats.org/officeDocument/2006/relationships/slideLayout" Target="../slideLayouts/slideLayout1405.xml"/><Relationship Id="rId342" Type="http://schemas.openxmlformats.org/officeDocument/2006/relationships/slideLayout" Target="../slideLayouts/slideLayout1426.xml"/><Relationship Id="rId363" Type="http://schemas.openxmlformats.org/officeDocument/2006/relationships/slideLayout" Target="../slideLayouts/slideLayout1447.xml"/><Relationship Id="rId384" Type="http://schemas.openxmlformats.org/officeDocument/2006/relationships/slideLayout" Target="../slideLayouts/slideLayout1468.xml"/><Relationship Id="rId419" Type="http://schemas.openxmlformats.org/officeDocument/2006/relationships/slideLayout" Target="../slideLayouts/slideLayout1503.xml"/><Relationship Id="rId202" Type="http://schemas.openxmlformats.org/officeDocument/2006/relationships/slideLayout" Target="../slideLayouts/slideLayout1286.xml"/><Relationship Id="rId223" Type="http://schemas.openxmlformats.org/officeDocument/2006/relationships/slideLayout" Target="../slideLayouts/slideLayout1307.xml"/><Relationship Id="rId244" Type="http://schemas.openxmlformats.org/officeDocument/2006/relationships/slideLayout" Target="../slideLayouts/slideLayout1328.xml"/><Relationship Id="rId430" Type="http://schemas.openxmlformats.org/officeDocument/2006/relationships/slideLayout" Target="../slideLayouts/slideLayout1514.xml"/><Relationship Id="rId18" Type="http://schemas.openxmlformats.org/officeDocument/2006/relationships/slideLayout" Target="../slideLayouts/slideLayout1102.xml"/><Relationship Id="rId39" Type="http://schemas.openxmlformats.org/officeDocument/2006/relationships/slideLayout" Target="../slideLayouts/slideLayout1123.xml"/><Relationship Id="rId265" Type="http://schemas.openxmlformats.org/officeDocument/2006/relationships/slideLayout" Target="../slideLayouts/slideLayout1349.xml"/><Relationship Id="rId286" Type="http://schemas.openxmlformats.org/officeDocument/2006/relationships/slideLayout" Target="../slideLayouts/slideLayout1370.xml"/><Relationship Id="rId451" Type="http://schemas.openxmlformats.org/officeDocument/2006/relationships/slideLayout" Target="../slideLayouts/slideLayout1535.xml"/><Relationship Id="rId472" Type="http://schemas.openxmlformats.org/officeDocument/2006/relationships/slideLayout" Target="../slideLayouts/slideLayout1556.xml"/><Relationship Id="rId493" Type="http://schemas.openxmlformats.org/officeDocument/2006/relationships/slideLayout" Target="../slideLayouts/slideLayout1577.xml"/><Relationship Id="rId507" Type="http://schemas.openxmlformats.org/officeDocument/2006/relationships/slideLayout" Target="../slideLayouts/slideLayout1591.xml"/><Relationship Id="rId528" Type="http://schemas.openxmlformats.org/officeDocument/2006/relationships/slideLayout" Target="../slideLayouts/slideLayout1612.xml"/><Relationship Id="rId549" Type="http://schemas.openxmlformats.org/officeDocument/2006/relationships/image" Target="../media/image1.emf"/><Relationship Id="rId50" Type="http://schemas.openxmlformats.org/officeDocument/2006/relationships/slideLayout" Target="../slideLayouts/slideLayout1134.xml"/><Relationship Id="rId104" Type="http://schemas.openxmlformats.org/officeDocument/2006/relationships/slideLayout" Target="../slideLayouts/slideLayout1188.xml"/><Relationship Id="rId125" Type="http://schemas.openxmlformats.org/officeDocument/2006/relationships/slideLayout" Target="../slideLayouts/slideLayout1209.xml"/><Relationship Id="rId146" Type="http://schemas.openxmlformats.org/officeDocument/2006/relationships/slideLayout" Target="../slideLayouts/slideLayout1230.xml"/><Relationship Id="rId167" Type="http://schemas.openxmlformats.org/officeDocument/2006/relationships/slideLayout" Target="../slideLayouts/slideLayout1251.xml"/><Relationship Id="rId188" Type="http://schemas.openxmlformats.org/officeDocument/2006/relationships/slideLayout" Target="../slideLayouts/slideLayout1272.xml"/><Relationship Id="rId311" Type="http://schemas.openxmlformats.org/officeDocument/2006/relationships/slideLayout" Target="../slideLayouts/slideLayout1395.xml"/><Relationship Id="rId332" Type="http://schemas.openxmlformats.org/officeDocument/2006/relationships/slideLayout" Target="../slideLayouts/slideLayout1416.xml"/><Relationship Id="rId353" Type="http://schemas.openxmlformats.org/officeDocument/2006/relationships/slideLayout" Target="../slideLayouts/slideLayout1437.xml"/><Relationship Id="rId374" Type="http://schemas.openxmlformats.org/officeDocument/2006/relationships/slideLayout" Target="../slideLayouts/slideLayout1458.xml"/><Relationship Id="rId395" Type="http://schemas.openxmlformats.org/officeDocument/2006/relationships/slideLayout" Target="../slideLayouts/slideLayout1479.xml"/><Relationship Id="rId409" Type="http://schemas.openxmlformats.org/officeDocument/2006/relationships/slideLayout" Target="../slideLayouts/slideLayout1493.xml"/><Relationship Id="rId71" Type="http://schemas.openxmlformats.org/officeDocument/2006/relationships/slideLayout" Target="../slideLayouts/slideLayout1155.xml"/><Relationship Id="rId92" Type="http://schemas.openxmlformats.org/officeDocument/2006/relationships/slideLayout" Target="../slideLayouts/slideLayout1176.xml"/><Relationship Id="rId213" Type="http://schemas.openxmlformats.org/officeDocument/2006/relationships/slideLayout" Target="../slideLayouts/slideLayout1297.xml"/><Relationship Id="rId234" Type="http://schemas.openxmlformats.org/officeDocument/2006/relationships/slideLayout" Target="../slideLayouts/slideLayout1318.xml"/><Relationship Id="rId420" Type="http://schemas.openxmlformats.org/officeDocument/2006/relationships/slideLayout" Target="../slideLayouts/slideLayout1504.xml"/><Relationship Id="rId2" Type="http://schemas.openxmlformats.org/officeDocument/2006/relationships/slideLayout" Target="../slideLayouts/slideLayout1086.xml"/><Relationship Id="rId29" Type="http://schemas.openxmlformats.org/officeDocument/2006/relationships/slideLayout" Target="../slideLayouts/slideLayout1113.xml"/><Relationship Id="rId255" Type="http://schemas.openxmlformats.org/officeDocument/2006/relationships/slideLayout" Target="../slideLayouts/slideLayout1339.xml"/><Relationship Id="rId276" Type="http://schemas.openxmlformats.org/officeDocument/2006/relationships/slideLayout" Target="../slideLayouts/slideLayout1360.xml"/><Relationship Id="rId297" Type="http://schemas.openxmlformats.org/officeDocument/2006/relationships/slideLayout" Target="../slideLayouts/slideLayout1381.xml"/><Relationship Id="rId441" Type="http://schemas.openxmlformats.org/officeDocument/2006/relationships/slideLayout" Target="../slideLayouts/slideLayout1525.xml"/><Relationship Id="rId462" Type="http://schemas.openxmlformats.org/officeDocument/2006/relationships/slideLayout" Target="../slideLayouts/slideLayout1546.xml"/><Relationship Id="rId483" Type="http://schemas.openxmlformats.org/officeDocument/2006/relationships/slideLayout" Target="../slideLayouts/slideLayout1567.xml"/><Relationship Id="rId518" Type="http://schemas.openxmlformats.org/officeDocument/2006/relationships/slideLayout" Target="../slideLayouts/slideLayout1602.xml"/><Relationship Id="rId539" Type="http://schemas.openxmlformats.org/officeDocument/2006/relationships/slideLayout" Target="../slideLayouts/slideLayout1623.xml"/><Relationship Id="rId40" Type="http://schemas.openxmlformats.org/officeDocument/2006/relationships/slideLayout" Target="../slideLayouts/slideLayout1124.xml"/><Relationship Id="rId115" Type="http://schemas.openxmlformats.org/officeDocument/2006/relationships/slideLayout" Target="../slideLayouts/slideLayout1199.xml"/><Relationship Id="rId136" Type="http://schemas.openxmlformats.org/officeDocument/2006/relationships/slideLayout" Target="../slideLayouts/slideLayout1220.xml"/><Relationship Id="rId157" Type="http://schemas.openxmlformats.org/officeDocument/2006/relationships/slideLayout" Target="../slideLayouts/slideLayout1241.xml"/><Relationship Id="rId178" Type="http://schemas.openxmlformats.org/officeDocument/2006/relationships/slideLayout" Target="../slideLayouts/slideLayout1262.xml"/><Relationship Id="rId301" Type="http://schemas.openxmlformats.org/officeDocument/2006/relationships/slideLayout" Target="../slideLayouts/slideLayout1385.xml"/><Relationship Id="rId322" Type="http://schemas.openxmlformats.org/officeDocument/2006/relationships/slideLayout" Target="../slideLayouts/slideLayout1406.xml"/><Relationship Id="rId343" Type="http://schemas.openxmlformats.org/officeDocument/2006/relationships/slideLayout" Target="../slideLayouts/slideLayout1427.xml"/><Relationship Id="rId364" Type="http://schemas.openxmlformats.org/officeDocument/2006/relationships/slideLayout" Target="../slideLayouts/slideLayout1448.xml"/><Relationship Id="rId550" Type="http://schemas.openxmlformats.org/officeDocument/2006/relationships/image" Target="../media/image2.emf"/><Relationship Id="rId61" Type="http://schemas.openxmlformats.org/officeDocument/2006/relationships/slideLayout" Target="../slideLayouts/slideLayout1145.xml"/><Relationship Id="rId82" Type="http://schemas.openxmlformats.org/officeDocument/2006/relationships/slideLayout" Target="../slideLayouts/slideLayout1166.xml"/><Relationship Id="rId199" Type="http://schemas.openxmlformats.org/officeDocument/2006/relationships/slideLayout" Target="../slideLayouts/slideLayout1283.xml"/><Relationship Id="rId203" Type="http://schemas.openxmlformats.org/officeDocument/2006/relationships/slideLayout" Target="../slideLayouts/slideLayout1287.xml"/><Relationship Id="rId385" Type="http://schemas.openxmlformats.org/officeDocument/2006/relationships/slideLayout" Target="../slideLayouts/slideLayout1469.xml"/><Relationship Id="rId19" Type="http://schemas.openxmlformats.org/officeDocument/2006/relationships/slideLayout" Target="../slideLayouts/slideLayout1103.xml"/><Relationship Id="rId224" Type="http://schemas.openxmlformats.org/officeDocument/2006/relationships/slideLayout" Target="../slideLayouts/slideLayout1308.xml"/><Relationship Id="rId245" Type="http://schemas.openxmlformats.org/officeDocument/2006/relationships/slideLayout" Target="../slideLayouts/slideLayout1329.xml"/><Relationship Id="rId266" Type="http://schemas.openxmlformats.org/officeDocument/2006/relationships/slideLayout" Target="../slideLayouts/slideLayout1350.xml"/><Relationship Id="rId287" Type="http://schemas.openxmlformats.org/officeDocument/2006/relationships/slideLayout" Target="../slideLayouts/slideLayout1371.xml"/><Relationship Id="rId410" Type="http://schemas.openxmlformats.org/officeDocument/2006/relationships/slideLayout" Target="../slideLayouts/slideLayout1494.xml"/><Relationship Id="rId431" Type="http://schemas.openxmlformats.org/officeDocument/2006/relationships/slideLayout" Target="../slideLayouts/slideLayout1515.xml"/><Relationship Id="rId452" Type="http://schemas.openxmlformats.org/officeDocument/2006/relationships/slideLayout" Target="../slideLayouts/slideLayout1536.xml"/><Relationship Id="rId473" Type="http://schemas.openxmlformats.org/officeDocument/2006/relationships/slideLayout" Target="../slideLayouts/slideLayout1557.xml"/><Relationship Id="rId494" Type="http://schemas.openxmlformats.org/officeDocument/2006/relationships/slideLayout" Target="../slideLayouts/slideLayout1578.xml"/><Relationship Id="rId508" Type="http://schemas.openxmlformats.org/officeDocument/2006/relationships/slideLayout" Target="../slideLayouts/slideLayout1592.xml"/><Relationship Id="rId529" Type="http://schemas.openxmlformats.org/officeDocument/2006/relationships/slideLayout" Target="../slideLayouts/slideLayout1613.xml"/><Relationship Id="rId30" Type="http://schemas.openxmlformats.org/officeDocument/2006/relationships/slideLayout" Target="../slideLayouts/slideLayout1114.xml"/><Relationship Id="rId105" Type="http://schemas.openxmlformats.org/officeDocument/2006/relationships/slideLayout" Target="../slideLayouts/slideLayout1189.xml"/><Relationship Id="rId126" Type="http://schemas.openxmlformats.org/officeDocument/2006/relationships/slideLayout" Target="../slideLayouts/slideLayout1210.xml"/><Relationship Id="rId147" Type="http://schemas.openxmlformats.org/officeDocument/2006/relationships/slideLayout" Target="../slideLayouts/slideLayout1231.xml"/><Relationship Id="rId168" Type="http://schemas.openxmlformats.org/officeDocument/2006/relationships/slideLayout" Target="../slideLayouts/slideLayout1252.xml"/><Relationship Id="rId312" Type="http://schemas.openxmlformats.org/officeDocument/2006/relationships/slideLayout" Target="../slideLayouts/slideLayout1396.xml"/><Relationship Id="rId333" Type="http://schemas.openxmlformats.org/officeDocument/2006/relationships/slideLayout" Target="../slideLayouts/slideLayout1417.xml"/><Relationship Id="rId354" Type="http://schemas.openxmlformats.org/officeDocument/2006/relationships/slideLayout" Target="../slideLayouts/slideLayout1438.xml"/><Relationship Id="rId540" Type="http://schemas.openxmlformats.org/officeDocument/2006/relationships/slideLayout" Target="../slideLayouts/slideLayout1624.xml"/><Relationship Id="rId51" Type="http://schemas.openxmlformats.org/officeDocument/2006/relationships/slideLayout" Target="../slideLayouts/slideLayout1135.xml"/><Relationship Id="rId72" Type="http://schemas.openxmlformats.org/officeDocument/2006/relationships/slideLayout" Target="../slideLayouts/slideLayout1156.xml"/><Relationship Id="rId93" Type="http://schemas.openxmlformats.org/officeDocument/2006/relationships/slideLayout" Target="../slideLayouts/slideLayout1177.xml"/><Relationship Id="rId189" Type="http://schemas.openxmlformats.org/officeDocument/2006/relationships/slideLayout" Target="../slideLayouts/slideLayout1273.xml"/><Relationship Id="rId375" Type="http://schemas.openxmlformats.org/officeDocument/2006/relationships/slideLayout" Target="../slideLayouts/slideLayout1459.xml"/><Relationship Id="rId396" Type="http://schemas.openxmlformats.org/officeDocument/2006/relationships/slideLayout" Target="../slideLayouts/slideLayout1480.xml"/><Relationship Id="rId3" Type="http://schemas.openxmlformats.org/officeDocument/2006/relationships/slideLayout" Target="../slideLayouts/slideLayout1087.xml"/><Relationship Id="rId214" Type="http://schemas.openxmlformats.org/officeDocument/2006/relationships/slideLayout" Target="../slideLayouts/slideLayout1298.xml"/><Relationship Id="rId235" Type="http://schemas.openxmlformats.org/officeDocument/2006/relationships/slideLayout" Target="../slideLayouts/slideLayout1319.xml"/><Relationship Id="rId256" Type="http://schemas.openxmlformats.org/officeDocument/2006/relationships/slideLayout" Target="../slideLayouts/slideLayout1340.xml"/><Relationship Id="rId277" Type="http://schemas.openxmlformats.org/officeDocument/2006/relationships/slideLayout" Target="../slideLayouts/slideLayout1361.xml"/><Relationship Id="rId298" Type="http://schemas.openxmlformats.org/officeDocument/2006/relationships/slideLayout" Target="../slideLayouts/slideLayout1382.xml"/><Relationship Id="rId400" Type="http://schemas.openxmlformats.org/officeDocument/2006/relationships/slideLayout" Target="../slideLayouts/slideLayout1484.xml"/><Relationship Id="rId421" Type="http://schemas.openxmlformats.org/officeDocument/2006/relationships/slideLayout" Target="../slideLayouts/slideLayout1505.xml"/><Relationship Id="rId442" Type="http://schemas.openxmlformats.org/officeDocument/2006/relationships/slideLayout" Target="../slideLayouts/slideLayout1526.xml"/><Relationship Id="rId463" Type="http://schemas.openxmlformats.org/officeDocument/2006/relationships/slideLayout" Target="../slideLayouts/slideLayout1547.xml"/><Relationship Id="rId484" Type="http://schemas.openxmlformats.org/officeDocument/2006/relationships/slideLayout" Target="../slideLayouts/slideLayout1568.xml"/><Relationship Id="rId519" Type="http://schemas.openxmlformats.org/officeDocument/2006/relationships/slideLayout" Target="../slideLayouts/slideLayout1603.xml"/><Relationship Id="rId116" Type="http://schemas.openxmlformats.org/officeDocument/2006/relationships/slideLayout" Target="../slideLayouts/slideLayout1200.xml"/><Relationship Id="rId137" Type="http://schemas.openxmlformats.org/officeDocument/2006/relationships/slideLayout" Target="../slideLayouts/slideLayout1221.xml"/><Relationship Id="rId158" Type="http://schemas.openxmlformats.org/officeDocument/2006/relationships/slideLayout" Target="../slideLayouts/slideLayout1242.xml"/><Relationship Id="rId302" Type="http://schemas.openxmlformats.org/officeDocument/2006/relationships/slideLayout" Target="../slideLayouts/slideLayout1386.xml"/><Relationship Id="rId323" Type="http://schemas.openxmlformats.org/officeDocument/2006/relationships/slideLayout" Target="../slideLayouts/slideLayout1407.xml"/><Relationship Id="rId344" Type="http://schemas.openxmlformats.org/officeDocument/2006/relationships/slideLayout" Target="../slideLayouts/slideLayout1428.xml"/><Relationship Id="rId530" Type="http://schemas.openxmlformats.org/officeDocument/2006/relationships/slideLayout" Target="../slideLayouts/slideLayout1614.xml"/><Relationship Id="rId20" Type="http://schemas.openxmlformats.org/officeDocument/2006/relationships/slideLayout" Target="../slideLayouts/slideLayout1104.xml"/><Relationship Id="rId41" Type="http://schemas.openxmlformats.org/officeDocument/2006/relationships/slideLayout" Target="../slideLayouts/slideLayout1125.xml"/><Relationship Id="rId62" Type="http://schemas.openxmlformats.org/officeDocument/2006/relationships/slideLayout" Target="../slideLayouts/slideLayout1146.xml"/><Relationship Id="rId83" Type="http://schemas.openxmlformats.org/officeDocument/2006/relationships/slideLayout" Target="../slideLayouts/slideLayout1167.xml"/><Relationship Id="rId179" Type="http://schemas.openxmlformats.org/officeDocument/2006/relationships/slideLayout" Target="../slideLayouts/slideLayout1263.xml"/><Relationship Id="rId365" Type="http://schemas.openxmlformats.org/officeDocument/2006/relationships/slideLayout" Target="../slideLayouts/slideLayout1449.xml"/><Relationship Id="rId386" Type="http://schemas.openxmlformats.org/officeDocument/2006/relationships/slideLayout" Target="../slideLayouts/slideLayout1470.xml"/><Relationship Id="rId551" Type="http://schemas.openxmlformats.org/officeDocument/2006/relationships/image" Target="../media/image3.png"/><Relationship Id="rId190" Type="http://schemas.openxmlformats.org/officeDocument/2006/relationships/slideLayout" Target="../slideLayouts/slideLayout1274.xml"/><Relationship Id="rId204" Type="http://schemas.openxmlformats.org/officeDocument/2006/relationships/slideLayout" Target="../slideLayouts/slideLayout1288.xml"/><Relationship Id="rId225" Type="http://schemas.openxmlformats.org/officeDocument/2006/relationships/slideLayout" Target="../slideLayouts/slideLayout1309.xml"/><Relationship Id="rId246" Type="http://schemas.openxmlformats.org/officeDocument/2006/relationships/slideLayout" Target="../slideLayouts/slideLayout1330.xml"/><Relationship Id="rId267" Type="http://schemas.openxmlformats.org/officeDocument/2006/relationships/slideLayout" Target="../slideLayouts/slideLayout1351.xml"/><Relationship Id="rId288" Type="http://schemas.openxmlformats.org/officeDocument/2006/relationships/slideLayout" Target="../slideLayouts/slideLayout1372.xml"/><Relationship Id="rId411" Type="http://schemas.openxmlformats.org/officeDocument/2006/relationships/slideLayout" Target="../slideLayouts/slideLayout1495.xml"/><Relationship Id="rId432" Type="http://schemas.openxmlformats.org/officeDocument/2006/relationships/slideLayout" Target="../slideLayouts/slideLayout1516.xml"/><Relationship Id="rId453" Type="http://schemas.openxmlformats.org/officeDocument/2006/relationships/slideLayout" Target="../slideLayouts/slideLayout1537.xml"/><Relationship Id="rId474" Type="http://schemas.openxmlformats.org/officeDocument/2006/relationships/slideLayout" Target="../slideLayouts/slideLayout1558.xml"/><Relationship Id="rId509" Type="http://schemas.openxmlformats.org/officeDocument/2006/relationships/slideLayout" Target="../slideLayouts/slideLayout1593.xml"/><Relationship Id="rId106" Type="http://schemas.openxmlformats.org/officeDocument/2006/relationships/slideLayout" Target="../slideLayouts/slideLayout1190.xml"/><Relationship Id="rId127" Type="http://schemas.openxmlformats.org/officeDocument/2006/relationships/slideLayout" Target="../slideLayouts/slideLayout1211.xml"/><Relationship Id="rId313" Type="http://schemas.openxmlformats.org/officeDocument/2006/relationships/slideLayout" Target="../slideLayouts/slideLayout1397.xml"/><Relationship Id="rId495" Type="http://schemas.openxmlformats.org/officeDocument/2006/relationships/slideLayout" Target="../slideLayouts/slideLayout1579.xml"/><Relationship Id="rId10" Type="http://schemas.openxmlformats.org/officeDocument/2006/relationships/slideLayout" Target="../slideLayouts/slideLayout1094.xml"/><Relationship Id="rId31" Type="http://schemas.openxmlformats.org/officeDocument/2006/relationships/slideLayout" Target="../slideLayouts/slideLayout1115.xml"/><Relationship Id="rId52" Type="http://schemas.openxmlformats.org/officeDocument/2006/relationships/slideLayout" Target="../slideLayouts/slideLayout1136.xml"/><Relationship Id="rId73" Type="http://schemas.openxmlformats.org/officeDocument/2006/relationships/slideLayout" Target="../slideLayouts/slideLayout1157.xml"/><Relationship Id="rId94" Type="http://schemas.openxmlformats.org/officeDocument/2006/relationships/slideLayout" Target="../slideLayouts/slideLayout1178.xml"/><Relationship Id="rId148" Type="http://schemas.openxmlformats.org/officeDocument/2006/relationships/slideLayout" Target="../slideLayouts/slideLayout1232.xml"/><Relationship Id="rId169" Type="http://schemas.openxmlformats.org/officeDocument/2006/relationships/slideLayout" Target="../slideLayouts/slideLayout1253.xml"/><Relationship Id="rId334" Type="http://schemas.openxmlformats.org/officeDocument/2006/relationships/slideLayout" Target="../slideLayouts/slideLayout1418.xml"/><Relationship Id="rId355" Type="http://schemas.openxmlformats.org/officeDocument/2006/relationships/slideLayout" Target="../slideLayouts/slideLayout1439.xml"/><Relationship Id="rId376" Type="http://schemas.openxmlformats.org/officeDocument/2006/relationships/slideLayout" Target="../slideLayouts/slideLayout1460.xml"/><Relationship Id="rId397" Type="http://schemas.openxmlformats.org/officeDocument/2006/relationships/slideLayout" Target="../slideLayouts/slideLayout1481.xml"/><Relationship Id="rId520" Type="http://schemas.openxmlformats.org/officeDocument/2006/relationships/slideLayout" Target="../slideLayouts/slideLayout1604.xml"/><Relationship Id="rId541" Type="http://schemas.openxmlformats.org/officeDocument/2006/relationships/slideLayout" Target="../slideLayouts/slideLayout1625.xml"/><Relationship Id="rId4" Type="http://schemas.openxmlformats.org/officeDocument/2006/relationships/slideLayout" Target="../slideLayouts/slideLayout1088.xml"/><Relationship Id="rId180" Type="http://schemas.openxmlformats.org/officeDocument/2006/relationships/slideLayout" Target="../slideLayouts/slideLayout1264.xml"/><Relationship Id="rId215" Type="http://schemas.openxmlformats.org/officeDocument/2006/relationships/slideLayout" Target="../slideLayouts/slideLayout1299.xml"/><Relationship Id="rId236" Type="http://schemas.openxmlformats.org/officeDocument/2006/relationships/slideLayout" Target="../slideLayouts/slideLayout1320.xml"/><Relationship Id="rId257" Type="http://schemas.openxmlformats.org/officeDocument/2006/relationships/slideLayout" Target="../slideLayouts/slideLayout1341.xml"/><Relationship Id="rId278" Type="http://schemas.openxmlformats.org/officeDocument/2006/relationships/slideLayout" Target="../slideLayouts/slideLayout1362.xml"/><Relationship Id="rId401" Type="http://schemas.openxmlformats.org/officeDocument/2006/relationships/slideLayout" Target="../slideLayouts/slideLayout1485.xml"/><Relationship Id="rId422" Type="http://schemas.openxmlformats.org/officeDocument/2006/relationships/slideLayout" Target="../slideLayouts/slideLayout1506.xml"/><Relationship Id="rId443" Type="http://schemas.openxmlformats.org/officeDocument/2006/relationships/slideLayout" Target="../slideLayouts/slideLayout1527.xml"/><Relationship Id="rId464" Type="http://schemas.openxmlformats.org/officeDocument/2006/relationships/slideLayout" Target="../slideLayouts/slideLayout1548.xml"/><Relationship Id="rId303" Type="http://schemas.openxmlformats.org/officeDocument/2006/relationships/slideLayout" Target="../slideLayouts/slideLayout1387.xml"/><Relationship Id="rId485" Type="http://schemas.openxmlformats.org/officeDocument/2006/relationships/slideLayout" Target="../slideLayouts/slideLayout1569.xml"/><Relationship Id="rId42" Type="http://schemas.openxmlformats.org/officeDocument/2006/relationships/slideLayout" Target="../slideLayouts/slideLayout1126.xml"/><Relationship Id="rId84" Type="http://schemas.openxmlformats.org/officeDocument/2006/relationships/slideLayout" Target="../slideLayouts/slideLayout1168.xml"/><Relationship Id="rId138" Type="http://schemas.openxmlformats.org/officeDocument/2006/relationships/slideLayout" Target="../slideLayouts/slideLayout1222.xml"/><Relationship Id="rId345" Type="http://schemas.openxmlformats.org/officeDocument/2006/relationships/slideLayout" Target="../slideLayouts/slideLayout1429.xml"/><Relationship Id="rId387" Type="http://schemas.openxmlformats.org/officeDocument/2006/relationships/slideLayout" Target="../slideLayouts/slideLayout1471.xml"/><Relationship Id="rId510" Type="http://schemas.openxmlformats.org/officeDocument/2006/relationships/slideLayout" Target="../slideLayouts/slideLayout1594.xml"/><Relationship Id="rId552" Type="http://schemas.openxmlformats.org/officeDocument/2006/relationships/image" Target="../media/image4.emf"/><Relationship Id="rId191" Type="http://schemas.openxmlformats.org/officeDocument/2006/relationships/slideLayout" Target="../slideLayouts/slideLayout1275.xml"/><Relationship Id="rId205" Type="http://schemas.openxmlformats.org/officeDocument/2006/relationships/slideLayout" Target="../slideLayouts/slideLayout1289.xml"/><Relationship Id="rId247" Type="http://schemas.openxmlformats.org/officeDocument/2006/relationships/slideLayout" Target="../slideLayouts/slideLayout1331.xml"/><Relationship Id="rId412" Type="http://schemas.openxmlformats.org/officeDocument/2006/relationships/slideLayout" Target="../slideLayouts/slideLayout1496.xml"/><Relationship Id="rId107" Type="http://schemas.openxmlformats.org/officeDocument/2006/relationships/slideLayout" Target="../slideLayouts/slideLayout1191.xml"/><Relationship Id="rId289" Type="http://schemas.openxmlformats.org/officeDocument/2006/relationships/slideLayout" Target="../slideLayouts/slideLayout1373.xml"/><Relationship Id="rId454" Type="http://schemas.openxmlformats.org/officeDocument/2006/relationships/slideLayout" Target="../slideLayouts/slideLayout1538.xml"/><Relationship Id="rId496" Type="http://schemas.openxmlformats.org/officeDocument/2006/relationships/slideLayout" Target="../slideLayouts/slideLayout1580.xml"/><Relationship Id="rId11" Type="http://schemas.openxmlformats.org/officeDocument/2006/relationships/slideLayout" Target="../slideLayouts/slideLayout1095.xml"/><Relationship Id="rId53" Type="http://schemas.openxmlformats.org/officeDocument/2006/relationships/slideLayout" Target="../slideLayouts/slideLayout1137.xml"/><Relationship Id="rId149" Type="http://schemas.openxmlformats.org/officeDocument/2006/relationships/slideLayout" Target="../slideLayouts/slideLayout1233.xml"/><Relationship Id="rId314" Type="http://schemas.openxmlformats.org/officeDocument/2006/relationships/slideLayout" Target="../slideLayouts/slideLayout1398.xml"/><Relationship Id="rId356" Type="http://schemas.openxmlformats.org/officeDocument/2006/relationships/slideLayout" Target="../slideLayouts/slideLayout1440.xml"/><Relationship Id="rId398" Type="http://schemas.openxmlformats.org/officeDocument/2006/relationships/slideLayout" Target="../slideLayouts/slideLayout1482.xml"/><Relationship Id="rId521" Type="http://schemas.openxmlformats.org/officeDocument/2006/relationships/slideLayout" Target="../slideLayouts/slideLayout1605.xml"/><Relationship Id="rId95" Type="http://schemas.openxmlformats.org/officeDocument/2006/relationships/slideLayout" Target="../slideLayouts/slideLayout1179.xml"/><Relationship Id="rId160" Type="http://schemas.openxmlformats.org/officeDocument/2006/relationships/slideLayout" Target="../slideLayouts/slideLayout1244.xml"/><Relationship Id="rId216" Type="http://schemas.openxmlformats.org/officeDocument/2006/relationships/slideLayout" Target="../slideLayouts/slideLayout1300.xml"/><Relationship Id="rId423" Type="http://schemas.openxmlformats.org/officeDocument/2006/relationships/slideLayout" Target="../slideLayouts/slideLayout1507.xml"/><Relationship Id="rId258" Type="http://schemas.openxmlformats.org/officeDocument/2006/relationships/slideLayout" Target="../slideLayouts/slideLayout1342.xml"/><Relationship Id="rId465" Type="http://schemas.openxmlformats.org/officeDocument/2006/relationships/slideLayout" Target="../slideLayouts/slideLayout1549.xml"/><Relationship Id="rId22" Type="http://schemas.openxmlformats.org/officeDocument/2006/relationships/slideLayout" Target="../slideLayouts/slideLayout1106.xml"/><Relationship Id="rId64" Type="http://schemas.openxmlformats.org/officeDocument/2006/relationships/slideLayout" Target="../slideLayouts/slideLayout1148.xml"/><Relationship Id="rId118" Type="http://schemas.openxmlformats.org/officeDocument/2006/relationships/slideLayout" Target="../slideLayouts/slideLayout1202.xml"/><Relationship Id="rId325" Type="http://schemas.openxmlformats.org/officeDocument/2006/relationships/slideLayout" Target="../slideLayouts/slideLayout1409.xml"/><Relationship Id="rId367" Type="http://schemas.openxmlformats.org/officeDocument/2006/relationships/slideLayout" Target="../slideLayouts/slideLayout1451.xml"/><Relationship Id="rId532" Type="http://schemas.openxmlformats.org/officeDocument/2006/relationships/slideLayout" Target="../slideLayouts/slideLayout1616.xml"/><Relationship Id="rId171" Type="http://schemas.openxmlformats.org/officeDocument/2006/relationships/slideLayout" Target="../slideLayouts/slideLayout1255.xml"/><Relationship Id="rId227" Type="http://schemas.openxmlformats.org/officeDocument/2006/relationships/slideLayout" Target="../slideLayouts/slideLayout1311.xml"/><Relationship Id="rId269" Type="http://schemas.openxmlformats.org/officeDocument/2006/relationships/slideLayout" Target="../slideLayouts/slideLayout1353.xml"/><Relationship Id="rId434" Type="http://schemas.openxmlformats.org/officeDocument/2006/relationships/slideLayout" Target="../slideLayouts/slideLayout1518.xml"/><Relationship Id="rId476" Type="http://schemas.openxmlformats.org/officeDocument/2006/relationships/slideLayout" Target="../slideLayouts/slideLayout1560.xml"/><Relationship Id="rId33" Type="http://schemas.openxmlformats.org/officeDocument/2006/relationships/slideLayout" Target="../slideLayouts/slideLayout1117.xml"/><Relationship Id="rId129" Type="http://schemas.openxmlformats.org/officeDocument/2006/relationships/slideLayout" Target="../slideLayouts/slideLayout1213.xml"/><Relationship Id="rId280" Type="http://schemas.openxmlformats.org/officeDocument/2006/relationships/slideLayout" Target="../slideLayouts/slideLayout1364.xml"/><Relationship Id="rId336" Type="http://schemas.openxmlformats.org/officeDocument/2006/relationships/slideLayout" Target="../slideLayouts/slideLayout1420.xml"/><Relationship Id="rId501" Type="http://schemas.openxmlformats.org/officeDocument/2006/relationships/slideLayout" Target="../slideLayouts/slideLayout1585.xml"/><Relationship Id="rId543" Type="http://schemas.openxmlformats.org/officeDocument/2006/relationships/slideLayout" Target="../slideLayouts/slideLayout1627.xml"/><Relationship Id="rId75" Type="http://schemas.openxmlformats.org/officeDocument/2006/relationships/slideLayout" Target="../slideLayouts/slideLayout1159.xml"/><Relationship Id="rId140" Type="http://schemas.openxmlformats.org/officeDocument/2006/relationships/slideLayout" Target="../slideLayouts/slideLayout1224.xml"/><Relationship Id="rId182" Type="http://schemas.openxmlformats.org/officeDocument/2006/relationships/slideLayout" Target="../slideLayouts/slideLayout1266.xml"/><Relationship Id="rId378" Type="http://schemas.openxmlformats.org/officeDocument/2006/relationships/slideLayout" Target="../slideLayouts/slideLayout1462.xml"/><Relationship Id="rId403" Type="http://schemas.openxmlformats.org/officeDocument/2006/relationships/slideLayout" Target="../slideLayouts/slideLayout1487.xml"/><Relationship Id="rId6" Type="http://schemas.openxmlformats.org/officeDocument/2006/relationships/slideLayout" Target="../slideLayouts/slideLayout1090.xml"/><Relationship Id="rId238" Type="http://schemas.openxmlformats.org/officeDocument/2006/relationships/slideLayout" Target="../slideLayouts/slideLayout1322.xml"/><Relationship Id="rId445" Type="http://schemas.openxmlformats.org/officeDocument/2006/relationships/slideLayout" Target="../slideLayouts/slideLayout1529.xml"/><Relationship Id="rId487" Type="http://schemas.openxmlformats.org/officeDocument/2006/relationships/slideLayout" Target="../slideLayouts/slideLayout1571.xml"/><Relationship Id="rId291" Type="http://schemas.openxmlformats.org/officeDocument/2006/relationships/slideLayout" Target="../slideLayouts/slideLayout1375.xml"/><Relationship Id="rId305" Type="http://schemas.openxmlformats.org/officeDocument/2006/relationships/slideLayout" Target="../slideLayouts/slideLayout1389.xml"/><Relationship Id="rId347" Type="http://schemas.openxmlformats.org/officeDocument/2006/relationships/slideLayout" Target="../slideLayouts/slideLayout1431.xml"/><Relationship Id="rId512" Type="http://schemas.openxmlformats.org/officeDocument/2006/relationships/slideLayout" Target="../slideLayouts/slideLayout1596.xml"/><Relationship Id="rId44" Type="http://schemas.openxmlformats.org/officeDocument/2006/relationships/slideLayout" Target="../slideLayouts/slideLayout1128.xml"/><Relationship Id="rId86" Type="http://schemas.openxmlformats.org/officeDocument/2006/relationships/slideLayout" Target="../slideLayouts/slideLayout1170.xml"/><Relationship Id="rId151" Type="http://schemas.openxmlformats.org/officeDocument/2006/relationships/slideLayout" Target="../slideLayouts/slideLayout1235.xml"/><Relationship Id="rId389" Type="http://schemas.openxmlformats.org/officeDocument/2006/relationships/slideLayout" Target="../slideLayouts/slideLayout1473.xml"/><Relationship Id="rId554" Type="http://schemas.openxmlformats.org/officeDocument/2006/relationships/image" Target="../media/image6.emf"/><Relationship Id="rId193" Type="http://schemas.openxmlformats.org/officeDocument/2006/relationships/slideLayout" Target="../slideLayouts/slideLayout1277.xml"/><Relationship Id="rId207" Type="http://schemas.openxmlformats.org/officeDocument/2006/relationships/slideLayout" Target="../slideLayouts/slideLayout1291.xml"/><Relationship Id="rId249" Type="http://schemas.openxmlformats.org/officeDocument/2006/relationships/slideLayout" Target="../slideLayouts/slideLayout1333.xml"/><Relationship Id="rId414" Type="http://schemas.openxmlformats.org/officeDocument/2006/relationships/slideLayout" Target="../slideLayouts/slideLayout1498.xml"/><Relationship Id="rId456" Type="http://schemas.openxmlformats.org/officeDocument/2006/relationships/slideLayout" Target="../slideLayouts/slideLayout1540.xml"/><Relationship Id="rId498" Type="http://schemas.openxmlformats.org/officeDocument/2006/relationships/slideLayout" Target="../slideLayouts/slideLayout1582.xml"/><Relationship Id="rId13" Type="http://schemas.openxmlformats.org/officeDocument/2006/relationships/slideLayout" Target="../slideLayouts/slideLayout1097.xml"/><Relationship Id="rId109" Type="http://schemas.openxmlformats.org/officeDocument/2006/relationships/slideLayout" Target="../slideLayouts/slideLayout1193.xml"/><Relationship Id="rId260" Type="http://schemas.openxmlformats.org/officeDocument/2006/relationships/slideLayout" Target="../slideLayouts/slideLayout1344.xml"/><Relationship Id="rId316" Type="http://schemas.openxmlformats.org/officeDocument/2006/relationships/slideLayout" Target="../slideLayouts/slideLayout1400.xml"/><Relationship Id="rId523" Type="http://schemas.openxmlformats.org/officeDocument/2006/relationships/slideLayout" Target="../slideLayouts/slideLayout1607.xml"/><Relationship Id="rId55" Type="http://schemas.openxmlformats.org/officeDocument/2006/relationships/slideLayout" Target="../slideLayouts/slideLayout1139.xml"/><Relationship Id="rId97" Type="http://schemas.openxmlformats.org/officeDocument/2006/relationships/slideLayout" Target="../slideLayouts/slideLayout1181.xml"/><Relationship Id="rId120" Type="http://schemas.openxmlformats.org/officeDocument/2006/relationships/slideLayout" Target="../slideLayouts/slideLayout1204.xml"/><Relationship Id="rId358" Type="http://schemas.openxmlformats.org/officeDocument/2006/relationships/slideLayout" Target="../slideLayouts/slideLayout1442.xml"/><Relationship Id="rId162" Type="http://schemas.openxmlformats.org/officeDocument/2006/relationships/slideLayout" Target="../slideLayouts/slideLayout1246.xml"/><Relationship Id="rId218" Type="http://schemas.openxmlformats.org/officeDocument/2006/relationships/slideLayout" Target="../slideLayouts/slideLayout1302.xml"/><Relationship Id="rId425" Type="http://schemas.openxmlformats.org/officeDocument/2006/relationships/slideLayout" Target="../slideLayouts/slideLayout1509.xml"/><Relationship Id="rId467" Type="http://schemas.openxmlformats.org/officeDocument/2006/relationships/slideLayout" Target="../slideLayouts/slideLayout1551.xml"/><Relationship Id="rId271" Type="http://schemas.openxmlformats.org/officeDocument/2006/relationships/slideLayout" Target="../slideLayouts/slideLayout1355.xml"/><Relationship Id="rId24" Type="http://schemas.openxmlformats.org/officeDocument/2006/relationships/slideLayout" Target="../slideLayouts/slideLayout1108.xml"/><Relationship Id="rId66" Type="http://schemas.openxmlformats.org/officeDocument/2006/relationships/slideLayout" Target="../slideLayouts/slideLayout1150.xml"/><Relationship Id="rId131" Type="http://schemas.openxmlformats.org/officeDocument/2006/relationships/slideLayout" Target="../slideLayouts/slideLayout1215.xml"/><Relationship Id="rId327" Type="http://schemas.openxmlformats.org/officeDocument/2006/relationships/slideLayout" Target="../slideLayouts/slideLayout1411.xml"/><Relationship Id="rId369" Type="http://schemas.openxmlformats.org/officeDocument/2006/relationships/slideLayout" Target="../slideLayouts/slideLayout1453.xml"/><Relationship Id="rId534" Type="http://schemas.openxmlformats.org/officeDocument/2006/relationships/slideLayout" Target="../slideLayouts/slideLayout1618.xml"/><Relationship Id="rId173" Type="http://schemas.openxmlformats.org/officeDocument/2006/relationships/slideLayout" Target="../slideLayouts/slideLayout1257.xml"/><Relationship Id="rId229" Type="http://schemas.openxmlformats.org/officeDocument/2006/relationships/slideLayout" Target="../slideLayouts/slideLayout1313.xml"/><Relationship Id="rId380" Type="http://schemas.openxmlformats.org/officeDocument/2006/relationships/slideLayout" Target="../slideLayouts/slideLayout1464.xml"/><Relationship Id="rId436" Type="http://schemas.openxmlformats.org/officeDocument/2006/relationships/slideLayout" Target="../slideLayouts/slideLayout1520.xml"/><Relationship Id="rId240" Type="http://schemas.openxmlformats.org/officeDocument/2006/relationships/slideLayout" Target="../slideLayouts/slideLayout1324.xml"/><Relationship Id="rId478" Type="http://schemas.openxmlformats.org/officeDocument/2006/relationships/slideLayout" Target="../slideLayouts/slideLayout1562.xml"/><Relationship Id="rId35" Type="http://schemas.openxmlformats.org/officeDocument/2006/relationships/slideLayout" Target="../slideLayouts/slideLayout1119.xml"/><Relationship Id="rId77" Type="http://schemas.openxmlformats.org/officeDocument/2006/relationships/slideLayout" Target="../slideLayouts/slideLayout1161.xml"/><Relationship Id="rId100" Type="http://schemas.openxmlformats.org/officeDocument/2006/relationships/slideLayout" Target="../slideLayouts/slideLayout1184.xml"/><Relationship Id="rId282" Type="http://schemas.openxmlformats.org/officeDocument/2006/relationships/slideLayout" Target="../slideLayouts/slideLayout1366.xml"/><Relationship Id="rId338" Type="http://schemas.openxmlformats.org/officeDocument/2006/relationships/slideLayout" Target="../slideLayouts/slideLayout1422.xml"/><Relationship Id="rId503" Type="http://schemas.openxmlformats.org/officeDocument/2006/relationships/slideLayout" Target="../slideLayouts/slideLayout1587.xml"/><Relationship Id="rId545" Type="http://schemas.openxmlformats.org/officeDocument/2006/relationships/slideLayout" Target="../slideLayouts/slideLayout1629.xml"/><Relationship Id="rId8" Type="http://schemas.openxmlformats.org/officeDocument/2006/relationships/slideLayout" Target="../slideLayouts/slideLayout1092.xml"/><Relationship Id="rId142" Type="http://schemas.openxmlformats.org/officeDocument/2006/relationships/slideLayout" Target="../slideLayouts/slideLayout1226.xml"/><Relationship Id="rId184" Type="http://schemas.openxmlformats.org/officeDocument/2006/relationships/slideLayout" Target="../slideLayouts/slideLayout1268.xml"/><Relationship Id="rId391" Type="http://schemas.openxmlformats.org/officeDocument/2006/relationships/slideLayout" Target="../slideLayouts/slideLayout1475.xml"/><Relationship Id="rId405" Type="http://schemas.openxmlformats.org/officeDocument/2006/relationships/slideLayout" Target="../slideLayouts/slideLayout1489.xml"/><Relationship Id="rId447" Type="http://schemas.openxmlformats.org/officeDocument/2006/relationships/slideLayout" Target="../slideLayouts/slideLayout1531.xml"/><Relationship Id="rId251" Type="http://schemas.openxmlformats.org/officeDocument/2006/relationships/slideLayout" Target="../slideLayouts/slideLayout1335.xml"/><Relationship Id="rId489" Type="http://schemas.openxmlformats.org/officeDocument/2006/relationships/slideLayout" Target="../slideLayouts/slideLayout1573.xml"/><Relationship Id="rId46" Type="http://schemas.openxmlformats.org/officeDocument/2006/relationships/slideLayout" Target="../slideLayouts/slideLayout1130.xml"/><Relationship Id="rId293" Type="http://schemas.openxmlformats.org/officeDocument/2006/relationships/slideLayout" Target="../slideLayouts/slideLayout1377.xml"/><Relationship Id="rId307" Type="http://schemas.openxmlformats.org/officeDocument/2006/relationships/slideLayout" Target="../slideLayouts/slideLayout1391.xml"/><Relationship Id="rId349" Type="http://schemas.openxmlformats.org/officeDocument/2006/relationships/slideLayout" Target="../slideLayouts/slideLayout1433.xml"/><Relationship Id="rId514" Type="http://schemas.openxmlformats.org/officeDocument/2006/relationships/slideLayout" Target="../slideLayouts/slideLayout1598.xml"/><Relationship Id="rId88" Type="http://schemas.openxmlformats.org/officeDocument/2006/relationships/slideLayout" Target="../slideLayouts/slideLayout1172.xml"/><Relationship Id="rId111" Type="http://schemas.openxmlformats.org/officeDocument/2006/relationships/slideLayout" Target="../slideLayouts/slideLayout1195.xml"/><Relationship Id="rId153" Type="http://schemas.openxmlformats.org/officeDocument/2006/relationships/slideLayout" Target="../slideLayouts/slideLayout1237.xml"/><Relationship Id="rId195" Type="http://schemas.openxmlformats.org/officeDocument/2006/relationships/slideLayout" Target="../slideLayouts/slideLayout1279.xml"/><Relationship Id="rId209" Type="http://schemas.openxmlformats.org/officeDocument/2006/relationships/slideLayout" Target="../slideLayouts/slideLayout1293.xml"/><Relationship Id="rId360" Type="http://schemas.openxmlformats.org/officeDocument/2006/relationships/slideLayout" Target="../slideLayouts/slideLayout1444.xml"/><Relationship Id="rId416" Type="http://schemas.openxmlformats.org/officeDocument/2006/relationships/slideLayout" Target="../slideLayouts/slideLayout1500.xml"/><Relationship Id="rId220" Type="http://schemas.openxmlformats.org/officeDocument/2006/relationships/slideLayout" Target="../slideLayouts/slideLayout1304.xml"/><Relationship Id="rId458" Type="http://schemas.openxmlformats.org/officeDocument/2006/relationships/slideLayout" Target="../slideLayouts/slideLayout1542.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1748.xml"/><Relationship Id="rId299" Type="http://schemas.openxmlformats.org/officeDocument/2006/relationships/slideLayout" Target="../slideLayouts/slideLayout1930.xml"/><Relationship Id="rId21" Type="http://schemas.openxmlformats.org/officeDocument/2006/relationships/slideLayout" Target="../slideLayouts/slideLayout1652.xml"/><Relationship Id="rId63" Type="http://schemas.openxmlformats.org/officeDocument/2006/relationships/slideLayout" Target="../slideLayouts/slideLayout1694.xml"/><Relationship Id="rId159" Type="http://schemas.openxmlformats.org/officeDocument/2006/relationships/slideLayout" Target="../slideLayouts/slideLayout1790.xml"/><Relationship Id="rId324" Type="http://schemas.openxmlformats.org/officeDocument/2006/relationships/slideLayout" Target="../slideLayouts/slideLayout1955.xml"/><Relationship Id="rId366" Type="http://schemas.openxmlformats.org/officeDocument/2006/relationships/slideLayout" Target="../slideLayouts/slideLayout1997.xml"/><Relationship Id="rId531" Type="http://schemas.openxmlformats.org/officeDocument/2006/relationships/slideLayout" Target="../slideLayouts/slideLayout2162.xml"/><Relationship Id="rId170" Type="http://schemas.openxmlformats.org/officeDocument/2006/relationships/slideLayout" Target="../slideLayouts/slideLayout1801.xml"/><Relationship Id="rId226" Type="http://schemas.openxmlformats.org/officeDocument/2006/relationships/slideLayout" Target="../slideLayouts/slideLayout1857.xml"/><Relationship Id="rId433" Type="http://schemas.openxmlformats.org/officeDocument/2006/relationships/slideLayout" Target="../slideLayouts/slideLayout2064.xml"/><Relationship Id="rId268" Type="http://schemas.openxmlformats.org/officeDocument/2006/relationships/slideLayout" Target="../slideLayouts/slideLayout1899.xml"/><Relationship Id="rId475" Type="http://schemas.openxmlformats.org/officeDocument/2006/relationships/slideLayout" Target="../slideLayouts/slideLayout2106.xml"/><Relationship Id="rId32" Type="http://schemas.openxmlformats.org/officeDocument/2006/relationships/slideLayout" Target="../slideLayouts/slideLayout1663.xml"/><Relationship Id="rId74" Type="http://schemas.openxmlformats.org/officeDocument/2006/relationships/slideLayout" Target="../slideLayouts/slideLayout1705.xml"/><Relationship Id="rId128" Type="http://schemas.openxmlformats.org/officeDocument/2006/relationships/slideLayout" Target="../slideLayouts/slideLayout1759.xml"/><Relationship Id="rId335" Type="http://schemas.openxmlformats.org/officeDocument/2006/relationships/slideLayout" Target="../slideLayouts/slideLayout1966.xml"/><Relationship Id="rId377" Type="http://schemas.openxmlformats.org/officeDocument/2006/relationships/slideLayout" Target="../slideLayouts/slideLayout2008.xml"/><Relationship Id="rId500" Type="http://schemas.openxmlformats.org/officeDocument/2006/relationships/slideLayout" Target="../slideLayouts/slideLayout2131.xml"/><Relationship Id="rId542" Type="http://schemas.openxmlformats.org/officeDocument/2006/relationships/slideLayout" Target="../slideLayouts/slideLayout2173.xml"/><Relationship Id="rId5" Type="http://schemas.openxmlformats.org/officeDocument/2006/relationships/slideLayout" Target="../slideLayouts/slideLayout1636.xml"/><Relationship Id="rId181" Type="http://schemas.openxmlformats.org/officeDocument/2006/relationships/slideLayout" Target="../slideLayouts/slideLayout1812.xml"/><Relationship Id="rId237" Type="http://schemas.openxmlformats.org/officeDocument/2006/relationships/slideLayout" Target="../slideLayouts/slideLayout1868.xml"/><Relationship Id="rId402" Type="http://schemas.openxmlformats.org/officeDocument/2006/relationships/slideLayout" Target="../slideLayouts/slideLayout2033.xml"/><Relationship Id="rId279" Type="http://schemas.openxmlformats.org/officeDocument/2006/relationships/slideLayout" Target="../slideLayouts/slideLayout1910.xml"/><Relationship Id="rId444" Type="http://schemas.openxmlformats.org/officeDocument/2006/relationships/slideLayout" Target="../slideLayouts/slideLayout2075.xml"/><Relationship Id="rId486" Type="http://schemas.openxmlformats.org/officeDocument/2006/relationships/slideLayout" Target="../slideLayouts/slideLayout2117.xml"/><Relationship Id="rId43" Type="http://schemas.openxmlformats.org/officeDocument/2006/relationships/slideLayout" Target="../slideLayouts/slideLayout1674.xml"/><Relationship Id="rId139" Type="http://schemas.openxmlformats.org/officeDocument/2006/relationships/slideLayout" Target="../slideLayouts/slideLayout1770.xml"/><Relationship Id="rId290" Type="http://schemas.openxmlformats.org/officeDocument/2006/relationships/slideLayout" Target="../slideLayouts/slideLayout1921.xml"/><Relationship Id="rId304" Type="http://schemas.openxmlformats.org/officeDocument/2006/relationships/slideLayout" Target="../slideLayouts/slideLayout1935.xml"/><Relationship Id="rId346" Type="http://schemas.openxmlformats.org/officeDocument/2006/relationships/slideLayout" Target="../slideLayouts/slideLayout1977.xml"/><Relationship Id="rId388" Type="http://schemas.openxmlformats.org/officeDocument/2006/relationships/slideLayout" Target="../slideLayouts/slideLayout2019.xml"/><Relationship Id="rId511" Type="http://schemas.openxmlformats.org/officeDocument/2006/relationships/slideLayout" Target="../slideLayouts/slideLayout2142.xml"/><Relationship Id="rId85" Type="http://schemas.openxmlformats.org/officeDocument/2006/relationships/slideLayout" Target="../slideLayouts/slideLayout1716.xml"/><Relationship Id="rId150" Type="http://schemas.openxmlformats.org/officeDocument/2006/relationships/slideLayout" Target="../slideLayouts/slideLayout1781.xml"/><Relationship Id="rId192" Type="http://schemas.openxmlformats.org/officeDocument/2006/relationships/slideLayout" Target="../slideLayouts/slideLayout1823.xml"/><Relationship Id="rId206" Type="http://schemas.openxmlformats.org/officeDocument/2006/relationships/slideLayout" Target="../slideLayouts/slideLayout1837.xml"/><Relationship Id="rId413" Type="http://schemas.openxmlformats.org/officeDocument/2006/relationships/slideLayout" Target="../slideLayouts/slideLayout2044.xml"/><Relationship Id="rId248" Type="http://schemas.openxmlformats.org/officeDocument/2006/relationships/slideLayout" Target="../slideLayouts/slideLayout1879.xml"/><Relationship Id="rId455" Type="http://schemas.openxmlformats.org/officeDocument/2006/relationships/slideLayout" Target="../slideLayouts/slideLayout2086.xml"/><Relationship Id="rId497" Type="http://schemas.openxmlformats.org/officeDocument/2006/relationships/slideLayout" Target="../slideLayouts/slideLayout2128.xml"/><Relationship Id="rId12" Type="http://schemas.openxmlformats.org/officeDocument/2006/relationships/slideLayout" Target="../slideLayouts/slideLayout1643.xml"/><Relationship Id="rId108" Type="http://schemas.openxmlformats.org/officeDocument/2006/relationships/slideLayout" Target="../slideLayouts/slideLayout1739.xml"/><Relationship Id="rId315" Type="http://schemas.openxmlformats.org/officeDocument/2006/relationships/slideLayout" Target="../slideLayouts/slideLayout1946.xml"/><Relationship Id="rId357" Type="http://schemas.openxmlformats.org/officeDocument/2006/relationships/slideLayout" Target="../slideLayouts/slideLayout1988.xml"/><Relationship Id="rId522" Type="http://schemas.openxmlformats.org/officeDocument/2006/relationships/slideLayout" Target="../slideLayouts/slideLayout2153.xml"/><Relationship Id="rId54" Type="http://schemas.openxmlformats.org/officeDocument/2006/relationships/slideLayout" Target="../slideLayouts/slideLayout1685.xml"/><Relationship Id="rId96" Type="http://schemas.openxmlformats.org/officeDocument/2006/relationships/slideLayout" Target="../slideLayouts/slideLayout1727.xml"/><Relationship Id="rId161" Type="http://schemas.openxmlformats.org/officeDocument/2006/relationships/slideLayout" Target="../slideLayouts/slideLayout1792.xml"/><Relationship Id="rId217" Type="http://schemas.openxmlformats.org/officeDocument/2006/relationships/slideLayout" Target="../slideLayouts/slideLayout1848.xml"/><Relationship Id="rId399" Type="http://schemas.openxmlformats.org/officeDocument/2006/relationships/slideLayout" Target="../slideLayouts/slideLayout2030.xml"/><Relationship Id="rId259" Type="http://schemas.openxmlformats.org/officeDocument/2006/relationships/slideLayout" Target="../slideLayouts/slideLayout1890.xml"/><Relationship Id="rId424" Type="http://schemas.openxmlformats.org/officeDocument/2006/relationships/slideLayout" Target="../slideLayouts/slideLayout2055.xml"/><Relationship Id="rId466" Type="http://schemas.openxmlformats.org/officeDocument/2006/relationships/slideLayout" Target="../slideLayouts/slideLayout2097.xml"/><Relationship Id="rId23" Type="http://schemas.openxmlformats.org/officeDocument/2006/relationships/slideLayout" Target="../slideLayouts/slideLayout1654.xml"/><Relationship Id="rId119" Type="http://schemas.openxmlformats.org/officeDocument/2006/relationships/slideLayout" Target="../slideLayouts/slideLayout1750.xml"/><Relationship Id="rId270" Type="http://schemas.openxmlformats.org/officeDocument/2006/relationships/slideLayout" Target="../slideLayouts/slideLayout1901.xml"/><Relationship Id="rId326" Type="http://schemas.openxmlformats.org/officeDocument/2006/relationships/slideLayout" Target="../slideLayouts/slideLayout1957.xml"/><Relationship Id="rId533" Type="http://schemas.openxmlformats.org/officeDocument/2006/relationships/slideLayout" Target="../slideLayouts/slideLayout2164.xml"/><Relationship Id="rId65" Type="http://schemas.openxmlformats.org/officeDocument/2006/relationships/slideLayout" Target="../slideLayouts/slideLayout1696.xml"/><Relationship Id="rId130" Type="http://schemas.openxmlformats.org/officeDocument/2006/relationships/slideLayout" Target="../slideLayouts/slideLayout1761.xml"/><Relationship Id="rId368" Type="http://schemas.openxmlformats.org/officeDocument/2006/relationships/slideLayout" Target="../slideLayouts/slideLayout1999.xml"/><Relationship Id="rId172" Type="http://schemas.openxmlformats.org/officeDocument/2006/relationships/slideLayout" Target="../slideLayouts/slideLayout1803.xml"/><Relationship Id="rId228" Type="http://schemas.openxmlformats.org/officeDocument/2006/relationships/slideLayout" Target="../slideLayouts/slideLayout1859.xml"/><Relationship Id="rId435" Type="http://schemas.openxmlformats.org/officeDocument/2006/relationships/slideLayout" Target="../slideLayouts/slideLayout2066.xml"/><Relationship Id="rId477" Type="http://schemas.openxmlformats.org/officeDocument/2006/relationships/slideLayout" Target="../slideLayouts/slideLayout2108.xml"/><Relationship Id="rId281" Type="http://schemas.openxmlformats.org/officeDocument/2006/relationships/slideLayout" Target="../slideLayouts/slideLayout1912.xml"/><Relationship Id="rId337" Type="http://schemas.openxmlformats.org/officeDocument/2006/relationships/slideLayout" Target="../slideLayouts/slideLayout1968.xml"/><Relationship Id="rId502" Type="http://schemas.openxmlformats.org/officeDocument/2006/relationships/slideLayout" Target="../slideLayouts/slideLayout2133.xml"/><Relationship Id="rId34" Type="http://schemas.openxmlformats.org/officeDocument/2006/relationships/slideLayout" Target="../slideLayouts/slideLayout1665.xml"/><Relationship Id="rId76" Type="http://schemas.openxmlformats.org/officeDocument/2006/relationships/slideLayout" Target="../slideLayouts/slideLayout1707.xml"/><Relationship Id="rId141" Type="http://schemas.openxmlformats.org/officeDocument/2006/relationships/slideLayout" Target="../slideLayouts/slideLayout1772.xml"/><Relationship Id="rId379" Type="http://schemas.openxmlformats.org/officeDocument/2006/relationships/slideLayout" Target="../slideLayouts/slideLayout2010.xml"/><Relationship Id="rId544" Type="http://schemas.openxmlformats.org/officeDocument/2006/relationships/image" Target="../media/image1.emf"/><Relationship Id="rId7" Type="http://schemas.openxmlformats.org/officeDocument/2006/relationships/slideLayout" Target="../slideLayouts/slideLayout1638.xml"/><Relationship Id="rId183" Type="http://schemas.openxmlformats.org/officeDocument/2006/relationships/slideLayout" Target="../slideLayouts/slideLayout1814.xml"/><Relationship Id="rId239" Type="http://schemas.openxmlformats.org/officeDocument/2006/relationships/slideLayout" Target="../slideLayouts/slideLayout1870.xml"/><Relationship Id="rId390" Type="http://schemas.openxmlformats.org/officeDocument/2006/relationships/slideLayout" Target="../slideLayouts/slideLayout2021.xml"/><Relationship Id="rId404" Type="http://schemas.openxmlformats.org/officeDocument/2006/relationships/slideLayout" Target="../slideLayouts/slideLayout2035.xml"/><Relationship Id="rId446" Type="http://schemas.openxmlformats.org/officeDocument/2006/relationships/slideLayout" Target="../slideLayouts/slideLayout2077.xml"/><Relationship Id="rId250" Type="http://schemas.openxmlformats.org/officeDocument/2006/relationships/slideLayout" Target="../slideLayouts/slideLayout1881.xml"/><Relationship Id="rId292" Type="http://schemas.openxmlformats.org/officeDocument/2006/relationships/slideLayout" Target="../slideLayouts/slideLayout1923.xml"/><Relationship Id="rId306" Type="http://schemas.openxmlformats.org/officeDocument/2006/relationships/slideLayout" Target="../slideLayouts/slideLayout1937.xml"/><Relationship Id="rId488" Type="http://schemas.openxmlformats.org/officeDocument/2006/relationships/slideLayout" Target="../slideLayouts/slideLayout2119.xml"/><Relationship Id="rId45" Type="http://schemas.openxmlformats.org/officeDocument/2006/relationships/slideLayout" Target="../slideLayouts/slideLayout1676.xml"/><Relationship Id="rId87" Type="http://schemas.openxmlformats.org/officeDocument/2006/relationships/slideLayout" Target="../slideLayouts/slideLayout1718.xml"/><Relationship Id="rId110" Type="http://schemas.openxmlformats.org/officeDocument/2006/relationships/slideLayout" Target="../slideLayouts/slideLayout1741.xml"/><Relationship Id="rId348" Type="http://schemas.openxmlformats.org/officeDocument/2006/relationships/slideLayout" Target="../slideLayouts/slideLayout1979.xml"/><Relationship Id="rId513" Type="http://schemas.openxmlformats.org/officeDocument/2006/relationships/slideLayout" Target="../slideLayouts/slideLayout2144.xml"/><Relationship Id="rId152" Type="http://schemas.openxmlformats.org/officeDocument/2006/relationships/slideLayout" Target="../slideLayouts/slideLayout1783.xml"/><Relationship Id="rId194" Type="http://schemas.openxmlformats.org/officeDocument/2006/relationships/slideLayout" Target="../slideLayouts/slideLayout1825.xml"/><Relationship Id="rId208" Type="http://schemas.openxmlformats.org/officeDocument/2006/relationships/slideLayout" Target="../slideLayouts/slideLayout1839.xml"/><Relationship Id="rId415" Type="http://schemas.openxmlformats.org/officeDocument/2006/relationships/slideLayout" Target="../slideLayouts/slideLayout2046.xml"/><Relationship Id="rId457" Type="http://schemas.openxmlformats.org/officeDocument/2006/relationships/slideLayout" Target="../slideLayouts/slideLayout2088.xml"/><Relationship Id="rId261" Type="http://schemas.openxmlformats.org/officeDocument/2006/relationships/slideLayout" Target="../slideLayouts/slideLayout1892.xml"/><Relationship Id="rId499" Type="http://schemas.openxmlformats.org/officeDocument/2006/relationships/slideLayout" Target="../slideLayouts/slideLayout2130.xml"/><Relationship Id="rId14" Type="http://schemas.openxmlformats.org/officeDocument/2006/relationships/slideLayout" Target="../slideLayouts/slideLayout1645.xml"/><Relationship Id="rId56" Type="http://schemas.openxmlformats.org/officeDocument/2006/relationships/slideLayout" Target="../slideLayouts/slideLayout1687.xml"/><Relationship Id="rId317" Type="http://schemas.openxmlformats.org/officeDocument/2006/relationships/slideLayout" Target="../slideLayouts/slideLayout1948.xml"/><Relationship Id="rId359" Type="http://schemas.openxmlformats.org/officeDocument/2006/relationships/slideLayout" Target="../slideLayouts/slideLayout1990.xml"/><Relationship Id="rId524" Type="http://schemas.openxmlformats.org/officeDocument/2006/relationships/slideLayout" Target="../slideLayouts/slideLayout2155.xml"/><Relationship Id="rId98" Type="http://schemas.openxmlformats.org/officeDocument/2006/relationships/slideLayout" Target="../slideLayouts/slideLayout1729.xml"/><Relationship Id="rId121" Type="http://schemas.openxmlformats.org/officeDocument/2006/relationships/slideLayout" Target="../slideLayouts/slideLayout1752.xml"/><Relationship Id="rId163" Type="http://schemas.openxmlformats.org/officeDocument/2006/relationships/slideLayout" Target="../slideLayouts/slideLayout1794.xml"/><Relationship Id="rId219" Type="http://schemas.openxmlformats.org/officeDocument/2006/relationships/slideLayout" Target="../slideLayouts/slideLayout1850.xml"/><Relationship Id="rId370" Type="http://schemas.openxmlformats.org/officeDocument/2006/relationships/slideLayout" Target="../slideLayouts/slideLayout2001.xml"/><Relationship Id="rId426" Type="http://schemas.openxmlformats.org/officeDocument/2006/relationships/slideLayout" Target="../slideLayouts/slideLayout2057.xml"/><Relationship Id="rId230" Type="http://schemas.openxmlformats.org/officeDocument/2006/relationships/slideLayout" Target="../slideLayouts/slideLayout1861.xml"/><Relationship Id="rId468" Type="http://schemas.openxmlformats.org/officeDocument/2006/relationships/slideLayout" Target="../slideLayouts/slideLayout2099.xml"/><Relationship Id="rId25" Type="http://schemas.openxmlformats.org/officeDocument/2006/relationships/slideLayout" Target="../slideLayouts/slideLayout1656.xml"/><Relationship Id="rId67" Type="http://schemas.openxmlformats.org/officeDocument/2006/relationships/slideLayout" Target="../slideLayouts/slideLayout1698.xml"/><Relationship Id="rId272" Type="http://schemas.openxmlformats.org/officeDocument/2006/relationships/slideLayout" Target="../slideLayouts/slideLayout1903.xml"/><Relationship Id="rId328" Type="http://schemas.openxmlformats.org/officeDocument/2006/relationships/slideLayout" Target="../slideLayouts/slideLayout1959.xml"/><Relationship Id="rId535" Type="http://schemas.openxmlformats.org/officeDocument/2006/relationships/slideLayout" Target="../slideLayouts/slideLayout2166.xml"/><Relationship Id="rId132" Type="http://schemas.openxmlformats.org/officeDocument/2006/relationships/slideLayout" Target="../slideLayouts/slideLayout1763.xml"/><Relationship Id="rId174" Type="http://schemas.openxmlformats.org/officeDocument/2006/relationships/slideLayout" Target="../slideLayouts/slideLayout1805.xml"/><Relationship Id="rId381" Type="http://schemas.openxmlformats.org/officeDocument/2006/relationships/slideLayout" Target="../slideLayouts/slideLayout2012.xml"/><Relationship Id="rId220" Type="http://schemas.openxmlformats.org/officeDocument/2006/relationships/slideLayout" Target="../slideLayouts/slideLayout1851.xml"/><Relationship Id="rId241" Type="http://schemas.openxmlformats.org/officeDocument/2006/relationships/slideLayout" Target="../slideLayouts/slideLayout1872.xml"/><Relationship Id="rId437" Type="http://schemas.openxmlformats.org/officeDocument/2006/relationships/slideLayout" Target="../slideLayouts/slideLayout2068.xml"/><Relationship Id="rId458" Type="http://schemas.openxmlformats.org/officeDocument/2006/relationships/slideLayout" Target="../slideLayouts/slideLayout2089.xml"/><Relationship Id="rId479" Type="http://schemas.openxmlformats.org/officeDocument/2006/relationships/slideLayout" Target="../slideLayouts/slideLayout2110.xml"/><Relationship Id="rId15" Type="http://schemas.openxmlformats.org/officeDocument/2006/relationships/slideLayout" Target="../slideLayouts/slideLayout1646.xml"/><Relationship Id="rId36" Type="http://schemas.openxmlformats.org/officeDocument/2006/relationships/slideLayout" Target="../slideLayouts/slideLayout1667.xml"/><Relationship Id="rId57" Type="http://schemas.openxmlformats.org/officeDocument/2006/relationships/slideLayout" Target="../slideLayouts/slideLayout1688.xml"/><Relationship Id="rId262" Type="http://schemas.openxmlformats.org/officeDocument/2006/relationships/slideLayout" Target="../slideLayouts/slideLayout1893.xml"/><Relationship Id="rId283" Type="http://schemas.openxmlformats.org/officeDocument/2006/relationships/slideLayout" Target="../slideLayouts/slideLayout1914.xml"/><Relationship Id="rId318" Type="http://schemas.openxmlformats.org/officeDocument/2006/relationships/slideLayout" Target="../slideLayouts/slideLayout1949.xml"/><Relationship Id="rId339" Type="http://schemas.openxmlformats.org/officeDocument/2006/relationships/slideLayout" Target="../slideLayouts/slideLayout1970.xml"/><Relationship Id="rId490" Type="http://schemas.openxmlformats.org/officeDocument/2006/relationships/slideLayout" Target="../slideLayouts/slideLayout2121.xml"/><Relationship Id="rId504" Type="http://schemas.openxmlformats.org/officeDocument/2006/relationships/slideLayout" Target="../slideLayouts/slideLayout2135.xml"/><Relationship Id="rId525" Type="http://schemas.openxmlformats.org/officeDocument/2006/relationships/slideLayout" Target="../slideLayouts/slideLayout2156.xml"/><Relationship Id="rId546" Type="http://schemas.openxmlformats.org/officeDocument/2006/relationships/image" Target="../media/image3.png"/><Relationship Id="rId78" Type="http://schemas.openxmlformats.org/officeDocument/2006/relationships/slideLayout" Target="../slideLayouts/slideLayout1709.xml"/><Relationship Id="rId99" Type="http://schemas.openxmlformats.org/officeDocument/2006/relationships/slideLayout" Target="../slideLayouts/slideLayout1730.xml"/><Relationship Id="rId101" Type="http://schemas.openxmlformats.org/officeDocument/2006/relationships/slideLayout" Target="../slideLayouts/slideLayout1732.xml"/><Relationship Id="rId122" Type="http://schemas.openxmlformats.org/officeDocument/2006/relationships/slideLayout" Target="../slideLayouts/slideLayout1753.xml"/><Relationship Id="rId143" Type="http://schemas.openxmlformats.org/officeDocument/2006/relationships/slideLayout" Target="../slideLayouts/slideLayout1774.xml"/><Relationship Id="rId164" Type="http://schemas.openxmlformats.org/officeDocument/2006/relationships/slideLayout" Target="../slideLayouts/slideLayout1795.xml"/><Relationship Id="rId185" Type="http://schemas.openxmlformats.org/officeDocument/2006/relationships/slideLayout" Target="../slideLayouts/slideLayout1816.xml"/><Relationship Id="rId350" Type="http://schemas.openxmlformats.org/officeDocument/2006/relationships/slideLayout" Target="../slideLayouts/slideLayout1981.xml"/><Relationship Id="rId371" Type="http://schemas.openxmlformats.org/officeDocument/2006/relationships/slideLayout" Target="../slideLayouts/slideLayout2002.xml"/><Relationship Id="rId406" Type="http://schemas.openxmlformats.org/officeDocument/2006/relationships/slideLayout" Target="../slideLayouts/slideLayout2037.xml"/><Relationship Id="rId9" Type="http://schemas.openxmlformats.org/officeDocument/2006/relationships/slideLayout" Target="../slideLayouts/slideLayout1640.xml"/><Relationship Id="rId210" Type="http://schemas.openxmlformats.org/officeDocument/2006/relationships/slideLayout" Target="../slideLayouts/slideLayout1841.xml"/><Relationship Id="rId392" Type="http://schemas.openxmlformats.org/officeDocument/2006/relationships/slideLayout" Target="../slideLayouts/slideLayout2023.xml"/><Relationship Id="rId427" Type="http://schemas.openxmlformats.org/officeDocument/2006/relationships/slideLayout" Target="../slideLayouts/slideLayout2058.xml"/><Relationship Id="rId448" Type="http://schemas.openxmlformats.org/officeDocument/2006/relationships/slideLayout" Target="../slideLayouts/slideLayout2079.xml"/><Relationship Id="rId469" Type="http://schemas.openxmlformats.org/officeDocument/2006/relationships/slideLayout" Target="../slideLayouts/slideLayout2100.xml"/><Relationship Id="rId26" Type="http://schemas.openxmlformats.org/officeDocument/2006/relationships/slideLayout" Target="../slideLayouts/slideLayout1657.xml"/><Relationship Id="rId231" Type="http://schemas.openxmlformats.org/officeDocument/2006/relationships/slideLayout" Target="../slideLayouts/slideLayout1862.xml"/><Relationship Id="rId252" Type="http://schemas.openxmlformats.org/officeDocument/2006/relationships/slideLayout" Target="../slideLayouts/slideLayout1883.xml"/><Relationship Id="rId273" Type="http://schemas.openxmlformats.org/officeDocument/2006/relationships/slideLayout" Target="../slideLayouts/slideLayout1904.xml"/><Relationship Id="rId294" Type="http://schemas.openxmlformats.org/officeDocument/2006/relationships/slideLayout" Target="../slideLayouts/slideLayout1925.xml"/><Relationship Id="rId308" Type="http://schemas.openxmlformats.org/officeDocument/2006/relationships/slideLayout" Target="../slideLayouts/slideLayout1939.xml"/><Relationship Id="rId329" Type="http://schemas.openxmlformats.org/officeDocument/2006/relationships/slideLayout" Target="../slideLayouts/slideLayout1960.xml"/><Relationship Id="rId480" Type="http://schemas.openxmlformats.org/officeDocument/2006/relationships/slideLayout" Target="../slideLayouts/slideLayout2111.xml"/><Relationship Id="rId515" Type="http://schemas.openxmlformats.org/officeDocument/2006/relationships/slideLayout" Target="../slideLayouts/slideLayout2146.xml"/><Relationship Id="rId536" Type="http://schemas.openxmlformats.org/officeDocument/2006/relationships/slideLayout" Target="../slideLayouts/slideLayout2167.xml"/><Relationship Id="rId47" Type="http://schemas.openxmlformats.org/officeDocument/2006/relationships/slideLayout" Target="../slideLayouts/slideLayout1678.xml"/><Relationship Id="rId68" Type="http://schemas.openxmlformats.org/officeDocument/2006/relationships/slideLayout" Target="../slideLayouts/slideLayout1699.xml"/><Relationship Id="rId89" Type="http://schemas.openxmlformats.org/officeDocument/2006/relationships/slideLayout" Target="../slideLayouts/slideLayout1720.xml"/><Relationship Id="rId112" Type="http://schemas.openxmlformats.org/officeDocument/2006/relationships/slideLayout" Target="../slideLayouts/slideLayout1743.xml"/><Relationship Id="rId133" Type="http://schemas.openxmlformats.org/officeDocument/2006/relationships/slideLayout" Target="../slideLayouts/slideLayout1764.xml"/><Relationship Id="rId154" Type="http://schemas.openxmlformats.org/officeDocument/2006/relationships/slideLayout" Target="../slideLayouts/slideLayout1785.xml"/><Relationship Id="rId175" Type="http://schemas.openxmlformats.org/officeDocument/2006/relationships/slideLayout" Target="../slideLayouts/slideLayout1806.xml"/><Relationship Id="rId340" Type="http://schemas.openxmlformats.org/officeDocument/2006/relationships/slideLayout" Target="../slideLayouts/slideLayout1971.xml"/><Relationship Id="rId361" Type="http://schemas.openxmlformats.org/officeDocument/2006/relationships/slideLayout" Target="../slideLayouts/slideLayout1992.xml"/><Relationship Id="rId196" Type="http://schemas.openxmlformats.org/officeDocument/2006/relationships/slideLayout" Target="../slideLayouts/slideLayout1827.xml"/><Relationship Id="rId200" Type="http://schemas.openxmlformats.org/officeDocument/2006/relationships/slideLayout" Target="../slideLayouts/slideLayout1831.xml"/><Relationship Id="rId382" Type="http://schemas.openxmlformats.org/officeDocument/2006/relationships/slideLayout" Target="../slideLayouts/slideLayout2013.xml"/><Relationship Id="rId417" Type="http://schemas.openxmlformats.org/officeDocument/2006/relationships/slideLayout" Target="../slideLayouts/slideLayout2048.xml"/><Relationship Id="rId438" Type="http://schemas.openxmlformats.org/officeDocument/2006/relationships/slideLayout" Target="../slideLayouts/slideLayout2069.xml"/><Relationship Id="rId459" Type="http://schemas.openxmlformats.org/officeDocument/2006/relationships/slideLayout" Target="../slideLayouts/slideLayout2090.xml"/><Relationship Id="rId16" Type="http://schemas.openxmlformats.org/officeDocument/2006/relationships/slideLayout" Target="../slideLayouts/slideLayout1647.xml"/><Relationship Id="rId221" Type="http://schemas.openxmlformats.org/officeDocument/2006/relationships/slideLayout" Target="../slideLayouts/slideLayout1852.xml"/><Relationship Id="rId242" Type="http://schemas.openxmlformats.org/officeDocument/2006/relationships/slideLayout" Target="../slideLayouts/slideLayout1873.xml"/><Relationship Id="rId263" Type="http://schemas.openxmlformats.org/officeDocument/2006/relationships/slideLayout" Target="../slideLayouts/slideLayout1894.xml"/><Relationship Id="rId284" Type="http://schemas.openxmlformats.org/officeDocument/2006/relationships/slideLayout" Target="../slideLayouts/slideLayout1915.xml"/><Relationship Id="rId319" Type="http://schemas.openxmlformats.org/officeDocument/2006/relationships/slideLayout" Target="../slideLayouts/slideLayout1950.xml"/><Relationship Id="rId470" Type="http://schemas.openxmlformats.org/officeDocument/2006/relationships/slideLayout" Target="../slideLayouts/slideLayout2101.xml"/><Relationship Id="rId491" Type="http://schemas.openxmlformats.org/officeDocument/2006/relationships/slideLayout" Target="../slideLayouts/slideLayout2122.xml"/><Relationship Id="rId505" Type="http://schemas.openxmlformats.org/officeDocument/2006/relationships/slideLayout" Target="../slideLayouts/slideLayout2136.xml"/><Relationship Id="rId526" Type="http://schemas.openxmlformats.org/officeDocument/2006/relationships/slideLayout" Target="../slideLayouts/slideLayout2157.xml"/><Relationship Id="rId37" Type="http://schemas.openxmlformats.org/officeDocument/2006/relationships/slideLayout" Target="../slideLayouts/slideLayout1668.xml"/><Relationship Id="rId58" Type="http://schemas.openxmlformats.org/officeDocument/2006/relationships/slideLayout" Target="../slideLayouts/slideLayout1689.xml"/><Relationship Id="rId79" Type="http://schemas.openxmlformats.org/officeDocument/2006/relationships/slideLayout" Target="../slideLayouts/slideLayout1710.xml"/><Relationship Id="rId102" Type="http://schemas.openxmlformats.org/officeDocument/2006/relationships/slideLayout" Target="../slideLayouts/slideLayout1733.xml"/><Relationship Id="rId123" Type="http://schemas.openxmlformats.org/officeDocument/2006/relationships/slideLayout" Target="../slideLayouts/slideLayout1754.xml"/><Relationship Id="rId144" Type="http://schemas.openxmlformats.org/officeDocument/2006/relationships/slideLayout" Target="../slideLayouts/slideLayout1775.xml"/><Relationship Id="rId330" Type="http://schemas.openxmlformats.org/officeDocument/2006/relationships/slideLayout" Target="../slideLayouts/slideLayout1961.xml"/><Relationship Id="rId547" Type="http://schemas.openxmlformats.org/officeDocument/2006/relationships/image" Target="../media/image4.emf"/><Relationship Id="rId90" Type="http://schemas.openxmlformats.org/officeDocument/2006/relationships/slideLayout" Target="../slideLayouts/slideLayout1721.xml"/><Relationship Id="rId165" Type="http://schemas.openxmlformats.org/officeDocument/2006/relationships/slideLayout" Target="../slideLayouts/slideLayout1796.xml"/><Relationship Id="rId186" Type="http://schemas.openxmlformats.org/officeDocument/2006/relationships/slideLayout" Target="../slideLayouts/slideLayout1817.xml"/><Relationship Id="rId351" Type="http://schemas.openxmlformats.org/officeDocument/2006/relationships/slideLayout" Target="../slideLayouts/slideLayout1982.xml"/><Relationship Id="rId372" Type="http://schemas.openxmlformats.org/officeDocument/2006/relationships/slideLayout" Target="../slideLayouts/slideLayout2003.xml"/><Relationship Id="rId393" Type="http://schemas.openxmlformats.org/officeDocument/2006/relationships/slideLayout" Target="../slideLayouts/slideLayout2024.xml"/><Relationship Id="rId407" Type="http://schemas.openxmlformats.org/officeDocument/2006/relationships/slideLayout" Target="../slideLayouts/slideLayout2038.xml"/><Relationship Id="rId428" Type="http://schemas.openxmlformats.org/officeDocument/2006/relationships/slideLayout" Target="../slideLayouts/slideLayout2059.xml"/><Relationship Id="rId449" Type="http://schemas.openxmlformats.org/officeDocument/2006/relationships/slideLayout" Target="../slideLayouts/slideLayout2080.xml"/><Relationship Id="rId211" Type="http://schemas.openxmlformats.org/officeDocument/2006/relationships/slideLayout" Target="../slideLayouts/slideLayout1842.xml"/><Relationship Id="rId232" Type="http://schemas.openxmlformats.org/officeDocument/2006/relationships/slideLayout" Target="../slideLayouts/slideLayout1863.xml"/><Relationship Id="rId253" Type="http://schemas.openxmlformats.org/officeDocument/2006/relationships/slideLayout" Target="../slideLayouts/slideLayout1884.xml"/><Relationship Id="rId274" Type="http://schemas.openxmlformats.org/officeDocument/2006/relationships/slideLayout" Target="../slideLayouts/slideLayout1905.xml"/><Relationship Id="rId295" Type="http://schemas.openxmlformats.org/officeDocument/2006/relationships/slideLayout" Target="../slideLayouts/slideLayout1926.xml"/><Relationship Id="rId309" Type="http://schemas.openxmlformats.org/officeDocument/2006/relationships/slideLayout" Target="../slideLayouts/slideLayout1940.xml"/><Relationship Id="rId460" Type="http://schemas.openxmlformats.org/officeDocument/2006/relationships/slideLayout" Target="../slideLayouts/slideLayout2091.xml"/><Relationship Id="rId481" Type="http://schemas.openxmlformats.org/officeDocument/2006/relationships/slideLayout" Target="../slideLayouts/slideLayout2112.xml"/><Relationship Id="rId516" Type="http://schemas.openxmlformats.org/officeDocument/2006/relationships/slideLayout" Target="../slideLayouts/slideLayout2147.xml"/><Relationship Id="rId27" Type="http://schemas.openxmlformats.org/officeDocument/2006/relationships/slideLayout" Target="../slideLayouts/slideLayout1658.xml"/><Relationship Id="rId48" Type="http://schemas.openxmlformats.org/officeDocument/2006/relationships/slideLayout" Target="../slideLayouts/slideLayout1679.xml"/><Relationship Id="rId69" Type="http://schemas.openxmlformats.org/officeDocument/2006/relationships/slideLayout" Target="../slideLayouts/slideLayout1700.xml"/><Relationship Id="rId113" Type="http://schemas.openxmlformats.org/officeDocument/2006/relationships/slideLayout" Target="../slideLayouts/slideLayout1744.xml"/><Relationship Id="rId134" Type="http://schemas.openxmlformats.org/officeDocument/2006/relationships/slideLayout" Target="../slideLayouts/slideLayout1765.xml"/><Relationship Id="rId320" Type="http://schemas.openxmlformats.org/officeDocument/2006/relationships/slideLayout" Target="../slideLayouts/slideLayout1951.xml"/><Relationship Id="rId537" Type="http://schemas.openxmlformats.org/officeDocument/2006/relationships/slideLayout" Target="../slideLayouts/slideLayout2168.xml"/><Relationship Id="rId80" Type="http://schemas.openxmlformats.org/officeDocument/2006/relationships/slideLayout" Target="../slideLayouts/slideLayout1711.xml"/><Relationship Id="rId155" Type="http://schemas.openxmlformats.org/officeDocument/2006/relationships/slideLayout" Target="../slideLayouts/slideLayout1786.xml"/><Relationship Id="rId176" Type="http://schemas.openxmlformats.org/officeDocument/2006/relationships/slideLayout" Target="../slideLayouts/slideLayout1807.xml"/><Relationship Id="rId197" Type="http://schemas.openxmlformats.org/officeDocument/2006/relationships/slideLayout" Target="../slideLayouts/slideLayout1828.xml"/><Relationship Id="rId341" Type="http://schemas.openxmlformats.org/officeDocument/2006/relationships/slideLayout" Target="../slideLayouts/slideLayout1972.xml"/><Relationship Id="rId362" Type="http://schemas.openxmlformats.org/officeDocument/2006/relationships/slideLayout" Target="../slideLayouts/slideLayout1993.xml"/><Relationship Id="rId383" Type="http://schemas.openxmlformats.org/officeDocument/2006/relationships/slideLayout" Target="../slideLayouts/slideLayout2014.xml"/><Relationship Id="rId418" Type="http://schemas.openxmlformats.org/officeDocument/2006/relationships/slideLayout" Target="../slideLayouts/slideLayout2049.xml"/><Relationship Id="rId439" Type="http://schemas.openxmlformats.org/officeDocument/2006/relationships/slideLayout" Target="../slideLayouts/slideLayout2070.xml"/><Relationship Id="rId201" Type="http://schemas.openxmlformats.org/officeDocument/2006/relationships/slideLayout" Target="../slideLayouts/slideLayout1832.xml"/><Relationship Id="rId222" Type="http://schemas.openxmlformats.org/officeDocument/2006/relationships/slideLayout" Target="../slideLayouts/slideLayout1853.xml"/><Relationship Id="rId243" Type="http://schemas.openxmlformats.org/officeDocument/2006/relationships/slideLayout" Target="../slideLayouts/slideLayout1874.xml"/><Relationship Id="rId264" Type="http://schemas.openxmlformats.org/officeDocument/2006/relationships/slideLayout" Target="../slideLayouts/slideLayout1895.xml"/><Relationship Id="rId285" Type="http://schemas.openxmlformats.org/officeDocument/2006/relationships/slideLayout" Target="../slideLayouts/slideLayout1916.xml"/><Relationship Id="rId450" Type="http://schemas.openxmlformats.org/officeDocument/2006/relationships/slideLayout" Target="../slideLayouts/slideLayout2081.xml"/><Relationship Id="rId471" Type="http://schemas.openxmlformats.org/officeDocument/2006/relationships/slideLayout" Target="../slideLayouts/slideLayout2102.xml"/><Relationship Id="rId506" Type="http://schemas.openxmlformats.org/officeDocument/2006/relationships/slideLayout" Target="../slideLayouts/slideLayout2137.xml"/><Relationship Id="rId17" Type="http://schemas.openxmlformats.org/officeDocument/2006/relationships/slideLayout" Target="../slideLayouts/slideLayout1648.xml"/><Relationship Id="rId38" Type="http://schemas.openxmlformats.org/officeDocument/2006/relationships/slideLayout" Target="../slideLayouts/slideLayout1669.xml"/><Relationship Id="rId59" Type="http://schemas.openxmlformats.org/officeDocument/2006/relationships/slideLayout" Target="../slideLayouts/slideLayout1690.xml"/><Relationship Id="rId103" Type="http://schemas.openxmlformats.org/officeDocument/2006/relationships/slideLayout" Target="../slideLayouts/slideLayout1734.xml"/><Relationship Id="rId124" Type="http://schemas.openxmlformats.org/officeDocument/2006/relationships/slideLayout" Target="../slideLayouts/slideLayout1755.xml"/><Relationship Id="rId310" Type="http://schemas.openxmlformats.org/officeDocument/2006/relationships/slideLayout" Target="../slideLayouts/slideLayout1941.xml"/><Relationship Id="rId492" Type="http://schemas.openxmlformats.org/officeDocument/2006/relationships/slideLayout" Target="../slideLayouts/slideLayout2123.xml"/><Relationship Id="rId527" Type="http://schemas.openxmlformats.org/officeDocument/2006/relationships/slideLayout" Target="../slideLayouts/slideLayout2158.xml"/><Relationship Id="rId548" Type="http://schemas.openxmlformats.org/officeDocument/2006/relationships/image" Target="../media/image5.emf"/><Relationship Id="rId70" Type="http://schemas.openxmlformats.org/officeDocument/2006/relationships/slideLayout" Target="../slideLayouts/slideLayout1701.xml"/><Relationship Id="rId91" Type="http://schemas.openxmlformats.org/officeDocument/2006/relationships/slideLayout" Target="../slideLayouts/slideLayout1722.xml"/><Relationship Id="rId145" Type="http://schemas.openxmlformats.org/officeDocument/2006/relationships/slideLayout" Target="../slideLayouts/slideLayout1776.xml"/><Relationship Id="rId166" Type="http://schemas.openxmlformats.org/officeDocument/2006/relationships/slideLayout" Target="../slideLayouts/slideLayout1797.xml"/><Relationship Id="rId187" Type="http://schemas.openxmlformats.org/officeDocument/2006/relationships/slideLayout" Target="../slideLayouts/slideLayout1818.xml"/><Relationship Id="rId331" Type="http://schemas.openxmlformats.org/officeDocument/2006/relationships/slideLayout" Target="../slideLayouts/slideLayout1962.xml"/><Relationship Id="rId352" Type="http://schemas.openxmlformats.org/officeDocument/2006/relationships/slideLayout" Target="../slideLayouts/slideLayout1983.xml"/><Relationship Id="rId373" Type="http://schemas.openxmlformats.org/officeDocument/2006/relationships/slideLayout" Target="../slideLayouts/slideLayout2004.xml"/><Relationship Id="rId394" Type="http://schemas.openxmlformats.org/officeDocument/2006/relationships/slideLayout" Target="../slideLayouts/slideLayout2025.xml"/><Relationship Id="rId408" Type="http://schemas.openxmlformats.org/officeDocument/2006/relationships/slideLayout" Target="../slideLayouts/slideLayout2039.xml"/><Relationship Id="rId429" Type="http://schemas.openxmlformats.org/officeDocument/2006/relationships/slideLayout" Target="../slideLayouts/slideLayout2060.xml"/><Relationship Id="rId1" Type="http://schemas.openxmlformats.org/officeDocument/2006/relationships/slideLayout" Target="../slideLayouts/slideLayout1632.xml"/><Relationship Id="rId212" Type="http://schemas.openxmlformats.org/officeDocument/2006/relationships/slideLayout" Target="../slideLayouts/slideLayout1843.xml"/><Relationship Id="rId233" Type="http://schemas.openxmlformats.org/officeDocument/2006/relationships/slideLayout" Target="../slideLayouts/slideLayout1864.xml"/><Relationship Id="rId254" Type="http://schemas.openxmlformats.org/officeDocument/2006/relationships/slideLayout" Target="../slideLayouts/slideLayout1885.xml"/><Relationship Id="rId440" Type="http://schemas.openxmlformats.org/officeDocument/2006/relationships/slideLayout" Target="../slideLayouts/slideLayout2071.xml"/><Relationship Id="rId28" Type="http://schemas.openxmlformats.org/officeDocument/2006/relationships/slideLayout" Target="../slideLayouts/slideLayout1659.xml"/><Relationship Id="rId49" Type="http://schemas.openxmlformats.org/officeDocument/2006/relationships/slideLayout" Target="../slideLayouts/slideLayout1680.xml"/><Relationship Id="rId114" Type="http://schemas.openxmlformats.org/officeDocument/2006/relationships/slideLayout" Target="../slideLayouts/slideLayout1745.xml"/><Relationship Id="rId275" Type="http://schemas.openxmlformats.org/officeDocument/2006/relationships/slideLayout" Target="../slideLayouts/slideLayout1906.xml"/><Relationship Id="rId296" Type="http://schemas.openxmlformats.org/officeDocument/2006/relationships/slideLayout" Target="../slideLayouts/slideLayout1927.xml"/><Relationship Id="rId300" Type="http://schemas.openxmlformats.org/officeDocument/2006/relationships/slideLayout" Target="../slideLayouts/slideLayout1931.xml"/><Relationship Id="rId461" Type="http://schemas.openxmlformats.org/officeDocument/2006/relationships/slideLayout" Target="../slideLayouts/slideLayout2092.xml"/><Relationship Id="rId482" Type="http://schemas.openxmlformats.org/officeDocument/2006/relationships/slideLayout" Target="../slideLayouts/slideLayout2113.xml"/><Relationship Id="rId517" Type="http://schemas.openxmlformats.org/officeDocument/2006/relationships/slideLayout" Target="../slideLayouts/slideLayout2148.xml"/><Relationship Id="rId538" Type="http://schemas.openxmlformats.org/officeDocument/2006/relationships/slideLayout" Target="../slideLayouts/slideLayout2169.xml"/><Relationship Id="rId60" Type="http://schemas.openxmlformats.org/officeDocument/2006/relationships/slideLayout" Target="../slideLayouts/slideLayout1691.xml"/><Relationship Id="rId81" Type="http://schemas.openxmlformats.org/officeDocument/2006/relationships/slideLayout" Target="../slideLayouts/slideLayout1712.xml"/><Relationship Id="rId135" Type="http://schemas.openxmlformats.org/officeDocument/2006/relationships/slideLayout" Target="../slideLayouts/slideLayout1766.xml"/><Relationship Id="rId156" Type="http://schemas.openxmlformats.org/officeDocument/2006/relationships/slideLayout" Target="../slideLayouts/slideLayout1787.xml"/><Relationship Id="rId177" Type="http://schemas.openxmlformats.org/officeDocument/2006/relationships/slideLayout" Target="../slideLayouts/slideLayout1808.xml"/><Relationship Id="rId198" Type="http://schemas.openxmlformats.org/officeDocument/2006/relationships/slideLayout" Target="../slideLayouts/slideLayout1829.xml"/><Relationship Id="rId321" Type="http://schemas.openxmlformats.org/officeDocument/2006/relationships/slideLayout" Target="../slideLayouts/slideLayout1952.xml"/><Relationship Id="rId342" Type="http://schemas.openxmlformats.org/officeDocument/2006/relationships/slideLayout" Target="../slideLayouts/slideLayout1973.xml"/><Relationship Id="rId363" Type="http://schemas.openxmlformats.org/officeDocument/2006/relationships/slideLayout" Target="../slideLayouts/slideLayout1994.xml"/><Relationship Id="rId384" Type="http://schemas.openxmlformats.org/officeDocument/2006/relationships/slideLayout" Target="../slideLayouts/slideLayout2015.xml"/><Relationship Id="rId419" Type="http://schemas.openxmlformats.org/officeDocument/2006/relationships/slideLayout" Target="../slideLayouts/slideLayout2050.xml"/><Relationship Id="rId202" Type="http://schemas.openxmlformats.org/officeDocument/2006/relationships/slideLayout" Target="../slideLayouts/slideLayout1833.xml"/><Relationship Id="rId223" Type="http://schemas.openxmlformats.org/officeDocument/2006/relationships/slideLayout" Target="../slideLayouts/slideLayout1854.xml"/><Relationship Id="rId244" Type="http://schemas.openxmlformats.org/officeDocument/2006/relationships/slideLayout" Target="../slideLayouts/slideLayout1875.xml"/><Relationship Id="rId430" Type="http://schemas.openxmlformats.org/officeDocument/2006/relationships/slideLayout" Target="../slideLayouts/slideLayout2061.xml"/><Relationship Id="rId18" Type="http://schemas.openxmlformats.org/officeDocument/2006/relationships/slideLayout" Target="../slideLayouts/slideLayout1649.xml"/><Relationship Id="rId39" Type="http://schemas.openxmlformats.org/officeDocument/2006/relationships/slideLayout" Target="../slideLayouts/slideLayout1670.xml"/><Relationship Id="rId265" Type="http://schemas.openxmlformats.org/officeDocument/2006/relationships/slideLayout" Target="../slideLayouts/slideLayout1896.xml"/><Relationship Id="rId286" Type="http://schemas.openxmlformats.org/officeDocument/2006/relationships/slideLayout" Target="../slideLayouts/slideLayout1917.xml"/><Relationship Id="rId451" Type="http://schemas.openxmlformats.org/officeDocument/2006/relationships/slideLayout" Target="../slideLayouts/slideLayout2082.xml"/><Relationship Id="rId472" Type="http://schemas.openxmlformats.org/officeDocument/2006/relationships/slideLayout" Target="../slideLayouts/slideLayout2103.xml"/><Relationship Id="rId493" Type="http://schemas.openxmlformats.org/officeDocument/2006/relationships/slideLayout" Target="../slideLayouts/slideLayout2124.xml"/><Relationship Id="rId507" Type="http://schemas.openxmlformats.org/officeDocument/2006/relationships/slideLayout" Target="../slideLayouts/slideLayout2138.xml"/><Relationship Id="rId528" Type="http://schemas.openxmlformats.org/officeDocument/2006/relationships/slideLayout" Target="../slideLayouts/slideLayout2159.xml"/><Relationship Id="rId549" Type="http://schemas.openxmlformats.org/officeDocument/2006/relationships/image" Target="../media/image6.emf"/><Relationship Id="rId50" Type="http://schemas.openxmlformats.org/officeDocument/2006/relationships/slideLayout" Target="../slideLayouts/slideLayout1681.xml"/><Relationship Id="rId104" Type="http://schemas.openxmlformats.org/officeDocument/2006/relationships/slideLayout" Target="../slideLayouts/slideLayout1735.xml"/><Relationship Id="rId125" Type="http://schemas.openxmlformats.org/officeDocument/2006/relationships/slideLayout" Target="../slideLayouts/slideLayout1756.xml"/><Relationship Id="rId146" Type="http://schemas.openxmlformats.org/officeDocument/2006/relationships/slideLayout" Target="../slideLayouts/slideLayout1777.xml"/><Relationship Id="rId167" Type="http://schemas.openxmlformats.org/officeDocument/2006/relationships/slideLayout" Target="../slideLayouts/slideLayout1798.xml"/><Relationship Id="rId188" Type="http://schemas.openxmlformats.org/officeDocument/2006/relationships/slideLayout" Target="../slideLayouts/slideLayout1819.xml"/><Relationship Id="rId311" Type="http://schemas.openxmlformats.org/officeDocument/2006/relationships/slideLayout" Target="../slideLayouts/slideLayout1942.xml"/><Relationship Id="rId332" Type="http://schemas.openxmlformats.org/officeDocument/2006/relationships/slideLayout" Target="../slideLayouts/slideLayout1963.xml"/><Relationship Id="rId353" Type="http://schemas.openxmlformats.org/officeDocument/2006/relationships/slideLayout" Target="../slideLayouts/slideLayout1984.xml"/><Relationship Id="rId374" Type="http://schemas.openxmlformats.org/officeDocument/2006/relationships/slideLayout" Target="../slideLayouts/slideLayout2005.xml"/><Relationship Id="rId395" Type="http://schemas.openxmlformats.org/officeDocument/2006/relationships/slideLayout" Target="../slideLayouts/slideLayout2026.xml"/><Relationship Id="rId409" Type="http://schemas.openxmlformats.org/officeDocument/2006/relationships/slideLayout" Target="../slideLayouts/slideLayout2040.xml"/><Relationship Id="rId71" Type="http://schemas.openxmlformats.org/officeDocument/2006/relationships/slideLayout" Target="../slideLayouts/slideLayout1702.xml"/><Relationship Id="rId92" Type="http://schemas.openxmlformats.org/officeDocument/2006/relationships/slideLayout" Target="../slideLayouts/slideLayout1723.xml"/><Relationship Id="rId213" Type="http://schemas.openxmlformats.org/officeDocument/2006/relationships/slideLayout" Target="../slideLayouts/slideLayout1844.xml"/><Relationship Id="rId234" Type="http://schemas.openxmlformats.org/officeDocument/2006/relationships/slideLayout" Target="../slideLayouts/slideLayout1865.xml"/><Relationship Id="rId420" Type="http://schemas.openxmlformats.org/officeDocument/2006/relationships/slideLayout" Target="../slideLayouts/slideLayout2051.xml"/><Relationship Id="rId2" Type="http://schemas.openxmlformats.org/officeDocument/2006/relationships/slideLayout" Target="../slideLayouts/slideLayout1633.xml"/><Relationship Id="rId29" Type="http://schemas.openxmlformats.org/officeDocument/2006/relationships/slideLayout" Target="../slideLayouts/slideLayout1660.xml"/><Relationship Id="rId255" Type="http://schemas.openxmlformats.org/officeDocument/2006/relationships/slideLayout" Target="../slideLayouts/slideLayout1886.xml"/><Relationship Id="rId276" Type="http://schemas.openxmlformats.org/officeDocument/2006/relationships/slideLayout" Target="../slideLayouts/slideLayout1907.xml"/><Relationship Id="rId297" Type="http://schemas.openxmlformats.org/officeDocument/2006/relationships/slideLayout" Target="../slideLayouts/slideLayout1928.xml"/><Relationship Id="rId441" Type="http://schemas.openxmlformats.org/officeDocument/2006/relationships/slideLayout" Target="../slideLayouts/slideLayout2072.xml"/><Relationship Id="rId462" Type="http://schemas.openxmlformats.org/officeDocument/2006/relationships/slideLayout" Target="../slideLayouts/slideLayout2093.xml"/><Relationship Id="rId483" Type="http://schemas.openxmlformats.org/officeDocument/2006/relationships/slideLayout" Target="../slideLayouts/slideLayout2114.xml"/><Relationship Id="rId518" Type="http://schemas.openxmlformats.org/officeDocument/2006/relationships/slideLayout" Target="../slideLayouts/slideLayout2149.xml"/><Relationship Id="rId539" Type="http://schemas.openxmlformats.org/officeDocument/2006/relationships/slideLayout" Target="../slideLayouts/slideLayout2170.xml"/><Relationship Id="rId40" Type="http://schemas.openxmlformats.org/officeDocument/2006/relationships/slideLayout" Target="../slideLayouts/slideLayout1671.xml"/><Relationship Id="rId115" Type="http://schemas.openxmlformats.org/officeDocument/2006/relationships/slideLayout" Target="../slideLayouts/slideLayout1746.xml"/><Relationship Id="rId136" Type="http://schemas.openxmlformats.org/officeDocument/2006/relationships/slideLayout" Target="../slideLayouts/slideLayout1767.xml"/><Relationship Id="rId157" Type="http://schemas.openxmlformats.org/officeDocument/2006/relationships/slideLayout" Target="../slideLayouts/slideLayout1788.xml"/><Relationship Id="rId178" Type="http://schemas.openxmlformats.org/officeDocument/2006/relationships/slideLayout" Target="../slideLayouts/slideLayout1809.xml"/><Relationship Id="rId301" Type="http://schemas.openxmlformats.org/officeDocument/2006/relationships/slideLayout" Target="../slideLayouts/slideLayout1932.xml"/><Relationship Id="rId322" Type="http://schemas.openxmlformats.org/officeDocument/2006/relationships/slideLayout" Target="../slideLayouts/slideLayout1953.xml"/><Relationship Id="rId343" Type="http://schemas.openxmlformats.org/officeDocument/2006/relationships/slideLayout" Target="../slideLayouts/slideLayout1974.xml"/><Relationship Id="rId364" Type="http://schemas.openxmlformats.org/officeDocument/2006/relationships/slideLayout" Target="../slideLayouts/slideLayout1995.xml"/><Relationship Id="rId550" Type="http://schemas.openxmlformats.org/officeDocument/2006/relationships/image" Target="../media/image7.emf"/><Relationship Id="rId61" Type="http://schemas.openxmlformats.org/officeDocument/2006/relationships/slideLayout" Target="../slideLayouts/slideLayout1692.xml"/><Relationship Id="rId82" Type="http://schemas.openxmlformats.org/officeDocument/2006/relationships/slideLayout" Target="../slideLayouts/slideLayout1713.xml"/><Relationship Id="rId199" Type="http://schemas.openxmlformats.org/officeDocument/2006/relationships/slideLayout" Target="../slideLayouts/slideLayout1830.xml"/><Relationship Id="rId203" Type="http://schemas.openxmlformats.org/officeDocument/2006/relationships/slideLayout" Target="../slideLayouts/slideLayout1834.xml"/><Relationship Id="rId385" Type="http://schemas.openxmlformats.org/officeDocument/2006/relationships/slideLayout" Target="../slideLayouts/slideLayout2016.xml"/><Relationship Id="rId19" Type="http://schemas.openxmlformats.org/officeDocument/2006/relationships/slideLayout" Target="../slideLayouts/slideLayout1650.xml"/><Relationship Id="rId224" Type="http://schemas.openxmlformats.org/officeDocument/2006/relationships/slideLayout" Target="../slideLayouts/slideLayout1855.xml"/><Relationship Id="rId245" Type="http://schemas.openxmlformats.org/officeDocument/2006/relationships/slideLayout" Target="../slideLayouts/slideLayout1876.xml"/><Relationship Id="rId266" Type="http://schemas.openxmlformats.org/officeDocument/2006/relationships/slideLayout" Target="../slideLayouts/slideLayout1897.xml"/><Relationship Id="rId287" Type="http://schemas.openxmlformats.org/officeDocument/2006/relationships/slideLayout" Target="../slideLayouts/slideLayout1918.xml"/><Relationship Id="rId410" Type="http://schemas.openxmlformats.org/officeDocument/2006/relationships/slideLayout" Target="../slideLayouts/slideLayout2041.xml"/><Relationship Id="rId431" Type="http://schemas.openxmlformats.org/officeDocument/2006/relationships/slideLayout" Target="../slideLayouts/slideLayout2062.xml"/><Relationship Id="rId452" Type="http://schemas.openxmlformats.org/officeDocument/2006/relationships/slideLayout" Target="../slideLayouts/slideLayout2083.xml"/><Relationship Id="rId473" Type="http://schemas.openxmlformats.org/officeDocument/2006/relationships/slideLayout" Target="../slideLayouts/slideLayout2104.xml"/><Relationship Id="rId494" Type="http://schemas.openxmlformats.org/officeDocument/2006/relationships/slideLayout" Target="../slideLayouts/slideLayout2125.xml"/><Relationship Id="rId508" Type="http://schemas.openxmlformats.org/officeDocument/2006/relationships/slideLayout" Target="../slideLayouts/slideLayout2139.xml"/><Relationship Id="rId529" Type="http://schemas.openxmlformats.org/officeDocument/2006/relationships/slideLayout" Target="../slideLayouts/slideLayout2160.xml"/><Relationship Id="rId30" Type="http://schemas.openxmlformats.org/officeDocument/2006/relationships/slideLayout" Target="../slideLayouts/slideLayout1661.xml"/><Relationship Id="rId105" Type="http://schemas.openxmlformats.org/officeDocument/2006/relationships/slideLayout" Target="../slideLayouts/slideLayout1736.xml"/><Relationship Id="rId126" Type="http://schemas.openxmlformats.org/officeDocument/2006/relationships/slideLayout" Target="../slideLayouts/slideLayout1757.xml"/><Relationship Id="rId147" Type="http://schemas.openxmlformats.org/officeDocument/2006/relationships/slideLayout" Target="../slideLayouts/slideLayout1778.xml"/><Relationship Id="rId168" Type="http://schemas.openxmlformats.org/officeDocument/2006/relationships/slideLayout" Target="../slideLayouts/slideLayout1799.xml"/><Relationship Id="rId312" Type="http://schemas.openxmlformats.org/officeDocument/2006/relationships/slideLayout" Target="../slideLayouts/slideLayout1943.xml"/><Relationship Id="rId333" Type="http://schemas.openxmlformats.org/officeDocument/2006/relationships/slideLayout" Target="../slideLayouts/slideLayout1964.xml"/><Relationship Id="rId354" Type="http://schemas.openxmlformats.org/officeDocument/2006/relationships/slideLayout" Target="../slideLayouts/slideLayout1985.xml"/><Relationship Id="rId540" Type="http://schemas.openxmlformats.org/officeDocument/2006/relationships/slideLayout" Target="../slideLayouts/slideLayout2171.xml"/><Relationship Id="rId51" Type="http://schemas.openxmlformats.org/officeDocument/2006/relationships/slideLayout" Target="../slideLayouts/slideLayout1682.xml"/><Relationship Id="rId72" Type="http://schemas.openxmlformats.org/officeDocument/2006/relationships/slideLayout" Target="../slideLayouts/slideLayout1703.xml"/><Relationship Id="rId93" Type="http://schemas.openxmlformats.org/officeDocument/2006/relationships/slideLayout" Target="../slideLayouts/slideLayout1724.xml"/><Relationship Id="rId189" Type="http://schemas.openxmlformats.org/officeDocument/2006/relationships/slideLayout" Target="../slideLayouts/slideLayout1820.xml"/><Relationship Id="rId375" Type="http://schemas.openxmlformats.org/officeDocument/2006/relationships/slideLayout" Target="../slideLayouts/slideLayout2006.xml"/><Relationship Id="rId396" Type="http://schemas.openxmlformats.org/officeDocument/2006/relationships/slideLayout" Target="../slideLayouts/slideLayout2027.xml"/><Relationship Id="rId3" Type="http://schemas.openxmlformats.org/officeDocument/2006/relationships/slideLayout" Target="../slideLayouts/slideLayout1634.xml"/><Relationship Id="rId214" Type="http://schemas.openxmlformats.org/officeDocument/2006/relationships/slideLayout" Target="../slideLayouts/slideLayout1845.xml"/><Relationship Id="rId235" Type="http://schemas.openxmlformats.org/officeDocument/2006/relationships/slideLayout" Target="../slideLayouts/slideLayout1866.xml"/><Relationship Id="rId256" Type="http://schemas.openxmlformats.org/officeDocument/2006/relationships/slideLayout" Target="../slideLayouts/slideLayout1887.xml"/><Relationship Id="rId277" Type="http://schemas.openxmlformats.org/officeDocument/2006/relationships/slideLayout" Target="../slideLayouts/slideLayout1908.xml"/><Relationship Id="rId298" Type="http://schemas.openxmlformats.org/officeDocument/2006/relationships/slideLayout" Target="../slideLayouts/slideLayout1929.xml"/><Relationship Id="rId400" Type="http://schemas.openxmlformats.org/officeDocument/2006/relationships/slideLayout" Target="../slideLayouts/slideLayout2031.xml"/><Relationship Id="rId421" Type="http://schemas.openxmlformats.org/officeDocument/2006/relationships/slideLayout" Target="../slideLayouts/slideLayout2052.xml"/><Relationship Id="rId442" Type="http://schemas.openxmlformats.org/officeDocument/2006/relationships/slideLayout" Target="../slideLayouts/slideLayout2073.xml"/><Relationship Id="rId463" Type="http://schemas.openxmlformats.org/officeDocument/2006/relationships/slideLayout" Target="../slideLayouts/slideLayout2094.xml"/><Relationship Id="rId484" Type="http://schemas.openxmlformats.org/officeDocument/2006/relationships/slideLayout" Target="../slideLayouts/slideLayout2115.xml"/><Relationship Id="rId519" Type="http://schemas.openxmlformats.org/officeDocument/2006/relationships/slideLayout" Target="../slideLayouts/slideLayout2150.xml"/><Relationship Id="rId116" Type="http://schemas.openxmlformats.org/officeDocument/2006/relationships/slideLayout" Target="../slideLayouts/slideLayout1747.xml"/><Relationship Id="rId137" Type="http://schemas.openxmlformats.org/officeDocument/2006/relationships/slideLayout" Target="../slideLayouts/slideLayout1768.xml"/><Relationship Id="rId158" Type="http://schemas.openxmlformats.org/officeDocument/2006/relationships/slideLayout" Target="../slideLayouts/slideLayout1789.xml"/><Relationship Id="rId302" Type="http://schemas.openxmlformats.org/officeDocument/2006/relationships/slideLayout" Target="../slideLayouts/slideLayout1933.xml"/><Relationship Id="rId323" Type="http://schemas.openxmlformats.org/officeDocument/2006/relationships/slideLayout" Target="../slideLayouts/slideLayout1954.xml"/><Relationship Id="rId344" Type="http://schemas.openxmlformats.org/officeDocument/2006/relationships/slideLayout" Target="../slideLayouts/slideLayout1975.xml"/><Relationship Id="rId530" Type="http://schemas.openxmlformats.org/officeDocument/2006/relationships/slideLayout" Target="../slideLayouts/slideLayout2161.xml"/><Relationship Id="rId20" Type="http://schemas.openxmlformats.org/officeDocument/2006/relationships/slideLayout" Target="../slideLayouts/slideLayout1651.xml"/><Relationship Id="rId41" Type="http://schemas.openxmlformats.org/officeDocument/2006/relationships/slideLayout" Target="../slideLayouts/slideLayout1672.xml"/><Relationship Id="rId62" Type="http://schemas.openxmlformats.org/officeDocument/2006/relationships/slideLayout" Target="../slideLayouts/slideLayout1693.xml"/><Relationship Id="rId83" Type="http://schemas.openxmlformats.org/officeDocument/2006/relationships/slideLayout" Target="../slideLayouts/slideLayout1714.xml"/><Relationship Id="rId179" Type="http://schemas.openxmlformats.org/officeDocument/2006/relationships/slideLayout" Target="../slideLayouts/slideLayout1810.xml"/><Relationship Id="rId365" Type="http://schemas.openxmlformats.org/officeDocument/2006/relationships/slideLayout" Target="../slideLayouts/slideLayout1996.xml"/><Relationship Id="rId386" Type="http://schemas.openxmlformats.org/officeDocument/2006/relationships/slideLayout" Target="../slideLayouts/slideLayout2017.xml"/><Relationship Id="rId190" Type="http://schemas.openxmlformats.org/officeDocument/2006/relationships/slideLayout" Target="../slideLayouts/slideLayout1821.xml"/><Relationship Id="rId204" Type="http://schemas.openxmlformats.org/officeDocument/2006/relationships/slideLayout" Target="../slideLayouts/slideLayout1835.xml"/><Relationship Id="rId225" Type="http://schemas.openxmlformats.org/officeDocument/2006/relationships/slideLayout" Target="../slideLayouts/slideLayout1856.xml"/><Relationship Id="rId246" Type="http://schemas.openxmlformats.org/officeDocument/2006/relationships/slideLayout" Target="../slideLayouts/slideLayout1877.xml"/><Relationship Id="rId267" Type="http://schemas.openxmlformats.org/officeDocument/2006/relationships/slideLayout" Target="../slideLayouts/slideLayout1898.xml"/><Relationship Id="rId288" Type="http://schemas.openxmlformats.org/officeDocument/2006/relationships/slideLayout" Target="../slideLayouts/slideLayout1919.xml"/><Relationship Id="rId411" Type="http://schemas.openxmlformats.org/officeDocument/2006/relationships/slideLayout" Target="../slideLayouts/slideLayout2042.xml"/><Relationship Id="rId432" Type="http://schemas.openxmlformats.org/officeDocument/2006/relationships/slideLayout" Target="../slideLayouts/slideLayout2063.xml"/><Relationship Id="rId453" Type="http://schemas.openxmlformats.org/officeDocument/2006/relationships/slideLayout" Target="../slideLayouts/slideLayout2084.xml"/><Relationship Id="rId474" Type="http://schemas.openxmlformats.org/officeDocument/2006/relationships/slideLayout" Target="../slideLayouts/slideLayout2105.xml"/><Relationship Id="rId509" Type="http://schemas.openxmlformats.org/officeDocument/2006/relationships/slideLayout" Target="../slideLayouts/slideLayout2140.xml"/><Relationship Id="rId106" Type="http://schemas.openxmlformats.org/officeDocument/2006/relationships/slideLayout" Target="../slideLayouts/slideLayout1737.xml"/><Relationship Id="rId127" Type="http://schemas.openxmlformats.org/officeDocument/2006/relationships/slideLayout" Target="../slideLayouts/slideLayout1758.xml"/><Relationship Id="rId313" Type="http://schemas.openxmlformats.org/officeDocument/2006/relationships/slideLayout" Target="../slideLayouts/slideLayout1944.xml"/><Relationship Id="rId495" Type="http://schemas.openxmlformats.org/officeDocument/2006/relationships/slideLayout" Target="../slideLayouts/slideLayout2126.xml"/><Relationship Id="rId10" Type="http://schemas.openxmlformats.org/officeDocument/2006/relationships/slideLayout" Target="../slideLayouts/slideLayout1641.xml"/><Relationship Id="rId31" Type="http://schemas.openxmlformats.org/officeDocument/2006/relationships/slideLayout" Target="../slideLayouts/slideLayout1662.xml"/><Relationship Id="rId52" Type="http://schemas.openxmlformats.org/officeDocument/2006/relationships/slideLayout" Target="../slideLayouts/slideLayout1683.xml"/><Relationship Id="rId73" Type="http://schemas.openxmlformats.org/officeDocument/2006/relationships/slideLayout" Target="../slideLayouts/slideLayout1704.xml"/><Relationship Id="rId94" Type="http://schemas.openxmlformats.org/officeDocument/2006/relationships/slideLayout" Target="../slideLayouts/slideLayout1725.xml"/><Relationship Id="rId148" Type="http://schemas.openxmlformats.org/officeDocument/2006/relationships/slideLayout" Target="../slideLayouts/slideLayout1779.xml"/><Relationship Id="rId169" Type="http://schemas.openxmlformats.org/officeDocument/2006/relationships/slideLayout" Target="../slideLayouts/slideLayout1800.xml"/><Relationship Id="rId334" Type="http://schemas.openxmlformats.org/officeDocument/2006/relationships/slideLayout" Target="../slideLayouts/slideLayout1965.xml"/><Relationship Id="rId355" Type="http://schemas.openxmlformats.org/officeDocument/2006/relationships/slideLayout" Target="../slideLayouts/slideLayout1986.xml"/><Relationship Id="rId376" Type="http://schemas.openxmlformats.org/officeDocument/2006/relationships/slideLayout" Target="../slideLayouts/slideLayout2007.xml"/><Relationship Id="rId397" Type="http://schemas.openxmlformats.org/officeDocument/2006/relationships/slideLayout" Target="../slideLayouts/slideLayout2028.xml"/><Relationship Id="rId520" Type="http://schemas.openxmlformats.org/officeDocument/2006/relationships/slideLayout" Target="../slideLayouts/slideLayout2151.xml"/><Relationship Id="rId541" Type="http://schemas.openxmlformats.org/officeDocument/2006/relationships/slideLayout" Target="../slideLayouts/slideLayout2172.xml"/><Relationship Id="rId4" Type="http://schemas.openxmlformats.org/officeDocument/2006/relationships/slideLayout" Target="../slideLayouts/slideLayout1635.xml"/><Relationship Id="rId180" Type="http://schemas.openxmlformats.org/officeDocument/2006/relationships/slideLayout" Target="../slideLayouts/slideLayout1811.xml"/><Relationship Id="rId215" Type="http://schemas.openxmlformats.org/officeDocument/2006/relationships/slideLayout" Target="../slideLayouts/slideLayout1846.xml"/><Relationship Id="rId236" Type="http://schemas.openxmlformats.org/officeDocument/2006/relationships/slideLayout" Target="../slideLayouts/slideLayout1867.xml"/><Relationship Id="rId257" Type="http://schemas.openxmlformats.org/officeDocument/2006/relationships/slideLayout" Target="../slideLayouts/slideLayout1888.xml"/><Relationship Id="rId278" Type="http://schemas.openxmlformats.org/officeDocument/2006/relationships/slideLayout" Target="../slideLayouts/slideLayout1909.xml"/><Relationship Id="rId401" Type="http://schemas.openxmlformats.org/officeDocument/2006/relationships/slideLayout" Target="../slideLayouts/slideLayout2032.xml"/><Relationship Id="rId422" Type="http://schemas.openxmlformats.org/officeDocument/2006/relationships/slideLayout" Target="../slideLayouts/slideLayout2053.xml"/><Relationship Id="rId443" Type="http://schemas.openxmlformats.org/officeDocument/2006/relationships/slideLayout" Target="../slideLayouts/slideLayout2074.xml"/><Relationship Id="rId464" Type="http://schemas.openxmlformats.org/officeDocument/2006/relationships/slideLayout" Target="../slideLayouts/slideLayout2095.xml"/><Relationship Id="rId303" Type="http://schemas.openxmlformats.org/officeDocument/2006/relationships/slideLayout" Target="../slideLayouts/slideLayout1934.xml"/><Relationship Id="rId485" Type="http://schemas.openxmlformats.org/officeDocument/2006/relationships/slideLayout" Target="../slideLayouts/slideLayout2116.xml"/><Relationship Id="rId42" Type="http://schemas.openxmlformats.org/officeDocument/2006/relationships/slideLayout" Target="../slideLayouts/slideLayout1673.xml"/><Relationship Id="rId84" Type="http://schemas.openxmlformats.org/officeDocument/2006/relationships/slideLayout" Target="../slideLayouts/slideLayout1715.xml"/><Relationship Id="rId138" Type="http://schemas.openxmlformats.org/officeDocument/2006/relationships/slideLayout" Target="../slideLayouts/slideLayout1769.xml"/><Relationship Id="rId345" Type="http://schemas.openxmlformats.org/officeDocument/2006/relationships/slideLayout" Target="../slideLayouts/slideLayout1976.xml"/><Relationship Id="rId387" Type="http://schemas.openxmlformats.org/officeDocument/2006/relationships/slideLayout" Target="../slideLayouts/slideLayout2018.xml"/><Relationship Id="rId510" Type="http://schemas.openxmlformats.org/officeDocument/2006/relationships/slideLayout" Target="../slideLayouts/slideLayout2141.xml"/><Relationship Id="rId191" Type="http://schemas.openxmlformats.org/officeDocument/2006/relationships/slideLayout" Target="../slideLayouts/slideLayout1822.xml"/><Relationship Id="rId205" Type="http://schemas.openxmlformats.org/officeDocument/2006/relationships/slideLayout" Target="../slideLayouts/slideLayout1836.xml"/><Relationship Id="rId247" Type="http://schemas.openxmlformats.org/officeDocument/2006/relationships/slideLayout" Target="../slideLayouts/slideLayout1878.xml"/><Relationship Id="rId412" Type="http://schemas.openxmlformats.org/officeDocument/2006/relationships/slideLayout" Target="../slideLayouts/slideLayout2043.xml"/><Relationship Id="rId107" Type="http://schemas.openxmlformats.org/officeDocument/2006/relationships/slideLayout" Target="../slideLayouts/slideLayout1738.xml"/><Relationship Id="rId289" Type="http://schemas.openxmlformats.org/officeDocument/2006/relationships/slideLayout" Target="../slideLayouts/slideLayout1920.xml"/><Relationship Id="rId454" Type="http://schemas.openxmlformats.org/officeDocument/2006/relationships/slideLayout" Target="../slideLayouts/slideLayout2085.xml"/><Relationship Id="rId496" Type="http://schemas.openxmlformats.org/officeDocument/2006/relationships/slideLayout" Target="../slideLayouts/slideLayout2127.xml"/><Relationship Id="rId11" Type="http://schemas.openxmlformats.org/officeDocument/2006/relationships/slideLayout" Target="../slideLayouts/slideLayout1642.xml"/><Relationship Id="rId53" Type="http://schemas.openxmlformats.org/officeDocument/2006/relationships/slideLayout" Target="../slideLayouts/slideLayout1684.xml"/><Relationship Id="rId149" Type="http://schemas.openxmlformats.org/officeDocument/2006/relationships/slideLayout" Target="../slideLayouts/slideLayout1780.xml"/><Relationship Id="rId314" Type="http://schemas.openxmlformats.org/officeDocument/2006/relationships/slideLayout" Target="../slideLayouts/slideLayout1945.xml"/><Relationship Id="rId356" Type="http://schemas.openxmlformats.org/officeDocument/2006/relationships/slideLayout" Target="../slideLayouts/slideLayout1987.xml"/><Relationship Id="rId398" Type="http://schemas.openxmlformats.org/officeDocument/2006/relationships/slideLayout" Target="../slideLayouts/slideLayout2029.xml"/><Relationship Id="rId521" Type="http://schemas.openxmlformats.org/officeDocument/2006/relationships/slideLayout" Target="../slideLayouts/slideLayout2152.xml"/><Relationship Id="rId95" Type="http://schemas.openxmlformats.org/officeDocument/2006/relationships/slideLayout" Target="../slideLayouts/slideLayout1726.xml"/><Relationship Id="rId160" Type="http://schemas.openxmlformats.org/officeDocument/2006/relationships/slideLayout" Target="../slideLayouts/slideLayout1791.xml"/><Relationship Id="rId216" Type="http://schemas.openxmlformats.org/officeDocument/2006/relationships/slideLayout" Target="../slideLayouts/slideLayout1847.xml"/><Relationship Id="rId423" Type="http://schemas.openxmlformats.org/officeDocument/2006/relationships/slideLayout" Target="../slideLayouts/slideLayout2054.xml"/><Relationship Id="rId258" Type="http://schemas.openxmlformats.org/officeDocument/2006/relationships/slideLayout" Target="../slideLayouts/slideLayout1889.xml"/><Relationship Id="rId465" Type="http://schemas.openxmlformats.org/officeDocument/2006/relationships/slideLayout" Target="../slideLayouts/slideLayout2096.xml"/><Relationship Id="rId22" Type="http://schemas.openxmlformats.org/officeDocument/2006/relationships/slideLayout" Target="../slideLayouts/slideLayout1653.xml"/><Relationship Id="rId64" Type="http://schemas.openxmlformats.org/officeDocument/2006/relationships/slideLayout" Target="../slideLayouts/slideLayout1695.xml"/><Relationship Id="rId118" Type="http://schemas.openxmlformats.org/officeDocument/2006/relationships/slideLayout" Target="../slideLayouts/slideLayout1749.xml"/><Relationship Id="rId325" Type="http://schemas.openxmlformats.org/officeDocument/2006/relationships/slideLayout" Target="../slideLayouts/slideLayout1956.xml"/><Relationship Id="rId367" Type="http://schemas.openxmlformats.org/officeDocument/2006/relationships/slideLayout" Target="../slideLayouts/slideLayout1998.xml"/><Relationship Id="rId532" Type="http://schemas.openxmlformats.org/officeDocument/2006/relationships/slideLayout" Target="../slideLayouts/slideLayout2163.xml"/><Relationship Id="rId171" Type="http://schemas.openxmlformats.org/officeDocument/2006/relationships/slideLayout" Target="../slideLayouts/slideLayout1802.xml"/><Relationship Id="rId227" Type="http://schemas.openxmlformats.org/officeDocument/2006/relationships/slideLayout" Target="../slideLayouts/slideLayout1858.xml"/><Relationship Id="rId269" Type="http://schemas.openxmlformats.org/officeDocument/2006/relationships/slideLayout" Target="../slideLayouts/slideLayout1900.xml"/><Relationship Id="rId434" Type="http://schemas.openxmlformats.org/officeDocument/2006/relationships/slideLayout" Target="../slideLayouts/slideLayout2065.xml"/><Relationship Id="rId476" Type="http://schemas.openxmlformats.org/officeDocument/2006/relationships/slideLayout" Target="../slideLayouts/slideLayout2107.xml"/><Relationship Id="rId33" Type="http://schemas.openxmlformats.org/officeDocument/2006/relationships/slideLayout" Target="../slideLayouts/slideLayout1664.xml"/><Relationship Id="rId129" Type="http://schemas.openxmlformats.org/officeDocument/2006/relationships/slideLayout" Target="../slideLayouts/slideLayout1760.xml"/><Relationship Id="rId280" Type="http://schemas.openxmlformats.org/officeDocument/2006/relationships/slideLayout" Target="../slideLayouts/slideLayout1911.xml"/><Relationship Id="rId336" Type="http://schemas.openxmlformats.org/officeDocument/2006/relationships/slideLayout" Target="../slideLayouts/slideLayout1967.xml"/><Relationship Id="rId501" Type="http://schemas.openxmlformats.org/officeDocument/2006/relationships/slideLayout" Target="../slideLayouts/slideLayout2132.xml"/><Relationship Id="rId543" Type="http://schemas.openxmlformats.org/officeDocument/2006/relationships/theme" Target="../theme/theme5.xml"/><Relationship Id="rId75" Type="http://schemas.openxmlformats.org/officeDocument/2006/relationships/slideLayout" Target="../slideLayouts/slideLayout1706.xml"/><Relationship Id="rId140" Type="http://schemas.openxmlformats.org/officeDocument/2006/relationships/slideLayout" Target="../slideLayouts/slideLayout1771.xml"/><Relationship Id="rId182" Type="http://schemas.openxmlformats.org/officeDocument/2006/relationships/slideLayout" Target="../slideLayouts/slideLayout1813.xml"/><Relationship Id="rId378" Type="http://schemas.openxmlformats.org/officeDocument/2006/relationships/slideLayout" Target="../slideLayouts/slideLayout2009.xml"/><Relationship Id="rId403" Type="http://schemas.openxmlformats.org/officeDocument/2006/relationships/slideLayout" Target="../slideLayouts/slideLayout2034.xml"/><Relationship Id="rId6" Type="http://schemas.openxmlformats.org/officeDocument/2006/relationships/slideLayout" Target="../slideLayouts/slideLayout1637.xml"/><Relationship Id="rId238" Type="http://schemas.openxmlformats.org/officeDocument/2006/relationships/slideLayout" Target="../slideLayouts/slideLayout1869.xml"/><Relationship Id="rId445" Type="http://schemas.openxmlformats.org/officeDocument/2006/relationships/slideLayout" Target="../slideLayouts/slideLayout2076.xml"/><Relationship Id="rId487" Type="http://schemas.openxmlformats.org/officeDocument/2006/relationships/slideLayout" Target="../slideLayouts/slideLayout2118.xml"/><Relationship Id="rId291" Type="http://schemas.openxmlformats.org/officeDocument/2006/relationships/slideLayout" Target="../slideLayouts/slideLayout1922.xml"/><Relationship Id="rId305" Type="http://schemas.openxmlformats.org/officeDocument/2006/relationships/slideLayout" Target="../slideLayouts/slideLayout1936.xml"/><Relationship Id="rId347" Type="http://schemas.openxmlformats.org/officeDocument/2006/relationships/slideLayout" Target="../slideLayouts/slideLayout1978.xml"/><Relationship Id="rId512" Type="http://schemas.openxmlformats.org/officeDocument/2006/relationships/slideLayout" Target="../slideLayouts/slideLayout2143.xml"/><Relationship Id="rId44" Type="http://schemas.openxmlformats.org/officeDocument/2006/relationships/slideLayout" Target="../slideLayouts/slideLayout1675.xml"/><Relationship Id="rId86" Type="http://schemas.openxmlformats.org/officeDocument/2006/relationships/slideLayout" Target="../slideLayouts/slideLayout1717.xml"/><Relationship Id="rId151" Type="http://schemas.openxmlformats.org/officeDocument/2006/relationships/slideLayout" Target="../slideLayouts/slideLayout1782.xml"/><Relationship Id="rId389" Type="http://schemas.openxmlformats.org/officeDocument/2006/relationships/slideLayout" Target="../slideLayouts/slideLayout2020.xml"/><Relationship Id="rId193" Type="http://schemas.openxmlformats.org/officeDocument/2006/relationships/slideLayout" Target="../slideLayouts/slideLayout1824.xml"/><Relationship Id="rId207" Type="http://schemas.openxmlformats.org/officeDocument/2006/relationships/slideLayout" Target="../slideLayouts/slideLayout1838.xml"/><Relationship Id="rId249" Type="http://schemas.openxmlformats.org/officeDocument/2006/relationships/slideLayout" Target="../slideLayouts/slideLayout1880.xml"/><Relationship Id="rId414" Type="http://schemas.openxmlformats.org/officeDocument/2006/relationships/slideLayout" Target="../slideLayouts/slideLayout2045.xml"/><Relationship Id="rId456" Type="http://schemas.openxmlformats.org/officeDocument/2006/relationships/slideLayout" Target="../slideLayouts/slideLayout2087.xml"/><Relationship Id="rId498" Type="http://schemas.openxmlformats.org/officeDocument/2006/relationships/slideLayout" Target="../slideLayouts/slideLayout2129.xml"/><Relationship Id="rId13" Type="http://schemas.openxmlformats.org/officeDocument/2006/relationships/slideLayout" Target="../slideLayouts/slideLayout1644.xml"/><Relationship Id="rId109" Type="http://schemas.openxmlformats.org/officeDocument/2006/relationships/slideLayout" Target="../slideLayouts/slideLayout1740.xml"/><Relationship Id="rId260" Type="http://schemas.openxmlformats.org/officeDocument/2006/relationships/slideLayout" Target="../slideLayouts/slideLayout1891.xml"/><Relationship Id="rId316" Type="http://schemas.openxmlformats.org/officeDocument/2006/relationships/slideLayout" Target="../slideLayouts/slideLayout1947.xml"/><Relationship Id="rId523" Type="http://schemas.openxmlformats.org/officeDocument/2006/relationships/slideLayout" Target="../slideLayouts/slideLayout2154.xml"/><Relationship Id="rId55" Type="http://schemas.openxmlformats.org/officeDocument/2006/relationships/slideLayout" Target="../slideLayouts/slideLayout1686.xml"/><Relationship Id="rId97" Type="http://schemas.openxmlformats.org/officeDocument/2006/relationships/slideLayout" Target="../slideLayouts/slideLayout1728.xml"/><Relationship Id="rId120" Type="http://schemas.openxmlformats.org/officeDocument/2006/relationships/slideLayout" Target="../slideLayouts/slideLayout1751.xml"/><Relationship Id="rId358" Type="http://schemas.openxmlformats.org/officeDocument/2006/relationships/slideLayout" Target="../slideLayouts/slideLayout1989.xml"/><Relationship Id="rId162" Type="http://schemas.openxmlformats.org/officeDocument/2006/relationships/slideLayout" Target="../slideLayouts/slideLayout1793.xml"/><Relationship Id="rId218" Type="http://schemas.openxmlformats.org/officeDocument/2006/relationships/slideLayout" Target="../slideLayouts/slideLayout1849.xml"/><Relationship Id="rId425" Type="http://schemas.openxmlformats.org/officeDocument/2006/relationships/slideLayout" Target="../slideLayouts/slideLayout2056.xml"/><Relationship Id="rId467" Type="http://schemas.openxmlformats.org/officeDocument/2006/relationships/slideLayout" Target="../slideLayouts/slideLayout2098.xml"/><Relationship Id="rId271" Type="http://schemas.openxmlformats.org/officeDocument/2006/relationships/slideLayout" Target="../slideLayouts/slideLayout1902.xml"/><Relationship Id="rId24" Type="http://schemas.openxmlformats.org/officeDocument/2006/relationships/slideLayout" Target="../slideLayouts/slideLayout1655.xml"/><Relationship Id="rId66" Type="http://schemas.openxmlformats.org/officeDocument/2006/relationships/slideLayout" Target="../slideLayouts/slideLayout1697.xml"/><Relationship Id="rId131" Type="http://schemas.openxmlformats.org/officeDocument/2006/relationships/slideLayout" Target="../slideLayouts/slideLayout1762.xml"/><Relationship Id="rId327" Type="http://schemas.openxmlformats.org/officeDocument/2006/relationships/slideLayout" Target="../slideLayouts/slideLayout1958.xml"/><Relationship Id="rId369" Type="http://schemas.openxmlformats.org/officeDocument/2006/relationships/slideLayout" Target="../slideLayouts/slideLayout2000.xml"/><Relationship Id="rId534" Type="http://schemas.openxmlformats.org/officeDocument/2006/relationships/slideLayout" Target="../slideLayouts/slideLayout2165.xml"/><Relationship Id="rId173" Type="http://schemas.openxmlformats.org/officeDocument/2006/relationships/slideLayout" Target="../slideLayouts/slideLayout1804.xml"/><Relationship Id="rId229" Type="http://schemas.openxmlformats.org/officeDocument/2006/relationships/slideLayout" Target="../slideLayouts/slideLayout1860.xml"/><Relationship Id="rId380" Type="http://schemas.openxmlformats.org/officeDocument/2006/relationships/slideLayout" Target="../slideLayouts/slideLayout2011.xml"/><Relationship Id="rId436" Type="http://schemas.openxmlformats.org/officeDocument/2006/relationships/slideLayout" Target="../slideLayouts/slideLayout2067.xml"/><Relationship Id="rId240" Type="http://schemas.openxmlformats.org/officeDocument/2006/relationships/slideLayout" Target="../slideLayouts/slideLayout1871.xml"/><Relationship Id="rId478" Type="http://schemas.openxmlformats.org/officeDocument/2006/relationships/slideLayout" Target="../slideLayouts/slideLayout2109.xml"/><Relationship Id="rId35" Type="http://schemas.openxmlformats.org/officeDocument/2006/relationships/slideLayout" Target="../slideLayouts/slideLayout1666.xml"/><Relationship Id="rId77" Type="http://schemas.openxmlformats.org/officeDocument/2006/relationships/slideLayout" Target="../slideLayouts/slideLayout1708.xml"/><Relationship Id="rId100" Type="http://schemas.openxmlformats.org/officeDocument/2006/relationships/slideLayout" Target="../slideLayouts/slideLayout1731.xml"/><Relationship Id="rId282" Type="http://schemas.openxmlformats.org/officeDocument/2006/relationships/slideLayout" Target="../slideLayouts/slideLayout1913.xml"/><Relationship Id="rId338" Type="http://schemas.openxmlformats.org/officeDocument/2006/relationships/slideLayout" Target="../slideLayouts/slideLayout1969.xml"/><Relationship Id="rId503" Type="http://schemas.openxmlformats.org/officeDocument/2006/relationships/slideLayout" Target="../slideLayouts/slideLayout2134.xml"/><Relationship Id="rId545" Type="http://schemas.openxmlformats.org/officeDocument/2006/relationships/image" Target="../media/image2.emf"/><Relationship Id="rId8" Type="http://schemas.openxmlformats.org/officeDocument/2006/relationships/slideLayout" Target="../slideLayouts/slideLayout1639.xml"/><Relationship Id="rId142" Type="http://schemas.openxmlformats.org/officeDocument/2006/relationships/slideLayout" Target="../slideLayouts/slideLayout1773.xml"/><Relationship Id="rId184" Type="http://schemas.openxmlformats.org/officeDocument/2006/relationships/slideLayout" Target="../slideLayouts/slideLayout1815.xml"/><Relationship Id="rId391" Type="http://schemas.openxmlformats.org/officeDocument/2006/relationships/slideLayout" Target="../slideLayouts/slideLayout2022.xml"/><Relationship Id="rId405" Type="http://schemas.openxmlformats.org/officeDocument/2006/relationships/slideLayout" Target="../slideLayouts/slideLayout2036.xml"/><Relationship Id="rId447" Type="http://schemas.openxmlformats.org/officeDocument/2006/relationships/slideLayout" Target="../slideLayouts/slideLayout2078.xml"/><Relationship Id="rId251" Type="http://schemas.openxmlformats.org/officeDocument/2006/relationships/slideLayout" Target="../slideLayouts/slideLayout1882.xml"/><Relationship Id="rId489" Type="http://schemas.openxmlformats.org/officeDocument/2006/relationships/slideLayout" Target="../slideLayouts/slideLayout2120.xml"/><Relationship Id="rId46" Type="http://schemas.openxmlformats.org/officeDocument/2006/relationships/slideLayout" Target="../slideLayouts/slideLayout1677.xml"/><Relationship Id="rId293" Type="http://schemas.openxmlformats.org/officeDocument/2006/relationships/slideLayout" Target="../slideLayouts/slideLayout1924.xml"/><Relationship Id="rId307" Type="http://schemas.openxmlformats.org/officeDocument/2006/relationships/slideLayout" Target="../slideLayouts/slideLayout1938.xml"/><Relationship Id="rId349" Type="http://schemas.openxmlformats.org/officeDocument/2006/relationships/slideLayout" Target="../slideLayouts/slideLayout1980.xml"/><Relationship Id="rId514" Type="http://schemas.openxmlformats.org/officeDocument/2006/relationships/slideLayout" Target="../slideLayouts/slideLayout2145.xml"/><Relationship Id="rId88" Type="http://schemas.openxmlformats.org/officeDocument/2006/relationships/slideLayout" Target="../slideLayouts/slideLayout1719.xml"/><Relationship Id="rId111" Type="http://schemas.openxmlformats.org/officeDocument/2006/relationships/slideLayout" Target="../slideLayouts/slideLayout1742.xml"/><Relationship Id="rId153" Type="http://schemas.openxmlformats.org/officeDocument/2006/relationships/slideLayout" Target="../slideLayouts/slideLayout1784.xml"/><Relationship Id="rId195" Type="http://schemas.openxmlformats.org/officeDocument/2006/relationships/slideLayout" Target="../slideLayouts/slideLayout1826.xml"/><Relationship Id="rId209" Type="http://schemas.openxmlformats.org/officeDocument/2006/relationships/slideLayout" Target="../slideLayouts/slideLayout1840.xml"/><Relationship Id="rId360" Type="http://schemas.openxmlformats.org/officeDocument/2006/relationships/slideLayout" Target="../slideLayouts/slideLayout1991.xml"/><Relationship Id="rId416" Type="http://schemas.openxmlformats.org/officeDocument/2006/relationships/slideLayout" Target="../slideLayouts/slideLayout2047.xml"/></Relationships>
</file>

<file path=ppt/slideMasters/_rels/slideMaster6.xml.rels><?xml version="1.0" encoding="UTF-8" standalone="yes"?>
<Relationships xmlns="http://schemas.openxmlformats.org/package/2006/relationships"><Relationship Id="rId117" Type="http://schemas.openxmlformats.org/officeDocument/2006/relationships/slideLayout" Target="../slideLayouts/slideLayout2290.xml"/><Relationship Id="rId671" Type="http://schemas.openxmlformats.org/officeDocument/2006/relationships/slideLayout" Target="../slideLayouts/slideLayout2844.xml"/><Relationship Id="rId769" Type="http://schemas.openxmlformats.org/officeDocument/2006/relationships/slideLayout" Target="../slideLayouts/slideLayout2942.xml"/><Relationship Id="rId21" Type="http://schemas.openxmlformats.org/officeDocument/2006/relationships/slideLayout" Target="../slideLayouts/slideLayout2194.xml"/><Relationship Id="rId324" Type="http://schemas.openxmlformats.org/officeDocument/2006/relationships/slideLayout" Target="../slideLayouts/slideLayout2497.xml"/><Relationship Id="rId531" Type="http://schemas.openxmlformats.org/officeDocument/2006/relationships/slideLayout" Target="../slideLayouts/slideLayout2704.xml"/><Relationship Id="rId629" Type="http://schemas.openxmlformats.org/officeDocument/2006/relationships/slideLayout" Target="../slideLayouts/slideLayout2802.xml"/><Relationship Id="rId170" Type="http://schemas.openxmlformats.org/officeDocument/2006/relationships/slideLayout" Target="../slideLayouts/slideLayout2343.xml"/><Relationship Id="rId268" Type="http://schemas.openxmlformats.org/officeDocument/2006/relationships/slideLayout" Target="../slideLayouts/slideLayout2441.xml"/><Relationship Id="rId475" Type="http://schemas.openxmlformats.org/officeDocument/2006/relationships/slideLayout" Target="../slideLayouts/slideLayout2648.xml"/><Relationship Id="rId682" Type="http://schemas.openxmlformats.org/officeDocument/2006/relationships/slideLayout" Target="../slideLayouts/slideLayout2855.xml"/><Relationship Id="rId32" Type="http://schemas.openxmlformats.org/officeDocument/2006/relationships/slideLayout" Target="../slideLayouts/slideLayout2205.xml"/><Relationship Id="rId128" Type="http://schemas.openxmlformats.org/officeDocument/2006/relationships/slideLayout" Target="../slideLayouts/slideLayout2301.xml"/><Relationship Id="rId335" Type="http://schemas.openxmlformats.org/officeDocument/2006/relationships/slideLayout" Target="../slideLayouts/slideLayout2508.xml"/><Relationship Id="rId542" Type="http://schemas.openxmlformats.org/officeDocument/2006/relationships/slideLayout" Target="../slideLayouts/slideLayout2715.xml"/><Relationship Id="rId181" Type="http://schemas.openxmlformats.org/officeDocument/2006/relationships/slideLayout" Target="../slideLayouts/slideLayout2354.xml"/><Relationship Id="rId402" Type="http://schemas.openxmlformats.org/officeDocument/2006/relationships/slideLayout" Target="../slideLayouts/slideLayout2575.xml"/><Relationship Id="rId279" Type="http://schemas.openxmlformats.org/officeDocument/2006/relationships/slideLayout" Target="../slideLayouts/slideLayout2452.xml"/><Relationship Id="rId486" Type="http://schemas.openxmlformats.org/officeDocument/2006/relationships/slideLayout" Target="../slideLayouts/slideLayout2659.xml"/><Relationship Id="rId693" Type="http://schemas.openxmlformats.org/officeDocument/2006/relationships/slideLayout" Target="../slideLayouts/slideLayout2866.xml"/><Relationship Id="rId707" Type="http://schemas.openxmlformats.org/officeDocument/2006/relationships/slideLayout" Target="../slideLayouts/slideLayout2880.xml"/><Relationship Id="rId43" Type="http://schemas.openxmlformats.org/officeDocument/2006/relationships/slideLayout" Target="../slideLayouts/slideLayout2216.xml"/><Relationship Id="rId139" Type="http://schemas.openxmlformats.org/officeDocument/2006/relationships/slideLayout" Target="../slideLayouts/slideLayout2312.xml"/><Relationship Id="rId290" Type="http://schemas.openxmlformats.org/officeDocument/2006/relationships/slideLayout" Target="../slideLayouts/slideLayout2463.xml"/><Relationship Id="rId304" Type="http://schemas.openxmlformats.org/officeDocument/2006/relationships/slideLayout" Target="../slideLayouts/slideLayout2477.xml"/><Relationship Id="rId346" Type="http://schemas.openxmlformats.org/officeDocument/2006/relationships/slideLayout" Target="../slideLayouts/slideLayout2519.xml"/><Relationship Id="rId388" Type="http://schemas.openxmlformats.org/officeDocument/2006/relationships/slideLayout" Target="../slideLayouts/slideLayout2561.xml"/><Relationship Id="rId511" Type="http://schemas.openxmlformats.org/officeDocument/2006/relationships/slideLayout" Target="../slideLayouts/slideLayout2684.xml"/><Relationship Id="rId553" Type="http://schemas.openxmlformats.org/officeDocument/2006/relationships/slideLayout" Target="../slideLayouts/slideLayout2726.xml"/><Relationship Id="rId609" Type="http://schemas.openxmlformats.org/officeDocument/2006/relationships/slideLayout" Target="../slideLayouts/slideLayout2782.xml"/><Relationship Id="rId760" Type="http://schemas.openxmlformats.org/officeDocument/2006/relationships/slideLayout" Target="../slideLayouts/slideLayout2933.xml"/><Relationship Id="rId85" Type="http://schemas.openxmlformats.org/officeDocument/2006/relationships/slideLayout" Target="../slideLayouts/slideLayout2258.xml"/><Relationship Id="rId150" Type="http://schemas.openxmlformats.org/officeDocument/2006/relationships/slideLayout" Target="../slideLayouts/slideLayout2323.xml"/><Relationship Id="rId192" Type="http://schemas.openxmlformats.org/officeDocument/2006/relationships/slideLayout" Target="../slideLayouts/slideLayout2365.xml"/><Relationship Id="rId206" Type="http://schemas.openxmlformats.org/officeDocument/2006/relationships/slideLayout" Target="../slideLayouts/slideLayout2379.xml"/><Relationship Id="rId413" Type="http://schemas.openxmlformats.org/officeDocument/2006/relationships/slideLayout" Target="../slideLayouts/slideLayout2586.xml"/><Relationship Id="rId595" Type="http://schemas.openxmlformats.org/officeDocument/2006/relationships/slideLayout" Target="../slideLayouts/slideLayout2768.xml"/><Relationship Id="rId248" Type="http://schemas.openxmlformats.org/officeDocument/2006/relationships/slideLayout" Target="../slideLayouts/slideLayout2421.xml"/><Relationship Id="rId455" Type="http://schemas.openxmlformats.org/officeDocument/2006/relationships/slideLayout" Target="../slideLayouts/slideLayout2628.xml"/><Relationship Id="rId497" Type="http://schemas.openxmlformats.org/officeDocument/2006/relationships/slideLayout" Target="../slideLayouts/slideLayout2670.xml"/><Relationship Id="rId620" Type="http://schemas.openxmlformats.org/officeDocument/2006/relationships/slideLayout" Target="../slideLayouts/slideLayout2793.xml"/><Relationship Id="rId662" Type="http://schemas.openxmlformats.org/officeDocument/2006/relationships/slideLayout" Target="../slideLayouts/slideLayout2835.xml"/><Relationship Id="rId718" Type="http://schemas.openxmlformats.org/officeDocument/2006/relationships/slideLayout" Target="../slideLayouts/slideLayout2891.xml"/><Relationship Id="rId12" Type="http://schemas.openxmlformats.org/officeDocument/2006/relationships/slideLayout" Target="../slideLayouts/slideLayout2185.xml"/><Relationship Id="rId108" Type="http://schemas.openxmlformats.org/officeDocument/2006/relationships/slideLayout" Target="../slideLayouts/slideLayout2281.xml"/><Relationship Id="rId315" Type="http://schemas.openxmlformats.org/officeDocument/2006/relationships/slideLayout" Target="../slideLayouts/slideLayout2488.xml"/><Relationship Id="rId357" Type="http://schemas.openxmlformats.org/officeDocument/2006/relationships/slideLayout" Target="../slideLayouts/slideLayout2530.xml"/><Relationship Id="rId522" Type="http://schemas.openxmlformats.org/officeDocument/2006/relationships/slideLayout" Target="../slideLayouts/slideLayout2695.xml"/><Relationship Id="rId54" Type="http://schemas.openxmlformats.org/officeDocument/2006/relationships/slideLayout" Target="../slideLayouts/slideLayout2227.xml"/><Relationship Id="rId96" Type="http://schemas.openxmlformats.org/officeDocument/2006/relationships/slideLayout" Target="../slideLayouts/slideLayout2269.xml"/><Relationship Id="rId161" Type="http://schemas.openxmlformats.org/officeDocument/2006/relationships/slideLayout" Target="../slideLayouts/slideLayout2334.xml"/><Relationship Id="rId217" Type="http://schemas.openxmlformats.org/officeDocument/2006/relationships/slideLayout" Target="../slideLayouts/slideLayout2390.xml"/><Relationship Id="rId399" Type="http://schemas.openxmlformats.org/officeDocument/2006/relationships/slideLayout" Target="../slideLayouts/slideLayout2572.xml"/><Relationship Id="rId564" Type="http://schemas.openxmlformats.org/officeDocument/2006/relationships/slideLayout" Target="../slideLayouts/slideLayout2737.xml"/><Relationship Id="rId771" Type="http://schemas.openxmlformats.org/officeDocument/2006/relationships/slideLayout" Target="../slideLayouts/slideLayout2944.xml"/><Relationship Id="rId259" Type="http://schemas.openxmlformats.org/officeDocument/2006/relationships/slideLayout" Target="../slideLayouts/slideLayout2432.xml"/><Relationship Id="rId424" Type="http://schemas.openxmlformats.org/officeDocument/2006/relationships/slideLayout" Target="../slideLayouts/slideLayout2597.xml"/><Relationship Id="rId466" Type="http://schemas.openxmlformats.org/officeDocument/2006/relationships/slideLayout" Target="../slideLayouts/slideLayout2639.xml"/><Relationship Id="rId631" Type="http://schemas.openxmlformats.org/officeDocument/2006/relationships/slideLayout" Target="../slideLayouts/slideLayout2804.xml"/><Relationship Id="rId673" Type="http://schemas.openxmlformats.org/officeDocument/2006/relationships/slideLayout" Target="../slideLayouts/slideLayout2846.xml"/><Relationship Id="rId729" Type="http://schemas.openxmlformats.org/officeDocument/2006/relationships/slideLayout" Target="../slideLayouts/slideLayout2902.xml"/><Relationship Id="rId23" Type="http://schemas.openxmlformats.org/officeDocument/2006/relationships/slideLayout" Target="../slideLayouts/slideLayout2196.xml"/><Relationship Id="rId119" Type="http://schemas.openxmlformats.org/officeDocument/2006/relationships/slideLayout" Target="../slideLayouts/slideLayout2292.xml"/><Relationship Id="rId270" Type="http://schemas.openxmlformats.org/officeDocument/2006/relationships/slideLayout" Target="../slideLayouts/slideLayout2443.xml"/><Relationship Id="rId326" Type="http://schemas.openxmlformats.org/officeDocument/2006/relationships/slideLayout" Target="../slideLayouts/slideLayout2499.xml"/><Relationship Id="rId533" Type="http://schemas.openxmlformats.org/officeDocument/2006/relationships/slideLayout" Target="../slideLayouts/slideLayout2706.xml"/><Relationship Id="rId65" Type="http://schemas.openxmlformats.org/officeDocument/2006/relationships/slideLayout" Target="../slideLayouts/slideLayout2238.xml"/><Relationship Id="rId130" Type="http://schemas.openxmlformats.org/officeDocument/2006/relationships/slideLayout" Target="../slideLayouts/slideLayout2303.xml"/><Relationship Id="rId368" Type="http://schemas.openxmlformats.org/officeDocument/2006/relationships/slideLayout" Target="../slideLayouts/slideLayout2541.xml"/><Relationship Id="rId575" Type="http://schemas.openxmlformats.org/officeDocument/2006/relationships/slideLayout" Target="../slideLayouts/slideLayout2748.xml"/><Relationship Id="rId740" Type="http://schemas.openxmlformats.org/officeDocument/2006/relationships/slideLayout" Target="../slideLayouts/slideLayout2913.xml"/><Relationship Id="rId782" Type="http://schemas.openxmlformats.org/officeDocument/2006/relationships/slideLayout" Target="../slideLayouts/slideLayout2955.xml"/><Relationship Id="rId172" Type="http://schemas.openxmlformats.org/officeDocument/2006/relationships/slideLayout" Target="../slideLayouts/slideLayout2345.xml"/><Relationship Id="rId228" Type="http://schemas.openxmlformats.org/officeDocument/2006/relationships/slideLayout" Target="../slideLayouts/slideLayout2401.xml"/><Relationship Id="rId435" Type="http://schemas.openxmlformats.org/officeDocument/2006/relationships/slideLayout" Target="../slideLayouts/slideLayout2608.xml"/><Relationship Id="rId477" Type="http://schemas.openxmlformats.org/officeDocument/2006/relationships/slideLayout" Target="../slideLayouts/slideLayout2650.xml"/><Relationship Id="rId600" Type="http://schemas.openxmlformats.org/officeDocument/2006/relationships/slideLayout" Target="../slideLayouts/slideLayout2773.xml"/><Relationship Id="rId642" Type="http://schemas.openxmlformats.org/officeDocument/2006/relationships/slideLayout" Target="../slideLayouts/slideLayout2815.xml"/><Relationship Id="rId684" Type="http://schemas.openxmlformats.org/officeDocument/2006/relationships/slideLayout" Target="../slideLayouts/slideLayout2857.xml"/><Relationship Id="rId281" Type="http://schemas.openxmlformats.org/officeDocument/2006/relationships/slideLayout" Target="../slideLayouts/slideLayout2454.xml"/><Relationship Id="rId337" Type="http://schemas.openxmlformats.org/officeDocument/2006/relationships/slideLayout" Target="../slideLayouts/slideLayout2510.xml"/><Relationship Id="rId502" Type="http://schemas.openxmlformats.org/officeDocument/2006/relationships/slideLayout" Target="../slideLayouts/slideLayout2675.xml"/><Relationship Id="rId34" Type="http://schemas.openxmlformats.org/officeDocument/2006/relationships/slideLayout" Target="../slideLayouts/slideLayout2207.xml"/><Relationship Id="rId76" Type="http://schemas.openxmlformats.org/officeDocument/2006/relationships/slideLayout" Target="../slideLayouts/slideLayout2249.xml"/><Relationship Id="rId141" Type="http://schemas.openxmlformats.org/officeDocument/2006/relationships/slideLayout" Target="../slideLayouts/slideLayout2314.xml"/><Relationship Id="rId379" Type="http://schemas.openxmlformats.org/officeDocument/2006/relationships/slideLayout" Target="../slideLayouts/slideLayout2552.xml"/><Relationship Id="rId544" Type="http://schemas.openxmlformats.org/officeDocument/2006/relationships/slideLayout" Target="../slideLayouts/slideLayout2717.xml"/><Relationship Id="rId586" Type="http://schemas.openxmlformats.org/officeDocument/2006/relationships/slideLayout" Target="../slideLayouts/slideLayout2759.xml"/><Relationship Id="rId751" Type="http://schemas.openxmlformats.org/officeDocument/2006/relationships/slideLayout" Target="../slideLayouts/slideLayout2924.xml"/><Relationship Id="rId793" Type="http://schemas.openxmlformats.org/officeDocument/2006/relationships/slideLayout" Target="../slideLayouts/slideLayout2966.xml"/><Relationship Id="rId807" Type="http://schemas.openxmlformats.org/officeDocument/2006/relationships/image" Target="../media/image6.emf"/><Relationship Id="rId7" Type="http://schemas.openxmlformats.org/officeDocument/2006/relationships/slideLayout" Target="../slideLayouts/slideLayout2180.xml"/><Relationship Id="rId183" Type="http://schemas.openxmlformats.org/officeDocument/2006/relationships/slideLayout" Target="../slideLayouts/slideLayout2356.xml"/><Relationship Id="rId239" Type="http://schemas.openxmlformats.org/officeDocument/2006/relationships/slideLayout" Target="../slideLayouts/slideLayout2412.xml"/><Relationship Id="rId390" Type="http://schemas.openxmlformats.org/officeDocument/2006/relationships/slideLayout" Target="../slideLayouts/slideLayout2563.xml"/><Relationship Id="rId404" Type="http://schemas.openxmlformats.org/officeDocument/2006/relationships/slideLayout" Target="../slideLayouts/slideLayout2577.xml"/><Relationship Id="rId446" Type="http://schemas.openxmlformats.org/officeDocument/2006/relationships/slideLayout" Target="../slideLayouts/slideLayout2619.xml"/><Relationship Id="rId611" Type="http://schemas.openxmlformats.org/officeDocument/2006/relationships/slideLayout" Target="../slideLayouts/slideLayout2784.xml"/><Relationship Id="rId653" Type="http://schemas.openxmlformats.org/officeDocument/2006/relationships/slideLayout" Target="../slideLayouts/slideLayout2826.xml"/><Relationship Id="rId250" Type="http://schemas.openxmlformats.org/officeDocument/2006/relationships/slideLayout" Target="../slideLayouts/slideLayout2423.xml"/><Relationship Id="rId292" Type="http://schemas.openxmlformats.org/officeDocument/2006/relationships/slideLayout" Target="../slideLayouts/slideLayout2465.xml"/><Relationship Id="rId306" Type="http://schemas.openxmlformats.org/officeDocument/2006/relationships/slideLayout" Target="../slideLayouts/slideLayout2479.xml"/><Relationship Id="rId488" Type="http://schemas.openxmlformats.org/officeDocument/2006/relationships/slideLayout" Target="../slideLayouts/slideLayout2661.xml"/><Relationship Id="rId695" Type="http://schemas.openxmlformats.org/officeDocument/2006/relationships/slideLayout" Target="../slideLayouts/slideLayout2868.xml"/><Relationship Id="rId709" Type="http://schemas.openxmlformats.org/officeDocument/2006/relationships/slideLayout" Target="../slideLayouts/slideLayout2882.xml"/><Relationship Id="rId45" Type="http://schemas.openxmlformats.org/officeDocument/2006/relationships/slideLayout" Target="../slideLayouts/slideLayout2218.xml"/><Relationship Id="rId87" Type="http://schemas.openxmlformats.org/officeDocument/2006/relationships/slideLayout" Target="../slideLayouts/slideLayout2260.xml"/><Relationship Id="rId110" Type="http://schemas.openxmlformats.org/officeDocument/2006/relationships/slideLayout" Target="../slideLayouts/slideLayout2283.xml"/><Relationship Id="rId348" Type="http://schemas.openxmlformats.org/officeDocument/2006/relationships/slideLayout" Target="../slideLayouts/slideLayout2521.xml"/><Relationship Id="rId513" Type="http://schemas.openxmlformats.org/officeDocument/2006/relationships/slideLayout" Target="../slideLayouts/slideLayout2686.xml"/><Relationship Id="rId555" Type="http://schemas.openxmlformats.org/officeDocument/2006/relationships/slideLayout" Target="../slideLayouts/slideLayout2728.xml"/><Relationship Id="rId597" Type="http://schemas.openxmlformats.org/officeDocument/2006/relationships/slideLayout" Target="../slideLayouts/slideLayout2770.xml"/><Relationship Id="rId720" Type="http://schemas.openxmlformats.org/officeDocument/2006/relationships/slideLayout" Target="../slideLayouts/slideLayout2893.xml"/><Relationship Id="rId762" Type="http://schemas.openxmlformats.org/officeDocument/2006/relationships/slideLayout" Target="../slideLayouts/slideLayout2935.xml"/><Relationship Id="rId152" Type="http://schemas.openxmlformats.org/officeDocument/2006/relationships/slideLayout" Target="../slideLayouts/slideLayout2325.xml"/><Relationship Id="rId194" Type="http://schemas.openxmlformats.org/officeDocument/2006/relationships/slideLayout" Target="../slideLayouts/slideLayout2367.xml"/><Relationship Id="rId208" Type="http://schemas.openxmlformats.org/officeDocument/2006/relationships/slideLayout" Target="../slideLayouts/slideLayout2381.xml"/><Relationship Id="rId415" Type="http://schemas.openxmlformats.org/officeDocument/2006/relationships/slideLayout" Target="../slideLayouts/slideLayout2588.xml"/><Relationship Id="rId457" Type="http://schemas.openxmlformats.org/officeDocument/2006/relationships/slideLayout" Target="../slideLayouts/slideLayout2630.xml"/><Relationship Id="rId622" Type="http://schemas.openxmlformats.org/officeDocument/2006/relationships/slideLayout" Target="../slideLayouts/slideLayout2795.xml"/><Relationship Id="rId261" Type="http://schemas.openxmlformats.org/officeDocument/2006/relationships/slideLayout" Target="../slideLayouts/slideLayout2434.xml"/><Relationship Id="rId499" Type="http://schemas.openxmlformats.org/officeDocument/2006/relationships/slideLayout" Target="../slideLayouts/slideLayout2672.xml"/><Relationship Id="rId664" Type="http://schemas.openxmlformats.org/officeDocument/2006/relationships/slideLayout" Target="../slideLayouts/slideLayout2837.xml"/><Relationship Id="rId14" Type="http://schemas.openxmlformats.org/officeDocument/2006/relationships/slideLayout" Target="../slideLayouts/slideLayout2187.xml"/><Relationship Id="rId56" Type="http://schemas.openxmlformats.org/officeDocument/2006/relationships/slideLayout" Target="../slideLayouts/slideLayout2229.xml"/><Relationship Id="rId317" Type="http://schemas.openxmlformats.org/officeDocument/2006/relationships/slideLayout" Target="../slideLayouts/slideLayout2490.xml"/><Relationship Id="rId359" Type="http://schemas.openxmlformats.org/officeDocument/2006/relationships/slideLayout" Target="../slideLayouts/slideLayout2532.xml"/><Relationship Id="rId524" Type="http://schemas.openxmlformats.org/officeDocument/2006/relationships/slideLayout" Target="../slideLayouts/slideLayout2697.xml"/><Relationship Id="rId566" Type="http://schemas.openxmlformats.org/officeDocument/2006/relationships/slideLayout" Target="../slideLayouts/slideLayout2739.xml"/><Relationship Id="rId731" Type="http://schemas.openxmlformats.org/officeDocument/2006/relationships/slideLayout" Target="../slideLayouts/slideLayout2904.xml"/><Relationship Id="rId773" Type="http://schemas.openxmlformats.org/officeDocument/2006/relationships/slideLayout" Target="../slideLayouts/slideLayout2946.xml"/><Relationship Id="rId98" Type="http://schemas.openxmlformats.org/officeDocument/2006/relationships/slideLayout" Target="../slideLayouts/slideLayout2271.xml"/><Relationship Id="rId121" Type="http://schemas.openxmlformats.org/officeDocument/2006/relationships/slideLayout" Target="../slideLayouts/slideLayout2294.xml"/><Relationship Id="rId163" Type="http://schemas.openxmlformats.org/officeDocument/2006/relationships/slideLayout" Target="../slideLayouts/slideLayout2336.xml"/><Relationship Id="rId219" Type="http://schemas.openxmlformats.org/officeDocument/2006/relationships/slideLayout" Target="../slideLayouts/slideLayout2392.xml"/><Relationship Id="rId370" Type="http://schemas.openxmlformats.org/officeDocument/2006/relationships/slideLayout" Target="../slideLayouts/slideLayout2543.xml"/><Relationship Id="rId426" Type="http://schemas.openxmlformats.org/officeDocument/2006/relationships/slideLayout" Target="../slideLayouts/slideLayout2599.xml"/><Relationship Id="rId633" Type="http://schemas.openxmlformats.org/officeDocument/2006/relationships/slideLayout" Target="../slideLayouts/slideLayout2806.xml"/><Relationship Id="rId230" Type="http://schemas.openxmlformats.org/officeDocument/2006/relationships/slideLayout" Target="../slideLayouts/slideLayout2403.xml"/><Relationship Id="rId468" Type="http://schemas.openxmlformats.org/officeDocument/2006/relationships/slideLayout" Target="../slideLayouts/slideLayout2641.xml"/><Relationship Id="rId675" Type="http://schemas.openxmlformats.org/officeDocument/2006/relationships/slideLayout" Target="../slideLayouts/slideLayout2848.xml"/><Relationship Id="rId25" Type="http://schemas.openxmlformats.org/officeDocument/2006/relationships/slideLayout" Target="../slideLayouts/slideLayout2198.xml"/><Relationship Id="rId67" Type="http://schemas.openxmlformats.org/officeDocument/2006/relationships/slideLayout" Target="../slideLayouts/slideLayout2240.xml"/><Relationship Id="rId272" Type="http://schemas.openxmlformats.org/officeDocument/2006/relationships/slideLayout" Target="../slideLayouts/slideLayout2445.xml"/><Relationship Id="rId328" Type="http://schemas.openxmlformats.org/officeDocument/2006/relationships/slideLayout" Target="../slideLayouts/slideLayout2501.xml"/><Relationship Id="rId535" Type="http://schemas.openxmlformats.org/officeDocument/2006/relationships/slideLayout" Target="../slideLayouts/slideLayout2708.xml"/><Relationship Id="rId577" Type="http://schemas.openxmlformats.org/officeDocument/2006/relationships/slideLayout" Target="../slideLayouts/slideLayout2750.xml"/><Relationship Id="rId700" Type="http://schemas.openxmlformats.org/officeDocument/2006/relationships/slideLayout" Target="../slideLayouts/slideLayout2873.xml"/><Relationship Id="rId742" Type="http://schemas.openxmlformats.org/officeDocument/2006/relationships/slideLayout" Target="../slideLayouts/slideLayout2915.xml"/><Relationship Id="rId132" Type="http://schemas.openxmlformats.org/officeDocument/2006/relationships/slideLayout" Target="../slideLayouts/slideLayout2305.xml"/><Relationship Id="rId174" Type="http://schemas.openxmlformats.org/officeDocument/2006/relationships/slideLayout" Target="../slideLayouts/slideLayout2347.xml"/><Relationship Id="rId381" Type="http://schemas.openxmlformats.org/officeDocument/2006/relationships/slideLayout" Target="../slideLayouts/slideLayout2554.xml"/><Relationship Id="rId602" Type="http://schemas.openxmlformats.org/officeDocument/2006/relationships/slideLayout" Target="../slideLayouts/slideLayout2775.xml"/><Relationship Id="rId784" Type="http://schemas.openxmlformats.org/officeDocument/2006/relationships/slideLayout" Target="../slideLayouts/slideLayout2957.xml"/><Relationship Id="rId241" Type="http://schemas.openxmlformats.org/officeDocument/2006/relationships/slideLayout" Target="../slideLayouts/slideLayout2414.xml"/><Relationship Id="rId437" Type="http://schemas.openxmlformats.org/officeDocument/2006/relationships/slideLayout" Target="../slideLayouts/slideLayout2610.xml"/><Relationship Id="rId479" Type="http://schemas.openxmlformats.org/officeDocument/2006/relationships/slideLayout" Target="../slideLayouts/slideLayout2652.xml"/><Relationship Id="rId644" Type="http://schemas.openxmlformats.org/officeDocument/2006/relationships/slideLayout" Target="../slideLayouts/slideLayout2817.xml"/><Relationship Id="rId686" Type="http://schemas.openxmlformats.org/officeDocument/2006/relationships/slideLayout" Target="../slideLayouts/slideLayout2859.xml"/><Relationship Id="rId36" Type="http://schemas.openxmlformats.org/officeDocument/2006/relationships/slideLayout" Target="../slideLayouts/slideLayout2209.xml"/><Relationship Id="rId283" Type="http://schemas.openxmlformats.org/officeDocument/2006/relationships/slideLayout" Target="../slideLayouts/slideLayout2456.xml"/><Relationship Id="rId339" Type="http://schemas.openxmlformats.org/officeDocument/2006/relationships/slideLayout" Target="../slideLayouts/slideLayout2512.xml"/><Relationship Id="rId490" Type="http://schemas.openxmlformats.org/officeDocument/2006/relationships/slideLayout" Target="../slideLayouts/slideLayout2663.xml"/><Relationship Id="rId504" Type="http://schemas.openxmlformats.org/officeDocument/2006/relationships/slideLayout" Target="../slideLayouts/slideLayout2677.xml"/><Relationship Id="rId546" Type="http://schemas.openxmlformats.org/officeDocument/2006/relationships/slideLayout" Target="../slideLayouts/slideLayout2719.xml"/><Relationship Id="rId711" Type="http://schemas.openxmlformats.org/officeDocument/2006/relationships/slideLayout" Target="../slideLayouts/slideLayout2884.xml"/><Relationship Id="rId753" Type="http://schemas.openxmlformats.org/officeDocument/2006/relationships/slideLayout" Target="../slideLayouts/slideLayout2926.xml"/><Relationship Id="rId78" Type="http://schemas.openxmlformats.org/officeDocument/2006/relationships/slideLayout" Target="../slideLayouts/slideLayout2251.xml"/><Relationship Id="rId101" Type="http://schemas.openxmlformats.org/officeDocument/2006/relationships/slideLayout" Target="../slideLayouts/slideLayout2274.xml"/><Relationship Id="rId143" Type="http://schemas.openxmlformats.org/officeDocument/2006/relationships/slideLayout" Target="../slideLayouts/slideLayout2316.xml"/><Relationship Id="rId185" Type="http://schemas.openxmlformats.org/officeDocument/2006/relationships/slideLayout" Target="../slideLayouts/slideLayout2358.xml"/><Relationship Id="rId350" Type="http://schemas.openxmlformats.org/officeDocument/2006/relationships/slideLayout" Target="../slideLayouts/slideLayout2523.xml"/><Relationship Id="rId406" Type="http://schemas.openxmlformats.org/officeDocument/2006/relationships/slideLayout" Target="../slideLayouts/slideLayout2579.xml"/><Relationship Id="rId588" Type="http://schemas.openxmlformats.org/officeDocument/2006/relationships/slideLayout" Target="../slideLayouts/slideLayout2761.xml"/><Relationship Id="rId795" Type="http://schemas.openxmlformats.org/officeDocument/2006/relationships/slideLayout" Target="../slideLayouts/slideLayout2968.xml"/><Relationship Id="rId9" Type="http://schemas.openxmlformats.org/officeDocument/2006/relationships/slideLayout" Target="../slideLayouts/slideLayout2182.xml"/><Relationship Id="rId210" Type="http://schemas.openxmlformats.org/officeDocument/2006/relationships/slideLayout" Target="../slideLayouts/slideLayout2383.xml"/><Relationship Id="rId392" Type="http://schemas.openxmlformats.org/officeDocument/2006/relationships/slideLayout" Target="../slideLayouts/slideLayout2565.xml"/><Relationship Id="rId448" Type="http://schemas.openxmlformats.org/officeDocument/2006/relationships/slideLayout" Target="../slideLayouts/slideLayout2621.xml"/><Relationship Id="rId613" Type="http://schemas.openxmlformats.org/officeDocument/2006/relationships/slideLayout" Target="../slideLayouts/slideLayout2786.xml"/><Relationship Id="rId655" Type="http://schemas.openxmlformats.org/officeDocument/2006/relationships/slideLayout" Target="../slideLayouts/slideLayout2828.xml"/><Relationship Id="rId697" Type="http://schemas.openxmlformats.org/officeDocument/2006/relationships/slideLayout" Target="../slideLayouts/slideLayout2870.xml"/><Relationship Id="rId252" Type="http://schemas.openxmlformats.org/officeDocument/2006/relationships/slideLayout" Target="../slideLayouts/slideLayout2425.xml"/><Relationship Id="rId294" Type="http://schemas.openxmlformats.org/officeDocument/2006/relationships/slideLayout" Target="../slideLayouts/slideLayout2467.xml"/><Relationship Id="rId308" Type="http://schemas.openxmlformats.org/officeDocument/2006/relationships/slideLayout" Target="../slideLayouts/slideLayout2481.xml"/><Relationship Id="rId515" Type="http://schemas.openxmlformats.org/officeDocument/2006/relationships/slideLayout" Target="../slideLayouts/slideLayout2688.xml"/><Relationship Id="rId722" Type="http://schemas.openxmlformats.org/officeDocument/2006/relationships/slideLayout" Target="../slideLayouts/slideLayout2895.xml"/><Relationship Id="rId47" Type="http://schemas.openxmlformats.org/officeDocument/2006/relationships/slideLayout" Target="../slideLayouts/slideLayout2220.xml"/><Relationship Id="rId89" Type="http://schemas.openxmlformats.org/officeDocument/2006/relationships/slideLayout" Target="../slideLayouts/slideLayout2262.xml"/><Relationship Id="rId112" Type="http://schemas.openxmlformats.org/officeDocument/2006/relationships/slideLayout" Target="../slideLayouts/slideLayout2285.xml"/><Relationship Id="rId154" Type="http://schemas.openxmlformats.org/officeDocument/2006/relationships/slideLayout" Target="../slideLayouts/slideLayout2327.xml"/><Relationship Id="rId361" Type="http://schemas.openxmlformats.org/officeDocument/2006/relationships/slideLayout" Target="../slideLayouts/slideLayout2534.xml"/><Relationship Id="rId557" Type="http://schemas.openxmlformats.org/officeDocument/2006/relationships/slideLayout" Target="../slideLayouts/slideLayout2730.xml"/><Relationship Id="rId599" Type="http://schemas.openxmlformats.org/officeDocument/2006/relationships/slideLayout" Target="../slideLayouts/slideLayout2772.xml"/><Relationship Id="rId764" Type="http://schemas.openxmlformats.org/officeDocument/2006/relationships/slideLayout" Target="../slideLayouts/slideLayout2937.xml"/><Relationship Id="rId196" Type="http://schemas.openxmlformats.org/officeDocument/2006/relationships/slideLayout" Target="../slideLayouts/slideLayout2369.xml"/><Relationship Id="rId417" Type="http://schemas.openxmlformats.org/officeDocument/2006/relationships/slideLayout" Target="../slideLayouts/slideLayout2590.xml"/><Relationship Id="rId459" Type="http://schemas.openxmlformats.org/officeDocument/2006/relationships/slideLayout" Target="../slideLayouts/slideLayout2632.xml"/><Relationship Id="rId624" Type="http://schemas.openxmlformats.org/officeDocument/2006/relationships/slideLayout" Target="../slideLayouts/slideLayout2797.xml"/><Relationship Id="rId666" Type="http://schemas.openxmlformats.org/officeDocument/2006/relationships/slideLayout" Target="../slideLayouts/slideLayout2839.xml"/><Relationship Id="rId16" Type="http://schemas.openxmlformats.org/officeDocument/2006/relationships/slideLayout" Target="../slideLayouts/slideLayout2189.xml"/><Relationship Id="rId221" Type="http://schemas.openxmlformats.org/officeDocument/2006/relationships/slideLayout" Target="../slideLayouts/slideLayout2394.xml"/><Relationship Id="rId263" Type="http://schemas.openxmlformats.org/officeDocument/2006/relationships/slideLayout" Target="../slideLayouts/slideLayout2436.xml"/><Relationship Id="rId319" Type="http://schemas.openxmlformats.org/officeDocument/2006/relationships/slideLayout" Target="../slideLayouts/slideLayout2492.xml"/><Relationship Id="rId470" Type="http://schemas.openxmlformats.org/officeDocument/2006/relationships/slideLayout" Target="../slideLayouts/slideLayout2643.xml"/><Relationship Id="rId526" Type="http://schemas.openxmlformats.org/officeDocument/2006/relationships/slideLayout" Target="../slideLayouts/slideLayout2699.xml"/><Relationship Id="rId58" Type="http://schemas.openxmlformats.org/officeDocument/2006/relationships/slideLayout" Target="../slideLayouts/slideLayout2231.xml"/><Relationship Id="rId123" Type="http://schemas.openxmlformats.org/officeDocument/2006/relationships/slideLayout" Target="../slideLayouts/slideLayout2296.xml"/><Relationship Id="rId330" Type="http://schemas.openxmlformats.org/officeDocument/2006/relationships/slideLayout" Target="../slideLayouts/slideLayout2503.xml"/><Relationship Id="rId568" Type="http://schemas.openxmlformats.org/officeDocument/2006/relationships/slideLayout" Target="../slideLayouts/slideLayout2741.xml"/><Relationship Id="rId733" Type="http://schemas.openxmlformats.org/officeDocument/2006/relationships/slideLayout" Target="../slideLayouts/slideLayout2906.xml"/><Relationship Id="rId775" Type="http://schemas.openxmlformats.org/officeDocument/2006/relationships/slideLayout" Target="../slideLayouts/slideLayout2948.xml"/><Relationship Id="rId165" Type="http://schemas.openxmlformats.org/officeDocument/2006/relationships/slideLayout" Target="../slideLayouts/slideLayout2338.xml"/><Relationship Id="rId372" Type="http://schemas.openxmlformats.org/officeDocument/2006/relationships/slideLayout" Target="../slideLayouts/slideLayout2545.xml"/><Relationship Id="rId428" Type="http://schemas.openxmlformats.org/officeDocument/2006/relationships/slideLayout" Target="../slideLayouts/slideLayout2601.xml"/><Relationship Id="rId635" Type="http://schemas.openxmlformats.org/officeDocument/2006/relationships/slideLayout" Target="../slideLayouts/slideLayout2808.xml"/><Relationship Id="rId677" Type="http://schemas.openxmlformats.org/officeDocument/2006/relationships/slideLayout" Target="../slideLayouts/slideLayout2850.xml"/><Relationship Id="rId800" Type="http://schemas.openxmlformats.org/officeDocument/2006/relationships/slideLayout" Target="../slideLayouts/slideLayout2973.xml"/><Relationship Id="rId232" Type="http://schemas.openxmlformats.org/officeDocument/2006/relationships/slideLayout" Target="../slideLayouts/slideLayout2405.xml"/><Relationship Id="rId274" Type="http://schemas.openxmlformats.org/officeDocument/2006/relationships/slideLayout" Target="../slideLayouts/slideLayout2447.xml"/><Relationship Id="rId481" Type="http://schemas.openxmlformats.org/officeDocument/2006/relationships/slideLayout" Target="../slideLayouts/slideLayout2654.xml"/><Relationship Id="rId702" Type="http://schemas.openxmlformats.org/officeDocument/2006/relationships/slideLayout" Target="../slideLayouts/slideLayout2875.xml"/><Relationship Id="rId27" Type="http://schemas.openxmlformats.org/officeDocument/2006/relationships/slideLayout" Target="../slideLayouts/slideLayout2200.xml"/><Relationship Id="rId69" Type="http://schemas.openxmlformats.org/officeDocument/2006/relationships/slideLayout" Target="../slideLayouts/slideLayout2242.xml"/><Relationship Id="rId134" Type="http://schemas.openxmlformats.org/officeDocument/2006/relationships/slideLayout" Target="../slideLayouts/slideLayout2307.xml"/><Relationship Id="rId537" Type="http://schemas.openxmlformats.org/officeDocument/2006/relationships/slideLayout" Target="../slideLayouts/slideLayout2710.xml"/><Relationship Id="rId579" Type="http://schemas.openxmlformats.org/officeDocument/2006/relationships/slideLayout" Target="../slideLayouts/slideLayout2752.xml"/><Relationship Id="rId744" Type="http://schemas.openxmlformats.org/officeDocument/2006/relationships/slideLayout" Target="../slideLayouts/slideLayout2917.xml"/><Relationship Id="rId786" Type="http://schemas.openxmlformats.org/officeDocument/2006/relationships/slideLayout" Target="../slideLayouts/slideLayout2959.xml"/><Relationship Id="rId80" Type="http://schemas.openxmlformats.org/officeDocument/2006/relationships/slideLayout" Target="../slideLayouts/slideLayout2253.xml"/><Relationship Id="rId176" Type="http://schemas.openxmlformats.org/officeDocument/2006/relationships/slideLayout" Target="../slideLayouts/slideLayout2349.xml"/><Relationship Id="rId341" Type="http://schemas.openxmlformats.org/officeDocument/2006/relationships/slideLayout" Target="../slideLayouts/slideLayout2514.xml"/><Relationship Id="rId383" Type="http://schemas.openxmlformats.org/officeDocument/2006/relationships/slideLayout" Target="../slideLayouts/slideLayout2556.xml"/><Relationship Id="rId439" Type="http://schemas.openxmlformats.org/officeDocument/2006/relationships/slideLayout" Target="../slideLayouts/slideLayout2612.xml"/><Relationship Id="rId590" Type="http://schemas.openxmlformats.org/officeDocument/2006/relationships/slideLayout" Target="../slideLayouts/slideLayout2763.xml"/><Relationship Id="rId604" Type="http://schemas.openxmlformats.org/officeDocument/2006/relationships/slideLayout" Target="../slideLayouts/slideLayout2777.xml"/><Relationship Id="rId646" Type="http://schemas.openxmlformats.org/officeDocument/2006/relationships/slideLayout" Target="../slideLayouts/slideLayout2819.xml"/><Relationship Id="rId201" Type="http://schemas.openxmlformats.org/officeDocument/2006/relationships/slideLayout" Target="../slideLayouts/slideLayout2374.xml"/><Relationship Id="rId243" Type="http://schemas.openxmlformats.org/officeDocument/2006/relationships/slideLayout" Target="../slideLayouts/slideLayout2416.xml"/><Relationship Id="rId285" Type="http://schemas.openxmlformats.org/officeDocument/2006/relationships/slideLayout" Target="../slideLayouts/slideLayout2458.xml"/><Relationship Id="rId450" Type="http://schemas.openxmlformats.org/officeDocument/2006/relationships/slideLayout" Target="../slideLayouts/slideLayout2623.xml"/><Relationship Id="rId506" Type="http://schemas.openxmlformats.org/officeDocument/2006/relationships/slideLayout" Target="../slideLayouts/slideLayout2679.xml"/><Relationship Id="rId688" Type="http://schemas.openxmlformats.org/officeDocument/2006/relationships/slideLayout" Target="../slideLayouts/slideLayout2861.xml"/><Relationship Id="rId38" Type="http://schemas.openxmlformats.org/officeDocument/2006/relationships/slideLayout" Target="../slideLayouts/slideLayout2211.xml"/><Relationship Id="rId103" Type="http://schemas.openxmlformats.org/officeDocument/2006/relationships/slideLayout" Target="../slideLayouts/slideLayout2276.xml"/><Relationship Id="rId310" Type="http://schemas.openxmlformats.org/officeDocument/2006/relationships/slideLayout" Target="../slideLayouts/slideLayout2483.xml"/><Relationship Id="rId492" Type="http://schemas.openxmlformats.org/officeDocument/2006/relationships/slideLayout" Target="../slideLayouts/slideLayout2665.xml"/><Relationship Id="rId548" Type="http://schemas.openxmlformats.org/officeDocument/2006/relationships/slideLayout" Target="../slideLayouts/slideLayout2721.xml"/><Relationship Id="rId713" Type="http://schemas.openxmlformats.org/officeDocument/2006/relationships/slideLayout" Target="../slideLayouts/slideLayout2886.xml"/><Relationship Id="rId755" Type="http://schemas.openxmlformats.org/officeDocument/2006/relationships/slideLayout" Target="../slideLayouts/slideLayout2928.xml"/><Relationship Id="rId797" Type="http://schemas.openxmlformats.org/officeDocument/2006/relationships/slideLayout" Target="../slideLayouts/slideLayout2970.xml"/><Relationship Id="rId91" Type="http://schemas.openxmlformats.org/officeDocument/2006/relationships/slideLayout" Target="../slideLayouts/slideLayout2264.xml"/><Relationship Id="rId145" Type="http://schemas.openxmlformats.org/officeDocument/2006/relationships/slideLayout" Target="../slideLayouts/slideLayout2318.xml"/><Relationship Id="rId187" Type="http://schemas.openxmlformats.org/officeDocument/2006/relationships/slideLayout" Target="../slideLayouts/slideLayout2360.xml"/><Relationship Id="rId352" Type="http://schemas.openxmlformats.org/officeDocument/2006/relationships/slideLayout" Target="../slideLayouts/slideLayout2525.xml"/><Relationship Id="rId394" Type="http://schemas.openxmlformats.org/officeDocument/2006/relationships/slideLayout" Target="../slideLayouts/slideLayout2567.xml"/><Relationship Id="rId408" Type="http://schemas.openxmlformats.org/officeDocument/2006/relationships/slideLayout" Target="../slideLayouts/slideLayout2581.xml"/><Relationship Id="rId615" Type="http://schemas.openxmlformats.org/officeDocument/2006/relationships/slideLayout" Target="../slideLayouts/slideLayout2788.xml"/><Relationship Id="rId212" Type="http://schemas.openxmlformats.org/officeDocument/2006/relationships/slideLayout" Target="../slideLayouts/slideLayout2385.xml"/><Relationship Id="rId254" Type="http://schemas.openxmlformats.org/officeDocument/2006/relationships/slideLayout" Target="../slideLayouts/slideLayout2427.xml"/><Relationship Id="rId657" Type="http://schemas.openxmlformats.org/officeDocument/2006/relationships/slideLayout" Target="../slideLayouts/slideLayout2830.xml"/><Relationship Id="rId699" Type="http://schemas.openxmlformats.org/officeDocument/2006/relationships/slideLayout" Target="../slideLayouts/slideLayout2872.xml"/><Relationship Id="rId49" Type="http://schemas.openxmlformats.org/officeDocument/2006/relationships/slideLayout" Target="../slideLayouts/slideLayout2222.xml"/><Relationship Id="rId114" Type="http://schemas.openxmlformats.org/officeDocument/2006/relationships/slideLayout" Target="../slideLayouts/slideLayout2287.xml"/><Relationship Id="rId296" Type="http://schemas.openxmlformats.org/officeDocument/2006/relationships/slideLayout" Target="../slideLayouts/slideLayout2469.xml"/><Relationship Id="rId461" Type="http://schemas.openxmlformats.org/officeDocument/2006/relationships/slideLayout" Target="../slideLayouts/slideLayout2634.xml"/><Relationship Id="rId517" Type="http://schemas.openxmlformats.org/officeDocument/2006/relationships/slideLayout" Target="../slideLayouts/slideLayout2690.xml"/><Relationship Id="rId559" Type="http://schemas.openxmlformats.org/officeDocument/2006/relationships/slideLayout" Target="../slideLayouts/slideLayout2732.xml"/><Relationship Id="rId724" Type="http://schemas.openxmlformats.org/officeDocument/2006/relationships/slideLayout" Target="../slideLayouts/slideLayout2897.xml"/><Relationship Id="rId766" Type="http://schemas.openxmlformats.org/officeDocument/2006/relationships/slideLayout" Target="../slideLayouts/slideLayout2939.xml"/><Relationship Id="rId60" Type="http://schemas.openxmlformats.org/officeDocument/2006/relationships/slideLayout" Target="../slideLayouts/slideLayout2233.xml"/><Relationship Id="rId156" Type="http://schemas.openxmlformats.org/officeDocument/2006/relationships/slideLayout" Target="../slideLayouts/slideLayout2329.xml"/><Relationship Id="rId198" Type="http://schemas.openxmlformats.org/officeDocument/2006/relationships/slideLayout" Target="../slideLayouts/slideLayout2371.xml"/><Relationship Id="rId321" Type="http://schemas.openxmlformats.org/officeDocument/2006/relationships/slideLayout" Target="../slideLayouts/slideLayout2494.xml"/><Relationship Id="rId363" Type="http://schemas.openxmlformats.org/officeDocument/2006/relationships/slideLayout" Target="../slideLayouts/slideLayout2536.xml"/><Relationship Id="rId419" Type="http://schemas.openxmlformats.org/officeDocument/2006/relationships/slideLayout" Target="../slideLayouts/slideLayout2592.xml"/><Relationship Id="rId570" Type="http://schemas.openxmlformats.org/officeDocument/2006/relationships/slideLayout" Target="../slideLayouts/slideLayout2743.xml"/><Relationship Id="rId626" Type="http://schemas.openxmlformats.org/officeDocument/2006/relationships/slideLayout" Target="../slideLayouts/slideLayout2799.xml"/><Relationship Id="rId223" Type="http://schemas.openxmlformats.org/officeDocument/2006/relationships/slideLayout" Target="../slideLayouts/slideLayout2396.xml"/><Relationship Id="rId430" Type="http://schemas.openxmlformats.org/officeDocument/2006/relationships/slideLayout" Target="../slideLayouts/slideLayout2603.xml"/><Relationship Id="rId668" Type="http://schemas.openxmlformats.org/officeDocument/2006/relationships/slideLayout" Target="../slideLayouts/slideLayout2841.xml"/><Relationship Id="rId18" Type="http://schemas.openxmlformats.org/officeDocument/2006/relationships/slideLayout" Target="../slideLayouts/slideLayout2191.xml"/><Relationship Id="rId265" Type="http://schemas.openxmlformats.org/officeDocument/2006/relationships/slideLayout" Target="../slideLayouts/slideLayout2438.xml"/><Relationship Id="rId472" Type="http://schemas.openxmlformats.org/officeDocument/2006/relationships/slideLayout" Target="../slideLayouts/slideLayout2645.xml"/><Relationship Id="rId528" Type="http://schemas.openxmlformats.org/officeDocument/2006/relationships/slideLayout" Target="../slideLayouts/slideLayout2701.xml"/><Relationship Id="rId735" Type="http://schemas.openxmlformats.org/officeDocument/2006/relationships/slideLayout" Target="../slideLayouts/slideLayout2908.xml"/><Relationship Id="rId125" Type="http://schemas.openxmlformats.org/officeDocument/2006/relationships/slideLayout" Target="../slideLayouts/slideLayout2298.xml"/><Relationship Id="rId167" Type="http://schemas.openxmlformats.org/officeDocument/2006/relationships/slideLayout" Target="../slideLayouts/slideLayout2340.xml"/><Relationship Id="rId332" Type="http://schemas.openxmlformats.org/officeDocument/2006/relationships/slideLayout" Target="../slideLayouts/slideLayout2505.xml"/><Relationship Id="rId374" Type="http://schemas.openxmlformats.org/officeDocument/2006/relationships/slideLayout" Target="../slideLayouts/slideLayout2547.xml"/><Relationship Id="rId581" Type="http://schemas.openxmlformats.org/officeDocument/2006/relationships/slideLayout" Target="../slideLayouts/slideLayout2754.xml"/><Relationship Id="rId777" Type="http://schemas.openxmlformats.org/officeDocument/2006/relationships/slideLayout" Target="../slideLayouts/slideLayout2950.xml"/><Relationship Id="rId71" Type="http://schemas.openxmlformats.org/officeDocument/2006/relationships/slideLayout" Target="../slideLayouts/slideLayout2244.xml"/><Relationship Id="rId234" Type="http://schemas.openxmlformats.org/officeDocument/2006/relationships/slideLayout" Target="../slideLayouts/slideLayout2407.xml"/><Relationship Id="rId637" Type="http://schemas.openxmlformats.org/officeDocument/2006/relationships/slideLayout" Target="../slideLayouts/slideLayout2810.xml"/><Relationship Id="rId679" Type="http://schemas.openxmlformats.org/officeDocument/2006/relationships/slideLayout" Target="../slideLayouts/slideLayout2852.xml"/><Relationship Id="rId802" Type="http://schemas.openxmlformats.org/officeDocument/2006/relationships/image" Target="../media/image1.emf"/><Relationship Id="rId2" Type="http://schemas.openxmlformats.org/officeDocument/2006/relationships/slideLayout" Target="../slideLayouts/slideLayout2175.xml"/><Relationship Id="rId29" Type="http://schemas.openxmlformats.org/officeDocument/2006/relationships/slideLayout" Target="../slideLayouts/slideLayout2202.xml"/><Relationship Id="rId276" Type="http://schemas.openxmlformats.org/officeDocument/2006/relationships/slideLayout" Target="../slideLayouts/slideLayout2449.xml"/><Relationship Id="rId441" Type="http://schemas.openxmlformats.org/officeDocument/2006/relationships/slideLayout" Target="../slideLayouts/slideLayout2614.xml"/><Relationship Id="rId483" Type="http://schemas.openxmlformats.org/officeDocument/2006/relationships/slideLayout" Target="../slideLayouts/slideLayout2656.xml"/><Relationship Id="rId539" Type="http://schemas.openxmlformats.org/officeDocument/2006/relationships/slideLayout" Target="../slideLayouts/slideLayout2712.xml"/><Relationship Id="rId690" Type="http://schemas.openxmlformats.org/officeDocument/2006/relationships/slideLayout" Target="../slideLayouts/slideLayout2863.xml"/><Relationship Id="rId704" Type="http://schemas.openxmlformats.org/officeDocument/2006/relationships/slideLayout" Target="../slideLayouts/slideLayout2877.xml"/><Relationship Id="rId746" Type="http://schemas.openxmlformats.org/officeDocument/2006/relationships/slideLayout" Target="../slideLayouts/slideLayout2919.xml"/><Relationship Id="rId40" Type="http://schemas.openxmlformats.org/officeDocument/2006/relationships/slideLayout" Target="../slideLayouts/slideLayout2213.xml"/><Relationship Id="rId136" Type="http://schemas.openxmlformats.org/officeDocument/2006/relationships/slideLayout" Target="../slideLayouts/slideLayout2309.xml"/><Relationship Id="rId178" Type="http://schemas.openxmlformats.org/officeDocument/2006/relationships/slideLayout" Target="../slideLayouts/slideLayout2351.xml"/><Relationship Id="rId301" Type="http://schemas.openxmlformats.org/officeDocument/2006/relationships/slideLayout" Target="../slideLayouts/slideLayout2474.xml"/><Relationship Id="rId343" Type="http://schemas.openxmlformats.org/officeDocument/2006/relationships/slideLayout" Target="../slideLayouts/slideLayout2516.xml"/><Relationship Id="rId550" Type="http://schemas.openxmlformats.org/officeDocument/2006/relationships/slideLayout" Target="../slideLayouts/slideLayout2723.xml"/><Relationship Id="rId788" Type="http://schemas.openxmlformats.org/officeDocument/2006/relationships/slideLayout" Target="../slideLayouts/slideLayout2961.xml"/><Relationship Id="rId82" Type="http://schemas.openxmlformats.org/officeDocument/2006/relationships/slideLayout" Target="../slideLayouts/slideLayout2255.xml"/><Relationship Id="rId203" Type="http://schemas.openxmlformats.org/officeDocument/2006/relationships/slideLayout" Target="../slideLayouts/slideLayout2376.xml"/><Relationship Id="rId385" Type="http://schemas.openxmlformats.org/officeDocument/2006/relationships/slideLayout" Target="../slideLayouts/slideLayout2558.xml"/><Relationship Id="rId592" Type="http://schemas.openxmlformats.org/officeDocument/2006/relationships/slideLayout" Target="../slideLayouts/slideLayout2765.xml"/><Relationship Id="rId606" Type="http://schemas.openxmlformats.org/officeDocument/2006/relationships/slideLayout" Target="../slideLayouts/slideLayout2779.xml"/><Relationship Id="rId648" Type="http://schemas.openxmlformats.org/officeDocument/2006/relationships/slideLayout" Target="../slideLayouts/slideLayout2821.xml"/><Relationship Id="rId245" Type="http://schemas.openxmlformats.org/officeDocument/2006/relationships/slideLayout" Target="../slideLayouts/slideLayout2418.xml"/><Relationship Id="rId287" Type="http://schemas.openxmlformats.org/officeDocument/2006/relationships/slideLayout" Target="../slideLayouts/slideLayout2460.xml"/><Relationship Id="rId410" Type="http://schemas.openxmlformats.org/officeDocument/2006/relationships/slideLayout" Target="../slideLayouts/slideLayout2583.xml"/><Relationship Id="rId452" Type="http://schemas.openxmlformats.org/officeDocument/2006/relationships/slideLayout" Target="../slideLayouts/slideLayout2625.xml"/><Relationship Id="rId494" Type="http://schemas.openxmlformats.org/officeDocument/2006/relationships/slideLayout" Target="../slideLayouts/slideLayout2667.xml"/><Relationship Id="rId508" Type="http://schemas.openxmlformats.org/officeDocument/2006/relationships/slideLayout" Target="../slideLayouts/slideLayout2681.xml"/><Relationship Id="rId715" Type="http://schemas.openxmlformats.org/officeDocument/2006/relationships/slideLayout" Target="../slideLayouts/slideLayout2888.xml"/><Relationship Id="rId105" Type="http://schemas.openxmlformats.org/officeDocument/2006/relationships/slideLayout" Target="../slideLayouts/slideLayout2278.xml"/><Relationship Id="rId147" Type="http://schemas.openxmlformats.org/officeDocument/2006/relationships/slideLayout" Target="../slideLayouts/slideLayout2320.xml"/><Relationship Id="rId312" Type="http://schemas.openxmlformats.org/officeDocument/2006/relationships/slideLayout" Target="../slideLayouts/slideLayout2485.xml"/><Relationship Id="rId354" Type="http://schemas.openxmlformats.org/officeDocument/2006/relationships/slideLayout" Target="../slideLayouts/slideLayout2527.xml"/><Relationship Id="rId757" Type="http://schemas.openxmlformats.org/officeDocument/2006/relationships/slideLayout" Target="../slideLayouts/slideLayout2930.xml"/><Relationship Id="rId799" Type="http://schemas.openxmlformats.org/officeDocument/2006/relationships/slideLayout" Target="../slideLayouts/slideLayout2972.xml"/><Relationship Id="rId51" Type="http://schemas.openxmlformats.org/officeDocument/2006/relationships/slideLayout" Target="../slideLayouts/slideLayout2224.xml"/><Relationship Id="rId93" Type="http://schemas.openxmlformats.org/officeDocument/2006/relationships/slideLayout" Target="../slideLayouts/slideLayout2266.xml"/><Relationship Id="rId189" Type="http://schemas.openxmlformats.org/officeDocument/2006/relationships/slideLayout" Target="../slideLayouts/slideLayout2362.xml"/><Relationship Id="rId396" Type="http://schemas.openxmlformats.org/officeDocument/2006/relationships/slideLayout" Target="../slideLayouts/slideLayout2569.xml"/><Relationship Id="rId561" Type="http://schemas.openxmlformats.org/officeDocument/2006/relationships/slideLayout" Target="../slideLayouts/slideLayout2734.xml"/><Relationship Id="rId617" Type="http://schemas.openxmlformats.org/officeDocument/2006/relationships/slideLayout" Target="../slideLayouts/slideLayout2790.xml"/><Relationship Id="rId659" Type="http://schemas.openxmlformats.org/officeDocument/2006/relationships/slideLayout" Target="../slideLayouts/slideLayout2832.xml"/><Relationship Id="rId214" Type="http://schemas.openxmlformats.org/officeDocument/2006/relationships/slideLayout" Target="../slideLayouts/slideLayout2387.xml"/><Relationship Id="rId256" Type="http://schemas.openxmlformats.org/officeDocument/2006/relationships/slideLayout" Target="../slideLayouts/slideLayout2429.xml"/><Relationship Id="rId298" Type="http://schemas.openxmlformats.org/officeDocument/2006/relationships/slideLayout" Target="../slideLayouts/slideLayout2471.xml"/><Relationship Id="rId421" Type="http://schemas.openxmlformats.org/officeDocument/2006/relationships/slideLayout" Target="../slideLayouts/slideLayout2594.xml"/><Relationship Id="rId463" Type="http://schemas.openxmlformats.org/officeDocument/2006/relationships/slideLayout" Target="../slideLayouts/slideLayout2636.xml"/><Relationship Id="rId519" Type="http://schemas.openxmlformats.org/officeDocument/2006/relationships/slideLayout" Target="../slideLayouts/slideLayout2692.xml"/><Relationship Id="rId670" Type="http://schemas.openxmlformats.org/officeDocument/2006/relationships/slideLayout" Target="../slideLayouts/slideLayout2843.xml"/><Relationship Id="rId116" Type="http://schemas.openxmlformats.org/officeDocument/2006/relationships/slideLayout" Target="../slideLayouts/slideLayout2289.xml"/><Relationship Id="rId158" Type="http://schemas.openxmlformats.org/officeDocument/2006/relationships/slideLayout" Target="../slideLayouts/slideLayout2331.xml"/><Relationship Id="rId323" Type="http://schemas.openxmlformats.org/officeDocument/2006/relationships/slideLayout" Target="../slideLayouts/slideLayout2496.xml"/><Relationship Id="rId530" Type="http://schemas.openxmlformats.org/officeDocument/2006/relationships/slideLayout" Target="../slideLayouts/slideLayout2703.xml"/><Relationship Id="rId726" Type="http://schemas.openxmlformats.org/officeDocument/2006/relationships/slideLayout" Target="../slideLayouts/slideLayout2899.xml"/><Relationship Id="rId768" Type="http://schemas.openxmlformats.org/officeDocument/2006/relationships/slideLayout" Target="../slideLayouts/slideLayout2941.xml"/><Relationship Id="rId20" Type="http://schemas.openxmlformats.org/officeDocument/2006/relationships/slideLayout" Target="../slideLayouts/slideLayout2193.xml"/><Relationship Id="rId62" Type="http://schemas.openxmlformats.org/officeDocument/2006/relationships/slideLayout" Target="../slideLayouts/slideLayout2235.xml"/><Relationship Id="rId365" Type="http://schemas.openxmlformats.org/officeDocument/2006/relationships/slideLayout" Target="../slideLayouts/slideLayout2538.xml"/><Relationship Id="rId572" Type="http://schemas.openxmlformats.org/officeDocument/2006/relationships/slideLayout" Target="../slideLayouts/slideLayout2745.xml"/><Relationship Id="rId628" Type="http://schemas.openxmlformats.org/officeDocument/2006/relationships/slideLayout" Target="../slideLayouts/slideLayout2801.xml"/><Relationship Id="rId225" Type="http://schemas.openxmlformats.org/officeDocument/2006/relationships/slideLayout" Target="../slideLayouts/slideLayout2398.xml"/><Relationship Id="rId267" Type="http://schemas.openxmlformats.org/officeDocument/2006/relationships/slideLayout" Target="../slideLayouts/slideLayout2440.xml"/><Relationship Id="rId432" Type="http://schemas.openxmlformats.org/officeDocument/2006/relationships/slideLayout" Target="../slideLayouts/slideLayout2605.xml"/><Relationship Id="rId474" Type="http://schemas.openxmlformats.org/officeDocument/2006/relationships/slideLayout" Target="../slideLayouts/slideLayout2647.xml"/><Relationship Id="rId127" Type="http://schemas.openxmlformats.org/officeDocument/2006/relationships/slideLayout" Target="../slideLayouts/slideLayout2300.xml"/><Relationship Id="rId681" Type="http://schemas.openxmlformats.org/officeDocument/2006/relationships/slideLayout" Target="../slideLayouts/slideLayout2854.xml"/><Relationship Id="rId737" Type="http://schemas.openxmlformats.org/officeDocument/2006/relationships/slideLayout" Target="../slideLayouts/slideLayout2910.xml"/><Relationship Id="rId779" Type="http://schemas.openxmlformats.org/officeDocument/2006/relationships/slideLayout" Target="../slideLayouts/slideLayout2952.xml"/><Relationship Id="rId31" Type="http://schemas.openxmlformats.org/officeDocument/2006/relationships/slideLayout" Target="../slideLayouts/slideLayout2204.xml"/><Relationship Id="rId73" Type="http://schemas.openxmlformats.org/officeDocument/2006/relationships/slideLayout" Target="../slideLayouts/slideLayout2246.xml"/><Relationship Id="rId169" Type="http://schemas.openxmlformats.org/officeDocument/2006/relationships/slideLayout" Target="../slideLayouts/slideLayout2342.xml"/><Relationship Id="rId334" Type="http://schemas.openxmlformats.org/officeDocument/2006/relationships/slideLayout" Target="../slideLayouts/slideLayout2507.xml"/><Relationship Id="rId376" Type="http://schemas.openxmlformats.org/officeDocument/2006/relationships/slideLayout" Target="../slideLayouts/slideLayout2549.xml"/><Relationship Id="rId541" Type="http://schemas.openxmlformats.org/officeDocument/2006/relationships/slideLayout" Target="../slideLayouts/slideLayout2714.xml"/><Relationship Id="rId583" Type="http://schemas.openxmlformats.org/officeDocument/2006/relationships/slideLayout" Target="../slideLayouts/slideLayout2756.xml"/><Relationship Id="rId639" Type="http://schemas.openxmlformats.org/officeDocument/2006/relationships/slideLayout" Target="../slideLayouts/slideLayout2812.xml"/><Relationship Id="rId790" Type="http://schemas.openxmlformats.org/officeDocument/2006/relationships/slideLayout" Target="../slideLayouts/slideLayout2963.xml"/><Relationship Id="rId804" Type="http://schemas.openxmlformats.org/officeDocument/2006/relationships/image" Target="../media/image3.png"/><Relationship Id="rId4" Type="http://schemas.openxmlformats.org/officeDocument/2006/relationships/slideLayout" Target="../slideLayouts/slideLayout2177.xml"/><Relationship Id="rId180" Type="http://schemas.openxmlformats.org/officeDocument/2006/relationships/slideLayout" Target="../slideLayouts/slideLayout2353.xml"/><Relationship Id="rId236" Type="http://schemas.openxmlformats.org/officeDocument/2006/relationships/slideLayout" Target="../slideLayouts/slideLayout2409.xml"/><Relationship Id="rId278" Type="http://schemas.openxmlformats.org/officeDocument/2006/relationships/slideLayout" Target="../slideLayouts/slideLayout2451.xml"/><Relationship Id="rId401" Type="http://schemas.openxmlformats.org/officeDocument/2006/relationships/slideLayout" Target="../slideLayouts/slideLayout2574.xml"/><Relationship Id="rId443" Type="http://schemas.openxmlformats.org/officeDocument/2006/relationships/slideLayout" Target="../slideLayouts/slideLayout2616.xml"/><Relationship Id="rId650" Type="http://schemas.openxmlformats.org/officeDocument/2006/relationships/slideLayout" Target="../slideLayouts/slideLayout2823.xml"/><Relationship Id="rId303" Type="http://schemas.openxmlformats.org/officeDocument/2006/relationships/slideLayout" Target="../slideLayouts/slideLayout2476.xml"/><Relationship Id="rId485" Type="http://schemas.openxmlformats.org/officeDocument/2006/relationships/slideLayout" Target="../slideLayouts/slideLayout2658.xml"/><Relationship Id="rId692" Type="http://schemas.openxmlformats.org/officeDocument/2006/relationships/slideLayout" Target="../slideLayouts/slideLayout2865.xml"/><Relationship Id="rId706" Type="http://schemas.openxmlformats.org/officeDocument/2006/relationships/slideLayout" Target="../slideLayouts/slideLayout2879.xml"/><Relationship Id="rId748" Type="http://schemas.openxmlformats.org/officeDocument/2006/relationships/slideLayout" Target="../slideLayouts/slideLayout2921.xml"/><Relationship Id="rId42" Type="http://schemas.openxmlformats.org/officeDocument/2006/relationships/slideLayout" Target="../slideLayouts/slideLayout2215.xml"/><Relationship Id="rId84" Type="http://schemas.openxmlformats.org/officeDocument/2006/relationships/slideLayout" Target="../slideLayouts/slideLayout2257.xml"/><Relationship Id="rId138" Type="http://schemas.openxmlformats.org/officeDocument/2006/relationships/slideLayout" Target="../slideLayouts/slideLayout2311.xml"/><Relationship Id="rId345" Type="http://schemas.openxmlformats.org/officeDocument/2006/relationships/slideLayout" Target="../slideLayouts/slideLayout2518.xml"/><Relationship Id="rId387" Type="http://schemas.openxmlformats.org/officeDocument/2006/relationships/slideLayout" Target="../slideLayouts/slideLayout2560.xml"/><Relationship Id="rId510" Type="http://schemas.openxmlformats.org/officeDocument/2006/relationships/slideLayout" Target="../slideLayouts/slideLayout2683.xml"/><Relationship Id="rId552" Type="http://schemas.openxmlformats.org/officeDocument/2006/relationships/slideLayout" Target="../slideLayouts/slideLayout2725.xml"/><Relationship Id="rId594" Type="http://schemas.openxmlformats.org/officeDocument/2006/relationships/slideLayout" Target="../slideLayouts/slideLayout2767.xml"/><Relationship Id="rId608" Type="http://schemas.openxmlformats.org/officeDocument/2006/relationships/slideLayout" Target="../slideLayouts/slideLayout2781.xml"/><Relationship Id="rId191" Type="http://schemas.openxmlformats.org/officeDocument/2006/relationships/slideLayout" Target="../slideLayouts/slideLayout2364.xml"/><Relationship Id="rId205" Type="http://schemas.openxmlformats.org/officeDocument/2006/relationships/slideLayout" Target="../slideLayouts/slideLayout2378.xml"/><Relationship Id="rId247" Type="http://schemas.openxmlformats.org/officeDocument/2006/relationships/slideLayout" Target="../slideLayouts/slideLayout2420.xml"/><Relationship Id="rId412" Type="http://schemas.openxmlformats.org/officeDocument/2006/relationships/slideLayout" Target="../slideLayouts/slideLayout2585.xml"/><Relationship Id="rId107" Type="http://schemas.openxmlformats.org/officeDocument/2006/relationships/slideLayout" Target="../slideLayouts/slideLayout2280.xml"/><Relationship Id="rId289" Type="http://schemas.openxmlformats.org/officeDocument/2006/relationships/slideLayout" Target="../slideLayouts/slideLayout2462.xml"/><Relationship Id="rId454" Type="http://schemas.openxmlformats.org/officeDocument/2006/relationships/slideLayout" Target="../slideLayouts/slideLayout2627.xml"/><Relationship Id="rId496" Type="http://schemas.openxmlformats.org/officeDocument/2006/relationships/slideLayout" Target="../slideLayouts/slideLayout2669.xml"/><Relationship Id="rId661" Type="http://schemas.openxmlformats.org/officeDocument/2006/relationships/slideLayout" Target="../slideLayouts/slideLayout2834.xml"/><Relationship Id="rId717" Type="http://schemas.openxmlformats.org/officeDocument/2006/relationships/slideLayout" Target="../slideLayouts/slideLayout2890.xml"/><Relationship Id="rId759" Type="http://schemas.openxmlformats.org/officeDocument/2006/relationships/slideLayout" Target="../slideLayouts/slideLayout2932.xml"/><Relationship Id="rId11" Type="http://schemas.openxmlformats.org/officeDocument/2006/relationships/slideLayout" Target="../slideLayouts/slideLayout2184.xml"/><Relationship Id="rId53" Type="http://schemas.openxmlformats.org/officeDocument/2006/relationships/slideLayout" Target="../slideLayouts/slideLayout2226.xml"/><Relationship Id="rId149" Type="http://schemas.openxmlformats.org/officeDocument/2006/relationships/slideLayout" Target="../slideLayouts/slideLayout2322.xml"/><Relationship Id="rId314" Type="http://schemas.openxmlformats.org/officeDocument/2006/relationships/slideLayout" Target="../slideLayouts/slideLayout2487.xml"/><Relationship Id="rId356" Type="http://schemas.openxmlformats.org/officeDocument/2006/relationships/slideLayout" Target="../slideLayouts/slideLayout2529.xml"/><Relationship Id="rId398" Type="http://schemas.openxmlformats.org/officeDocument/2006/relationships/slideLayout" Target="../slideLayouts/slideLayout2571.xml"/><Relationship Id="rId521" Type="http://schemas.openxmlformats.org/officeDocument/2006/relationships/slideLayout" Target="../slideLayouts/slideLayout2694.xml"/><Relationship Id="rId563" Type="http://schemas.openxmlformats.org/officeDocument/2006/relationships/slideLayout" Target="../slideLayouts/slideLayout2736.xml"/><Relationship Id="rId619" Type="http://schemas.openxmlformats.org/officeDocument/2006/relationships/slideLayout" Target="../slideLayouts/slideLayout2792.xml"/><Relationship Id="rId770" Type="http://schemas.openxmlformats.org/officeDocument/2006/relationships/slideLayout" Target="../slideLayouts/slideLayout2943.xml"/><Relationship Id="rId95" Type="http://schemas.openxmlformats.org/officeDocument/2006/relationships/slideLayout" Target="../slideLayouts/slideLayout2268.xml"/><Relationship Id="rId160" Type="http://schemas.openxmlformats.org/officeDocument/2006/relationships/slideLayout" Target="../slideLayouts/slideLayout2333.xml"/><Relationship Id="rId216" Type="http://schemas.openxmlformats.org/officeDocument/2006/relationships/slideLayout" Target="../slideLayouts/slideLayout2389.xml"/><Relationship Id="rId423" Type="http://schemas.openxmlformats.org/officeDocument/2006/relationships/slideLayout" Target="../slideLayouts/slideLayout2596.xml"/><Relationship Id="rId258" Type="http://schemas.openxmlformats.org/officeDocument/2006/relationships/slideLayout" Target="../slideLayouts/slideLayout2431.xml"/><Relationship Id="rId465" Type="http://schemas.openxmlformats.org/officeDocument/2006/relationships/slideLayout" Target="../slideLayouts/slideLayout2638.xml"/><Relationship Id="rId630" Type="http://schemas.openxmlformats.org/officeDocument/2006/relationships/slideLayout" Target="../slideLayouts/slideLayout2803.xml"/><Relationship Id="rId672" Type="http://schemas.openxmlformats.org/officeDocument/2006/relationships/slideLayout" Target="../slideLayouts/slideLayout2845.xml"/><Relationship Id="rId728" Type="http://schemas.openxmlformats.org/officeDocument/2006/relationships/slideLayout" Target="../slideLayouts/slideLayout2901.xml"/><Relationship Id="rId22" Type="http://schemas.openxmlformats.org/officeDocument/2006/relationships/slideLayout" Target="../slideLayouts/slideLayout2195.xml"/><Relationship Id="rId64" Type="http://schemas.openxmlformats.org/officeDocument/2006/relationships/slideLayout" Target="../slideLayouts/slideLayout2237.xml"/><Relationship Id="rId118" Type="http://schemas.openxmlformats.org/officeDocument/2006/relationships/slideLayout" Target="../slideLayouts/slideLayout2291.xml"/><Relationship Id="rId325" Type="http://schemas.openxmlformats.org/officeDocument/2006/relationships/slideLayout" Target="../slideLayouts/slideLayout2498.xml"/><Relationship Id="rId367" Type="http://schemas.openxmlformats.org/officeDocument/2006/relationships/slideLayout" Target="../slideLayouts/slideLayout2540.xml"/><Relationship Id="rId532" Type="http://schemas.openxmlformats.org/officeDocument/2006/relationships/slideLayout" Target="../slideLayouts/slideLayout2705.xml"/><Relationship Id="rId574" Type="http://schemas.openxmlformats.org/officeDocument/2006/relationships/slideLayout" Target="../slideLayouts/slideLayout2747.xml"/><Relationship Id="rId171" Type="http://schemas.openxmlformats.org/officeDocument/2006/relationships/slideLayout" Target="../slideLayouts/slideLayout2344.xml"/><Relationship Id="rId227" Type="http://schemas.openxmlformats.org/officeDocument/2006/relationships/slideLayout" Target="../slideLayouts/slideLayout2400.xml"/><Relationship Id="rId781" Type="http://schemas.openxmlformats.org/officeDocument/2006/relationships/slideLayout" Target="../slideLayouts/slideLayout2954.xml"/><Relationship Id="rId269" Type="http://schemas.openxmlformats.org/officeDocument/2006/relationships/slideLayout" Target="../slideLayouts/slideLayout2442.xml"/><Relationship Id="rId434" Type="http://schemas.openxmlformats.org/officeDocument/2006/relationships/slideLayout" Target="../slideLayouts/slideLayout2607.xml"/><Relationship Id="rId476" Type="http://schemas.openxmlformats.org/officeDocument/2006/relationships/slideLayout" Target="../slideLayouts/slideLayout2649.xml"/><Relationship Id="rId641" Type="http://schemas.openxmlformats.org/officeDocument/2006/relationships/slideLayout" Target="../slideLayouts/slideLayout2814.xml"/><Relationship Id="rId683" Type="http://schemas.openxmlformats.org/officeDocument/2006/relationships/slideLayout" Target="../slideLayouts/slideLayout2856.xml"/><Relationship Id="rId739" Type="http://schemas.openxmlformats.org/officeDocument/2006/relationships/slideLayout" Target="../slideLayouts/slideLayout2912.xml"/><Relationship Id="rId33" Type="http://schemas.openxmlformats.org/officeDocument/2006/relationships/slideLayout" Target="../slideLayouts/slideLayout2206.xml"/><Relationship Id="rId129" Type="http://schemas.openxmlformats.org/officeDocument/2006/relationships/slideLayout" Target="../slideLayouts/slideLayout2302.xml"/><Relationship Id="rId280" Type="http://schemas.openxmlformats.org/officeDocument/2006/relationships/slideLayout" Target="../slideLayouts/slideLayout2453.xml"/><Relationship Id="rId336" Type="http://schemas.openxmlformats.org/officeDocument/2006/relationships/slideLayout" Target="../slideLayouts/slideLayout2509.xml"/><Relationship Id="rId501" Type="http://schemas.openxmlformats.org/officeDocument/2006/relationships/slideLayout" Target="../slideLayouts/slideLayout2674.xml"/><Relationship Id="rId543" Type="http://schemas.openxmlformats.org/officeDocument/2006/relationships/slideLayout" Target="../slideLayouts/slideLayout2716.xml"/><Relationship Id="rId75" Type="http://schemas.openxmlformats.org/officeDocument/2006/relationships/slideLayout" Target="../slideLayouts/slideLayout2248.xml"/><Relationship Id="rId140" Type="http://schemas.openxmlformats.org/officeDocument/2006/relationships/slideLayout" Target="../slideLayouts/slideLayout2313.xml"/><Relationship Id="rId182" Type="http://schemas.openxmlformats.org/officeDocument/2006/relationships/slideLayout" Target="../slideLayouts/slideLayout2355.xml"/><Relationship Id="rId378" Type="http://schemas.openxmlformats.org/officeDocument/2006/relationships/slideLayout" Target="../slideLayouts/slideLayout2551.xml"/><Relationship Id="rId403" Type="http://schemas.openxmlformats.org/officeDocument/2006/relationships/slideLayout" Target="../slideLayouts/slideLayout2576.xml"/><Relationship Id="rId585" Type="http://schemas.openxmlformats.org/officeDocument/2006/relationships/slideLayout" Target="../slideLayouts/slideLayout2758.xml"/><Relationship Id="rId750" Type="http://schemas.openxmlformats.org/officeDocument/2006/relationships/slideLayout" Target="../slideLayouts/slideLayout2923.xml"/><Relationship Id="rId792" Type="http://schemas.openxmlformats.org/officeDocument/2006/relationships/slideLayout" Target="../slideLayouts/slideLayout2965.xml"/><Relationship Id="rId806" Type="http://schemas.openxmlformats.org/officeDocument/2006/relationships/image" Target="../media/image5.emf"/><Relationship Id="rId6" Type="http://schemas.openxmlformats.org/officeDocument/2006/relationships/slideLayout" Target="../slideLayouts/slideLayout2179.xml"/><Relationship Id="rId238" Type="http://schemas.openxmlformats.org/officeDocument/2006/relationships/slideLayout" Target="../slideLayouts/slideLayout2411.xml"/><Relationship Id="rId445" Type="http://schemas.openxmlformats.org/officeDocument/2006/relationships/slideLayout" Target="../slideLayouts/slideLayout2618.xml"/><Relationship Id="rId487" Type="http://schemas.openxmlformats.org/officeDocument/2006/relationships/slideLayout" Target="../slideLayouts/slideLayout2660.xml"/><Relationship Id="rId610" Type="http://schemas.openxmlformats.org/officeDocument/2006/relationships/slideLayout" Target="../slideLayouts/slideLayout2783.xml"/><Relationship Id="rId652" Type="http://schemas.openxmlformats.org/officeDocument/2006/relationships/slideLayout" Target="../slideLayouts/slideLayout2825.xml"/><Relationship Id="rId694" Type="http://schemas.openxmlformats.org/officeDocument/2006/relationships/slideLayout" Target="../slideLayouts/slideLayout2867.xml"/><Relationship Id="rId708" Type="http://schemas.openxmlformats.org/officeDocument/2006/relationships/slideLayout" Target="../slideLayouts/slideLayout2881.xml"/><Relationship Id="rId291" Type="http://schemas.openxmlformats.org/officeDocument/2006/relationships/slideLayout" Target="../slideLayouts/slideLayout2464.xml"/><Relationship Id="rId305" Type="http://schemas.openxmlformats.org/officeDocument/2006/relationships/slideLayout" Target="../slideLayouts/slideLayout2478.xml"/><Relationship Id="rId347" Type="http://schemas.openxmlformats.org/officeDocument/2006/relationships/slideLayout" Target="../slideLayouts/slideLayout2520.xml"/><Relationship Id="rId512" Type="http://schemas.openxmlformats.org/officeDocument/2006/relationships/slideLayout" Target="../slideLayouts/slideLayout2685.xml"/><Relationship Id="rId44" Type="http://schemas.openxmlformats.org/officeDocument/2006/relationships/slideLayout" Target="../slideLayouts/slideLayout2217.xml"/><Relationship Id="rId86" Type="http://schemas.openxmlformats.org/officeDocument/2006/relationships/slideLayout" Target="../slideLayouts/slideLayout2259.xml"/><Relationship Id="rId151" Type="http://schemas.openxmlformats.org/officeDocument/2006/relationships/slideLayout" Target="../slideLayouts/slideLayout2324.xml"/><Relationship Id="rId389" Type="http://schemas.openxmlformats.org/officeDocument/2006/relationships/slideLayout" Target="../slideLayouts/slideLayout2562.xml"/><Relationship Id="rId554" Type="http://schemas.openxmlformats.org/officeDocument/2006/relationships/slideLayout" Target="../slideLayouts/slideLayout2727.xml"/><Relationship Id="rId596" Type="http://schemas.openxmlformats.org/officeDocument/2006/relationships/slideLayout" Target="../slideLayouts/slideLayout2769.xml"/><Relationship Id="rId761" Type="http://schemas.openxmlformats.org/officeDocument/2006/relationships/slideLayout" Target="../slideLayouts/slideLayout2934.xml"/><Relationship Id="rId193" Type="http://schemas.openxmlformats.org/officeDocument/2006/relationships/slideLayout" Target="../slideLayouts/slideLayout2366.xml"/><Relationship Id="rId207" Type="http://schemas.openxmlformats.org/officeDocument/2006/relationships/slideLayout" Target="../slideLayouts/slideLayout2380.xml"/><Relationship Id="rId249" Type="http://schemas.openxmlformats.org/officeDocument/2006/relationships/slideLayout" Target="../slideLayouts/slideLayout2422.xml"/><Relationship Id="rId414" Type="http://schemas.openxmlformats.org/officeDocument/2006/relationships/slideLayout" Target="../slideLayouts/slideLayout2587.xml"/><Relationship Id="rId456" Type="http://schemas.openxmlformats.org/officeDocument/2006/relationships/slideLayout" Target="../slideLayouts/slideLayout2629.xml"/><Relationship Id="rId498" Type="http://schemas.openxmlformats.org/officeDocument/2006/relationships/slideLayout" Target="../slideLayouts/slideLayout2671.xml"/><Relationship Id="rId621" Type="http://schemas.openxmlformats.org/officeDocument/2006/relationships/slideLayout" Target="../slideLayouts/slideLayout2794.xml"/><Relationship Id="rId663" Type="http://schemas.openxmlformats.org/officeDocument/2006/relationships/slideLayout" Target="../slideLayouts/slideLayout2836.xml"/><Relationship Id="rId13" Type="http://schemas.openxmlformats.org/officeDocument/2006/relationships/slideLayout" Target="../slideLayouts/slideLayout2186.xml"/><Relationship Id="rId109" Type="http://schemas.openxmlformats.org/officeDocument/2006/relationships/slideLayout" Target="../slideLayouts/slideLayout2282.xml"/><Relationship Id="rId260" Type="http://schemas.openxmlformats.org/officeDocument/2006/relationships/slideLayout" Target="../slideLayouts/slideLayout2433.xml"/><Relationship Id="rId316" Type="http://schemas.openxmlformats.org/officeDocument/2006/relationships/slideLayout" Target="../slideLayouts/slideLayout2489.xml"/><Relationship Id="rId523" Type="http://schemas.openxmlformats.org/officeDocument/2006/relationships/slideLayout" Target="../slideLayouts/slideLayout2696.xml"/><Relationship Id="rId719" Type="http://schemas.openxmlformats.org/officeDocument/2006/relationships/slideLayout" Target="../slideLayouts/slideLayout2892.xml"/><Relationship Id="rId55" Type="http://schemas.openxmlformats.org/officeDocument/2006/relationships/slideLayout" Target="../slideLayouts/slideLayout2228.xml"/><Relationship Id="rId97" Type="http://schemas.openxmlformats.org/officeDocument/2006/relationships/slideLayout" Target="../slideLayouts/slideLayout2270.xml"/><Relationship Id="rId120" Type="http://schemas.openxmlformats.org/officeDocument/2006/relationships/slideLayout" Target="../slideLayouts/slideLayout2293.xml"/><Relationship Id="rId358" Type="http://schemas.openxmlformats.org/officeDocument/2006/relationships/slideLayout" Target="../slideLayouts/slideLayout2531.xml"/><Relationship Id="rId565" Type="http://schemas.openxmlformats.org/officeDocument/2006/relationships/slideLayout" Target="../slideLayouts/slideLayout2738.xml"/><Relationship Id="rId730" Type="http://schemas.openxmlformats.org/officeDocument/2006/relationships/slideLayout" Target="../slideLayouts/slideLayout2903.xml"/><Relationship Id="rId772" Type="http://schemas.openxmlformats.org/officeDocument/2006/relationships/slideLayout" Target="../slideLayouts/slideLayout2945.xml"/><Relationship Id="rId162" Type="http://schemas.openxmlformats.org/officeDocument/2006/relationships/slideLayout" Target="../slideLayouts/slideLayout2335.xml"/><Relationship Id="rId218" Type="http://schemas.openxmlformats.org/officeDocument/2006/relationships/slideLayout" Target="../slideLayouts/slideLayout2391.xml"/><Relationship Id="rId425" Type="http://schemas.openxmlformats.org/officeDocument/2006/relationships/slideLayout" Target="../slideLayouts/slideLayout2598.xml"/><Relationship Id="rId467" Type="http://schemas.openxmlformats.org/officeDocument/2006/relationships/slideLayout" Target="../slideLayouts/slideLayout2640.xml"/><Relationship Id="rId632" Type="http://schemas.openxmlformats.org/officeDocument/2006/relationships/slideLayout" Target="../slideLayouts/slideLayout2805.xml"/><Relationship Id="rId271" Type="http://schemas.openxmlformats.org/officeDocument/2006/relationships/slideLayout" Target="../slideLayouts/slideLayout2444.xml"/><Relationship Id="rId674" Type="http://schemas.openxmlformats.org/officeDocument/2006/relationships/slideLayout" Target="../slideLayouts/slideLayout2847.xml"/><Relationship Id="rId24" Type="http://schemas.openxmlformats.org/officeDocument/2006/relationships/slideLayout" Target="../slideLayouts/slideLayout2197.xml"/><Relationship Id="rId66" Type="http://schemas.openxmlformats.org/officeDocument/2006/relationships/slideLayout" Target="../slideLayouts/slideLayout2239.xml"/><Relationship Id="rId131" Type="http://schemas.openxmlformats.org/officeDocument/2006/relationships/slideLayout" Target="../slideLayouts/slideLayout2304.xml"/><Relationship Id="rId327" Type="http://schemas.openxmlformats.org/officeDocument/2006/relationships/slideLayout" Target="../slideLayouts/slideLayout2500.xml"/><Relationship Id="rId369" Type="http://schemas.openxmlformats.org/officeDocument/2006/relationships/slideLayout" Target="../slideLayouts/slideLayout2542.xml"/><Relationship Id="rId534" Type="http://schemas.openxmlformats.org/officeDocument/2006/relationships/slideLayout" Target="../slideLayouts/slideLayout2707.xml"/><Relationship Id="rId576" Type="http://schemas.openxmlformats.org/officeDocument/2006/relationships/slideLayout" Target="../slideLayouts/slideLayout2749.xml"/><Relationship Id="rId741" Type="http://schemas.openxmlformats.org/officeDocument/2006/relationships/slideLayout" Target="../slideLayouts/slideLayout2914.xml"/><Relationship Id="rId783" Type="http://schemas.openxmlformats.org/officeDocument/2006/relationships/slideLayout" Target="../slideLayouts/slideLayout2956.xml"/><Relationship Id="rId173" Type="http://schemas.openxmlformats.org/officeDocument/2006/relationships/slideLayout" Target="../slideLayouts/slideLayout2346.xml"/><Relationship Id="rId229" Type="http://schemas.openxmlformats.org/officeDocument/2006/relationships/slideLayout" Target="../slideLayouts/slideLayout2402.xml"/><Relationship Id="rId380" Type="http://schemas.openxmlformats.org/officeDocument/2006/relationships/slideLayout" Target="../slideLayouts/slideLayout2553.xml"/><Relationship Id="rId436" Type="http://schemas.openxmlformats.org/officeDocument/2006/relationships/slideLayout" Target="../slideLayouts/slideLayout2609.xml"/><Relationship Id="rId601" Type="http://schemas.openxmlformats.org/officeDocument/2006/relationships/slideLayout" Target="../slideLayouts/slideLayout2774.xml"/><Relationship Id="rId643" Type="http://schemas.openxmlformats.org/officeDocument/2006/relationships/slideLayout" Target="../slideLayouts/slideLayout2816.xml"/><Relationship Id="rId240" Type="http://schemas.openxmlformats.org/officeDocument/2006/relationships/slideLayout" Target="../slideLayouts/slideLayout2413.xml"/><Relationship Id="rId478" Type="http://schemas.openxmlformats.org/officeDocument/2006/relationships/slideLayout" Target="../slideLayouts/slideLayout2651.xml"/><Relationship Id="rId685" Type="http://schemas.openxmlformats.org/officeDocument/2006/relationships/slideLayout" Target="../slideLayouts/slideLayout2858.xml"/><Relationship Id="rId35" Type="http://schemas.openxmlformats.org/officeDocument/2006/relationships/slideLayout" Target="../slideLayouts/slideLayout2208.xml"/><Relationship Id="rId77" Type="http://schemas.openxmlformats.org/officeDocument/2006/relationships/slideLayout" Target="../slideLayouts/slideLayout2250.xml"/><Relationship Id="rId100" Type="http://schemas.openxmlformats.org/officeDocument/2006/relationships/slideLayout" Target="../slideLayouts/slideLayout2273.xml"/><Relationship Id="rId282" Type="http://schemas.openxmlformats.org/officeDocument/2006/relationships/slideLayout" Target="../slideLayouts/slideLayout2455.xml"/><Relationship Id="rId338" Type="http://schemas.openxmlformats.org/officeDocument/2006/relationships/slideLayout" Target="../slideLayouts/slideLayout2511.xml"/><Relationship Id="rId503" Type="http://schemas.openxmlformats.org/officeDocument/2006/relationships/slideLayout" Target="../slideLayouts/slideLayout2676.xml"/><Relationship Id="rId545" Type="http://schemas.openxmlformats.org/officeDocument/2006/relationships/slideLayout" Target="../slideLayouts/slideLayout2718.xml"/><Relationship Id="rId587" Type="http://schemas.openxmlformats.org/officeDocument/2006/relationships/slideLayout" Target="../slideLayouts/slideLayout2760.xml"/><Relationship Id="rId710" Type="http://schemas.openxmlformats.org/officeDocument/2006/relationships/slideLayout" Target="../slideLayouts/slideLayout2883.xml"/><Relationship Id="rId752" Type="http://schemas.openxmlformats.org/officeDocument/2006/relationships/slideLayout" Target="../slideLayouts/slideLayout2925.xml"/><Relationship Id="rId808" Type="http://schemas.openxmlformats.org/officeDocument/2006/relationships/image" Target="../media/image7.emf"/><Relationship Id="rId8" Type="http://schemas.openxmlformats.org/officeDocument/2006/relationships/slideLayout" Target="../slideLayouts/slideLayout2181.xml"/><Relationship Id="rId142" Type="http://schemas.openxmlformats.org/officeDocument/2006/relationships/slideLayout" Target="../slideLayouts/slideLayout2315.xml"/><Relationship Id="rId184" Type="http://schemas.openxmlformats.org/officeDocument/2006/relationships/slideLayout" Target="../slideLayouts/slideLayout2357.xml"/><Relationship Id="rId391" Type="http://schemas.openxmlformats.org/officeDocument/2006/relationships/slideLayout" Target="../slideLayouts/slideLayout2564.xml"/><Relationship Id="rId405" Type="http://schemas.openxmlformats.org/officeDocument/2006/relationships/slideLayout" Target="../slideLayouts/slideLayout2578.xml"/><Relationship Id="rId447" Type="http://schemas.openxmlformats.org/officeDocument/2006/relationships/slideLayout" Target="../slideLayouts/slideLayout2620.xml"/><Relationship Id="rId612" Type="http://schemas.openxmlformats.org/officeDocument/2006/relationships/slideLayout" Target="../slideLayouts/slideLayout2785.xml"/><Relationship Id="rId794" Type="http://schemas.openxmlformats.org/officeDocument/2006/relationships/slideLayout" Target="../slideLayouts/slideLayout2967.xml"/><Relationship Id="rId251" Type="http://schemas.openxmlformats.org/officeDocument/2006/relationships/slideLayout" Target="../slideLayouts/slideLayout2424.xml"/><Relationship Id="rId489" Type="http://schemas.openxmlformats.org/officeDocument/2006/relationships/slideLayout" Target="../slideLayouts/slideLayout2662.xml"/><Relationship Id="rId654" Type="http://schemas.openxmlformats.org/officeDocument/2006/relationships/slideLayout" Target="../slideLayouts/slideLayout2827.xml"/><Relationship Id="rId696" Type="http://schemas.openxmlformats.org/officeDocument/2006/relationships/slideLayout" Target="../slideLayouts/slideLayout2869.xml"/><Relationship Id="rId46" Type="http://schemas.openxmlformats.org/officeDocument/2006/relationships/slideLayout" Target="../slideLayouts/slideLayout2219.xml"/><Relationship Id="rId293" Type="http://schemas.openxmlformats.org/officeDocument/2006/relationships/slideLayout" Target="../slideLayouts/slideLayout2466.xml"/><Relationship Id="rId307" Type="http://schemas.openxmlformats.org/officeDocument/2006/relationships/slideLayout" Target="../slideLayouts/slideLayout2480.xml"/><Relationship Id="rId349" Type="http://schemas.openxmlformats.org/officeDocument/2006/relationships/slideLayout" Target="../slideLayouts/slideLayout2522.xml"/><Relationship Id="rId514" Type="http://schemas.openxmlformats.org/officeDocument/2006/relationships/slideLayout" Target="../slideLayouts/slideLayout2687.xml"/><Relationship Id="rId556" Type="http://schemas.openxmlformats.org/officeDocument/2006/relationships/slideLayout" Target="../slideLayouts/slideLayout2729.xml"/><Relationship Id="rId721" Type="http://schemas.openxmlformats.org/officeDocument/2006/relationships/slideLayout" Target="../slideLayouts/slideLayout2894.xml"/><Relationship Id="rId763" Type="http://schemas.openxmlformats.org/officeDocument/2006/relationships/slideLayout" Target="../slideLayouts/slideLayout2936.xml"/><Relationship Id="rId88" Type="http://schemas.openxmlformats.org/officeDocument/2006/relationships/slideLayout" Target="../slideLayouts/slideLayout2261.xml"/><Relationship Id="rId111" Type="http://schemas.openxmlformats.org/officeDocument/2006/relationships/slideLayout" Target="../slideLayouts/slideLayout2284.xml"/><Relationship Id="rId153" Type="http://schemas.openxmlformats.org/officeDocument/2006/relationships/slideLayout" Target="../slideLayouts/slideLayout2326.xml"/><Relationship Id="rId195" Type="http://schemas.openxmlformats.org/officeDocument/2006/relationships/slideLayout" Target="../slideLayouts/slideLayout2368.xml"/><Relationship Id="rId209" Type="http://schemas.openxmlformats.org/officeDocument/2006/relationships/slideLayout" Target="../slideLayouts/slideLayout2382.xml"/><Relationship Id="rId360" Type="http://schemas.openxmlformats.org/officeDocument/2006/relationships/slideLayout" Target="../slideLayouts/slideLayout2533.xml"/><Relationship Id="rId416" Type="http://schemas.openxmlformats.org/officeDocument/2006/relationships/slideLayout" Target="../slideLayouts/slideLayout2589.xml"/><Relationship Id="rId598" Type="http://schemas.openxmlformats.org/officeDocument/2006/relationships/slideLayout" Target="../slideLayouts/slideLayout2771.xml"/><Relationship Id="rId220" Type="http://schemas.openxmlformats.org/officeDocument/2006/relationships/slideLayout" Target="../slideLayouts/slideLayout2393.xml"/><Relationship Id="rId458" Type="http://schemas.openxmlformats.org/officeDocument/2006/relationships/slideLayout" Target="../slideLayouts/slideLayout2631.xml"/><Relationship Id="rId623" Type="http://schemas.openxmlformats.org/officeDocument/2006/relationships/slideLayout" Target="../slideLayouts/slideLayout2796.xml"/><Relationship Id="rId665" Type="http://schemas.openxmlformats.org/officeDocument/2006/relationships/slideLayout" Target="../slideLayouts/slideLayout2838.xml"/><Relationship Id="rId15" Type="http://schemas.openxmlformats.org/officeDocument/2006/relationships/slideLayout" Target="../slideLayouts/slideLayout2188.xml"/><Relationship Id="rId57" Type="http://schemas.openxmlformats.org/officeDocument/2006/relationships/slideLayout" Target="../slideLayouts/slideLayout2230.xml"/><Relationship Id="rId262" Type="http://schemas.openxmlformats.org/officeDocument/2006/relationships/slideLayout" Target="../slideLayouts/slideLayout2435.xml"/><Relationship Id="rId318" Type="http://schemas.openxmlformats.org/officeDocument/2006/relationships/slideLayout" Target="../slideLayouts/slideLayout2491.xml"/><Relationship Id="rId525" Type="http://schemas.openxmlformats.org/officeDocument/2006/relationships/slideLayout" Target="../slideLayouts/slideLayout2698.xml"/><Relationship Id="rId567" Type="http://schemas.openxmlformats.org/officeDocument/2006/relationships/slideLayout" Target="../slideLayouts/slideLayout2740.xml"/><Relationship Id="rId732" Type="http://schemas.openxmlformats.org/officeDocument/2006/relationships/slideLayout" Target="../slideLayouts/slideLayout2905.xml"/><Relationship Id="rId99" Type="http://schemas.openxmlformats.org/officeDocument/2006/relationships/slideLayout" Target="../slideLayouts/slideLayout2272.xml"/><Relationship Id="rId122" Type="http://schemas.openxmlformats.org/officeDocument/2006/relationships/slideLayout" Target="../slideLayouts/slideLayout2295.xml"/><Relationship Id="rId164" Type="http://schemas.openxmlformats.org/officeDocument/2006/relationships/slideLayout" Target="../slideLayouts/slideLayout2337.xml"/><Relationship Id="rId371" Type="http://schemas.openxmlformats.org/officeDocument/2006/relationships/slideLayout" Target="../slideLayouts/slideLayout2544.xml"/><Relationship Id="rId774" Type="http://schemas.openxmlformats.org/officeDocument/2006/relationships/slideLayout" Target="../slideLayouts/slideLayout2947.xml"/><Relationship Id="rId427" Type="http://schemas.openxmlformats.org/officeDocument/2006/relationships/slideLayout" Target="../slideLayouts/slideLayout2600.xml"/><Relationship Id="rId469" Type="http://schemas.openxmlformats.org/officeDocument/2006/relationships/slideLayout" Target="../slideLayouts/slideLayout2642.xml"/><Relationship Id="rId634" Type="http://schemas.openxmlformats.org/officeDocument/2006/relationships/slideLayout" Target="../slideLayouts/slideLayout2807.xml"/><Relationship Id="rId676" Type="http://schemas.openxmlformats.org/officeDocument/2006/relationships/slideLayout" Target="../slideLayouts/slideLayout2849.xml"/><Relationship Id="rId26" Type="http://schemas.openxmlformats.org/officeDocument/2006/relationships/slideLayout" Target="../slideLayouts/slideLayout2199.xml"/><Relationship Id="rId231" Type="http://schemas.openxmlformats.org/officeDocument/2006/relationships/slideLayout" Target="../slideLayouts/slideLayout2404.xml"/><Relationship Id="rId273" Type="http://schemas.openxmlformats.org/officeDocument/2006/relationships/slideLayout" Target="../slideLayouts/slideLayout2446.xml"/><Relationship Id="rId329" Type="http://schemas.openxmlformats.org/officeDocument/2006/relationships/slideLayout" Target="../slideLayouts/slideLayout2502.xml"/><Relationship Id="rId480" Type="http://schemas.openxmlformats.org/officeDocument/2006/relationships/slideLayout" Target="../slideLayouts/slideLayout2653.xml"/><Relationship Id="rId536" Type="http://schemas.openxmlformats.org/officeDocument/2006/relationships/slideLayout" Target="../slideLayouts/slideLayout2709.xml"/><Relationship Id="rId701" Type="http://schemas.openxmlformats.org/officeDocument/2006/relationships/slideLayout" Target="../slideLayouts/slideLayout2874.xml"/><Relationship Id="rId68" Type="http://schemas.openxmlformats.org/officeDocument/2006/relationships/slideLayout" Target="../slideLayouts/slideLayout2241.xml"/><Relationship Id="rId133" Type="http://schemas.openxmlformats.org/officeDocument/2006/relationships/slideLayout" Target="../slideLayouts/slideLayout2306.xml"/><Relationship Id="rId175" Type="http://schemas.openxmlformats.org/officeDocument/2006/relationships/slideLayout" Target="../slideLayouts/slideLayout2348.xml"/><Relationship Id="rId340" Type="http://schemas.openxmlformats.org/officeDocument/2006/relationships/slideLayout" Target="../slideLayouts/slideLayout2513.xml"/><Relationship Id="rId578" Type="http://schemas.openxmlformats.org/officeDocument/2006/relationships/slideLayout" Target="../slideLayouts/slideLayout2751.xml"/><Relationship Id="rId743" Type="http://schemas.openxmlformats.org/officeDocument/2006/relationships/slideLayout" Target="../slideLayouts/slideLayout2916.xml"/><Relationship Id="rId785" Type="http://schemas.openxmlformats.org/officeDocument/2006/relationships/slideLayout" Target="../slideLayouts/slideLayout2958.xml"/><Relationship Id="rId200" Type="http://schemas.openxmlformats.org/officeDocument/2006/relationships/slideLayout" Target="../slideLayouts/slideLayout2373.xml"/><Relationship Id="rId382" Type="http://schemas.openxmlformats.org/officeDocument/2006/relationships/slideLayout" Target="../slideLayouts/slideLayout2555.xml"/><Relationship Id="rId438" Type="http://schemas.openxmlformats.org/officeDocument/2006/relationships/slideLayout" Target="../slideLayouts/slideLayout2611.xml"/><Relationship Id="rId603" Type="http://schemas.openxmlformats.org/officeDocument/2006/relationships/slideLayout" Target="../slideLayouts/slideLayout2776.xml"/><Relationship Id="rId645" Type="http://schemas.openxmlformats.org/officeDocument/2006/relationships/slideLayout" Target="../slideLayouts/slideLayout2818.xml"/><Relationship Id="rId687" Type="http://schemas.openxmlformats.org/officeDocument/2006/relationships/slideLayout" Target="../slideLayouts/slideLayout2860.xml"/><Relationship Id="rId242" Type="http://schemas.openxmlformats.org/officeDocument/2006/relationships/slideLayout" Target="../slideLayouts/slideLayout2415.xml"/><Relationship Id="rId284" Type="http://schemas.openxmlformats.org/officeDocument/2006/relationships/slideLayout" Target="../slideLayouts/slideLayout2457.xml"/><Relationship Id="rId491" Type="http://schemas.openxmlformats.org/officeDocument/2006/relationships/slideLayout" Target="../slideLayouts/slideLayout2664.xml"/><Relationship Id="rId505" Type="http://schemas.openxmlformats.org/officeDocument/2006/relationships/slideLayout" Target="../slideLayouts/slideLayout2678.xml"/><Relationship Id="rId712" Type="http://schemas.openxmlformats.org/officeDocument/2006/relationships/slideLayout" Target="../slideLayouts/slideLayout2885.xml"/><Relationship Id="rId37" Type="http://schemas.openxmlformats.org/officeDocument/2006/relationships/slideLayout" Target="../slideLayouts/slideLayout2210.xml"/><Relationship Id="rId79" Type="http://schemas.openxmlformats.org/officeDocument/2006/relationships/slideLayout" Target="../slideLayouts/slideLayout2252.xml"/><Relationship Id="rId102" Type="http://schemas.openxmlformats.org/officeDocument/2006/relationships/slideLayout" Target="../slideLayouts/slideLayout2275.xml"/><Relationship Id="rId144" Type="http://schemas.openxmlformats.org/officeDocument/2006/relationships/slideLayout" Target="../slideLayouts/slideLayout2317.xml"/><Relationship Id="rId547" Type="http://schemas.openxmlformats.org/officeDocument/2006/relationships/slideLayout" Target="../slideLayouts/slideLayout2720.xml"/><Relationship Id="rId589" Type="http://schemas.openxmlformats.org/officeDocument/2006/relationships/slideLayout" Target="../slideLayouts/slideLayout2762.xml"/><Relationship Id="rId754" Type="http://schemas.openxmlformats.org/officeDocument/2006/relationships/slideLayout" Target="../slideLayouts/slideLayout2927.xml"/><Relationship Id="rId796" Type="http://schemas.openxmlformats.org/officeDocument/2006/relationships/slideLayout" Target="../slideLayouts/slideLayout2969.xml"/><Relationship Id="rId90" Type="http://schemas.openxmlformats.org/officeDocument/2006/relationships/slideLayout" Target="../slideLayouts/slideLayout2263.xml"/><Relationship Id="rId186" Type="http://schemas.openxmlformats.org/officeDocument/2006/relationships/slideLayout" Target="../slideLayouts/slideLayout2359.xml"/><Relationship Id="rId351" Type="http://schemas.openxmlformats.org/officeDocument/2006/relationships/slideLayout" Target="../slideLayouts/slideLayout2524.xml"/><Relationship Id="rId393" Type="http://schemas.openxmlformats.org/officeDocument/2006/relationships/slideLayout" Target="../slideLayouts/slideLayout2566.xml"/><Relationship Id="rId407" Type="http://schemas.openxmlformats.org/officeDocument/2006/relationships/slideLayout" Target="../slideLayouts/slideLayout2580.xml"/><Relationship Id="rId449" Type="http://schemas.openxmlformats.org/officeDocument/2006/relationships/slideLayout" Target="../slideLayouts/slideLayout2622.xml"/><Relationship Id="rId614" Type="http://schemas.openxmlformats.org/officeDocument/2006/relationships/slideLayout" Target="../slideLayouts/slideLayout2787.xml"/><Relationship Id="rId656" Type="http://schemas.openxmlformats.org/officeDocument/2006/relationships/slideLayout" Target="../slideLayouts/slideLayout2829.xml"/><Relationship Id="rId211" Type="http://schemas.openxmlformats.org/officeDocument/2006/relationships/slideLayout" Target="../slideLayouts/slideLayout2384.xml"/><Relationship Id="rId253" Type="http://schemas.openxmlformats.org/officeDocument/2006/relationships/slideLayout" Target="../slideLayouts/slideLayout2426.xml"/><Relationship Id="rId295" Type="http://schemas.openxmlformats.org/officeDocument/2006/relationships/slideLayout" Target="../slideLayouts/slideLayout2468.xml"/><Relationship Id="rId309" Type="http://schemas.openxmlformats.org/officeDocument/2006/relationships/slideLayout" Target="../slideLayouts/slideLayout2482.xml"/><Relationship Id="rId460" Type="http://schemas.openxmlformats.org/officeDocument/2006/relationships/slideLayout" Target="../slideLayouts/slideLayout2633.xml"/><Relationship Id="rId516" Type="http://schemas.openxmlformats.org/officeDocument/2006/relationships/slideLayout" Target="../slideLayouts/slideLayout2689.xml"/><Relationship Id="rId698" Type="http://schemas.openxmlformats.org/officeDocument/2006/relationships/slideLayout" Target="../slideLayouts/slideLayout2871.xml"/><Relationship Id="rId48" Type="http://schemas.openxmlformats.org/officeDocument/2006/relationships/slideLayout" Target="../slideLayouts/slideLayout2221.xml"/><Relationship Id="rId113" Type="http://schemas.openxmlformats.org/officeDocument/2006/relationships/slideLayout" Target="../slideLayouts/slideLayout2286.xml"/><Relationship Id="rId320" Type="http://schemas.openxmlformats.org/officeDocument/2006/relationships/slideLayout" Target="../slideLayouts/slideLayout2493.xml"/><Relationship Id="rId558" Type="http://schemas.openxmlformats.org/officeDocument/2006/relationships/slideLayout" Target="../slideLayouts/slideLayout2731.xml"/><Relationship Id="rId723" Type="http://schemas.openxmlformats.org/officeDocument/2006/relationships/slideLayout" Target="../slideLayouts/slideLayout2896.xml"/><Relationship Id="rId765" Type="http://schemas.openxmlformats.org/officeDocument/2006/relationships/slideLayout" Target="../slideLayouts/slideLayout2938.xml"/><Relationship Id="rId155" Type="http://schemas.openxmlformats.org/officeDocument/2006/relationships/slideLayout" Target="../slideLayouts/slideLayout2328.xml"/><Relationship Id="rId197" Type="http://schemas.openxmlformats.org/officeDocument/2006/relationships/slideLayout" Target="../slideLayouts/slideLayout2370.xml"/><Relationship Id="rId362" Type="http://schemas.openxmlformats.org/officeDocument/2006/relationships/slideLayout" Target="../slideLayouts/slideLayout2535.xml"/><Relationship Id="rId418" Type="http://schemas.openxmlformats.org/officeDocument/2006/relationships/slideLayout" Target="../slideLayouts/slideLayout2591.xml"/><Relationship Id="rId625" Type="http://schemas.openxmlformats.org/officeDocument/2006/relationships/slideLayout" Target="../slideLayouts/slideLayout2798.xml"/><Relationship Id="rId222" Type="http://schemas.openxmlformats.org/officeDocument/2006/relationships/slideLayout" Target="../slideLayouts/slideLayout2395.xml"/><Relationship Id="rId264" Type="http://schemas.openxmlformats.org/officeDocument/2006/relationships/slideLayout" Target="../slideLayouts/slideLayout2437.xml"/><Relationship Id="rId471" Type="http://schemas.openxmlformats.org/officeDocument/2006/relationships/slideLayout" Target="../slideLayouts/slideLayout2644.xml"/><Relationship Id="rId667" Type="http://schemas.openxmlformats.org/officeDocument/2006/relationships/slideLayout" Target="../slideLayouts/slideLayout2840.xml"/><Relationship Id="rId17" Type="http://schemas.openxmlformats.org/officeDocument/2006/relationships/slideLayout" Target="../slideLayouts/slideLayout2190.xml"/><Relationship Id="rId59" Type="http://schemas.openxmlformats.org/officeDocument/2006/relationships/slideLayout" Target="../slideLayouts/slideLayout2232.xml"/><Relationship Id="rId124" Type="http://schemas.openxmlformats.org/officeDocument/2006/relationships/slideLayout" Target="../slideLayouts/slideLayout2297.xml"/><Relationship Id="rId527" Type="http://schemas.openxmlformats.org/officeDocument/2006/relationships/slideLayout" Target="../slideLayouts/slideLayout2700.xml"/><Relationship Id="rId569" Type="http://schemas.openxmlformats.org/officeDocument/2006/relationships/slideLayout" Target="../slideLayouts/slideLayout2742.xml"/><Relationship Id="rId734" Type="http://schemas.openxmlformats.org/officeDocument/2006/relationships/slideLayout" Target="../slideLayouts/slideLayout2907.xml"/><Relationship Id="rId776" Type="http://schemas.openxmlformats.org/officeDocument/2006/relationships/slideLayout" Target="../slideLayouts/slideLayout2949.xml"/><Relationship Id="rId70" Type="http://schemas.openxmlformats.org/officeDocument/2006/relationships/slideLayout" Target="../slideLayouts/slideLayout2243.xml"/><Relationship Id="rId166" Type="http://schemas.openxmlformats.org/officeDocument/2006/relationships/slideLayout" Target="../slideLayouts/slideLayout2339.xml"/><Relationship Id="rId331" Type="http://schemas.openxmlformats.org/officeDocument/2006/relationships/slideLayout" Target="../slideLayouts/slideLayout2504.xml"/><Relationship Id="rId373" Type="http://schemas.openxmlformats.org/officeDocument/2006/relationships/slideLayout" Target="../slideLayouts/slideLayout2546.xml"/><Relationship Id="rId429" Type="http://schemas.openxmlformats.org/officeDocument/2006/relationships/slideLayout" Target="../slideLayouts/slideLayout2602.xml"/><Relationship Id="rId580" Type="http://schemas.openxmlformats.org/officeDocument/2006/relationships/slideLayout" Target="../slideLayouts/slideLayout2753.xml"/><Relationship Id="rId636" Type="http://schemas.openxmlformats.org/officeDocument/2006/relationships/slideLayout" Target="../slideLayouts/slideLayout2809.xml"/><Relationship Id="rId801" Type="http://schemas.openxmlformats.org/officeDocument/2006/relationships/theme" Target="../theme/theme6.xml"/><Relationship Id="rId1" Type="http://schemas.openxmlformats.org/officeDocument/2006/relationships/slideLayout" Target="../slideLayouts/slideLayout2174.xml"/><Relationship Id="rId233" Type="http://schemas.openxmlformats.org/officeDocument/2006/relationships/slideLayout" Target="../slideLayouts/slideLayout2406.xml"/><Relationship Id="rId440" Type="http://schemas.openxmlformats.org/officeDocument/2006/relationships/slideLayout" Target="../slideLayouts/slideLayout2613.xml"/><Relationship Id="rId678" Type="http://schemas.openxmlformats.org/officeDocument/2006/relationships/slideLayout" Target="../slideLayouts/slideLayout2851.xml"/><Relationship Id="rId28" Type="http://schemas.openxmlformats.org/officeDocument/2006/relationships/slideLayout" Target="../slideLayouts/slideLayout2201.xml"/><Relationship Id="rId275" Type="http://schemas.openxmlformats.org/officeDocument/2006/relationships/slideLayout" Target="../slideLayouts/slideLayout2448.xml"/><Relationship Id="rId300" Type="http://schemas.openxmlformats.org/officeDocument/2006/relationships/slideLayout" Target="../slideLayouts/slideLayout2473.xml"/><Relationship Id="rId482" Type="http://schemas.openxmlformats.org/officeDocument/2006/relationships/slideLayout" Target="../slideLayouts/slideLayout2655.xml"/><Relationship Id="rId538" Type="http://schemas.openxmlformats.org/officeDocument/2006/relationships/slideLayout" Target="../slideLayouts/slideLayout2711.xml"/><Relationship Id="rId703" Type="http://schemas.openxmlformats.org/officeDocument/2006/relationships/slideLayout" Target="../slideLayouts/slideLayout2876.xml"/><Relationship Id="rId745" Type="http://schemas.openxmlformats.org/officeDocument/2006/relationships/slideLayout" Target="../slideLayouts/slideLayout2918.xml"/><Relationship Id="rId81" Type="http://schemas.openxmlformats.org/officeDocument/2006/relationships/slideLayout" Target="../slideLayouts/slideLayout2254.xml"/><Relationship Id="rId135" Type="http://schemas.openxmlformats.org/officeDocument/2006/relationships/slideLayout" Target="../slideLayouts/slideLayout2308.xml"/><Relationship Id="rId177" Type="http://schemas.openxmlformats.org/officeDocument/2006/relationships/slideLayout" Target="../slideLayouts/slideLayout2350.xml"/><Relationship Id="rId342" Type="http://schemas.openxmlformats.org/officeDocument/2006/relationships/slideLayout" Target="../slideLayouts/slideLayout2515.xml"/><Relationship Id="rId384" Type="http://schemas.openxmlformats.org/officeDocument/2006/relationships/slideLayout" Target="../slideLayouts/slideLayout2557.xml"/><Relationship Id="rId591" Type="http://schemas.openxmlformats.org/officeDocument/2006/relationships/slideLayout" Target="../slideLayouts/slideLayout2764.xml"/><Relationship Id="rId605" Type="http://schemas.openxmlformats.org/officeDocument/2006/relationships/slideLayout" Target="../slideLayouts/slideLayout2778.xml"/><Relationship Id="rId787" Type="http://schemas.openxmlformats.org/officeDocument/2006/relationships/slideLayout" Target="../slideLayouts/slideLayout2960.xml"/><Relationship Id="rId202" Type="http://schemas.openxmlformats.org/officeDocument/2006/relationships/slideLayout" Target="../slideLayouts/slideLayout2375.xml"/><Relationship Id="rId244" Type="http://schemas.openxmlformats.org/officeDocument/2006/relationships/slideLayout" Target="../slideLayouts/slideLayout2417.xml"/><Relationship Id="rId647" Type="http://schemas.openxmlformats.org/officeDocument/2006/relationships/slideLayout" Target="../slideLayouts/slideLayout2820.xml"/><Relationship Id="rId689" Type="http://schemas.openxmlformats.org/officeDocument/2006/relationships/slideLayout" Target="../slideLayouts/slideLayout2862.xml"/><Relationship Id="rId39" Type="http://schemas.openxmlformats.org/officeDocument/2006/relationships/slideLayout" Target="../slideLayouts/slideLayout2212.xml"/><Relationship Id="rId286" Type="http://schemas.openxmlformats.org/officeDocument/2006/relationships/slideLayout" Target="../slideLayouts/slideLayout2459.xml"/><Relationship Id="rId451" Type="http://schemas.openxmlformats.org/officeDocument/2006/relationships/slideLayout" Target="../slideLayouts/slideLayout2624.xml"/><Relationship Id="rId493" Type="http://schemas.openxmlformats.org/officeDocument/2006/relationships/slideLayout" Target="../slideLayouts/slideLayout2666.xml"/><Relationship Id="rId507" Type="http://schemas.openxmlformats.org/officeDocument/2006/relationships/slideLayout" Target="../slideLayouts/slideLayout2680.xml"/><Relationship Id="rId549" Type="http://schemas.openxmlformats.org/officeDocument/2006/relationships/slideLayout" Target="../slideLayouts/slideLayout2722.xml"/><Relationship Id="rId714" Type="http://schemas.openxmlformats.org/officeDocument/2006/relationships/slideLayout" Target="../slideLayouts/slideLayout2887.xml"/><Relationship Id="rId756" Type="http://schemas.openxmlformats.org/officeDocument/2006/relationships/slideLayout" Target="../slideLayouts/slideLayout2929.xml"/><Relationship Id="rId50" Type="http://schemas.openxmlformats.org/officeDocument/2006/relationships/slideLayout" Target="../slideLayouts/slideLayout2223.xml"/><Relationship Id="rId104" Type="http://schemas.openxmlformats.org/officeDocument/2006/relationships/slideLayout" Target="../slideLayouts/slideLayout2277.xml"/><Relationship Id="rId146" Type="http://schemas.openxmlformats.org/officeDocument/2006/relationships/slideLayout" Target="../slideLayouts/slideLayout2319.xml"/><Relationship Id="rId188" Type="http://schemas.openxmlformats.org/officeDocument/2006/relationships/slideLayout" Target="../slideLayouts/slideLayout2361.xml"/><Relationship Id="rId311" Type="http://schemas.openxmlformats.org/officeDocument/2006/relationships/slideLayout" Target="../slideLayouts/slideLayout2484.xml"/><Relationship Id="rId353" Type="http://schemas.openxmlformats.org/officeDocument/2006/relationships/slideLayout" Target="../slideLayouts/slideLayout2526.xml"/><Relationship Id="rId395" Type="http://schemas.openxmlformats.org/officeDocument/2006/relationships/slideLayout" Target="../slideLayouts/slideLayout2568.xml"/><Relationship Id="rId409" Type="http://schemas.openxmlformats.org/officeDocument/2006/relationships/slideLayout" Target="../slideLayouts/slideLayout2582.xml"/><Relationship Id="rId560" Type="http://schemas.openxmlformats.org/officeDocument/2006/relationships/slideLayout" Target="../slideLayouts/slideLayout2733.xml"/><Relationship Id="rId798" Type="http://schemas.openxmlformats.org/officeDocument/2006/relationships/slideLayout" Target="../slideLayouts/slideLayout2971.xml"/><Relationship Id="rId92" Type="http://schemas.openxmlformats.org/officeDocument/2006/relationships/slideLayout" Target="../slideLayouts/slideLayout2265.xml"/><Relationship Id="rId213" Type="http://schemas.openxmlformats.org/officeDocument/2006/relationships/slideLayout" Target="../slideLayouts/slideLayout2386.xml"/><Relationship Id="rId420" Type="http://schemas.openxmlformats.org/officeDocument/2006/relationships/slideLayout" Target="../slideLayouts/slideLayout2593.xml"/><Relationship Id="rId616" Type="http://schemas.openxmlformats.org/officeDocument/2006/relationships/slideLayout" Target="../slideLayouts/slideLayout2789.xml"/><Relationship Id="rId658" Type="http://schemas.openxmlformats.org/officeDocument/2006/relationships/slideLayout" Target="../slideLayouts/slideLayout2831.xml"/><Relationship Id="rId255" Type="http://schemas.openxmlformats.org/officeDocument/2006/relationships/slideLayout" Target="../slideLayouts/slideLayout2428.xml"/><Relationship Id="rId297" Type="http://schemas.openxmlformats.org/officeDocument/2006/relationships/slideLayout" Target="../slideLayouts/slideLayout2470.xml"/><Relationship Id="rId462" Type="http://schemas.openxmlformats.org/officeDocument/2006/relationships/slideLayout" Target="../slideLayouts/slideLayout2635.xml"/><Relationship Id="rId518" Type="http://schemas.openxmlformats.org/officeDocument/2006/relationships/slideLayout" Target="../slideLayouts/slideLayout2691.xml"/><Relationship Id="rId725" Type="http://schemas.openxmlformats.org/officeDocument/2006/relationships/slideLayout" Target="../slideLayouts/slideLayout2898.xml"/><Relationship Id="rId115" Type="http://schemas.openxmlformats.org/officeDocument/2006/relationships/slideLayout" Target="../slideLayouts/slideLayout2288.xml"/><Relationship Id="rId157" Type="http://schemas.openxmlformats.org/officeDocument/2006/relationships/slideLayout" Target="../slideLayouts/slideLayout2330.xml"/><Relationship Id="rId322" Type="http://schemas.openxmlformats.org/officeDocument/2006/relationships/slideLayout" Target="../slideLayouts/slideLayout2495.xml"/><Relationship Id="rId364" Type="http://schemas.openxmlformats.org/officeDocument/2006/relationships/slideLayout" Target="../slideLayouts/slideLayout2537.xml"/><Relationship Id="rId767" Type="http://schemas.openxmlformats.org/officeDocument/2006/relationships/slideLayout" Target="../slideLayouts/slideLayout2940.xml"/><Relationship Id="rId61" Type="http://schemas.openxmlformats.org/officeDocument/2006/relationships/slideLayout" Target="../slideLayouts/slideLayout2234.xml"/><Relationship Id="rId199" Type="http://schemas.openxmlformats.org/officeDocument/2006/relationships/slideLayout" Target="../slideLayouts/slideLayout2372.xml"/><Relationship Id="rId571" Type="http://schemas.openxmlformats.org/officeDocument/2006/relationships/slideLayout" Target="../slideLayouts/slideLayout2744.xml"/><Relationship Id="rId627" Type="http://schemas.openxmlformats.org/officeDocument/2006/relationships/slideLayout" Target="../slideLayouts/slideLayout2800.xml"/><Relationship Id="rId669" Type="http://schemas.openxmlformats.org/officeDocument/2006/relationships/slideLayout" Target="../slideLayouts/slideLayout2842.xml"/><Relationship Id="rId19" Type="http://schemas.openxmlformats.org/officeDocument/2006/relationships/slideLayout" Target="../slideLayouts/slideLayout2192.xml"/><Relationship Id="rId224" Type="http://schemas.openxmlformats.org/officeDocument/2006/relationships/slideLayout" Target="../slideLayouts/slideLayout2397.xml"/><Relationship Id="rId266" Type="http://schemas.openxmlformats.org/officeDocument/2006/relationships/slideLayout" Target="../slideLayouts/slideLayout2439.xml"/><Relationship Id="rId431" Type="http://schemas.openxmlformats.org/officeDocument/2006/relationships/slideLayout" Target="../slideLayouts/slideLayout2604.xml"/><Relationship Id="rId473" Type="http://schemas.openxmlformats.org/officeDocument/2006/relationships/slideLayout" Target="../slideLayouts/slideLayout2646.xml"/><Relationship Id="rId529" Type="http://schemas.openxmlformats.org/officeDocument/2006/relationships/slideLayout" Target="../slideLayouts/slideLayout2702.xml"/><Relationship Id="rId680" Type="http://schemas.openxmlformats.org/officeDocument/2006/relationships/slideLayout" Target="../slideLayouts/slideLayout2853.xml"/><Relationship Id="rId736" Type="http://schemas.openxmlformats.org/officeDocument/2006/relationships/slideLayout" Target="../slideLayouts/slideLayout2909.xml"/><Relationship Id="rId30" Type="http://schemas.openxmlformats.org/officeDocument/2006/relationships/slideLayout" Target="../slideLayouts/slideLayout2203.xml"/><Relationship Id="rId126" Type="http://schemas.openxmlformats.org/officeDocument/2006/relationships/slideLayout" Target="../slideLayouts/slideLayout2299.xml"/><Relationship Id="rId168" Type="http://schemas.openxmlformats.org/officeDocument/2006/relationships/slideLayout" Target="../slideLayouts/slideLayout2341.xml"/><Relationship Id="rId333" Type="http://schemas.openxmlformats.org/officeDocument/2006/relationships/slideLayout" Target="../slideLayouts/slideLayout2506.xml"/><Relationship Id="rId540" Type="http://schemas.openxmlformats.org/officeDocument/2006/relationships/slideLayout" Target="../slideLayouts/slideLayout2713.xml"/><Relationship Id="rId778" Type="http://schemas.openxmlformats.org/officeDocument/2006/relationships/slideLayout" Target="../slideLayouts/slideLayout2951.xml"/><Relationship Id="rId72" Type="http://schemas.openxmlformats.org/officeDocument/2006/relationships/slideLayout" Target="../slideLayouts/slideLayout2245.xml"/><Relationship Id="rId375" Type="http://schemas.openxmlformats.org/officeDocument/2006/relationships/slideLayout" Target="../slideLayouts/slideLayout2548.xml"/><Relationship Id="rId582" Type="http://schemas.openxmlformats.org/officeDocument/2006/relationships/slideLayout" Target="../slideLayouts/slideLayout2755.xml"/><Relationship Id="rId638" Type="http://schemas.openxmlformats.org/officeDocument/2006/relationships/slideLayout" Target="../slideLayouts/slideLayout2811.xml"/><Relationship Id="rId803" Type="http://schemas.openxmlformats.org/officeDocument/2006/relationships/image" Target="../media/image2.emf"/><Relationship Id="rId3" Type="http://schemas.openxmlformats.org/officeDocument/2006/relationships/slideLayout" Target="../slideLayouts/slideLayout2176.xml"/><Relationship Id="rId235" Type="http://schemas.openxmlformats.org/officeDocument/2006/relationships/slideLayout" Target="../slideLayouts/slideLayout2408.xml"/><Relationship Id="rId277" Type="http://schemas.openxmlformats.org/officeDocument/2006/relationships/slideLayout" Target="../slideLayouts/slideLayout2450.xml"/><Relationship Id="rId400" Type="http://schemas.openxmlformats.org/officeDocument/2006/relationships/slideLayout" Target="../slideLayouts/slideLayout2573.xml"/><Relationship Id="rId442" Type="http://schemas.openxmlformats.org/officeDocument/2006/relationships/slideLayout" Target="../slideLayouts/slideLayout2615.xml"/><Relationship Id="rId484" Type="http://schemas.openxmlformats.org/officeDocument/2006/relationships/slideLayout" Target="../slideLayouts/slideLayout2657.xml"/><Relationship Id="rId705" Type="http://schemas.openxmlformats.org/officeDocument/2006/relationships/slideLayout" Target="../slideLayouts/slideLayout2878.xml"/><Relationship Id="rId137" Type="http://schemas.openxmlformats.org/officeDocument/2006/relationships/slideLayout" Target="../slideLayouts/slideLayout2310.xml"/><Relationship Id="rId302" Type="http://schemas.openxmlformats.org/officeDocument/2006/relationships/slideLayout" Target="../slideLayouts/slideLayout2475.xml"/><Relationship Id="rId344" Type="http://schemas.openxmlformats.org/officeDocument/2006/relationships/slideLayout" Target="../slideLayouts/slideLayout2517.xml"/><Relationship Id="rId691" Type="http://schemas.openxmlformats.org/officeDocument/2006/relationships/slideLayout" Target="../slideLayouts/slideLayout2864.xml"/><Relationship Id="rId747" Type="http://schemas.openxmlformats.org/officeDocument/2006/relationships/slideLayout" Target="../slideLayouts/slideLayout2920.xml"/><Relationship Id="rId789" Type="http://schemas.openxmlformats.org/officeDocument/2006/relationships/slideLayout" Target="../slideLayouts/slideLayout2962.xml"/><Relationship Id="rId41" Type="http://schemas.openxmlformats.org/officeDocument/2006/relationships/slideLayout" Target="../slideLayouts/slideLayout2214.xml"/><Relationship Id="rId83" Type="http://schemas.openxmlformats.org/officeDocument/2006/relationships/slideLayout" Target="../slideLayouts/slideLayout2256.xml"/><Relationship Id="rId179" Type="http://schemas.openxmlformats.org/officeDocument/2006/relationships/slideLayout" Target="../slideLayouts/slideLayout2352.xml"/><Relationship Id="rId386" Type="http://schemas.openxmlformats.org/officeDocument/2006/relationships/slideLayout" Target="../slideLayouts/slideLayout2559.xml"/><Relationship Id="rId551" Type="http://schemas.openxmlformats.org/officeDocument/2006/relationships/slideLayout" Target="../slideLayouts/slideLayout2724.xml"/><Relationship Id="rId593" Type="http://schemas.openxmlformats.org/officeDocument/2006/relationships/slideLayout" Target="../slideLayouts/slideLayout2766.xml"/><Relationship Id="rId607" Type="http://schemas.openxmlformats.org/officeDocument/2006/relationships/slideLayout" Target="../slideLayouts/slideLayout2780.xml"/><Relationship Id="rId649" Type="http://schemas.openxmlformats.org/officeDocument/2006/relationships/slideLayout" Target="../slideLayouts/slideLayout2822.xml"/><Relationship Id="rId190" Type="http://schemas.openxmlformats.org/officeDocument/2006/relationships/slideLayout" Target="../slideLayouts/slideLayout2363.xml"/><Relationship Id="rId204" Type="http://schemas.openxmlformats.org/officeDocument/2006/relationships/slideLayout" Target="../slideLayouts/slideLayout2377.xml"/><Relationship Id="rId246" Type="http://schemas.openxmlformats.org/officeDocument/2006/relationships/slideLayout" Target="../slideLayouts/slideLayout2419.xml"/><Relationship Id="rId288" Type="http://schemas.openxmlformats.org/officeDocument/2006/relationships/slideLayout" Target="../slideLayouts/slideLayout2461.xml"/><Relationship Id="rId411" Type="http://schemas.openxmlformats.org/officeDocument/2006/relationships/slideLayout" Target="../slideLayouts/slideLayout2584.xml"/><Relationship Id="rId453" Type="http://schemas.openxmlformats.org/officeDocument/2006/relationships/slideLayout" Target="../slideLayouts/slideLayout2626.xml"/><Relationship Id="rId509" Type="http://schemas.openxmlformats.org/officeDocument/2006/relationships/slideLayout" Target="../slideLayouts/slideLayout2682.xml"/><Relationship Id="rId660" Type="http://schemas.openxmlformats.org/officeDocument/2006/relationships/slideLayout" Target="../slideLayouts/slideLayout2833.xml"/><Relationship Id="rId106" Type="http://schemas.openxmlformats.org/officeDocument/2006/relationships/slideLayout" Target="../slideLayouts/slideLayout2279.xml"/><Relationship Id="rId313" Type="http://schemas.openxmlformats.org/officeDocument/2006/relationships/slideLayout" Target="../slideLayouts/slideLayout2486.xml"/><Relationship Id="rId495" Type="http://schemas.openxmlformats.org/officeDocument/2006/relationships/slideLayout" Target="../slideLayouts/slideLayout2668.xml"/><Relationship Id="rId716" Type="http://schemas.openxmlformats.org/officeDocument/2006/relationships/slideLayout" Target="../slideLayouts/slideLayout2889.xml"/><Relationship Id="rId758" Type="http://schemas.openxmlformats.org/officeDocument/2006/relationships/slideLayout" Target="../slideLayouts/slideLayout2931.xml"/><Relationship Id="rId10" Type="http://schemas.openxmlformats.org/officeDocument/2006/relationships/slideLayout" Target="../slideLayouts/slideLayout2183.xml"/><Relationship Id="rId52" Type="http://schemas.openxmlformats.org/officeDocument/2006/relationships/slideLayout" Target="../slideLayouts/slideLayout2225.xml"/><Relationship Id="rId94" Type="http://schemas.openxmlformats.org/officeDocument/2006/relationships/slideLayout" Target="../slideLayouts/slideLayout2267.xml"/><Relationship Id="rId148" Type="http://schemas.openxmlformats.org/officeDocument/2006/relationships/slideLayout" Target="../slideLayouts/slideLayout2321.xml"/><Relationship Id="rId355" Type="http://schemas.openxmlformats.org/officeDocument/2006/relationships/slideLayout" Target="../slideLayouts/slideLayout2528.xml"/><Relationship Id="rId397" Type="http://schemas.openxmlformats.org/officeDocument/2006/relationships/slideLayout" Target="../slideLayouts/slideLayout2570.xml"/><Relationship Id="rId520" Type="http://schemas.openxmlformats.org/officeDocument/2006/relationships/slideLayout" Target="../slideLayouts/slideLayout2693.xml"/><Relationship Id="rId562" Type="http://schemas.openxmlformats.org/officeDocument/2006/relationships/slideLayout" Target="../slideLayouts/slideLayout2735.xml"/><Relationship Id="rId618" Type="http://schemas.openxmlformats.org/officeDocument/2006/relationships/slideLayout" Target="../slideLayouts/slideLayout2791.xml"/><Relationship Id="rId215" Type="http://schemas.openxmlformats.org/officeDocument/2006/relationships/slideLayout" Target="../slideLayouts/slideLayout2388.xml"/><Relationship Id="rId257" Type="http://schemas.openxmlformats.org/officeDocument/2006/relationships/slideLayout" Target="../slideLayouts/slideLayout2430.xml"/><Relationship Id="rId422" Type="http://schemas.openxmlformats.org/officeDocument/2006/relationships/slideLayout" Target="../slideLayouts/slideLayout2595.xml"/><Relationship Id="rId464" Type="http://schemas.openxmlformats.org/officeDocument/2006/relationships/slideLayout" Target="../slideLayouts/slideLayout2637.xml"/><Relationship Id="rId299" Type="http://schemas.openxmlformats.org/officeDocument/2006/relationships/slideLayout" Target="../slideLayouts/slideLayout2472.xml"/><Relationship Id="rId727" Type="http://schemas.openxmlformats.org/officeDocument/2006/relationships/slideLayout" Target="../slideLayouts/slideLayout2900.xml"/><Relationship Id="rId63" Type="http://schemas.openxmlformats.org/officeDocument/2006/relationships/slideLayout" Target="../slideLayouts/slideLayout2236.xml"/><Relationship Id="rId159" Type="http://schemas.openxmlformats.org/officeDocument/2006/relationships/slideLayout" Target="../slideLayouts/slideLayout2332.xml"/><Relationship Id="rId366" Type="http://schemas.openxmlformats.org/officeDocument/2006/relationships/slideLayout" Target="../slideLayouts/slideLayout2539.xml"/><Relationship Id="rId573" Type="http://schemas.openxmlformats.org/officeDocument/2006/relationships/slideLayout" Target="../slideLayouts/slideLayout2746.xml"/><Relationship Id="rId780" Type="http://schemas.openxmlformats.org/officeDocument/2006/relationships/slideLayout" Target="../slideLayouts/slideLayout2953.xml"/><Relationship Id="rId226" Type="http://schemas.openxmlformats.org/officeDocument/2006/relationships/slideLayout" Target="../slideLayouts/slideLayout2399.xml"/><Relationship Id="rId433" Type="http://schemas.openxmlformats.org/officeDocument/2006/relationships/slideLayout" Target="../slideLayouts/slideLayout2606.xml"/><Relationship Id="rId640" Type="http://schemas.openxmlformats.org/officeDocument/2006/relationships/slideLayout" Target="../slideLayouts/slideLayout2813.xml"/><Relationship Id="rId738" Type="http://schemas.openxmlformats.org/officeDocument/2006/relationships/slideLayout" Target="../slideLayouts/slideLayout2911.xml"/><Relationship Id="rId74" Type="http://schemas.openxmlformats.org/officeDocument/2006/relationships/slideLayout" Target="../slideLayouts/slideLayout2247.xml"/><Relationship Id="rId377" Type="http://schemas.openxmlformats.org/officeDocument/2006/relationships/slideLayout" Target="../slideLayouts/slideLayout2550.xml"/><Relationship Id="rId500" Type="http://schemas.openxmlformats.org/officeDocument/2006/relationships/slideLayout" Target="../slideLayouts/slideLayout2673.xml"/><Relationship Id="rId584" Type="http://schemas.openxmlformats.org/officeDocument/2006/relationships/slideLayout" Target="../slideLayouts/slideLayout2757.xml"/><Relationship Id="rId805" Type="http://schemas.openxmlformats.org/officeDocument/2006/relationships/image" Target="../media/image4.emf"/><Relationship Id="rId5" Type="http://schemas.openxmlformats.org/officeDocument/2006/relationships/slideLayout" Target="../slideLayouts/slideLayout2178.xml"/><Relationship Id="rId237" Type="http://schemas.openxmlformats.org/officeDocument/2006/relationships/slideLayout" Target="../slideLayouts/slideLayout2410.xml"/><Relationship Id="rId791" Type="http://schemas.openxmlformats.org/officeDocument/2006/relationships/slideLayout" Target="../slideLayouts/slideLayout2964.xml"/><Relationship Id="rId444" Type="http://schemas.openxmlformats.org/officeDocument/2006/relationships/slideLayout" Target="../slideLayouts/slideLayout2617.xml"/><Relationship Id="rId651" Type="http://schemas.openxmlformats.org/officeDocument/2006/relationships/slideLayout" Target="../slideLayouts/slideLayout2824.xml"/><Relationship Id="rId749" Type="http://schemas.openxmlformats.org/officeDocument/2006/relationships/slideLayout" Target="../slideLayouts/slideLayout2922.xml"/></Relationships>
</file>

<file path=ppt/slideMasters/_rels/slideMaster7.xml.rels><?xml version="1.0" encoding="UTF-8" standalone="yes"?>
<Relationships xmlns="http://schemas.openxmlformats.org/package/2006/relationships"><Relationship Id="rId117" Type="http://schemas.openxmlformats.org/officeDocument/2006/relationships/slideLayout" Target="../slideLayouts/slideLayout3090.xml"/><Relationship Id="rId671" Type="http://schemas.openxmlformats.org/officeDocument/2006/relationships/slideLayout" Target="../slideLayouts/slideLayout3644.xml"/><Relationship Id="rId769" Type="http://schemas.openxmlformats.org/officeDocument/2006/relationships/slideLayout" Target="../slideLayouts/slideLayout3742.xml"/><Relationship Id="rId21" Type="http://schemas.openxmlformats.org/officeDocument/2006/relationships/slideLayout" Target="../slideLayouts/slideLayout2994.xml"/><Relationship Id="rId324" Type="http://schemas.openxmlformats.org/officeDocument/2006/relationships/slideLayout" Target="../slideLayouts/slideLayout3297.xml"/><Relationship Id="rId531" Type="http://schemas.openxmlformats.org/officeDocument/2006/relationships/slideLayout" Target="../slideLayouts/slideLayout3504.xml"/><Relationship Id="rId629" Type="http://schemas.openxmlformats.org/officeDocument/2006/relationships/slideLayout" Target="../slideLayouts/slideLayout3602.xml"/><Relationship Id="rId170" Type="http://schemas.openxmlformats.org/officeDocument/2006/relationships/slideLayout" Target="../slideLayouts/slideLayout3143.xml"/><Relationship Id="rId268" Type="http://schemas.openxmlformats.org/officeDocument/2006/relationships/slideLayout" Target="../slideLayouts/slideLayout3241.xml"/><Relationship Id="rId475" Type="http://schemas.openxmlformats.org/officeDocument/2006/relationships/slideLayout" Target="../slideLayouts/slideLayout3448.xml"/><Relationship Id="rId682" Type="http://schemas.openxmlformats.org/officeDocument/2006/relationships/slideLayout" Target="../slideLayouts/slideLayout3655.xml"/><Relationship Id="rId32" Type="http://schemas.openxmlformats.org/officeDocument/2006/relationships/slideLayout" Target="../slideLayouts/slideLayout3005.xml"/><Relationship Id="rId128" Type="http://schemas.openxmlformats.org/officeDocument/2006/relationships/slideLayout" Target="../slideLayouts/slideLayout3101.xml"/><Relationship Id="rId335" Type="http://schemas.openxmlformats.org/officeDocument/2006/relationships/slideLayout" Target="../slideLayouts/slideLayout3308.xml"/><Relationship Id="rId542" Type="http://schemas.openxmlformats.org/officeDocument/2006/relationships/slideLayout" Target="../slideLayouts/slideLayout3515.xml"/><Relationship Id="rId181" Type="http://schemas.openxmlformats.org/officeDocument/2006/relationships/slideLayout" Target="../slideLayouts/slideLayout3154.xml"/><Relationship Id="rId402" Type="http://schemas.openxmlformats.org/officeDocument/2006/relationships/slideLayout" Target="../slideLayouts/slideLayout3375.xml"/><Relationship Id="rId279" Type="http://schemas.openxmlformats.org/officeDocument/2006/relationships/slideLayout" Target="../slideLayouts/slideLayout3252.xml"/><Relationship Id="rId486" Type="http://schemas.openxmlformats.org/officeDocument/2006/relationships/slideLayout" Target="../slideLayouts/slideLayout3459.xml"/><Relationship Id="rId693" Type="http://schemas.openxmlformats.org/officeDocument/2006/relationships/slideLayout" Target="../slideLayouts/slideLayout3666.xml"/><Relationship Id="rId707" Type="http://schemas.openxmlformats.org/officeDocument/2006/relationships/slideLayout" Target="../slideLayouts/slideLayout3680.xml"/><Relationship Id="rId43" Type="http://schemas.openxmlformats.org/officeDocument/2006/relationships/slideLayout" Target="../slideLayouts/slideLayout3016.xml"/><Relationship Id="rId139" Type="http://schemas.openxmlformats.org/officeDocument/2006/relationships/slideLayout" Target="../slideLayouts/slideLayout3112.xml"/><Relationship Id="rId290" Type="http://schemas.openxmlformats.org/officeDocument/2006/relationships/slideLayout" Target="../slideLayouts/slideLayout3263.xml"/><Relationship Id="rId304" Type="http://schemas.openxmlformats.org/officeDocument/2006/relationships/slideLayout" Target="../slideLayouts/slideLayout3277.xml"/><Relationship Id="rId346" Type="http://schemas.openxmlformats.org/officeDocument/2006/relationships/slideLayout" Target="../slideLayouts/slideLayout3319.xml"/><Relationship Id="rId388" Type="http://schemas.openxmlformats.org/officeDocument/2006/relationships/slideLayout" Target="../slideLayouts/slideLayout3361.xml"/><Relationship Id="rId511" Type="http://schemas.openxmlformats.org/officeDocument/2006/relationships/slideLayout" Target="../slideLayouts/slideLayout3484.xml"/><Relationship Id="rId553" Type="http://schemas.openxmlformats.org/officeDocument/2006/relationships/slideLayout" Target="../slideLayouts/slideLayout3526.xml"/><Relationship Id="rId609" Type="http://schemas.openxmlformats.org/officeDocument/2006/relationships/slideLayout" Target="../slideLayouts/slideLayout3582.xml"/><Relationship Id="rId760" Type="http://schemas.openxmlformats.org/officeDocument/2006/relationships/slideLayout" Target="../slideLayouts/slideLayout3733.xml"/><Relationship Id="rId85" Type="http://schemas.openxmlformats.org/officeDocument/2006/relationships/slideLayout" Target="../slideLayouts/slideLayout3058.xml"/><Relationship Id="rId150" Type="http://schemas.openxmlformats.org/officeDocument/2006/relationships/slideLayout" Target="../slideLayouts/slideLayout3123.xml"/><Relationship Id="rId192" Type="http://schemas.openxmlformats.org/officeDocument/2006/relationships/slideLayout" Target="../slideLayouts/slideLayout3165.xml"/><Relationship Id="rId206" Type="http://schemas.openxmlformats.org/officeDocument/2006/relationships/slideLayout" Target="../slideLayouts/slideLayout3179.xml"/><Relationship Id="rId413" Type="http://schemas.openxmlformats.org/officeDocument/2006/relationships/slideLayout" Target="../slideLayouts/slideLayout3386.xml"/><Relationship Id="rId595" Type="http://schemas.openxmlformats.org/officeDocument/2006/relationships/slideLayout" Target="../slideLayouts/slideLayout3568.xml"/><Relationship Id="rId248" Type="http://schemas.openxmlformats.org/officeDocument/2006/relationships/slideLayout" Target="../slideLayouts/slideLayout3221.xml"/><Relationship Id="rId455" Type="http://schemas.openxmlformats.org/officeDocument/2006/relationships/slideLayout" Target="../slideLayouts/slideLayout3428.xml"/><Relationship Id="rId497" Type="http://schemas.openxmlformats.org/officeDocument/2006/relationships/slideLayout" Target="../slideLayouts/slideLayout3470.xml"/><Relationship Id="rId620" Type="http://schemas.openxmlformats.org/officeDocument/2006/relationships/slideLayout" Target="../slideLayouts/slideLayout3593.xml"/><Relationship Id="rId662" Type="http://schemas.openxmlformats.org/officeDocument/2006/relationships/slideLayout" Target="../slideLayouts/slideLayout3635.xml"/><Relationship Id="rId718" Type="http://schemas.openxmlformats.org/officeDocument/2006/relationships/slideLayout" Target="../slideLayouts/slideLayout3691.xml"/><Relationship Id="rId12" Type="http://schemas.openxmlformats.org/officeDocument/2006/relationships/slideLayout" Target="../slideLayouts/slideLayout2985.xml"/><Relationship Id="rId108" Type="http://schemas.openxmlformats.org/officeDocument/2006/relationships/slideLayout" Target="../slideLayouts/slideLayout3081.xml"/><Relationship Id="rId315" Type="http://schemas.openxmlformats.org/officeDocument/2006/relationships/slideLayout" Target="../slideLayouts/slideLayout3288.xml"/><Relationship Id="rId357" Type="http://schemas.openxmlformats.org/officeDocument/2006/relationships/slideLayout" Target="../slideLayouts/slideLayout3330.xml"/><Relationship Id="rId522" Type="http://schemas.openxmlformats.org/officeDocument/2006/relationships/slideLayout" Target="../slideLayouts/slideLayout3495.xml"/><Relationship Id="rId54" Type="http://schemas.openxmlformats.org/officeDocument/2006/relationships/slideLayout" Target="../slideLayouts/slideLayout3027.xml"/><Relationship Id="rId96" Type="http://schemas.openxmlformats.org/officeDocument/2006/relationships/slideLayout" Target="../slideLayouts/slideLayout3069.xml"/><Relationship Id="rId161" Type="http://schemas.openxmlformats.org/officeDocument/2006/relationships/slideLayout" Target="../slideLayouts/slideLayout3134.xml"/><Relationship Id="rId217" Type="http://schemas.openxmlformats.org/officeDocument/2006/relationships/slideLayout" Target="../slideLayouts/slideLayout3190.xml"/><Relationship Id="rId399" Type="http://schemas.openxmlformats.org/officeDocument/2006/relationships/slideLayout" Target="../slideLayouts/slideLayout3372.xml"/><Relationship Id="rId564" Type="http://schemas.openxmlformats.org/officeDocument/2006/relationships/slideLayout" Target="../slideLayouts/slideLayout3537.xml"/><Relationship Id="rId771" Type="http://schemas.openxmlformats.org/officeDocument/2006/relationships/slideLayout" Target="../slideLayouts/slideLayout3744.xml"/><Relationship Id="rId259" Type="http://schemas.openxmlformats.org/officeDocument/2006/relationships/slideLayout" Target="../slideLayouts/slideLayout3232.xml"/><Relationship Id="rId424" Type="http://schemas.openxmlformats.org/officeDocument/2006/relationships/slideLayout" Target="../slideLayouts/slideLayout3397.xml"/><Relationship Id="rId466" Type="http://schemas.openxmlformats.org/officeDocument/2006/relationships/slideLayout" Target="../slideLayouts/slideLayout3439.xml"/><Relationship Id="rId631" Type="http://schemas.openxmlformats.org/officeDocument/2006/relationships/slideLayout" Target="../slideLayouts/slideLayout3604.xml"/><Relationship Id="rId673" Type="http://schemas.openxmlformats.org/officeDocument/2006/relationships/slideLayout" Target="../slideLayouts/slideLayout3646.xml"/><Relationship Id="rId729" Type="http://schemas.openxmlformats.org/officeDocument/2006/relationships/slideLayout" Target="../slideLayouts/slideLayout3702.xml"/><Relationship Id="rId23" Type="http://schemas.openxmlformats.org/officeDocument/2006/relationships/slideLayout" Target="../slideLayouts/slideLayout2996.xml"/><Relationship Id="rId119" Type="http://schemas.openxmlformats.org/officeDocument/2006/relationships/slideLayout" Target="../slideLayouts/slideLayout3092.xml"/><Relationship Id="rId270" Type="http://schemas.openxmlformats.org/officeDocument/2006/relationships/slideLayout" Target="../slideLayouts/slideLayout3243.xml"/><Relationship Id="rId326" Type="http://schemas.openxmlformats.org/officeDocument/2006/relationships/slideLayout" Target="../slideLayouts/slideLayout3299.xml"/><Relationship Id="rId533" Type="http://schemas.openxmlformats.org/officeDocument/2006/relationships/slideLayout" Target="../slideLayouts/slideLayout3506.xml"/><Relationship Id="rId65" Type="http://schemas.openxmlformats.org/officeDocument/2006/relationships/slideLayout" Target="../slideLayouts/slideLayout3038.xml"/><Relationship Id="rId130" Type="http://schemas.openxmlformats.org/officeDocument/2006/relationships/slideLayout" Target="../slideLayouts/slideLayout3103.xml"/><Relationship Id="rId368" Type="http://schemas.openxmlformats.org/officeDocument/2006/relationships/slideLayout" Target="../slideLayouts/slideLayout3341.xml"/><Relationship Id="rId575" Type="http://schemas.openxmlformats.org/officeDocument/2006/relationships/slideLayout" Target="../slideLayouts/slideLayout3548.xml"/><Relationship Id="rId740" Type="http://schemas.openxmlformats.org/officeDocument/2006/relationships/slideLayout" Target="../slideLayouts/slideLayout3713.xml"/><Relationship Id="rId782" Type="http://schemas.openxmlformats.org/officeDocument/2006/relationships/slideLayout" Target="../slideLayouts/slideLayout3755.xml"/><Relationship Id="rId172" Type="http://schemas.openxmlformats.org/officeDocument/2006/relationships/slideLayout" Target="../slideLayouts/slideLayout3145.xml"/><Relationship Id="rId228" Type="http://schemas.openxmlformats.org/officeDocument/2006/relationships/slideLayout" Target="../slideLayouts/slideLayout3201.xml"/><Relationship Id="rId435" Type="http://schemas.openxmlformats.org/officeDocument/2006/relationships/slideLayout" Target="../slideLayouts/slideLayout3408.xml"/><Relationship Id="rId477" Type="http://schemas.openxmlformats.org/officeDocument/2006/relationships/slideLayout" Target="../slideLayouts/slideLayout3450.xml"/><Relationship Id="rId600" Type="http://schemas.openxmlformats.org/officeDocument/2006/relationships/slideLayout" Target="../slideLayouts/slideLayout3573.xml"/><Relationship Id="rId642" Type="http://schemas.openxmlformats.org/officeDocument/2006/relationships/slideLayout" Target="../slideLayouts/slideLayout3615.xml"/><Relationship Id="rId684" Type="http://schemas.openxmlformats.org/officeDocument/2006/relationships/slideLayout" Target="../slideLayouts/slideLayout3657.xml"/><Relationship Id="rId281" Type="http://schemas.openxmlformats.org/officeDocument/2006/relationships/slideLayout" Target="../slideLayouts/slideLayout3254.xml"/><Relationship Id="rId337" Type="http://schemas.openxmlformats.org/officeDocument/2006/relationships/slideLayout" Target="../slideLayouts/slideLayout3310.xml"/><Relationship Id="rId502" Type="http://schemas.openxmlformats.org/officeDocument/2006/relationships/slideLayout" Target="../slideLayouts/slideLayout3475.xml"/><Relationship Id="rId34" Type="http://schemas.openxmlformats.org/officeDocument/2006/relationships/slideLayout" Target="../slideLayouts/slideLayout3007.xml"/><Relationship Id="rId76" Type="http://schemas.openxmlformats.org/officeDocument/2006/relationships/slideLayout" Target="../slideLayouts/slideLayout3049.xml"/><Relationship Id="rId141" Type="http://schemas.openxmlformats.org/officeDocument/2006/relationships/slideLayout" Target="../slideLayouts/slideLayout3114.xml"/><Relationship Id="rId379" Type="http://schemas.openxmlformats.org/officeDocument/2006/relationships/slideLayout" Target="../slideLayouts/slideLayout3352.xml"/><Relationship Id="rId544" Type="http://schemas.openxmlformats.org/officeDocument/2006/relationships/slideLayout" Target="../slideLayouts/slideLayout3517.xml"/><Relationship Id="rId586" Type="http://schemas.openxmlformats.org/officeDocument/2006/relationships/slideLayout" Target="../slideLayouts/slideLayout3559.xml"/><Relationship Id="rId751" Type="http://schemas.openxmlformats.org/officeDocument/2006/relationships/slideLayout" Target="../slideLayouts/slideLayout3724.xml"/><Relationship Id="rId793" Type="http://schemas.openxmlformats.org/officeDocument/2006/relationships/slideLayout" Target="../slideLayouts/slideLayout3766.xml"/><Relationship Id="rId807" Type="http://schemas.openxmlformats.org/officeDocument/2006/relationships/image" Target="../media/image7.emf"/><Relationship Id="rId7" Type="http://schemas.openxmlformats.org/officeDocument/2006/relationships/slideLayout" Target="../slideLayouts/slideLayout2980.xml"/><Relationship Id="rId183" Type="http://schemas.openxmlformats.org/officeDocument/2006/relationships/slideLayout" Target="../slideLayouts/slideLayout3156.xml"/><Relationship Id="rId239" Type="http://schemas.openxmlformats.org/officeDocument/2006/relationships/slideLayout" Target="../slideLayouts/slideLayout3212.xml"/><Relationship Id="rId390" Type="http://schemas.openxmlformats.org/officeDocument/2006/relationships/slideLayout" Target="../slideLayouts/slideLayout3363.xml"/><Relationship Id="rId404" Type="http://schemas.openxmlformats.org/officeDocument/2006/relationships/slideLayout" Target="../slideLayouts/slideLayout3377.xml"/><Relationship Id="rId446" Type="http://schemas.openxmlformats.org/officeDocument/2006/relationships/slideLayout" Target="../slideLayouts/slideLayout3419.xml"/><Relationship Id="rId611" Type="http://schemas.openxmlformats.org/officeDocument/2006/relationships/slideLayout" Target="../slideLayouts/slideLayout3584.xml"/><Relationship Id="rId653" Type="http://schemas.openxmlformats.org/officeDocument/2006/relationships/slideLayout" Target="../slideLayouts/slideLayout3626.xml"/><Relationship Id="rId250" Type="http://schemas.openxmlformats.org/officeDocument/2006/relationships/slideLayout" Target="../slideLayouts/slideLayout3223.xml"/><Relationship Id="rId292" Type="http://schemas.openxmlformats.org/officeDocument/2006/relationships/slideLayout" Target="../slideLayouts/slideLayout3265.xml"/><Relationship Id="rId306" Type="http://schemas.openxmlformats.org/officeDocument/2006/relationships/slideLayout" Target="../slideLayouts/slideLayout3279.xml"/><Relationship Id="rId488" Type="http://schemas.openxmlformats.org/officeDocument/2006/relationships/slideLayout" Target="../slideLayouts/slideLayout3461.xml"/><Relationship Id="rId695" Type="http://schemas.openxmlformats.org/officeDocument/2006/relationships/slideLayout" Target="../slideLayouts/slideLayout3668.xml"/><Relationship Id="rId709" Type="http://schemas.openxmlformats.org/officeDocument/2006/relationships/slideLayout" Target="../slideLayouts/slideLayout3682.xml"/><Relationship Id="rId45" Type="http://schemas.openxmlformats.org/officeDocument/2006/relationships/slideLayout" Target="../slideLayouts/slideLayout3018.xml"/><Relationship Id="rId87" Type="http://schemas.openxmlformats.org/officeDocument/2006/relationships/slideLayout" Target="../slideLayouts/slideLayout3060.xml"/><Relationship Id="rId110" Type="http://schemas.openxmlformats.org/officeDocument/2006/relationships/slideLayout" Target="../slideLayouts/slideLayout3083.xml"/><Relationship Id="rId348" Type="http://schemas.openxmlformats.org/officeDocument/2006/relationships/slideLayout" Target="../slideLayouts/slideLayout3321.xml"/><Relationship Id="rId513" Type="http://schemas.openxmlformats.org/officeDocument/2006/relationships/slideLayout" Target="../slideLayouts/slideLayout3486.xml"/><Relationship Id="rId555" Type="http://schemas.openxmlformats.org/officeDocument/2006/relationships/slideLayout" Target="../slideLayouts/slideLayout3528.xml"/><Relationship Id="rId597" Type="http://schemas.openxmlformats.org/officeDocument/2006/relationships/slideLayout" Target="../slideLayouts/slideLayout3570.xml"/><Relationship Id="rId720" Type="http://schemas.openxmlformats.org/officeDocument/2006/relationships/slideLayout" Target="../slideLayouts/slideLayout3693.xml"/><Relationship Id="rId762" Type="http://schemas.openxmlformats.org/officeDocument/2006/relationships/slideLayout" Target="../slideLayouts/slideLayout3735.xml"/><Relationship Id="rId152" Type="http://schemas.openxmlformats.org/officeDocument/2006/relationships/slideLayout" Target="../slideLayouts/slideLayout3125.xml"/><Relationship Id="rId194" Type="http://schemas.openxmlformats.org/officeDocument/2006/relationships/slideLayout" Target="../slideLayouts/slideLayout3167.xml"/><Relationship Id="rId208" Type="http://schemas.openxmlformats.org/officeDocument/2006/relationships/slideLayout" Target="../slideLayouts/slideLayout3181.xml"/><Relationship Id="rId415" Type="http://schemas.openxmlformats.org/officeDocument/2006/relationships/slideLayout" Target="../slideLayouts/slideLayout3388.xml"/><Relationship Id="rId457" Type="http://schemas.openxmlformats.org/officeDocument/2006/relationships/slideLayout" Target="../slideLayouts/slideLayout3430.xml"/><Relationship Id="rId622" Type="http://schemas.openxmlformats.org/officeDocument/2006/relationships/slideLayout" Target="../slideLayouts/slideLayout3595.xml"/><Relationship Id="rId261" Type="http://schemas.openxmlformats.org/officeDocument/2006/relationships/slideLayout" Target="../slideLayouts/slideLayout3234.xml"/><Relationship Id="rId499" Type="http://schemas.openxmlformats.org/officeDocument/2006/relationships/slideLayout" Target="../slideLayouts/slideLayout3472.xml"/><Relationship Id="rId664" Type="http://schemas.openxmlformats.org/officeDocument/2006/relationships/slideLayout" Target="../slideLayouts/slideLayout3637.xml"/><Relationship Id="rId14" Type="http://schemas.openxmlformats.org/officeDocument/2006/relationships/slideLayout" Target="../slideLayouts/slideLayout2987.xml"/><Relationship Id="rId56" Type="http://schemas.openxmlformats.org/officeDocument/2006/relationships/slideLayout" Target="../slideLayouts/slideLayout3029.xml"/><Relationship Id="rId317" Type="http://schemas.openxmlformats.org/officeDocument/2006/relationships/slideLayout" Target="../slideLayouts/slideLayout3290.xml"/><Relationship Id="rId359" Type="http://schemas.openxmlformats.org/officeDocument/2006/relationships/slideLayout" Target="../slideLayouts/slideLayout3332.xml"/><Relationship Id="rId524" Type="http://schemas.openxmlformats.org/officeDocument/2006/relationships/slideLayout" Target="../slideLayouts/slideLayout3497.xml"/><Relationship Id="rId566" Type="http://schemas.openxmlformats.org/officeDocument/2006/relationships/slideLayout" Target="../slideLayouts/slideLayout3539.xml"/><Relationship Id="rId731" Type="http://schemas.openxmlformats.org/officeDocument/2006/relationships/slideLayout" Target="../slideLayouts/slideLayout3704.xml"/><Relationship Id="rId773" Type="http://schemas.openxmlformats.org/officeDocument/2006/relationships/slideLayout" Target="../slideLayouts/slideLayout3746.xml"/><Relationship Id="rId98" Type="http://schemas.openxmlformats.org/officeDocument/2006/relationships/slideLayout" Target="../slideLayouts/slideLayout3071.xml"/><Relationship Id="rId121" Type="http://schemas.openxmlformats.org/officeDocument/2006/relationships/slideLayout" Target="../slideLayouts/slideLayout3094.xml"/><Relationship Id="rId163" Type="http://schemas.openxmlformats.org/officeDocument/2006/relationships/slideLayout" Target="../slideLayouts/slideLayout3136.xml"/><Relationship Id="rId219" Type="http://schemas.openxmlformats.org/officeDocument/2006/relationships/slideLayout" Target="../slideLayouts/slideLayout3192.xml"/><Relationship Id="rId370" Type="http://schemas.openxmlformats.org/officeDocument/2006/relationships/slideLayout" Target="../slideLayouts/slideLayout3343.xml"/><Relationship Id="rId426" Type="http://schemas.openxmlformats.org/officeDocument/2006/relationships/slideLayout" Target="../slideLayouts/slideLayout3399.xml"/><Relationship Id="rId633" Type="http://schemas.openxmlformats.org/officeDocument/2006/relationships/slideLayout" Target="../slideLayouts/slideLayout3606.xml"/><Relationship Id="rId230" Type="http://schemas.openxmlformats.org/officeDocument/2006/relationships/slideLayout" Target="../slideLayouts/slideLayout3203.xml"/><Relationship Id="rId468" Type="http://schemas.openxmlformats.org/officeDocument/2006/relationships/slideLayout" Target="../slideLayouts/slideLayout3441.xml"/><Relationship Id="rId675" Type="http://schemas.openxmlformats.org/officeDocument/2006/relationships/slideLayout" Target="../slideLayouts/slideLayout3648.xml"/><Relationship Id="rId25" Type="http://schemas.openxmlformats.org/officeDocument/2006/relationships/slideLayout" Target="../slideLayouts/slideLayout2998.xml"/><Relationship Id="rId67" Type="http://schemas.openxmlformats.org/officeDocument/2006/relationships/slideLayout" Target="../slideLayouts/slideLayout3040.xml"/><Relationship Id="rId272" Type="http://schemas.openxmlformats.org/officeDocument/2006/relationships/slideLayout" Target="../slideLayouts/slideLayout3245.xml"/><Relationship Id="rId328" Type="http://schemas.openxmlformats.org/officeDocument/2006/relationships/slideLayout" Target="../slideLayouts/slideLayout3301.xml"/><Relationship Id="rId535" Type="http://schemas.openxmlformats.org/officeDocument/2006/relationships/slideLayout" Target="../slideLayouts/slideLayout3508.xml"/><Relationship Id="rId577" Type="http://schemas.openxmlformats.org/officeDocument/2006/relationships/slideLayout" Target="../slideLayouts/slideLayout3550.xml"/><Relationship Id="rId700" Type="http://schemas.openxmlformats.org/officeDocument/2006/relationships/slideLayout" Target="../slideLayouts/slideLayout3673.xml"/><Relationship Id="rId742" Type="http://schemas.openxmlformats.org/officeDocument/2006/relationships/slideLayout" Target="../slideLayouts/slideLayout3715.xml"/><Relationship Id="rId132" Type="http://schemas.openxmlformats.org/officeDocument/2006/relationships/slideLayout" Target="../slideLayouts/slideLayout3105.xml"/><Relationship Id="rId174" Type="http://schemas.openxmlformats.org/officeDocument/2006/relationships/slideLayout" Target="../slideLayouts/slideLayout3147.xml"/><Relationship Id="rId381" Type="http://schemas.openxmlformats.org/officeDocument/2006/relationships/slideLayout" Target="../slideLayouts/slideLayout3354.xml"/><Relationship Id="rId602" Type="http://schemas.openxmlformats.org/officeDocument/2006/relationships/slideLayout" Target="../slideLayouts/slideLayout3575.xml"/><Relationship Id="rId784" Type="http://schemas.openxmlformats.org/officeDocument/2006/relationships/slideLayout" Target="../slideLayouts/slideLayout3757.xml"/><Relationship Id="rId241" Type="http://schemas.openxmlformats.org/officeDocument/2006/relationships/slideLayout" Target="../slideLayouts/slideLayout3214.xml"/><Relationship Id="rId437" Type="http://schemas.openxmlformats.org/officeDocument/2006/relationships/slideLayout" Target="../slideLayouts/slideLayout3410.xml"/><Relationship Id="rId479" Type="http://schemas.openxmlformats.org/officeDocument/2006/relationships/slideLayout" Target="../slideLayouts/slideLayout3452.xml"/><Relationship Id="rId644" Type="http://schemas.openxmlformats.org/officeDocument/2006/relationships/slideLayout" Target="../slideLayouts/slideLayout3617.xml"/><Relationship Id="rId686" Type="http://schemas.openxmlformats.org/officeDocument/2006/relationships/slideLayout" Target="../slideLayouts/slideLayout3659.xml"/><Relationship Id="rId36" Type="http://schemas.openxmlformats.org/officeDocument/2006/relationships/slideLayout" Target="../slideLayouts/slideLayout3009.xml"/><Relationship Id="rId283" Type="http://schemas.openxmlformats.org/officeDocument/2006/relationships/slideLayout" Target="../slideLayouts/slideLayout3256.xml"/><Relationship Id="rId339" Type="http://schemas.openxmlformats.org/officeDocument/2006/relationships/slideLayout" Target="../slideLayouts/slideLayout3312.xml"/><Relationship Id="rId490" Type="http://schemas.openxmlformats.org/officeDocument/2006/relationships/slideLayout" Target="../slideLayouts/slideLayout3463.xml"/><Relationship Id="rId504" Type="http://schemas.openxmlformats.org/officeDocument/2006/relationships/slideLayout" Target="../slideLayouts/slideLayout3477.xml"/><Relationship Id="rId546" Type="http://schemas.openxmlformats.org/officeDocument/2006/relationships/slideLayout" Target="../slideLayouts/slideLayout3519.xml"/><Relationship Id="rId711" Type="http://schemas.openxmlformats.org/officeDocument/2006/relationships/slideLayout" Target="../slideLayouts/slideLayout3684.xml"/><Relationship Id="rId753" Type="http://schemas.openxmlformats.org/officeDocument/2006/relationships/slideLayout" Target="../slideLayouts/slideLayout3726.xml"/><Relationship Id="rId78" Type="http://schemas.openxmlformats.org/officeDocument/2006/relationships/slideLayout" Target="../slideLayouts/slideLayout3051.xml"/><Relationship Id="rId101" Type="http://schemas.openxmlformats.org/officeDocument/2006/relationships/slideLayout" Target="../slideLayouts/slideLayout3074.xml"/><Relationship Id="rId143" Type="http://schemas.openxmlformats.org/officeDocument/2006/relationships/slideLayout" Target="../slideLayouts/slideLayout3116.xml"/><Relationship Id="rId185" Type="http://schemas.openxmlformats.org/officeDocument/2006/relationships/slideLayout" Target="../slideLayouts/slideLayout3158.xml"/><Relationship Id="rId350" Type="http://schemas.openxmlformats.org/officeDocument/2006/relationships/slideLayout" Target="../slideLayouts/slideLayout3323.xml"/><Relationship Id="rId406" Type="http://schemas.openxmlformats.org/officeDocument/2006/relationships/slideLayout" Target="../slideLayouts/slideLayout3379.xml"/><Relationship Id="rId588" Type="http://schemas.openxmlformats.org/officeDocument/2006/relationships/slideLayout" Target="../slideLayouts/slideLayout3561.xml"/><Relationship Id="rId795" Type="http://schemas.openxmlformats.org/officeDocument/2006/relationships/slideLayout" Target="../slideLayouts/slideLayout3768.xml"/><Relationship Id="rId9" Type="http://schemas.openxmlformats.org/officeDocument/2006/relationships/slideLayout" Target="../slideLayouts/slideLayout2982.xml"/><Relationship Id="rId210" Type="http://schemas.openxmlformats.org/officeDocument/2006/relationships/slideLayout" Target="../slideLayouts/slideLayout3183.xml"/><Relationship Id="rId392" Type="http://schemas.openxmlformats.org/officeDocument/2006/relationships/slideLayout" Target="../slideLayouts/slideLayout3365.xml"/><Relationship Id="rId448" Type="http://schemas.openxmlformats.org/officeDocument/2006/relationships/slideLayout" Target="../slideLayouts/slideLayout3421.xml"/><Relationship Id="rId613" Type="http://schemas.openxmlformats.org/officeDocument/2006/relationships/slideLayout" Target="../slideLayouts/slideLayout3586.xml"/><Relationship Id="rId655" Type="http://schemas.openxmlformats.org/officeDocument/2006/relationships/slideLayout" Target="../slideLayouts/slideLayout3628.xml"/><Relationship Id="rId697" Type="http://schemas.openxmlformats.org/officeDocument/2006/relationships/slideLayout" Target="../slideLayouts/slideLayout3670.xml"/><Relationship Id="rId252" Type="http://schemas.openxmlformats.org/officeDocument/2006/relationships/slideLayout" Target="../slideLayouts/slideLayout3225.xml"/><Relationship Id="rId294" Type="http://schemas.openxmlformats.org/officeDocument/2006/relationships/slideLayout" Target="../slideLayouts/slideLayout3267.xml"/><Relationship Id="rId308" Type="http://schemas.openxmlformats.org/officeDocument/2006/relationships/slideLayout" Target="../slideLayouts/slideLayout3281.xml"/><Relationship Id="rId515" Type="http://schemas.openxmlformats.org/officeDocument/2006/relationships/slideLayout" Target="../slideLayouts/slideLayout3488.xml"/><Relationship Id="rId722" Type="http://schemas.openxmlformats.org/officeDocument/2006/relationships/slideLayout" Target="../slideLayouts/slideLayout3695.xml"/><Relationship Id="rId47" Type="http://schemas.openxmlformats.org/officeDocument/2006/relationships/slideLayout" Target="../slideLayouts/slideLayout3020.xml"/><Relationship Id="rId89" Type="http://schemas.openxmlformats.org/officeDocument/2006/relationships/slideLayout" Target="../slideLayouts/slideLayout3062.xml"/><Relationship Id="rId112" Type="http://schemas.openxmlformats.org/officeDocument/2006/relationships/slideLayout" Target="../slideLayouts/slideLayout3085.xml"/><Relationship Id="rId154" Type="http://schemas.openxmlformats.org/officeDocument/2006/relationships/slideLayout" Target="../slideLayouts/slideLayout3127.xml"/><Relationship Id="rId361" Type="http://schemas.openxmlformats.org/officeDocument/2006/relationships/slideLayout" Target="../slideLayouts/slideLayout3334.xml"/><Relationship Id="rId557" Type="http://schemas.openxmlformats.org/officeDocument/2006/relationships/slideLayout" Target="../slideLayouts/slideLayout3530.xml"/><Relationship Id="rId599" Type="http://schemas.openxmlformats.org/officeDocument/2006/relationships/slideLayout" Target="../slideLayouts/slideLayout3572.xml"/><Relationship Id="rId764" Type="http://schemas.openxmlformats.org/officeDocument/2006/relationships/slideLayout" Target="../slideLayouts/slideLayout3737.xml"/><Relationship Id="rId196" Type="http://schemas.openxmlformats.org/officeDocument/2006/relationships/slideLayout" Target="../slideLayouts/slideLayout3169.xml"/><Relationship Id="rId417" Type="http://schemas.openxmlformats.org/officeDocument/2006/relationships/slideLayout" Target="../slideLayouts/slideLayout3390.xml"/><Relationship Id="rId459" Type="http://schemas.openxmlformats.org/officeDocument/2006/relationships/slideLayout" Target="../slideLayouts/slideLayout3432.xml"/><Relationship Id="rId624" Type="http://schemas.openxmlformats.org/officeDocument/2006/relationships/slideLayout" Target="../slideLayouts/slideLayout3597.xml"/><Relationship Id="rId666" Type="http://schemas.openxmlformats.org/officeDocument/2006/relationships/slideLayout" Target="../slideLayouts/slideLayout3639.xml"/><Relationship Id="rId16" Type="http://schemas.openxmlformats.org/officeDocument/2006/relationships/slideLayout" Target="../slideLayouts/slideLayout2989.xml"/><Relationship Id="rId221" Type="http://schemas.openxmlformats.org/officeDocument/2006/relationships/slideLayout" Target="../slideLayouts/slideLayout3194.xml"/><Relationship Id="rId263" Type="http://schemas.openxmlformats.org/officeDocument/2006/relationships/slideLayout" Target="../slideLayouts/slideLayout3236.xml"/><Relationship Id="rId319" Type="http://schemas.openxmlformats.org/officeDocument/2006/relationships/slideLayout" Target="../slideLayouts/slideLayout3292.xml"/><Relationship Id="rId470" Type="http://schemas.openxmlformats.org/officeDocument/2006/relationships/slideLayout" Target="../slideLayouts/slideLayout3443.xml"/><Relationship Id="rId526" Type="http://schemas.openxmlformats.org/officeDocument/2006/relationships/slideLayout" Target="../slideLayouts/slideLayout3499.xml"/><Relationship Id="rId58" Type="http://schemas.openxmlformats.org/officeDocument/2006/relationships/slideLayout" Target="../slideLayouts/slideLayout3031.xml"/><Relationship Id="rId123" Type="http://schemas.openxmlformats.org/officeDocument/2006/relationships/slideLayout" Target="../slideLayouts/slideLayout3096.xml"/><Relationship Id="rId330" Type="http://schemas.openxmlformats.org/officeDocument/2006/relationships/slideLayout" Target="../slideLayouts/slideLayout3303.xml"/><Relationship Id="rId568" Type="http://schemas.openxmlformats.org/officeDocument/2006/relationships/slideLayout" Target="../slideLayouts/slideLayout3541.xml"/><Relationship Id="rId733" Type="http://schemas.openxmlformats.org/officeDocument/2006/relationships/slideLayout" Target="../slideLayouts/slideLayout3706.xml"/><Relationship Id="rId775" Type="http://schemas.openxmlformats.org/officeDocument/2006/relationships/slideLayout" Target="../slideLayouts/slideLayout3748.xml"/><Relationship Id="rId165" Type="http://schemas.openxmlformats.org/officeDocument/2006/relationships/slideLayout" Target="../slideLayouts/slideLayout3138.xml"/><Relationship Id="rId372" Type="http://schemas.openxmlformats.org/officeDocument/2006/relationships/slideLayout" Target="../slideLayouts/slideLayout3345.xml"/><Relationship Id="rId428" Type="http://schemas.openxmlformats.org/officeDocument/2006/relationships/slideLayout" Target="../slideLayouts/slideLayout3401.xml"/><Relationship Id="rId635" Type="http://schemas.openxmlformats.org/officeDocument/2006/relationships/slideLayout" Target="../slideLayouts/slideLayout3608.xml"/><Relationship Id="rId677" Type="http://schemas.openxmlformats.org/officeDocument/2006/relationships/slideLayout" Target="../slideLayouts/slideLayout3650.xml"/><Relationship Id="rId800" Type="http://schemas.openxmlformats.org/officeDocument/2006/relationships/theme" Target="../theme/theme7.xml"/><Relationship Id="rId232" Type="http://schemas.openxmlformats.org/officeDocument/2006/relationships/slideLayout" Target="../slideLayouts/slideLayout3205.xml"/><Relationship Id="rId274" Type="http://schemas.openxmlformats.org/officeDocument/2006/relationships/slideLayout" Target="../slideLayouts/slideLayout3247.xml"/><Relationship Id="rId481" Type="http://schemas.openxmlformats.org/officeDocument/2006/relationships/slideLayout" Target="../slideLayouts/slideLayout3454.xml"/><Relationship Id="rId702" Type="http://schemas.openxmlformats.org/officeDocument/2006/relationships/slideLayout" Target="../slideLayouts/slideLayout3675.xml"/><Relationship Id="rId27" Type="http://schemas.openxmlformats.org/officeDocument/2006/relationships/slideLayout" Target="../slideLayouts/slideLayout3000.xml"/><Relationship Id="rId69" Type="http://schemas.openxmlformats.org/officeDocument/2006/relationships/slideLayout" Target="../slideLayouts/slideLayout3042.xml"/><Relationship Id="rId134" Type="http://schemas.openxmlformats.org/officeDocument/2006/relationships/slideLayout" Target="../slideLayouts/slideLayout3107.xml"/><Relationship Id="rId537" Type="http://schemas.openxmlformats.org/officeDocument/2006/relationships/slideLayout" Target="../slideLayouts/slideLayout3510.xml"/><Relationship Id="rId579" Type="http://schemas.openxmlformats.org/officeDocument/2006/relationships/slideLayout" Target="../slideLayouts/slideLayout3552.xml"/><Relationship Id="rId744" Type="http://schemas.openxmlformats.org/officeDocument/2006/relationships/slideLayout" Target="../slideLayouts/slideLayout3717.xml"/><Relationship Id="rId786" Type="http://schemas.openxmlformats.org/officeDocument/2006/relationships/slideLayout" Target="../slideLayouts/slideLayout3759.xml"/><Relationship Id="rId80" Type="http://schemas.openxmlformats.org/officeDocument/2006/relationships/slideLayout" Target="../slideLayouts/slideLayout3053.xml"/><Relationship Id="rId176" Type="http://schemas.openxmlformats.org/officeDocument/2006/relationships/slideLayout" Target="../slideLayouts/slideLayout3149.xml"/><Relationship Id="rId341" Type="http://schemas.openxmlformats.org/officeDocument/2006/relationships/slideLayout" Target="../slideLayouts/slideLayout3314.xml"/><Relationship Id="rId383" Type="http://schemas.openxmlformats.org/officeDocument/2006/relationships/slideLayout" Target="../slideLayouts/slideLayout3356.xml"/><Relationship Id="rId439" Type="http://schemas.openxmlformats.org/officeDocument/2006/relationships/slideLayout" Target="../slideLayouts/slideLayout3412.xml"/><Relationship Id="rId590" Type="http://schemas.openxmlformats.org/officeDocument/2006/relationships/slideLayout" Target="../slideLayouts/slideLayout3563.xml"/><Relationship Id="rId604" Type="http://schemas.openxmlformats.org/officeDocument/2006/relationships/slideLayout" Target="../slideLayouts/slideLayout3577.xml"/><Relationship Id="rId646" Type="http://schemas.openxmlformats.org/officeDocument/2006/relationships/slideLayout" Target="../slideLayouts/slideLayout3619.xml"/><Relationship Id="rId201" Type="http://schemas.openxmlformats.org/officeDocument/2006/relationships/slideLayout" Target="../slideLayouts/slideLayout3174.xml"/><Relationship Id="rId243" Type="http://schemas.openxmlformats.org/officeDocument/2006/relationships/slideLayout" Target="../slideLayouts/slideLayout3216.xml"/><Relationship Id="rId285" Type="http://schemas.openxmlformats.org/officeDocument/2006/relationships/slideLayout" Target="../slideLayouts/slideLayout3258.xml"/><Relationship Id="rId450" Type="http://schemas.openxmlformats.org/officeDocument/2006/relationships/slideLayout" Target="../slideLayouts/slideLayout3423.xml"/><Relationship Id="rId506" Type="http://schemas.openxmlformats.org/officeDocument/2006/relationships/slideLayout" Target="../slideLayouts/slideLayout3479.xml"/><Relationship Id="rId688" Type="http://schemas.openxmlformats.org/officeDocument/2006/relationships/slideLayout" Target="../slideLayouts/slideLayout3661.xml"/><Relationship Id="rId38" Type="http://schemas.openxmlformats.org/officeDocument/2006/relationships/slideLayout" Target="../slideLayouts/slideLayout3011.xml"/><Relationship Id="rId103" Type="http://schemas.openxmlformats.org/officeDocument/2006/relationships/slideLayout" Target="../slideLayouts/slideLayout3076.xml"/><Relationship Id="rId310" Type="http://schemas.openxmlformats.org/officeDocument/2006/relationships/slideLayout" Target="../slideLayouts/slideLayout3283.xml"/><Relationship Id="rId492" Type="http://schemas.openxmlformats.org/officeDocument/2006/relationships/slideLayout" Target="../slideLayouts/slideLayout3465.xml"/><Relationship Id="rId548" Type="http://schemas.openxmlformats.org/officeDocument/2006/relationships/slideLayout" Target="../slideLayouts/slideLayout3521.xml"/><Relationship Id="rId713" Type="http://schemas.openxmlformats.org/officeDocument/2006/relationships/slideLayout" Target="../slideLayouts/slideLayout3686.xml"/><Relationship Id="rId755" Type="http://schemas.openxmlformats.org/officeDocument/2006/relationships/slideLayout" Target="../slideLayouts/slideLayout3728.xml"/><Relationship Id="rId797" Type="http://schemas.openxmlformats.org/officeDocument/2006/relationships/slideLayout" Target="../slideLayouts/slideLayout3770.xml"/><Relationship Id="rId91" Type="http://schemas.openxmlformats.org/officeDocument/2006/relationships/slideLayout" Target="../slideLayouts/slideLayout3064.xml"/><Relationship Id="rId145" Type="http://schemas.openxmlformats.org/officeDocument/2006/relationships/slideLayout" Target="../slideLayouts/slideLayout3118.xml"/><Relationship Id="rId187" Type="http://schemas.openxmlformats.org/officeDocument/2006/relationships/slideLayout" Target="../slideLayouts/slideLayout3160.xml"/><Relationship Id="rId352" Type="http://schemas.openxmlformats.org/officeDocument/2006/relationships/slideLayout" Target="../slideLayouts/slideLayout3325.xml"/><Relationship Id="rId394" Type="http://schemas.openxmlformats.org/officeDocument/2006/relationships/slideLayout" Target="../slideLayouts/slideLayout3367.xml"/><Relationship Id="rId408" Type="http://schemas.openxmlformats.org/officeDocument/2006/relationships/slideLayout" Target="../slideLayouts/slideLayout3381.xml"/><Relationship Id="rId615" Type="http://schemas.openxmlformats.org/officeDocument/2006/relationships/slideLayout" Target="../slideLayouts/slideLayout3588.xml"/><Relationship Id="rId212" Type="http://schemas.openxmlformats.org/officeDocument/2006/relationships/slideLayout" Target="../slideLayouts/slideLayout3185.xml"/><Relationship Id="rId254" Type="http://schemas.openxmlformats.org/officeDocument/2006/relationships/slideLayout" Target="../slideLayouts/slideLayout3227.xml"/><Relationship Id="rId657" Type="http://schemas.openxmlformats.org/officeDocument/2006/relationships/slideLayout" Target="../slideLayouts/slideLayout3630.xml"/><Relationship Id="rId699" Type="http://schemas.openxmlformats.org/officeDocument/2006/relationships/slideLayout" Target="../slideLayouts/slideLayout3672.xml"/><Relationship Id="rId49" Type="http://schemas.openxmlformats.org/officeDocument/2006/relationships/slideLayout" Target="../slideLayouts/slideLayout3022.xml"/><Relationship Id="rId114" Type="http://schemas.openxmlformats.org/officeDocument/2006/relationships/slideLayout" Target="../slideLayouts/slideLayout3087.xml"/><Relationship Id="rId296" Type="http://schemas.openxmlformats.org/officeDocument/2006/relationships/slideLayout" Target="../slideLayouts/slideLayout3269.xml"/><Relationship Id="rId461" Type="http://schemas.openxmlformats.org/officeDocument/2006/relationships/slideLayout" Target="../slideLayouts/slideLayout3434.xml"/><Relationship Id="rId517" Type="http://schemas.openxmlformats.org/officeDocument/2006/relationships/slideLayout" Target="../slideLayouts/slideLayout3490.xml"/><Relationship Id="rId559" Type="http://schemas.openxmlformats.org/officeDocument/2006/relationships/slideLayout" Target="../slideLayouts/slideLayout3532.xml"/><Relationship Id="rId724" Type="http://schemas.openxmlformats.org/officeDocument/2006/relationships/slideLayout" Target="../slideLayouts/slideLayout3697.xml"/><Relationship Id="rId766" Type="http://schemas.openxmlformats.org/officeDocument/2006/relationships/slideLayout" Target="../slideLayouts/slideLayout3739.xml"/><Relationship Id="rId60" Type="http://schemas.openxmlformats.org/officeDocument/2006/relationships/slideLayout" Target="../slideLayouts/slideLayout3033.xml"/><Relationship Id="rId156" Type="http://schemas.openxmlformats.org/officeDocument/2006/relationships/slideLayout" Target="../slideLayouts/slideLayout3129.xml"/><Relationship Id="rId198" Type="http://schemas.openxmlformats.org/officeDocument/2006/relationships/slideLayout" Target="../slideLayouts/slideLayout3171.xml"/><Relationship Id="rId321" Type="http://schemas.openxmlformats.org/officeDocument/2006/relationships/slideLayout" Target="../slideLayouts/slideLayout3294.xml"/><Relationship Id="rId363" Type="http://schemas.openxmlformats.org/officeDocument/2006/relationships/slideLayout" Target="../slideLayouts/slideLayout3336.xml"/><Relationship Id="rId419" Type="http://schemas.openxmlformats.org/officeDocument/2006/relationships/slideLayout" Target="../slideLayouts/slideLayout3392.xml"/><Relationship Id="rId570" Type="http://schemas.openxmlformats.org/officeDocument/2006/relationships/slideLayout" Target="../slideLayouts/slideLayout3543.xml"/><Relationship Id="rId626" Type="http://schemas.openxmlformats.org/officeDocument/2006/relationships/slideLayout" Target="../slideLayouts/slideLayout3599.xml"/><Relationship Id="rId223" Type="http://schemas.openxmlformats.org/officeDocument/2006/relationships/slideLayout" Target="../slideLayouts/slideLayout3196.xml"/><Relationship Id="rId430" Type="http://schemas.openxmlformats.org/officeDocument/2006/relationships/slideLayout" Target="../slideLayouts/slideLayout3403.xml"/><Relationship Id="rId668" Type="http://schemas.openxmlformats.org/officeDocument/2006/relationships/slideLayout" Target="../slideLayouts/slideLayout3641.xml"/><Relationship Id="rId18" Type="http://schemas.openxmlformats.org/officeDocument/2006/relationships/slideLayout" Target="../slideLayouts/slideLayout2991.xml"/><Relationship Id="rId265" Type="http://schemas.openxmlformats.org/officeDocument/2006/relationships/slideLayout" Target="../slideLayouts/slideLayout3238.xml"/><Relationship Id="rId472" Type="http://schemas.openxmlformats.org/officeDocument/2006/relationships/slideLayout" Target="../slideLayouts/slideLayout3445.xml"/><Relationship Id="rId528" Type="http://schemas.openxmlformats.org/officeDocument/2006/relationships/slideLayout" Target="../slideLayouts/slideLayout3501.xml"/><Relationship Id="rId735" Type="http://schemas.openxmlformats.org/officeDocument/2006/relationships/slideLayout" Target="../slideLayouts/slideLayout3708.xml"/><Relationship Id="rId125" Type="http://schemas.openxmlformats.org/officeDocument/2006/relationships/slideLayout" Target="../slideLayouts/slideLayout3098.xml"/><Relationship Id="rId167" Type="http://schemas.openxmlformats.org/officeDocument/2006/relationships/slideLayout" Target="../slideLayouts/slideLayout3140.xml"/><Relationship Id="rId332" Type="http://schemas.openxmlformats.org/officeDocument/2006/relationships/slideLayout" Target="../slideLayouts/slideLayout3305.xml"/><Relationship Id="rId374" Type="http://schemas.openxmlformats.org/officeDocument/2006/relationships/slideLayout" Target="../slideLayouts/slideLayout3347.xml"/><Relationship Id="rId581" Type="http://schemas.openxmlformats.org/officeDocument/2006/relationships/slideLayout" Target="../slideLayouts/slideLayout3554.xml"/><Relationship Id="rId777" Type="http://schemas.openxmlformats.org/officeDocument/2006/relationships/slideLayout" Target="../slideLayouts/slideLayout3750.xml"/><Relationship Id="rId71" Type="http://schemas.openxmlformats.org/officeDocument/2006/relationships/slideLayout" Target="../slideLayouts/slideLayout3044.xml"/><Relationship Id="rId234" Type="http://schemas.openxmlformats.org/officeDocument/2006/relationships/slideLayout" Target="../slideLayouts/slideLayout3207.xml"/><Relationship Id="rId637" Type="http://schemas.openxmlformats.org/officeDocument/2006/relationships/slideLayout" Target="../slideLayouts/slideLayout3610.xml"/><Relationship Id="rId679" Type="http://schemas.openxmlformats.org/officeDocument/2006/relationships/slideLayout" Target="../slideLayouts/slideLayout3652.xml"/><Relationship Id="rId802" Type="http://schemas.openxmlformats.org/officeDocument/2006/relationships/image" Target="../media/image2.emf"/><Relationship Id="rId2" Type="http://schemas.openxmlformats.org/officeDocument/2006/relationships/slideLayout" Target="../slideLayouts/slideLayout2975.xml"/><Relationship Id="rId29" Type="http://schemas.openxmlformats.org/officeDocument/2006/relationships/slideLayout" Target="../slideLayouts/slideLayout3002.xml"/><Relationship Id="rId276" Type="http://schemas.openxmlformats.org/officeDocument/2006/relationships/slideLayout" Target="../slideLayouts/slideLayout3249.xml"/><Relationship Id="rId441" Type="http://schemas.openxmlformats.org/officeDocument/2006/relationships/slideLayout" Target="../slideLayouts/slideLayout3414.xml"/><Relationship Id="rId483" Type="http://schemas.openxmlformats.org/officeDocument/2006/relationships/slideLayout" Target="../slideLayouts/slideLayout3456.xml"/><Relationship Id="rId539" Type="http://schemas.openxmlformats.org/officeDocument/2006/relationships/slideLayout" Target="../slideLayouts/slideLayout3512.xml"/><Relationship Id="rId690" Type="http://schemas.openxmlformats.org/officeDocument/2006/relationships/slideLayout" Target="../slideLayouts/slideLayout3663.xml"/><Relationship Id="rId704" Type="http://schemas.openxmlformats.org/officeDocument/2006/relationships/slideLayout" Target="../slideLayouts/slideLayout3677.xml"/><Relationship Id="rId746" Type="http://schemas.openxmlformats.org/officeDocument/2006/relationships/slideLayout" Target="../slideLayouts/slideLayout3719.xml"/><Relationship Id="rId40" Type="http://schemas.openxmlformats.org/officeDocument/2006/relationships/slideLayout" Target="../slideLayouts/slideLayout3013.xml"/><Relationship Id="rId136" Type="http://schemas.openxmlformats.org/officeDocument/2006/relationships/slideLayout" Target="../slideLayouts/slideLayout3109.xml"/><Relationship Id="rId178" Type="http://schemas.openxmlformats.org/officeDocument/2006/relationships/slideLayout" Target="../slideLayouts/slideLayout3151.xml"/><Relationship Id="rId301" Type="http://schemas.openxmlformats.org/officeDocument/2006/relationships/slideLayout" Target="../slideLayouts/slideLayout3274.xml"/><Relationship Id="rId343" Type="http://schemas.openxmlformats.org/officeDocument/2006/relationships/slideLayout" Target="../slideLayouts/slideLayout3316.xml"/><Relationship Id="rId550" Type="http://schemas.openxmlformats.org/officeDocument/2006/relationships/slideLayout" Target="../slideLayouts/slideLayout3523.xml"/><Relationship Id="rId788" Type="http://schemas.openxmlformats.org/officeDocument/2006/relationships/slideLayout" Target="../slideLayouts/slideLayout3761.xml"/><Relationship Id="rId82" Type="http://schemas.openxmlformats.org/officeDocument/2006/relationships/slideLayout" Target="../slideLayouts/slideLayout3055.xml"/><Relationship Id="rId203" Type="http://schemas.openxmlformats.org/officeDocument/2006/relationships/slideLayout" Target="../slideLayouts/slideLayout3176.xml"/><Relationship Id="rId385" Type="http://schemas.openxmlformats.org/officeDocument/2006/relationships/slideLayout" Target="../slideLayouts/slideLayout3358.xml"/><Relationship Id="rId592" Type="http://schemas.openxmlformats.org/officeDocument/2006/relationships/slideLayout" Target="../slideLayouts/slideLayout3565.xml"/><Relationship Id="rId606" Type="http://schemas.openxmlformats.org/officeDocument/2006/relationships/slideLayout" Target="../slideLayouts/slideLayout3579.xml"/><Relationship Id="rId648" Type="http://schemas.openxmlformats.org/officeDocument/2006/relationships/slideLayout" Target="../slideLayouts/slideLayout3621.xml"/><Relationship Id="rId245" Type="http://schemas.openxmlformats.org/officeDocument/2006/relationships/slideLayout" Target="../slideLayouts/slideLayout3218.xml"/><Relationship Id="rId287" Type="http://schemas.openxmlformats.org/officeDocument/2006/relationships/slideLayout" Target="../slideLayouts/slideLayout3260.xml"/><Relationship Id="rId410" Type="http://schemas.openxmlformats.org/officeDocument/2006/relationships/slideLayout" Target="../slideLayouts/slideLayout3383.xml"/><Relationship Id="rId452" Type="http://schemas.openxmlformats.org/officeDocument/2006/relationships/slideLayout" Target="../slideLayouts/slideLayout3425.xml"/><Relationship Id="rId494" Type="http://schemas.openxmlformats.org/officeDocument/2006/relationships/slideLayout" Target="../slideLayouts/slideLayout3467.xml"/><Relationship Id="rId508" Type="http://schemas.openxmlformats.org/officeDocument/2006/relationships/slideLayout" Target="../slideLayouts/slideLayout3481.xml"/><Relationship Id="rId715" Type="http://schemas.openxmlformats.org/officeDocument/2006/relationships/slideLayout" Target="../slideLayouts/slideLayout3688.xml"/><Relationship Id="rId105" Type="http://schemas.openxmlformats.org/officeDocument/2006/relationships/slideLayout" Target="../slideLayouts/slideLayout3078.xml"/><Relationship Id="rId147" Type="http://schemas.openxmlformats.org/officeDocument/2006/relationships/slideLayout" Target="../slideLayouts/slideLayout3120.xml"/><Relationship Id="rId312" Type="http://schemas.openxmlformats.org/officeDocument/2006/relationships/slideLayout" Target="../slideLayouts/slideLayout3285.xml"/><Relationship Id="rId354" Type="http://schemas.openxmlformats.org/officeDocument/2006/relationships/slideLayout" Target="../slideLayouts/slideLayout3327.xml"/><Relationship Id="rId757" Type="http://schemas.openxmlformats.org/officeDocument/2006/relationships/slideLayout" Target="../slideLayouts/slideLayout3730.xml"/><Relationship Id="rId799" Type="http://schemas.openxmlformats.org/officeDocument/2006/relationships/slideLayout" Target="../slideLayouts/slideLayout3772.xml"/><Relationship Id="rId51" Type="http://schemas.openxmlformats.org/officeDocument/2006/relationships/slideLayout" Target="../slideLayouts/slideLayout3024.xml"/><Relationship Id="rId93" Type="http://schemas.openxmlformats.org/officeDocument/2006/relationships/slideLayout" Target="../slideLayouts/slideLayout3066.xml"/><Relationship Id="rId189" Type="http://schemas.openxmlformats.org/officeDocument/2006/relationships/slideLayout" Target="../slideLayouts/slideLayout3162.xml"/><Relationship Id="rId396" Type="http://schemas.openxmlformats.org/officeDocument/2006/relationships/slideLayout" Target="../slideLayouts/slideLayout3369.xml"/><Relationship Id="rId561" Type="http://schemas.openxmlformats.org/officeDocument/2006/relationships/slideLayout" Target="../slideLayouts/slideLayout3534.xml"/><Relationship Id="rId617" Type="http://schemas.openxmlformats.org/officeDocument/2006/relationships/slideLayout" Target="../slideLayouts/slideLayout3590.xml"/><Relationship Id="rId659" Type="http://schemas.openxmlformats.org/officeDocument/2006/relationships/slideLayout" Target="../slideLayouts/slideLayout3632.xml"/><Relationship Id="rId214" Type="http://schemas.openxmlformats.org/officeDocument/2006/relationships/slideLayout" Target="../slideLayouts/slideLayout3187.xml"/><Relationship Id="rId256" Type="http://schemas.openxmlformats.org/officeDocument/2006/relationships/slideLayout" Target="../slideLayouts/slideLayout3229.xml"/><Relationship Id="rId298" Type="http://schemas.openxmlformats.org/officeDocument/2006/relationships/slideLayout" Target="../slideLayouts/slideLayout3271.xml"/><Relationship Id="rId421" Type="http://schemas.openxmlformats.org/officeDocument/2006/relationships/slideLayout" Target="../slideLayouts/slideLayout3394.xml"/><Relationship Id="rId463" Type="http://schemas.openxmlformats.org/officeDocument/2006/relationships/slideLayout" Target="../slideLayouts/slideLayout3436.xml"/><Relationship Id="rId519" Type="http://schemas.openxmlformats.org/officeDocument/2006/relationships/slideLayout" Target="../slideLayouts/slideLayout3492.xml"/><Relationship Id="rId670" Type="http://schemas.openxmlformats.org/officeDocument/2006/relationships/slideLayout" Target="../slideLayouts/slideLayout3643.xml"/><Relationship Id="rId116" Type="http://schemas.openxmlformats.org/officeDocument/2006/relationships/slideLayout" Target="../slideLayouts/slideLayout3089.xml"/><Relationship Id="rId158" Type="http://schemas.openxmlformats.org/officeDocument/2006/relationships/slideLayout" Target="../slideLayouts/slideLayout3131.xml"/><Relationship Id="rId323" Type="http://schemas.openxmlformats.org/officeDocument/2006/relationships/slideLayout" Target="../slideLayouts/slideLayout3296.xml"/><Relationship Id="rId530" Type="http://schemas.openxmlformats.org/officeDocument/2006/relationships/slideLayout" Target="../slideLayouts/slideLayout3503.xml"/><Relationship Id="rId726" Type="http://schemas.openxmlformats.org/officeDocument/2006/relationships/slideLayout" Target="../slideLayouts/slideLayout3699.xml"/><Relationship Id="rId768" Type="http://schemas.openxmlformats.org/officeDocument/2006/relationships/slideLayout" Target="../slideLayouts/slideLayout3741.xml"/><Relationship Id="rId20" Type="http://schemas.openxmlformats.org/officeDocument/2006/relationships/slideLayout" Target="../slideLayouts/slideLayout2993.xml"/><Relationship Id="rId62" Type="http://schemas.openxmlformats.org/officeDocument/2006/relationships/slideLayout" Target="../slideLayouts/slideLayout3035.xml"/><Relationship Id="rId365" Type="http://schemas.openxmlformats.org/officeDocument/2006/relationships/slideLayout" Target="../slideLayouts/slideLayout3338.xml"/><Relationship Id="rId572" Type="http://schemas.openxmlformats.org/officeDocument/2006/relationships/slideLayout" Target="../slideLayouts/slideLayout3545.xml"/><Relationship Id="rId628" Type="http://schemas.openxmlformats.org/officeDocument/2006/relationships/slideLayout" Target="../slideLayouts/slideLayout3601.xml"/><Relationship Id="rId225" Type="http://schemas.openxmlformats.org/officeDocument/2006/relationships/slideLayout" Target="../slideLayouts/slideLayout3198.xml"/><Relationship Id="rId267" Type="http://schemas.openxmlformats.org/officeDocument/2006/relationships/slideLayout" Target="../slideLayouts/slideLayout3240.xml"/><Relationship Id="rId432" Type="http://schemas.openxmlformats.org/officeDocument/2006/relationships/slideLayout" Target="../slideLayouts/slideLayout3405.xml"/><Relationship Id="rId474" Type="http://schemas.openxmlformats.org/officeDocument/2006/relationships/slideLayout" Target="../slideLayouts/slideLayout3447.xml"/><Relationship Id="rId127" Type="http://schemas.openxmlformats.org/officeDocument/2006/relationships/slideLayout" Target="../slideLayouts/slideLayout3100.xml"/><Relationship Id="rId681" Type="http://schemas.openxmlformats.org/officeDocument/2006/relationships/slideLayout" Target="../slideLayouts/slideLayout3654.xml"/><Relationship Id="rId737" Type="http://schemas.openxmlformats.org/officeDocument/2006/relationships/slideLayout" Target="../slideLayouts/slideLayout3710.xml"/><Relationship Id="rId779" Type="http://schemas.openxmlformats.org/officeDocument/2006/relationships/slideLayout" Target="../slideLayouts/slideLayout3752.xml"/><Relationship Id="rId31" Type="http://schemas.openxmlformats.org/officeDocument/2006/relationships/slideLayout" Target="../slideLayouts/slideLayout3004.xml"/><Relationship Id="rId73" Type="http://schemas.openxmlformats.org/officeDocument/2006/relationships/slideLayout" Target="../slideLayouts/slideLayout3046.xml"/><Relationship Id="rId169" Type="http://schemas.openxmlformats.org/officeDocument/2006/relationships/slideLayout" Target="../slideLayouts/slideLayout3142.xml"/><Relationship Id="rId334" Type="http://schemas.openxmlformats.org/officeDocument/2006/relationships/slideLayout" Target="../slideLayouts/slideLayout3307.xml"/><Relationship Id="rId376" Type="http://schemas.openxmlformats.org/officeDocument/2006/relationships/slideLayout" Target="../slideLayouts/slideLayout3349.xml"/><Relationship Id="rId541" Type="http://schemas.openxmlformats.org/officeDocument/2006/relationships/slideLayout" Target="../slideLayouts/slideLayout3514.xml"/><Relationship Id="rId583" Type="http://schemas.openxmlformats.org/officeDocument/2006/relationships/slideLayout" Target="../slideLayouts/slideLayout3556.xml"/><Relationship Id="rId639" Type="http://schemas.openxmlformats.org/officeDocument/2006/relationships/slideLayout" Target="../slideLayouts/slideLayout3612.xml"/><Relationship Id="rId790" Type="http://schemas.openxmlformats.org/officeDocument/2006/relationships/slideLayout" Target="../slideLayouts/slideLayout3763.xml"/><Relationship Id="rId804" Type="http://schemas.openxmlformats.org/officeDocument/2006/relationships/image" Target="../media/image4.emf"/><Relationship Id="rId4" Type="http://schemas.openxmlformats.org/officeDocument/2006/relationships/slideLayout" Target="../slideLayouts/slideLayout2977.xml"/><Relationship Id="rId180" Type="http://schemas.openxmlformats.org/officeDocument/2006/relationships/slideLayout" Target="../slideLayouts/slideLayout3153.xml"/><Relationship Id="rId236" Type="http://schemas.openxmlformats.org/officeDocument/2006/relationships/slideLayout" Target="../slideLayouts/slideLayout3209.xml"/><Relationship Id="rId278" Type="http://schemas.openxmlformats.org/officeDocument/2006/relationships/slideLayout" Target="../slideLayouts/slideLayout3251.xml"/><Relationship Id="rId401" Type="http://schemas.openxmlformats.org/officeDocument/2006/relationships/slideLayout" Target="../slideLayouts/slideLayout3374.xml"/><Relationship Id="rId443" Type="http://schemas.openxmlformats.org/officeDocument/2006/relationships/slideLayout" Target="../slideLayouts/slideLayout3416.xml"/><Relationship Id="rId650" Type="http://schemas.openxmlformats.org/officeDocument/2006/relationships/slideLayout" Target="../slideLayouts/slideLayout3623.xml"/><Relationship Id="rId303" Type="http://schemas.openxmlformats.org/officeDocument/2006/relationships/slideLayout" Target="../slideLayouts/slideLayout3276.xml"/><Relationship Id="rId485" Type="http://schemas.openxmlformats.org/officeDocument/2006/relationships/slideLayout" Target="../slideLayouts/slideLayout3458.xml"/><Relationship Id="rId692" Type="http://schemas.openxmlformats.org/officeDocument/2006/relationships/slideLayout" Target="../slideLayouts/slideLayout3665.xml"/><Relationship Id="rId706" Type="http://schemas.openxmlformats.org/officeDocument/2006/relationships/slideLayout" Target="../slideLayouts/slideLayout3679.xml"/><Relationship Id="rId748" Type="http://schemas.openxmlformats.org/officeDocument/2006/relationships/slideLayout" Target="../slideLayouts/slideLayout3721.xml"/><Relationship Id="rId42" Type="http://schemas.openxmlformats.org/officeDocument/2006/relationships/slideLayout" Target="../slideLayouts/slideLayout3015.xml"/><Relationship Id="rId84" Type="http://schemas.openxmlformats.org/officeDocument/2006/relationships/slideLayout" Target="../slideLayouts/slideLayout3057.xml"/><Relationship Id="rId138" Type="http://schemas.openxmlformats.org/officeDocument/2006/relationships/slideLayout" Target="../slideLayouts/slideLayout3111.xml"/><Relationship Id="rId345" Type="http://schemas.openxmlformats.org/officeDocument/2006/relationships/slideLayout" Target="../slideLayouts/slideLayout3318.xml"/><Relationship Id="rId387" Type="http://schemas.openxmlformats.org/officeDocument/2006/relationships/slideLayout" Target="../slideLayouts/slideLayout3360.xml"/><Relationship Id="rId510" Type="http://schemas.openxmlformats.org/officeDocument/2006/relationships/slideLayout" Target="../slideLayouts/slideLayout3483.xml"/><Relationship Id="rId552" Type="http://schemas.openxmlformats.org/officeDocument/2006/relationships/slideLayout" Target="../slideLayouts/slideLayout3525.xml"/><Relationship Id="rId594" Type="http://schemas.openxmlformats.org/officeDocument/2006/relationships/slideLayout" Target="../slideLayouts/slideLayout3567.xml"/><Relationship Id="rId608" Type="http://schemas.openxmlformats.org/officeDocument/2006/relationships/slideLayout" Target="../slideLayouts/slideLayout3581.xml"/><Relationship Id="rId191" Type="http://schemas.openxmlformats.org/officeDocument/2006/relationships/slideLayout" Target="../slideLayouts/slideLayout3164.xml"/><Relationship Id="rId205" Type="http://schemas.openxmlformats.org/officeDocument/2006/relationships/slideLayout" Target="../slideLayouts/slideLayout3178.xml"/><Relationship Id="rId247" Type="http://schemas.openxmlformats.org/officeDocument/2006/relationships/slideLayout" Target="../slideLayouts/slideLayout3220.xml"/><Relationship Id="rId412" Type="http://schemas.openxmlformats.org/officeDocument/2006/relationships/slideLayout" Target="../slideLayouts/slideLayout3385.xml"/><Relationship Id="rId107" Type="http://schemas.openxmlformats.org/officeDocument/2006/relationships/slideLayout" Target="../slideLayouts/slideLayout3080.xml"/><Relationship Id="rId289" Type="http://schemas.openxmlformats.org/officeDocument/2006/relationships/slideLayout" Target="../slideLayouts/slideLayout3262.xml"/><Relationship Id="rId454" Type="http://schemas.openxmlformats.org/officeDocument/2006/relationships/slideLayout" Target="../slideLayouts/slideLayout3427.xml"/><Relationship Id="rId496" Type="http://schemas.openxmlformats.org/officeDocument/2006/relationships/slideLayout" Target="../slideLayouts/slideLayout3469.xml"/><Relationship Id="rId661" Type="http://schemas.openxmlformats.org/officeDocument/2006/relationships/slideLayout" Target="../slideLayouts/slideLayout3634.xml"/><Relationship Id="rId717" Type="http://schemas.openxmlformats.org/officeDocument/2006/relationships/slideLayout" Target="../slideLayouts/slideLayout3690.xml"/><Relationship Id="rId759" Type="http://schemas.openxmlformats.org/officeDocument/2006/relationships/slideLayout" Target="../slideLayouts/slideLayout3732.xml"/><Relationship Id="rId11" Type="http://schemas.openxmlformats.org/officeDocument/2006/relationships/slideLayout" Target="../slideLayouts/slideLayout2984.xml"/><Relationship Id="rId53" Type="http://schemas.openxmlformats.org/officeDocument/2006/relationships/slideLayout" Target="../slideLayouts/slideLayout3026.xml"/><Relationship Id="rId149" Type="http://schemas.openxmlformats.org/officeDocument/2006/relationships/slideLayout" Target="../slideLayouts/slideLayout3122.xml"/><Relationship Id="rId314" Type="http://schemas.openxmlformats.org/officeDocument/2006/relationships/slideLayout" Target="../slideLayouts/slideLayout3287.xml"/><Relationship Id="rId356" Type="http://schemas.openxmlformats.org/officeDocument/2006/relationships/slideLayout" Target="../slideLayouts/slideLayout3329.xml"/><Relationship Id="rId398" Type="http://schemas.openxmlformats.org/officeDocument/2006/relationships/slideLayout" Target="../slideLayouts/slideLayout3371.xml"/><Relationship Id="rId521" Type="http://schemas.openxmlformats.org/officeDocument/2006/relationships/slideLayout" Target="../slideLayouts/slideLayout3494.xml"/><Relationship Id="rId563" Type="http://schemas.openxmlformats.org/officeDocument/2006/relationships/slideLayout" Target="../slideLayouts/slideLayout3536.xml"/><Relationship Id="rId619" Type="http://schemas.openxmlformats.org/officeDocument/2006/relationships/slideLayout" Target="../slideLayouts/slideLayout3592.xml"/><Relationship Id="rId770" Type="http://schemas.openxmlformats.org/officeDocument/2006/relationships/slideLayout" Target="../slideLayouts/slideLayout3743.xml"/><Relationship Id="rId95" Type="http://schemas.openxmlformats.org/officeDocument/2006/relationships/slideLayout" Target="../slideLayouts/slideLayout3068.xml"/><Relationship Id="rId160" Type="http://schemas.openxmlformats.org/officeDocument/2006/relationships/slideLayout" Target="../slideLayouts/slideLayout3133.xml"/><Relationship Id="rId216" Type="http://schemas.openxmlformats.org/officeDocument/2006/relationships/slideLayout" Target="../slideLayouts/slideLayout3189.xml"/><Relationship Id="rId423" Type="http://schemas.openxmlformats.org/officeDocument/2006/relationships/slideLayout" Target="../slideLayouts/slideLayout3396.xml"/><Relationship Id="rId258" Type="http://schemas.openxmlformats.org/officeDocument/2006/relationships/slideLayout" Target="../slideLayouts/slideLayout3231.xml"/><Relationship Id="rId465" Type="http://schemas.openxmlformats.org/officeDocument/2006/relationships/slideLayout" Target="../slideLayouts/slideLayout3438.xml"/><Relationship Id="rId630" Type="http://schemas.openxmlformats.org/officeDocument/2006/relationships/slideLayout" Target="../slideLayouts/slideLayout3603.xml"/><Relationship Id="rId672" Type="http://schemas.openxmlformats.org/officeDocument/2006/relationships/slideLayout" Target="../slideLayouts/slideLayout3645.xml"/><Relationship Id="rId728" Type="http://schemas.openxmlformats.org/officeDocument/2006/relationships/slideLayout" Target="../slideLayouts/slideLayout3701.xml"/><Relationship Id="rId22" Type="http://schemas.openxmlformats.org/officeDocument/2006/relationships/slideLayout" Target="../slideLayouts/slideLayout2995.xml"/><Relationship Id="rId64" Type="http://schemas.openxmlformats.org/officeDocument/2006/relationships/slideLayout" Target="../slideLayouts/slideLayout3037.xml"/><Relationship Id="rId118" Type="http://schemas.openxmlformats.org/officeDocument/2006/relationships/slideLayout" Target="../slideLayouts/slideLayout3091.xml"/><Relationship Id="rId325" Type="http://schemas.openxmlformats.org/officeDocument/2006/relationships/slideLayout" Target="../slideLayouts/slideLayout3298.xml"/><Relationship Id="rId367" Type="http://schemas.openxmlformats.org/officeDocument/2006/relationships/slideLayout" Target="../slideLayouts/slideLayout3340.xml"/><Relationship Id="rId532" Type="http://schemas.openxmlformats.org/officeDocument/2006/relationships/slideLayout" Target="../slideLayouts/slideLayout3505.xml"/><Relationship Id="rId574" Type="http://schemas.openxmlformats.org/officeDocument/2006/relationships/slideLayout" Target="../slideLayouts/slideLayout3547.xml"/><Relationship Id="rId171" Type="http://schemas.openxmlformats.org/officeDocument/2006/relationships/slideLayout" Target="../slideLayouts/slideLayout3144.xml"/><Relationship Id="rId227" Type="http://schemas.openxmlformats.org/officeDocument/2006/relationships/slideLayout" Target="../slideLayouts/slideLayout3200.xml"/><Relationship Id="rId781" Type="http://schemas.openxmlformats.org/officeDocument/2006/relationships/slideLayout" Target="../slideLayouts/slideLayout3754.xml"/><Relationship Id="rId269" Type="http://schemas.openxmlformats.org/officeDocument/2006/relationships/slideLayout" Target="../slideLayouts/slideLayout3242.xml"/><Relationship Id="rId434" Type="http://schemas.openxmlformats.org/officeDocument/2006/relationships/slideLayout" Target="../slideLayouts/slideLayout3407.xml"/><Relationship Id="rId476" Type="http://schemas.openxmlformats.org/officeDocument/2006/relationships/slideLayout" Target="../slideLayouts/slideLayout3449.xml"/><Relationship Id="rId641" Type="http://schemas.openxmlformats.org/officeDocument/2006/relationships/slideLayout" Target="../slideLayouts/slideLayout3614.xml"/><Relationship Id="rId683" Type="http://schemas.openxmlformats.org/officeDocument/2006/relationships/slideLayout" Target="../slideLayouts/slideLayout3656.xml"/><Relationship Id="rId739" Type="http://schemas.openxmlformats.org/officeDocument/2006/relationships/slideLayout" Target="../slideLayouts/slideLayout3712.xml"/><Relationship Id="rId33" Type="http://schemas.openxmlformats.org/officeDocument/2006/relationships/slideLayout" Target="../slideLayouts/slideLayout3006.xml"/><Relationship Id="rId129" Type="http://schemas.openxmlformats.org/officeDocument/2006/relationships/slideLayout" Target="../slideLayouts/slideLayout3102.xml"/><Relationship Id="rId280" Type="http://schemas.openxmlformats.org/officeDocument/2006/relationships/slideLayout" Target="../slideLayouts/slideLayout3253.xml"/><Relationship Id="rId336" Type="http://schemas.openxmlformats.org/officeDocument/2006/relationships/slideLayout" Target="../slideLayouts/slideLayout3309.xml"/><Relationship Id="rId501" Type="http://schemas.openxmlformats.org/officeDocument/2006/relationships/slideLayout" Target="../slideLayouts/slideLayout3474.xml"/><Relationship Id="rId543" Type="http://schemas.openxmlformats.org/officeDocument/2006/relationships/slideLayout" Target="../slideLayouts/slideLayout3516.xml"/><Relationship Id="rId75" Type="http://schemas.openxmlformats.org/officeDocument/2006/relationships/slideLayout" Target="../slideLayouts/slideLayout3048.xml"/><Relationship Id="rId140" Type="http://schemas.openxmlformats.org/officeDocument/2006/relationships/slideLayout" Target="../slideLayouts/slideLayout3113.xml"/><Relationship Id="rId182" Type="http://schemas.openxmlformats.org/officeDocument/2006/relationships/slideLayout" Target="../slideLayouts/slideLayout3155.xml"/><Relationship Id="rId378" Type="http://schemas.openxmlformats.org/officeDocument/2006/relationships/slideLayout" Target="../slideLayouts/slideLayout3351.xml"/><Relationship Id="rId403" Type="http://schemas.openxmlformats.org/officeDocument/2006/relationships/slideLayout" Target="../slideLayouts/slideLayout3376.xml"/><Relationship Id="rId585" Type="http://schemas.openxmlformats.org/officeDocument/2006/relationships/slideLayout" Target="../slideLayouts/slideLayout3558.xml"/><Relationship Id="rId750" Type="http://schemas.openxmlformats.org/officeDocument/2006/relationships/slideLayout" Target="../slideLayouts/slideLayout3723.xml"/><Relationship Id="rId792" Type="http://schemas.openxmlformats.org/officeDocument/2006/relationships/slideLayout" Target="../slideLayouts/slideLayout3765.xml"/><Relationship Id="rId806" Type="http://schemas.openxmlformats.org/officeDocument/2006/relationships/image" Target="../media/image6.emf"/><Relationship Id="rId6" Type="http://schemas.openxmlformats.org/officeDocument/2006/relationships/slideLayout" Target="../slideLayouts/slideLayout2979.xml"/><Relationship Id="rId238" Type="http://schemas.openxmlformats.org/officeDocument/2006/relationships/slideLayout" Target="../slideLayouts/slideLayout3211.xml"/><Relationship Id="rId445" Type="http://schemas.openxmlformats.org/officeDocument/2006/relationships/slideLayout" Target="../slideLayouts/slideLayout3418.xml"/><Relationship Id="rId487" Type="http://schemas.openxmlformats.org/officeDocument/2006/relationships/slideLayout" Target="../slideLayouts/slideLayout3460.xml"/><Relationship Id="rId610" Type="http://schemas.openxmlformats.org/officeDocument/2006/relationships/slideLayout" Target="../slideLayouts/slideLayout3583.xml"/><Relationship Id="rId652" Type="http://schemas.openxmlformats.org/officeDocument/2006/relationships/slideLayout" Target="../slideLayouts/slideLayout3625.xml"/><Relationship Id="rId694" Type="http://schemas.openxmlformats.org/officeDocument/2006/relationships/slideLayout" Target="../slideLayouts/slideLayout3667.xml"/><Relationship Id="rId708" Type="http://schemas.openxmlformats.org/officeDocument/2006/relationships/slideLayout" Target="../slideLayouts/slideLayout3681.xml"/><Relationship Id="rId291" Type="http://schemas.openxmlformats.org/officeDocument/2006/relationships/slideLayout" Target="../slideLayouts/slideLayout3264.xml"/><Relationship Id="rId305" Type="http://schemas.openxmlformats.org/officeDocument/2006/relationships/slideLayout" Target="../slideLayouts/slideLayout3278.xml"/><Relationship Id="rId347" Type="http://schemas.openxmlformats.org/officeDocument/2006/relationships/slideLayout" Target="../slideLayouts/slideLayout3320.xml"/><Relationship Id="rId512" Type="http://schemas.openxmlformats.org/officeDocument/2006/relationships/slideLayout" Target="../slideLayouts/slideLayout3485.xml"/><Relationship Id="rId44" Type="http://schemas.openxmlformats.org/officeDocument/2006/relationships/slideLayout" Target="../slideLayouts/slideLayout3017.xml"/><Relationship Id="rId86" Type="http://schemas.openxmlformats.org/officeDocument/2006/relationships/slideLayout" Target="../slideLayouts/slideLayout3059.xml"/><Relationship Id="rId151" Type="http://schemas.openxmlformats.org/officeDocument/2006/relationships/slideLayout" Target="../slideLayouts/slideLayout3124.xml"/><Relationship Id="rId389" Type="http://schemas.openxmlformats.org/officeDocument/2006/relationships/slideLayout" Target="../slideLayouts/slideLayout3362.xml"/><Relationship Id="rId554" Type="http://schemas.openxmlformats.org/officeDocument/2006/relationships/slideLayout" Target="../slideLayouts/slideLayout3527.xml"/><Relationship Id="rId596" Type="http://schemas.openxmlformats.org/officeDocument/2006/relationships/slideLayout" Target="../slideLayouts/slideLayout3569.xml"/><Relationship Id="rId761" Type="http://schemas.openxmlformats.org/officeDocument/2006/relationships/slideLayout" Target="../slideLayouts/slideLayout3734.xml"/><Relationship Id="rId193" Type="http://schemas.openxmlformats.org/officeDocument/2006/relationships/slideLayout" Target="../slideLayouts/slideLayout3166.xml"/><Relationship Id="rId207" Type="http://schemas.openxmlformats.org/officeDocument/2006/relationships/slideLayout" Target="../slideLayouts/slideLayout3180.xml"/><Relationship Id="rId249" Type="http://schemas.openxmlformats.org/officeDocument/2006/relationships/slideLayout" Target="../slideLayouts/slideLayout3222.xml"/><Relationship Id="rId414" Type="http://schemas.openxmlformats.org/officeDocument/2006/relationships/slideLayout" Target="../slideLayouts/slideLayout3387.xml"/><Relationship Id="rId456" Type="http://schemas.openxmlformats.org/officeDocument/2006/relationships/slideLayout" Target="../slideLayouts/slideLayout3429.xml"/><Relationship Id="rId498" Type="http://schemas.openxmlformats.org/officeDocument/2006/relationships/slideLayout" Target="../slideLayouts/slideLayout3471.xml"/><Relationship Id="rId621" Type="http://schemas.openxmlformats.org/officeDocument/2006/relationships/slideLayout" Target="../slideLayouts/slideLayout3594.xml"/><Relationship Id="rId663" Type="http://schemas.openxmlformats.org/officeDocument/2006/relationships/slideLayout" Target="../slideLayouts/slideLayout3636.xml"/><Relationship Id="rId13" Type="http://schemas.openxmlformats.org/officeDocument/2006/relationships/slideLayout" Target="../slideLayouts/slideLayout2986.xml"/><Relationship Id="rId109" Type="http://schemas.openxmlformats.org/officeDocument/2006/relationships/slideLayout" Target="../slideLayouts/slideLayout3082.xml"/><Relationship Id="rId260" Type="http://schemas.openxmlformats.org/officeDocument/2006/relationships/slideLayout" Target="../slideLayouts/slideLayout3233.xml"/><Relationship Id="rId316" Type="http://schemas.openxmlformats.org/officeDocument/2006/relationships/slideLayout" Target="../slideLayouts/slideLayout3289.xml"/><Relationship Id="rId523" Type="http://schemas.openxmlformats.org/officeDocument/2006/relationships/slideLayout" Target="../slideLayouts/slideLayout3496.xml"/><Relationship Id="rId719" Type="http://schemas.openxmlformats.org/officeDocument/2006/relationships/slideLayout" Target="../slideLayouts/slideLayout3692.xml"/><Relationship Id="rId55" Type="http://schemas.openxmlformats.org/officeDocument/2006/relationships/slideLayout" Target="../slideLayouts/slideLayout3028.xml"/><Relationship Id="rId97" Type="http://schemas.openxmlformats.org/officeDocument/2006/relationships/slideLayout" Target="../slideLayouts/slideLayout3070.xml"/><Relationship Id="rId120" Type="http://schemas.openxmlformats.org/officeDocument/2006/relationships/slideLayout" Target="../slideLayouts/slideLayout3093.xml"/><Relationship Id="rId358" Type="http://schemas.openxmlformats.org/officeDocument/2006/relationships/slideLayout" Target="../slideLayouts/slideLayout3331.xml"/><Relationship Id="rId565" Type="http://schemas.openxmlformats.org/officeDocument/2006/relationships/slideLayout" Target="../slideLayouts/slideLayout3538.xml"/><Relationship Id="rId730" Type="http://schemas.openxmlformats.org/officeDocument/2006/relationships/slideLayout" Target="../slideLayouts/slideLayout3703.xml"/><Relationship Id="rId772" Type="http://schemas.openxmlformats.org/officeDocument/2006/relationships/slideLayout" Target="../slideLayouts/slideLayout3745.xml"/><Relationship Id="rId162" Type="http://schemas.openxmlformats.org/officeDocument/2006/relationships/slideLayout" Target="../slideLayouts/slideLayout3135.xml"/><Relationship Id="rId218" Type="http://schemas.openxmlformats.org/officeDocument/2006/relationships/slideLayout" Target="../slideLayouts/slideLayout3191.xml"/><Relationship Id="rId425" Type="http://schemas.openxmlformats.org/officeDocument/2006/relationships/slideLayout" Target="../slideLayouts/slideLayout3398.xml"/><Relationship Id="rId467" Type="http://schemas.openxmlformats.org/officeDocument/2006/relationships/slideLayout" Target="../slideLayouts/slideLayout3440.xml"/><Relationship Id="rId632" Type="http://schemas.openxmlformats.org/officeDocument/2006/relationships/slideLayout" Target="../slideLayouts/slideLayout3605.xml"/><Relationship Id="rId271" Type="http://schemas.openxmlformats.org/officeDocument/2006/relationships/slideLayout" Target="../slideLayouts/slideLayout3244.xml"/><Relationship Id="rId674" Type="http://schemas.openxmlformats.org/officeDocument/2006/relationships/slideLayout" Target="../slideLayouts/slideLayout3647.xml"/><Relationship Id="rId24" Type="http://schemas.openxmlformats.org/officeDocument/2006/relationships/slideLayout" Target="../slideLayouts/slideLayout2997.xml"/><Relationship Id="rId66" Type="http://schemas.openxmlformats.org/officeDocument/2006/relationships/slideLayout" Target="../slideLayouts/slideLayout3039.xml"/><Relationship Id="rId131" Type="http://schemas.openxmlformats.org/officeDocument/2006/relationships/slideLayout" Target="../slideLayouts/slideLayout3104.xml"/><Relationship Id="rId327" Type="http://schemas.openxmlformats.org/officeDocument/2006/relationships/slideLayout" Target="../slideLayouts/slideLayout3300.xml"/><Relationship Id="rId369" Type="http://schemas.openxmlformats.org/officeDocument/2006/relationships/slideLayout" Target="../slideLayouts/slideLayout3342.xml"/><Relationship Id="rId534" Type="http://schemas.openxmlformats.org/officeDocument/2006/relationships/slideLayout" Target="../slideLayouts/slideLayout3507.xml"/><Relationship Id="rId576" Type="http://schemas.openxmlformats.org/officeDocument/2006/relationships/slideLayout" Target="../slideLayouts/slideLayout3549.xml"/><Relationship Id="rId741" Type="http://schemas.openxmlformats.org/officeDocument/2006/relationships/slideLayout" Target="../slideLayouts/slideLayout3714.xml"/><Relationship Id="rId783" Type="http://schemas.openxmlformats.org/officeDocument/2006/relationships/slideLayout" Target="../slideLayouts/slideLayout3756.xml"/><Relationship Id="rId173" Type="http://schemas.openxmlformats.org/officeDocument/2006/relationships/slideLayout" Target="../slideLayouts/slideLayout3146.xml"/><Relationship Id="rId229" Type="http://schemas.openxmlformats.org/officeDocument/2006/relationships/slideLayout" Target="../slideLayouts/slideLayout3202.xml"/><Relationship Id="rId380" Type="http://schemas.openxmlformats.org/officeDocument/2006/relationships/slideLayout" Target="../slideLayouts/slideLayout3353.xml"/><Relationship Id="rId436" Type="http://schemas.openxmlformats.org/officeDocument/2006/relationships/slideLayout" Target="../slideLayouts/slideLayout3409.xml"/><Relationship Id="rId601" Type="http://schemas.openxmlformats.org/officeDocument/2006/relationships/slideLayout" Target="../slideLayouts/slideLayout3574.xml"/><Relationship Id="rId643" Type="http://schemas.openxmlformats.org/officeDocument/2006/relationships/slideLayout" Target="../slideLayouts/slideLayout3616.xml"/><Relationship Id="rId240" Type="http://schemas.openxmlformats.org/officeDocument/2006/relationships/slideLayout" Target="../slideLayouts/slideLayout3213.xml"/><Relationship Id="rId478" Type="http://schemas.openxmlformats.org/officeDocument/2006/relationships/slideLayout" Target="../slideLayouts/slideLayout3451.xml"/><Relationship Id="rId685" Type="http://schemas.openxmlformats.org/officeDocument/2006/relationships/slideLayout" Target="../slideLayouts/slideLayout3658.xml"/><Relationship Id="rId35" Type="http://schemas.openxmlformats.org/officeDocument/2006/relationships/slideLayout" Target="../slideLayouts/slideLayout3008.xml"/><Relationship Id="rId77" Type="http://schemas.openxmlformats.org/officeDocument/2006/relationships/slideLayout" Target="../slideLayouts/slideLayout3050.xml"/><Relationship Id="rId100" Type="http://schemas.openxmlformats.org/officeDocument/2006/relationships/slideLayout" Target="../slideLayouts/slideLayout3073.xml"/><Relationship Id="rId282" Type="http://schemas.openxmlformats.org/officeDocument/2006/relationships/slideLayout" Target="../slideLayouts/slideLayout3255.xml"/><Relationship Id="rId338" Type="http://schemas.openxmlformats.org/officeDocument/2006/relationships/slideLayout" Target="../slideLayouts/slideLayout3311.xml"/><Relationship Id="rId503" Type="http://schemas.openxmlformats.org/officeDocument/2006/relationships/slideLayout" Target="../slideLayouts/slideLayout3476.xml"/><Relationship Id="rId545" Type="http://schemas.openxmlformats.org/officeDocument/2006/relationships/slideLayout" Target="../slideLayouts/slideLayout3518.xml"/><Relationship Id="rId587" Type="http://schemas.openxmlformats.org/officeDocument/2006/relationships/slideLayout" Target="../slideLayouts/slideLayout3560.xml"/><Relationship Id="rId710" Type="http://schemas.openxmlformats.org/officeDocument/2006/relationships/slideLayout" Target="../slideLayouts/slideLayout3683.xml"/><Relationship Id="rId752" Type="http://schemas.openxmlformats.org/officeDocument/2006/relationships/slideLayout" Target="../slideLayouts/slideLayout3725.xml"/><Relationship Id="rId8" Type="http://schemas.openxmlformats.org/officeDocument/2006/relationships/slideLayout" Target="../slideLayouts/slideLayout2981.xml"/><Relationship Id="rId142" Type="http://schemas.openxmlformats.org/officeDocument/2006/relationships/slideLayout" Target="../slideLayouts/slideLayout3115.xml"/><Relationship Id="rId184" Type="http://schemas.openxmlformats.org/officeDocument/2006/relationships/slideLayout" Target="../slideLayouts/slideLayout3157.xml"/><Relationship Id="rId391" Type="http://schemas.openxmlformats.org/officeDocument/2006/relationships/slideLayout" Target="../slideLayouts/slideLayout3364.xml"/><Relationship Id="rId405" Type="http://schemas.openxmlformats.org/officeDocument/2006/relationships/slideLayout" Target="../slideLayouts/slideLayout3378.xml"/><Relationship Id="rId447" Type="http://schemas.openxmlformats.org/officeDocument/2006/relationships/slideLayout" Target="../slideLayouts/slideLayout3420.xml"/><Relationship Id="rId612" Type="http://schemas.openxmlformats.org/officeDocument/2006/relationships/slideLayout" Target="../slideLayouts/slideLayout3585.xml"/><Relationship Id="rId794" Type="http://schemas.openxmlformats.org/officeDocument/2006/relationships/slideLayout" Target="../slideLayouts/slideLayout3767.xml"/><Relationship Id="rId251" Type="http://schemas.openxmlformats.org/officeDocument/2006/relationships/slideLayout" Target="../slideLayouts/slideLayout3224.xml"/><Relationship Id="rId489" Type="http://schemas.openxmlformats.org/officeDocument/2006/relationships/slideLayout" Target="../slideLayouts/slideLayout3462.xml"/><Relationship Id="rId654" Type="http://schemas.openxmlformats.org/officeDocument/2006/relationships/slideLayout" Target="../slideLayouts/slideLayout3627.xml"/><Relationship Id="rId696" Type="http://schemas.openxmlformats.org/officeDocument/2006/relationships/slideLayout" Target="../slideLayouts/slideLayout3669.xml"/><Relationship Id="rId46" Type="http://schemas.openxmlformats.org/officeDocument/2006/relationships/slideLayout" Target="../slideLayouts/slideLayout3019.xml"/><Relationship Id="rId293" Type="http://schemas.openxmlformats.org/officeDocument/2006/relationships/slideLayout" Target="../slideLayouts/slideLayout3266.xml"/><Relationship Id="rId307" Type="http://schemas.openxmlformats.org/officeDocument/2006/relationships/slideLayout" Target="../slideLayouts/slideLayout3280.xml"/><Relationship Id="rId349" Type="http://schemas.openxmlformats.org/officeDocument/2006/relationships/slideLayout" Target="../slideLayouts/slideLayout3322.xml"/><Relationship Id="rId514" Type="http://schemas.openxmlformats.org/officeDocument/2006/relationships/slideLayout" Target="../slideLayouts/slideLayout3487.xml"/><Relationship Id="rId556" Type="http://schemas.openxmlformats.org/officeDocument/2006/relationships/slideLayout" Target="../slideLayouts/slideLayout3529.xml"/><Relationship Id="rId721" Type="http://schemas.openxmlformats.org/officeDocument/2006/relationships/slideLayout" Target="../slideLayouts/slideLayout3694.xml"/><Relationship Id="rId763" Type="http://schemas.openxmlformats.org/officeDocument/2006/relationships/slideLayout" Target="../slideLayouts/slideLayout3736.xml"/><Relationship Id="rId88" Type="http://schemas.openxmlformats.org/officeDocument/2006/relationships/slideLayout" Target="../slideLayouts/slideLayout3061.xml"/><Relationship Id="rId111" Type="http://schemas.openxmlformats.org/officeDocument/2006/relationships/slideLayout" Target="../slideLayouts/slideLayout3084.xml"/><Relationship Id="rId153" Type="http://schemas.openxmlformats.org/officeDocument/2006/relationships/slideLayout" Target="../slideLayouts/slideLayout3126.xml"/><Relationship Id="rId195" Type="http://schemas.openxmlformats.org/officeDocument/2006/relationships/slideLayout" Target="../slideLayouts/slideLayout3168.xml"/><Relationship Id="rId209" Type="http://schemas.openxmlformats.org/officeDocument/2006/relationships/slideLayout" Target="../slideLayouts/slideLayout3182.xml"/><Relationship Id="rId360" Type="http://schemas.openxmlformats.org/officeDocument/2006/relationships/slideLayout" Target="../slideLayouts/slideLayout3333.xml"/><Relationship Id="rId416" Type="http://schemas.openxmlformats.org/officeDocument/2006/relationships/slideLayout" Target="../slideLayouts/slideLayout3389.xml"/><Relationship Id="rId598" Type="http://schemas.openxmlformats.org/officeDocument/2006/relationships/slideLayout" Target="../slideLayouts/slideLayout3571.xml"/><Relationship Id="rId220" Type="http://schemas.openxmlformats.org/officeDocument/2006/relationships/slideLayout" Target="../slideLayouts/slideLayout3193.xml"/><Relationship Id="rId458" Type="http://schemas.openxmlformats.org/officeDocument/2006/relationships/slideLayout" Target="../slideLayouts/slideLayout3431.xml"/><Relationship Id="rId623" Type="http://schemas.openxmlformats.org/officeDocument/2006/relationships/slideLayout" Target="../slideLayouts/slideLayout3596.xml"/><Relationship Id="rId665" Type="http://schemas.openxmlformats.org/officeDocument/2006/relationships/slideLayout" Target="../slideLayouts/slideLayout3638.xml"/><Relationship Id="rId15" Type="http://schemas.openxmlformats.org/officeDocument/2006/relationships/slideLayout" Target="../slideLayouts/slideLayout2988.xml"/><Relationship Id="rId57" Type="http://schemas.openxmlformats.org/officeDocument/2006/relationships/slideLayout" Target="../slideLayouts/slideLayout3030.xml"/><Relationship Id="rId262" Type="http://schemas.openxmlformats.org/officeDocument/2006/relationships/slideLayout" Target="../slideLayouts/slideLayout3235.xml"/><Relationship Id="rId318" Type="http://schemas.openxmlformats.org/officeDocument/2006/relationships/slideLayout" Target="../slideLayouts/slideLayout3291.xml"/><Relationship Id="rId525" Type="http://schemas.openxmlformats.org/officeDocument/2006/relationships/slideLayout" Target="../slideLayouts/slideLayout3498.xml"/><Relationship Id="rId567" Type="http://schemas.openxmlformats.org/officeDocument/2006/relationships/slideLayout" Target="../slideLayouts/slideLayout3540.xml"/><Relationship Id="rId732" Type="http://schemas.openxmlformats.org/officeDocument/2006/relationships/slideLayout" Target="../slideLayouts/slideLayout3705.xml"/><Relationship Id="rId99" Type="http://schemas.openxmlformats.org/officeDocument/2006/relationships/slideLayout" Target="../slideLayouts/slideLayout3072.xml"/><Relationship Id="rId122" Type="http://schemas.openxmlformats.org/officeDocument/2006/relationships/slideLayout" Target="../slideLayouts/slideLayout3095.xml"/><Relationship Id="rId164" Type="http://schemas.openxmlformats.org/officeDocument/2006/relationships/slideLayout" Target="../slideLayouts/slideLayout3137.xml"/><Relationship Id="rId371" Type="http://schemas.openxmlformats.org/officeDocument/2006/relationships/slideLayout" Target="../slideLayouts/slideLayout3344.xml"/><Relationship Id="rId774" Type="http://schemas.openxmlformats.org/officeDocument/2006/relationships/slideLayout" Target="../slideLayouts/slideLayout3747.xml"/><Relationship Id="rId427" Type="http://schemas.openxmlformats.org/officeDocument/2006/relationships/slideLayout" Target="../slideLayouts/slideLayout3400.xml"/><Relationship Id="rId469" Type="http://schemas.openxmlformats.org/officeDocument/2006/relationships/slideLayout" Target="../slideLayouts/slideLayout3442.xml"/><Relationship Id="rId634" Type="http://schemas.openxmlformats.org/officeDocument/2006/relationships/slideLayout" Target="../slideLayouts/slideLayout3607.xml"/><Relationship Id="rId676" Type="http://schemas.openxmlformats.org/officeDocument/2006/relationships/slideLayout" Target="../slideLayouts/slideLayout3649.xml"/><Relationship Id="rId26" Type="http://schemas.openxmlformats.org/officeDocument/2006/relationships/slideLayout" Target="../slideLayouts/slideLayout2999.xml"/><Relationship Id="rId231" Type="http://schemas.openxmlformats.org/officeDocument/2006/relationships/slideLayout" Target="../slideLayouts/slideLayout3204.xml"/><Relationship Id="rId273" Type="http://schemas.openxmlformats.org/officeDocument/2006/relationships/slideLayout" Target="../slideLayouts/slideLayout3246.xml"/><Relationship Id="rId329" Type="http://schemas.openxmlformats.org/officeDocument/2006/relationships/slideLayout" Target="../slideLayouts/slideLayout3302.xml"/><Relationship Id="rId480" Type="http://schemas.openxmlformats.org/officeDocument/2006/relationships/slideLayout" Target="../slideLayouts/slideLayout3453.xml"/><Relationship Id="rId536" Type="http://schemas.openxmlformats.org/officeDocument/2006/relationships/slideLayout" Target="../slideLayouts/slideLayout3509.xml"/><Relationship Id="rId701" Type="http://schemas.openxmlformats.org/officeDocument/2006/relationships/slideLayout" Target="../slideLayouts/slideLayout3674.xml"/><Relationship Id="rId68" Type="http://schemas.openxmlformats.org/officeDocument/2006/relationships/slideLayout" Target="../slideLayouts/slideLayout3041.xml"/><Relationship Id="rId133" Type="http://schemas.openxmlformats.org/officeDocument/2006/relationships/slideLayout" Target="../slideLayouts/slideLayout3106.xml"/><Relationship Id="rId175" Type="http://schemas.openxmlformats.org/officeDocument/2006/relationships/slideLayout" Target="../slideLayouts/slideLayout3148.xml"/><Relationship Id="rId340" Type="http://schemas.openxmlformats.org/officeDocument/2006/relationships/slideLayout" Target="../slideLayouts/slideLayout3313.xml"/><Relationship Id="rId578" Type="http://schemas.openxmlformats.org/officeDocument/2006/relationships/slideLayout" Target="../slideLayouts/slideLayout3551.xml"/><Relationship Id="rId743" Type="http://schemas.openxmlformats.org/officeDocument/2006/relationships/slideLayout" Target="../slideLayouts/slideLayout3716.xml"/><Relationship Id="rId785" Type="http://schemas.openxmlformats.org/officeDocument/2006/relationships/slideLayout" Target="../slideLayouts/slideLayout3758.xml"/><Relationship Id="rId200" Type="http://schemas.openxmlformats.org/officeDocument/2006/relationships/slideLayout" Target="../slideLayouts/slideLayout3173.xml"/><Relationship Id="rId382" Type="http://schemas.openxmlformats.org/officeDocument/2006/relationships/slideLayout" Target="../slideLayouts/slideLayout3355.xml"/><Relationship Id="rId438" Type="http://schemas.openxmlformats.org/officeDocument/2006/relationships/slideLayout" Target="../slideLayouts/slideLayout3411.xml"/><Relationship Id="rId603" Type="http://schemas.openxmlformats.org/officeDocument/2006/relationships/slideLayout" Target="../slideLayouts/slideLayout3576.xml"/><Relationship Id="rId645" Type="http://schemas.openxmlformats.org/officeDocument/2006/relationships/slideLayout" Target="../slideLayouts/slideLayout3618.xml"/><Relationship Id="rId687" Type="http://schemas.openxmlformats.org/officeDocument/2006/relationships/slideLayout" Target="../slideLayouts/slideLayout3660.xml"/><Relationship Id="rId242" Type="http://schemas.openxmlformats.org/officeDocument/2006/relationships/slideLayout" Target="../slideLayouts/slideLayout3215.xml"/><Relationship Id="rId284" Type="http://schemas.openxmlformats.org/officeDocument/2006/relationships/slideLayout" Target="../slideLayouts/slideLayout3257.xml"/><Relationship Id="rId491" Type="http://schemas.openxmlformats.org/officeDocument/2006/relationships/slideLayout" Target="../slideLayouts/slideLayout3464.xml"/><Relationship Id="rId505" Type="http://schemas.openxmlformats.org/officeDocument/2006/relationships/slideLayout" Target="../slideLayouts/slideLayout3478.xml"/><Relationship Id="rId712" Type="http://schemas.openxmlformats.org/officeDocument/2006/relationships/slideLayout" Target="../slideLayouts/slideLayout3685.xml"/><Relationship Id="rId37" Type="http://schemas.openxmlformats.org/officeDocument/2006/relationships/slideLayout" Target="../slideLayouts/slideLayout3010.xml"/><Relationship Id="rId79" Type="http://schemas.openxmlformats.org/officeDocument/2006/relationships/slideLayout" Target="../slideLayouts/slideLayout3052.xml"/><Relationship Id="rId102" Type="http://schemas.openxmlformats.org/officeDocument/2006/relationships/slideLayout" Target="../slideLayouts/slideLayout3075.xml"/><Relationship Id="rId144" Type="http://schemas.openxmlformats.org/officeDocument/2006/relationships/slideLayout" Target="../slideLayouts/slideLayout3117.xml"/><Relationship Id="rId547" Type="http://schemas.openxmlformats.org/officeDocument/2006/relationships/slideLayout" Target="../slideLayouts/slideLayout3520.xml"/><Relationship Id="rId589" Type="http://schemas.openxmlformats.org/officeDocument/2006/relationships/slideLayout" Target="../slideLayouts/slideLayout3562.xml"/><Relationship Id="rId754" Type="http://schemas.openxmlformats.org/officeDocument/2006/relationships/slideLayout" Target="../slideLayouts/slideLayout3727.xml"/><Relationship Id="rId796" Type="http://schemas.openxmlformats.org/officeDocument/2006/relationships/slideLayout" Target="../slideLayouts/slideLayout3769.xml"/><Relationship Id="rId90" Type="http://schemas.openxmlformats.org/officeDocument/2006/relationships/slideLayout" Target="../slideLayouts/slideLayout3063.xml"/><Relationship Id="rId186" Type="http://schemas.openxmlformats.org/officeDocument/2006/relationships/slideLayout" Target="../slideLayouts/slideLayout3159.xml"/><Relationship Id="rId351" Type="http://schemas.openxmlformats.org/officeDocument/2006/relationships/slideLayout" Target="../slideLayouts/slideLayout3324.xml"/><Relationship Id="rId393" Type="http://schemas.openxmlformats.org/officeDocument/2006/relationships/slideLayout" Target="../slideLayouts/slideLayout3366.xml"/><Relationship Id="rId407" Type="http://schemas.openxmlformats.org/officeDocument/2006/relationships/slideLayout" Target="../slideLayouts/slideLayout3380.xml"/><Relationship Id="rId449" Type="http://schemas.openxmlformats.org/officeDocument/2006/relationships/slideLayout" Target="../slideLayouts/slideLayout3422.xml"/><Relationship Id="rId614" Type="http://schemas.openxmlformats.org/officeDocument/2006/relationships/slideLayout" Target="../slideLayouts/slideLayout3587.xml"/><Relationship Id="rId656" Type="http://schemas.openxmlformats.org/officeDocument/2006/relationships/slideLayout" Target="../slideLayouts/slideLayout3629.xml"/><Relationship Id="rId211" Type="http://schemas.openxmlformats.org/officeDocument/2006/relationships/slideLayout" Target="../slideLayouts/slideLayout3184.xml"/><Relationship Id="rId253" Type="http://schemas.openxmlformats.org/officeDocument/2006/relationships/slideLayout" Target="../slideLayouts/slideLayout3226.xml"/><Relationship Id="rId295" Type="http://schemas.openxmlformats.org/officeDocument/2006/relationships/slideLayout" Target="../slideLayouts/slideLayout3268.xml"/><Relationship Id="rId309" Type="http://schemas.openxmlformats.org/officeDocument/2006/relationships/slideLayout" Target="../slideLayouts/slideLayout3282.xml"/><Relationship Id="rId460" Type="http://schemas.openxmlformats.org/officeDocument/2006/relationships/slideLayout" Target="../slideLayouts/slideLayout3433.xml"/><Relationship Id="rId516" Type="http://schemas.openxmlformats.org/officeDocument/2006/relationships/slideLayout" Target="../slideLayouts/slideLayout3489.xml"/><Relationship Id="rId698" Type="http://schemas.openxmlformats.org/officeDocument/2006/relationships/slideLayout" Target="../slideLayouts/slideLayout3671.xml"/><Relationship Id="rId48" Type="http://schemas.openxmlformats.org/officeDocument/2006/relationships/slideLayout" Target="../slideLayouts/slideLayout3021.xml"/><Relationship Id="rId113" Type="http://schemas.openxmlformats.org/officeDocument/2006/relationships/slideLayout" Target="../slideLayouts/slideLayout3086.xml"/><Relationship Id="rId320" Type="http://schemas.openxmlformats.org/officeDocument/2006/relationships/slideLayout" Target="../slideLayouts/slideLayout3293.xml"/><Relationship Id="rId558" Type="http://schemas.openxmlformats.org/officeDocument/2006/relationships/slideLayout" Target="../slideLayouts/slideLayout3531.xml"/><Relationship Id="rId723" Type="http://schemas.openxmlformats.org/officeDocument/2006/relationships/slideLayout" Target="../slideLayouts/slideLayout3696.xml"/><Relationship Id="rId765" Type="http://schemas.openxmlformats.org/officeDocument/2006/relationships/slideLayout" Target="../slideLayouts/slideLayout3738.xml"/><Relationship Id="rId155" Type="http://schemas.openxmlformats.org/officeDocument/2006/relationships/slideLayout" Target="../slideLayouts/slideLayout3128.xml"/><Relationship Id="rId197" Type="http://schemas.openxmlformats.org/officeDocument/2006/relationships/slideLayout" Target="../slideLayouts/slideLayout3170.xml"/><Relationship Id="rId362" Type="http://schemas.openxmlformats.org/officeDocument/2006/relationships/slideLayout" Target="../slideLayouts/slideLayout3335.xml"/><Relationship Id="rId418" Type="http://schemas.openxmlformats.org/officeDocument/2006/relationships/slideLayout" Target="../slideLayouts/slideLayout3391.xml"/><Relationship Id="rId625" Type="http://schemas.openxmlformats.org/officeDocument/2006/relationships/slideLayout" Target="../slideLayouts/slideLayout3598.xml"/><Relationship Id="rId222" Type="http://schemas.openxmlformats.org/officeDocument/2006/relationships/slideLayout" Target="../slideLayouts/slideLayout3195.xml"/><Relationship Id="rId264" Type="http://schemas.openxmlformats.org/officeDocument/2006/relationships/slideLayout" Target="../slideLayouts/slideLayout3237.xml"/><Relationship Id="rId471" Type="http://schemas.openxmlformats.org/officeDocument/2006/relationships/slideLayout" Target="../slideLayouts/slideLayout3444.xml"/><Relationship Id="rId667" Type="http://schemas.openxmlformats.org/officeDocument/2006/relationships/slideLayout" Target="../slideLayouts/slideLayout3640.xml"/><Relationship Id="rId17" Type="http://schemas.openxmlformats.org/officeDocument/2006/relationships/slideLayout" Target="../slideLayouts/slideLayout2990.xml"/><Relationship Id="rId59" Type="http://schemas.openxmlformats.org/officeDocument/2006/relationships/slideLayout" Target="../slideLayouts/slideLayout3032.xml"/><Relationship Id="rId124" Type="http://schemas.openxmlformats.org/officeDocument/2006/relationships/slideLayout" Target="../slideLayouts/slideLayout3097.xml"/><Relationship Id="rId527" Type="http://schemas.openxmlformats.org/officeDocument/2006/relationships/slideLayout" Target="../slideLayouts/slideLayout3500.xml"/><Relationship Id="rId569" Type="http://schemas.openxmlformats.org/officeDocument/2006/relationships/slideLayout" Target="../slideLayouts/slideLayout3542.xml"/><Relationship Id="rId734" Type="http://schemas.openxmlformats.org/officeDocument/2006/relationships/slideLayout" Target="../slideLayouts/slideLayout3707.xml"/><Relationship Id="rId776" Type="http://schemas.openxmlformats.org/officeDocument/2006/relationships/slideLayout" Target="../slideLayouts/slideLayout3749.xml"/><Relationship Id="rId70" Type="http://schemas.openxmlformats.org/officeDocument/2006/relationships/slideLayout" Target="../slideLayouts/slideLayout3043.xml"/><Relationship Id="rId166" Type="http://schemas.openxmlformats.org/officeDocument/2006/relationships/slideLayout" Target="../slideLayouts/slideLayout3139.xml"/><Relationship Id="rId331" Type="http://schemas.openxmlformats.org/officeDocument/2006/relationships/slideLayout" Target="../slideLayouts/slideLayout3304.xml"/><Relationship Id="rId373" Type="http://schemas.openxmlformats.org/officeDocument/2006/relationships/slideLayout" Target="../slideLayouts/slideLayout3346.xml"/><Relationship Id="rId429" Type="http://schemas.openxmlformats.org/officeDocument/2006/relationships/slideLayout" Target="../slideLayouts/slideLayout3402.xml"/><Relationship Id="rId580" Type="http://schemas.openxmlformats.org/officeDocument/2006/relationships/slideLayout" Target="../slideLayouts/slideLayout3553.xml"/><Relationship Id="rId636" Type="http://schemas.openxmlformats.org/officeDocument/2006/relationships/slideLayout" Target="../slideLayouts/slideLayout3609.xml"/><Relationship Id="rId801" Type="http://schemas.openxmlformats.org/officeDocument/2006/relationships/image" Target="../media/image1.emf"/><Relationship Id="rId1" Type="http://schemas.openxmlformats.org/officeDocument/2006/relationships/slideLayout" Target="../slideLayouts/slideLayout2974.xml"/><Relationship Id="rId233" Type="http://schemas.openxmlformats.org/officeDocument/2006/relationships/slideLayout" Target="../slideLayouts/slideLayout3206.xml"/><Relationship Id="rId440" Type="http://schemas.openxmlformats.org/officeDocument/2006/relationships/slideLayout" Target="../slideLayouts/slideLayout3413.xml"/><Relationship Id="rId678" Type="http://schemas.openxmlformats.org/officeDocument/2006/relationships/slideLayout" Target="../slideLayouts/slideLayout3651.xml"/><Relationship Id="rId28" Type="http://schemas.openxmlformats.org/officeDocument/2006/relationships/slideLayout" Target="../slideLayouts/slideLayout3001.xml"/><Relationship Id="rId275" Type="http://schemas.openxmlformats.org/officeDocument/2006/relationships/slideLayout" Target="../slideLayouts/slideLayout3248.xml"/><Relationship Id="rId300" Type="http://schemas.openxmlformats.org/officeDocument/2006/relationships/slideLayout" Target="../slideLayouts/slideLayout3273.xml"/><Relationship Id="rId482" Type="http://schemas.openxmlformats.org/officeDocument/2006/relationships/slideLayout" Target="../slideLayouts/slideLayout3455.xml"/><Relationship Id="rId538" Type="http://schemas.openxmlformats.org/officeDocument/2006/relationships/slideLayout" Target="../slideLayouts/slideLayout3511.xml"/><Relationship Id="rId703" Type="http://schemas.openxmlformats.org/officeDocument/2006/relationships/slideLayout" Target="../slideLayouts/slideLayout3676.xml"/><Relationship Id="rId745" Type="http://schemas.openxmlformats.org/officeDocument/2006/relationships/slideLayout" Target="../slideLayouts/slideLayout3718.xml"/><Relationship Id="rId81" Type="http://schemas.openxmlformats.org/officeDocument/2006/relationships/slideLayout" Target="../slideLayouts/slideLayout3054.xml"/><Relationship Id="rId135" Type="http://schemas.openxmlformats.org/officeDocument/2006/relationships/slideLayout" Target="../slideLayouts/slideLayout3108.xml"/><Relationship Id="rId177" Type="http://schemas.openxmlformats.org/officeDocument/2006/relationships/slideLayout" Target="../slideLayouts/slideLayout3150.xml"/><Relationship Id="rId342" Type="http://schemas.openxmlformats.org/officeDocument/2006/relationships/slideLayout" Target="../slideLayouts/slideLayout3315.xml"/><Relationship Id="rId384" Type="http://schemas.openxmlformats.org/officeDocument/2006/relationships/slideLayout" Target="../slideLayouts/slideLayout3357.xml"/><Relationship Id="rId591" Type="http://schemas.openxmlformats.org/officeDocument/2006/relationships/slideLayout" Target="../slideLayouts/slideLayout3564.xml"/><Relationship Id="rId605" Type="http://schemas.openxmlformats.org/officeDocument/2006/relationships/slideLayout" Target="../slideLayouts/slideLayout3578.xml"/><Relationship Id="rId787" Type="http://schemas.openxmlformats.org/officeDocument/2006/relationships/slideLayout" Target="../slideLayouts/slideLayout3760.xml"/><Relationship Id="rId202" Type="http://schemas.openxmlformats.org/officeDocument/2006/relationships/slideLayout" Target="../slideLayouts/slideLayout3175.xml"/><Relationship Id="rId244" Type="http://schemas.openxmlformats.org/officeDocument/2006/relationships/slideLayout" Target="../slideLayouts/slideLayout3217.xml"/><Relationship Id="rId647" Type="http://schemas.openxmlformats.org/officeDocument/2006/relationships/slideLayout" Target="../slideLayouts/slideLayout3620.xml"/><Relationship Id="rId689" Type="http://schemas.openxmlformats.org/officeDocument/2006/relationships/slideLayout" Target="../slideLayouts/slideLayout3662.xml"/><Relationship Id="rId39" Type="http://schemas.openxmlformats.org/officeDocument/2006/relationships/slideLayout" Target="../slideLayouts/slideLayout3012.xml"/><Relationship Id="rId286" Type="http://schemas.openxmlformats.org/officeDocument/2006/relationships/slideLayout" Target="../slideLayouts/slideLayout3259.xml"/><Relationship Id="rId451" Type="http://schemas.openxmlformats.org/officeDocument/2006/relationships/slideLayout" Target="../slideLayouts/slideLayout3424.xml"/><Relationship Id="rId493" Type="http://schemas.openxmlformats.org/officeDocument/2006/relationships/slideLayout" Target="../slideLayouts/slideLayout3466.xml"/><Relationship Id="rId507" Type="http://schemas.openxmlformats.org/officeDocument/2006/relationships/slideLayout" Target="../slideLayouts/slideLayout3480.xml"/><Relationship Id="rId549" Type="http://schemas.openxmlformats.org/officeDocument/2006/relationships/slideLayout" Target="../slideLayouts/slideLayout3522.xml"/><Relationship Id="rId714" Type="http://schemas.openxmlformats.org/officeDocument/2006/relationships/slideLayout" Target="../slideLayouts/slideLayout3687.xml"/><Relationship Id="rId756" Type="http://schemas.openxmlformats.org/officeDocument/2006/relationships/slideLayout" Target="../slideLayouts/slideLayout3729.xml"/><Relationship Id="rId50" Type="http://schemas.openxmlformats.org/officeDocument/2006/relationships/slideLayout" Target="../slideLayouts/slideLayout3023.xml"/><Relationship Id="rId104" Type="http://schemas.openxmlformats.org/officeDocument/2006/relationships/slideLayout" Target="../slideLayouts/slideLayout3077.xml"/><Relationship Id="rId146" Type="http://schemas.openxmlformats.org/officeDocument/2006/relationships/slideLayout" Target="../slideLayouts/slideLayout3119.xml"/><Relationship Id="rId188" Type="http://schemas.openxmlformats.org/officeDocument/2006/relationships/slideLayout" Target="../slideLayouts/slideLayout3161.xml"/><Relationship Id="rId311" Type="http://schemas.openxmlformats.org/officeDocument/2006/relationships/slideLayout" Target="../slideLayouts/slideLayout3284.xml"/><Relationship Id="rId353" Type="http://schemas.openxmlformats.org/officeDocument/2006/relationships/slideLayout" Target="../slideLayouts/slideLayout3326.xml"/><Relationship Id="rId395" Type="http://schemas.openxmlformats.org/officeDocument/2006/relationships/slideLayout" Target="../slideLayouts/slideLayout3368.xml"/><Relationship Id="rId409" Type="http://schemas.openxmlformats.org/officeDocument/2006/relationships/slideLayout" Target="../slideLayouts/slideLayout3382.xml"/><Relationship Id="rId560" Type="http://schemas.openxmlformats.org/officeDocument/2006/relationships/slideLayout" Target="../slideLayouts/slideLayout3533.xml"/><Relationship Id="rId798" Type="http://schemas.openxmlformats.org/officeDocument/2006/relationships/slideLayout" Target="../slideLayouts/slideLayout3771.xml"/><Relationship Id="rId92" Type="http://schemas.openxmlformats.org/officeDocument/2006/relationships/slideLayout" Target="../slideLayouts/slideLayout3065.xml"/><Relationship Id="rId213" Type="http://schemas.openxmlformats.org/officeDocument/2006/relationships/slideLayout" Target="../slideLayouts/slideLayout3186.xml"/><Relationship Id="rId420" Type="http://schemas.openxmlformats.org/officeDocument/2006/relationships/slideLayout" Target="../slideLayouts/slideLayout3393.xml"/><Relationship Id="rId616" Type="http://schemas.openxmlformats.org/officeDocument/2006/relationships/slideLayout" Target="../slideLayouts/slideLayout3589.xml"/><Relationship Id="rId658" Type="http://schemas.openxmlformats.org/officeDocument/2006/relationships/slideLayout" Target="../slideLayouts/slideLayout3631.xml"/><Relationship Id="rId255" Type="http://schemas.openxmlformats.org/officeDocument/2006/relationships/slideLayout" Target="../slideLayouts/slideLayout3228.xml"/><Relationship Id="rId297" Type="http://schemas.openxmlformats.org/officeDocument/2006/relationships/slideLayout" Target="../slideLayouts/slideLayout3270.xml"/><Relationship Id="rId462" Type="http://schemas.openxmlformats.org/officeDocument/2006/relationships/slideLayout" Target="../slideLayouts/slideLayout3435.xml"/><Relationship Id="rId518" Type="http://schemas.openxmlformats.org/officeDocument/2006/relationships/slideLayout" Target="../slideLayouts/slideLayout3491.xml"/><Relationship Id="rId725" Type="http://schemas.openxmlformats.org/officeDocument/2006/relationships/slideLayout" Target="../slideLayouts/slideLayout3698.xml"/><Relationship Id="rId115" Type="http://schemas.openxmlformats.org/officeDocument/2006/relationships/slideLayout" Target="../slideLayouts/slideLayout3088.xml"/><Relationship Id="rId157" Type="http://schemas.openxmlformats.org/officeDocument/2006/relationships/slideLayout" Target="../slideLayouts/slideLayout3130.xml"/><Relationship Id="rId322" Type="http://schemas.openxmlformats.org/officeDocument/2006/relationships/slideLayout" Target="../slideLayouts/slideLayout3295.xml"/><Relationship Id="rId364" Type="http://schemas.openxmlformats.org/officeDocument/2006/relationships/slideLayout" Target="../slideLayouts/slideLayout3337.xml"/><Relationship Id="rId767" Type="http://schemas.openxmlformats.org/officeDocument/2006/relationships/slideLayout" Target="../slideLayouts/slideLayout3740.xml"/><Relationship Id="rId61" Type="http://schemas.openxmlformats.org/officeDocument/2006/relationships/slideLayout" Target="../slideLayouts/slideLayout3034.xml"/><Relationship Id="rId199" Type="http://schemas.openxmlformats.org/officeDocument/2006/relationships/slideLayout" Target="../slideLayouts/slideLayout3172.xml"/><Relationship Id="rId571" Type="http://schemas.openxmlformats.org/officeDocument/2006/relationships/slideLayout" Target="../slideLayouts/slideLayout3544.xml"/><Relationship Id="rId627" Type="http://schemas.openxmlformats.org/officeDocument/2006/relationships/slideLayout" Target="../slideLayouts/slideLayout3600.xml"/><Relationship Id="rId669" Type="http://schemas.openxmlformats.org/officeDocument/2006/relationships/slideLayout" Target="../slideLayouts/slideLayout3642.xml"/><Relationship Id="rId19" Type="http://schemas.openxmlformats.org/officeDocument/2006/relationships/slideLayout" Target="../slideLayouts/slideLayout2992.xml"/><Relationship Id="rId224" Type="http://schemas.openxmlformats.org/officeDocument/2006/relationships/slideLayout" Target="../slideLayouts/slideLayout3197.xml"/><Relationship Id="rId266" Type="http://schemas.openxmlformats.org/officeDocument/2006/relationships/slideLayout" Target="../slideLayouts/slideLayout3239.xml"/><Relationship Id="rId431" Type="http://schemas.openxmlformats.org/officeDocument/2006/relationships/slideLayout" Target="../slideLayouts/slideLayout3404.xml"/><Relationship Id="rId473" Type="http://schemas.openxmlformats.org/officeDocument/2006/relationships/slideLayout" Target="../slideLayouts/slideLayout3446.xml"/><Relationship Id="rId529" Type="http://schemas.openxmlformats.org/officeDocument/2006/relationships/slideLayout" Target="../slideLayouts/slideLayout3502.xml"/><Relationship Id="rId680" Type="http://schemas.openxmlformats.org/officeDocument/2006/relationships/slideLayout" Target="../slideLayouts/slideLayout3653.xml"/><Relationship Id="rId736" Type="http://schemas.openxmlformats.org/officeDocument/2006/relationships/slideLayout" Target="../slideLayouts/slideLayout3709.xml"/><Relationship Id="rId30" Type="http://schemas.openxmlformats.org/officeDocument/2006/relationships/slideLayout" Target="../slideLayouts/slideLayout3003.xml"/><Relationship Id="rId126" Type="http://schemas.openxmlformats.org/officeDocument/2006/relationships/slideLayout" Target="../slideLayouts/slideLayout3099.xml"/><Relationship Id="rId168" Type="http://schemas.openxmlformats.org/officeDocument/2006/relationships/slideLayout" Target="../slideLayouts/slideLayout3141.xml"/><Relationship Id="rId333" Type="http://schemas.openxmlformats.org/officeDocument/2006/relationships/slideLayout" Target="../slideLayouts/slideLayout3306.xml"/><Relationship Id="rId540" Type="http://schemas.openxmlformats.org/officeDocument/2006/relationships/slideLayout" Target="../slideLayouts/slideLayout3513.xml"/><Relationship Id="rId778" Type="http://schemas.openxmlformats.org/officeDocument/2006/relationships/slideLayout" Target="../slideLayouts/slideLayout3751.xml"/><Relationship Id="rId72" Type="http://schemas.openxmlformats.org/officeDocument/2006/relationships/slideLayout" Target="../slideLayouts/slideLayout3045.xml"/><Relationship Id="rId375" Type="http://schemas.openxmlformats.org/officeDocument/2006/relationships/slideLayout" Target="../slideLayouts/slideLayout3348.xml"/><Relationship Id="rId582" Type="http://schemas.openxmlformats.org/officeDocument/2006/relationships/slideLayout" Target="../slideLayouts/slideLayout3555.xml"/><Relationship Id="rId638" Type="http://schemas.openxmlformats.org/officeDocument/2006/relationships/slideLayout" Target="../slideLayouts/slideLayout3611.xml"/><Relationship Id="rId803" Type="http://schemas.openxmlformats.org/officeDocument/2006/relationships/image" Target="../media/image3.png"/><Relationship Id="rId3" Type="http://schemas.openxmlformats.org/officeDocument/2006/relationships/slideLayout" Target="../slideLayouts/slideLayout2976.xml"/><Relationship Id="rId235" Type="http://schemas.openxmlformats.org/officeDocument/2006/relationships/slideLayout" Target="../slideLayouts/slideLayout3208.xml"/><Relationship Id="rId277" Type="http://schemas.openxmlformats.org/officeDocument/2006/relationships/slideLayout" Target="../slideLayouts/slideLayout3250.xml"/><Relationship Id="rId400" Type="http://schemas.openxmlformats.org/officeDocument/2006/relationships/slideLayout" Target="../slideLayouts/slideLayout3373.xml"/><Relationship Id="rId442" Type="http://schemas.openxmlformats.org/officeDocument/2006/relationships/slideLayout" Target="../slideLayouts/slideLayout3415.xml"/><Relationship Id="rId484" Type="http://schemas.openxmlformats.org/officeDocument/2006/relationships/slideLayout" Target="../slideLayouts/slideLayout3457.xml"/><Relationship Id="rId705" Type="http://schemas.openxmlformats.org/officeDocument/2006/relationships/slideLayout" Target="../slideLayouts/slideLayout3678.xml"/><Relationship Id="rId137" Type="http://schemas.openxmlformats.org/officeDocument/2006/relationships/slideLayout" Target="../slideLayouts/slideLayout3110.xml"/><Relationship Id="rId302" Type="http://schemas.openxmlformats.org/officeDocument/2006/relationships/slideLayout" Target="../slideLayouts/slideLayout3275.xml"/><Relationship Id="rId344" Type="http://schemas.openxmlformats.org/officeDocument/2006/relationships/slideLayout" Target="../slideLayouts/slideLayout3317.xml"/><Relationship Id="rId691" Type="http://schemas.openxmlformats.org/officeDocument/2006/relationships/slideLayout" Target="../slideLayouts/slideLayout3664.xml"/><Relationship Id="rId747" Type="http://schemas.openxmlformats.org/officeDocument/2006/relationships/slideLayout" Target="../slideLayouts/slideLayout3720.xml"/><Relationship Id="rId789" Type="http://schemas.openxmlformats.org/officeDocument/2006/relationships/slideLayout" Target="../slideLayouts/slideLayout3762.xml"/><Relationship Id="rId41" Type="http://schemas.openxmlformats.org/officeDocument/2006/relationships/slideLayout" Target="../slideLayouts/slideLayout3014.xml"/><Relationship Id="rId83" Type="http://schemas.openxmlformats.org/officeDocument/2006/relationships/slideLayout" Target="../slideLayouts/slideLayout3056.xml"/><Relationship Id="rId179" Type="http://schemas.openxmlformats.org/officeDocument/2006/relationships/slideLayout" Target="../slideLayouts/slideLayout3152.xml"/><Relationship Id="rId386" Type="http://schemas.openxmlformats.org/officeDocument/2006/relationships/slideLayout" Target="../slideLayouts/slideLayout3359.xml"/><Relationship Id="rId551" Type="http://schemas.openxmlformats.org/officeDocument/2006/relationships/slideLayout" Target="../slideLayouts/slideLayout3524.xml"/><Relationship Id="rId593" Type="http://schemas.openxmlformats.org/officeDocument/2006/relationships/slideLayout" Target="../slideLayouts/slideLayout3566.xml"/><Relationship Id="rId607" Type="http://schemas.openxmlformats.org/officeDocument/2006/relationships/slideLayout" Target="../slideLayouts/slideLayout3580.xml"/><Relationship Id="rId649" Type="http://schemas.openxmlformats.org/officeDocument/2006/relationships/slideLayout" Target="../slideLayouts/slideLayout3622.xml"/><Relationship Id="rId190" Type="http://schemas.openxmlformats.org/officeDocument/2006/relationships/slideLayout" Target="../slideLayouts/slideLayout3163.xml"/><Relationship Id="rId204" Type="http://schemas.openxmlformats.org/officeDocument/2006/relationships/slideLayout" Target="../slideLayouts/slideLayout3177.xml"/><Relationship Id="rId246" Type="http://schemas.openxmlformats.org/officeDocument/2006/relationships/slideLayout" Target="../slideLayouts/slideLayout3219.xml"/><Relationship Id="rId288" Type="http://schemas.openxmlformats.org/officeDocument/2006/relationships/slideLayout" Target="../slideLayouts/slideLayout3261.xml"/><Relationship Id="rId411" Type="http://schemas.openxmlformats.org/officeDocument/2006/relationships/slideLayout" Target="../slideLayouts/slideLayout3384.xml"/><Relationship Id="rId453" Type="http://schemas.openxmlformats.org/officeDocument/2006/relationships/slideLayout" Target="../slideLayouts/slideLayout3426.xml"/><Relationship Id="rId509" Type="http://schemas.openxmlformats.org/officeDocument/2006/relationships/slideLayout" Target="../slideLayouts/slideLayout3482.xml"/><Relationship Id="rId660" Type="http://schemas.openxmlformats.org/officeDocument/2006/relationships/slideLayout" Target="../slideLayouts/slideLayout3633.xml"/><Relationship Id="rId106" Type="http://schemas.openxmlformats.org/officeDocument/2006/relationships/slideLayout" Target="../slideLayouts/slideLayout3079.xml"/><Relationship Id="rId313" Type="http://schemas.openxmlformats.org/officeDocument/2006/relationships/slideLayout" Target="../slideLayouts/slideLayout3286.xml"/><Relationship Id="rId495" Type="http://schemas.openxmlformats.org/officeDocument/2006/relationships/slideLayout" Target="../slideLayouts/slideLayout3468.xml"/><Relationship Id="rId716" Type="http://schemas.openxmlformats.org/officeDocument/2006/relationships/slideLayout" Target="../slideLayouts/slideLayout3689.xml"/><Relationship Id="rId758" Type="http://schemas.openxmlformats.org/officeDocument/2006/relationships/slideLayout" Target="../slideLayouts/slideLayout3731.xml"/><Relationship Id="rId10" Type="http://schemas.openxmlformats.org/officeDocument/2006/relationships/slideLayout" Target="../slideLayouts/slideLayout2983.xml"/><Relationship Id="rId52" Type="http://schemas.openxmlformats.org/officeDocument/2006/relationships/slideLayout" Target="../slideLayouts/slideLayout3025.xml"/><Relationship Id="rId94" Type="http://schemas.openxmlformats.org/officeDocument/2006/relationships/slideLayout" Target="../slideLayouts/slideLayout3067.xml"/><Relationship Id="rId148" Type="http://schemas.openxmlformats.org/officeDocument/2006/relationships/slideLayout" Target="../slideLayouts/slideLayout3121.xml"/><Relationship Id="rId355" Type="http://schemas.openxmlformats.org/officeDocument/2006/relationships/slideLayout" Target="../slideLayouts/slideLayout3328.xml"/><Relationship Id="rId397" Type="http://schemas.openxmlformats.org/officeDocument/2006/relationships/slideLayout" Target="../slideLayouts/slideLayout3370.xml"/><Relationship Id="rId520" Type="http://schemas.openxmlformats.org/officeDocument/2006/relationships/slideLayout" Target="../slideLayouts/slideLayout3493.xml"/><Relationship Id="rId562" Type="http://schemas.openxmlformats.org/officeDocument/2006/relationships/slideLayout" Target="../slideLayouts/slideLayout3535.xml"/><Relationship Id="rId618" Type="http://schemas.openxmlformats.org/officeDocument/2006/relationships/slideLayout" Target="../slideLayouts/slideLayout3591.xml"/><Relationship Id="rId215" Type="http://schemas.openxmlformats.org/officeDocument/2006/relationships/slideLayout" Target="../slideLayouts/slideLayout3188.xml"/><Relationship Id="rId257" Type="http://schemas.openxmlformats.org/officeDocument/2006/relationships/slideLayout" Target="../slideLayouts/slideLayout3230.xml"/><Relationship Id="rId422" Type="http://schemas.openxmlformats.org/officeDocument/2006/relationships/slideLayout" Target="../slideLayouts/slideLayout3395.xml"/><Relationship Id="rId464" Type="http://schemas.openxmlformats.org/officeDocument/2006/relationships/slideLayout" Target="../slideLayouts/slideLayout3437.xml"/><Relationship Id="rId299" Type="http://schemas.openxmlformats.org/officeDocument/2006/relationships/slideLayout" Target="../slideLayouts/slideLayout3272.xml"/><Relationship Id="rId727" Type="http://schemas.openxmlformats.org/officeDocument/2006/relationships/slideLayout" Target="../slideLayouts/slideLayout3700.xml"/><Relationship Id="rId63" Type="http://schemas.openxmlformats.org/officeDocument/2006/relationships/slideLayout" Target="../slideLayouts/slideLayout3036.xml"/><Relationship Id="rId159" Type="http://schemas.openxmlformats.org/officeDocument/2006/relationships/slideLayout" Target="../slideLayouts/slideLayout3132.xml"/><Relationship Id="rId366" Type="http://schemas.openxmlformats.org/officeDocument/2006/relationships/slideLayout" Target="../slideLayouts/slideLayout3339.xml"/><Relationship Id="rId573" Type="http://schemas.openxmlformats.org/officeDocument/2006/relationships/slideLayout" Target="../slideLayouts/slideLayout3546.xml"/><Relationship Id="rId780" Type="http://schemas.openxmlformats.org/officeDocument/2006/relationships/slideLayout" Target="../slideLayouts/slideLayout3753.xml"/><Relationship Id="rId226" Type="http://schemas.openxmlformats.org/officeDocument/2006/relationships/slideLayout" Target="../slideLayouts/slideLayout3199.xml"/><Relationship Id="rId433" Type="http://schemas.openxmlformats.org/officeDocument/2006/relationships/slideLayout" Target="../slideLayouts/slideLayout3406.xml"/><Relationship Id="rId640" Type="http://schemas.openxmlformats.org/officeDocument/2006/relationships/slideLayout" Target="../slideLayouts/slideLayout3613.xml"/><Relationship Id="rId738" Type="http://schemas.openxmlformats.org/officeDocument/2006/relationships/slideLayout" Target="../slideLayouts/slideLayout3711.xml"/><Relationship Id="rId74" Type="http://schemas.openxmlformats.org/officeDocument/2006/relationships/slideLayout" Target="../slideLayouts/slideLayout3047.xml"/><Relationship Id="rId377" Type="http://schemas.openxmlformats.org/officeDocument/2006/relationships/slideLayout" Target="../slideLayouts/slideLayout3350.xml"/><Relationship Id="rId500" Type="http://schemas.openxmlformats.org/officeDocument/2006/relationships/slideLayout" Target="../slideLayouts/slideLayout3473.xml"/><Relationship Id="rId584" Type="http://schemas.openxmlformats.org/officeDocument/2006/relationships/slideLayout" Target="../slideLayouts/slideLayout3557.xml"/><Relationship Id="rId805" Type="http://schemas.openxmlformats.org/officeDocument/2006/relationships/image" Target="../media/image5.emf"/><Relationship Id="rId5" Type="http://schemas.openxmlformats.org/officeDocument/2006/relationships/slideLayout" Target="../slideLayouts/slideLayout2978.xml"/><Relationship Id="rId237" Type="http://schemas.openxmlformats.org/officeDocument/2006/relationships/slideLayout" Target="../slideLayouts/slideLayout3210.xml"/><Relationship Id="rId791" Type="http://schemas.openxmlformats.org/officeDocument/2006/relationships/slideLayout" Target="../slideLayouts/slideLayout3764.xml"/><Relationship Id="rId444" Type="http://schemas.openxmlformats.org/officeDocument/2006/relationships/slideLayout" Target="../slideLayouts/slideLayout3417.xml"/><Relationship Id="rId651" Type="http://schemas.openxmlformats.org/officeDocument/2006/relationships/slideLayout" Target="../slideLayouts/slideLayout3624.xml"/><Relationship Id="rId749" Type="http://schemas.openxmlformats.org/officeDocument/2006/relationships/slideLayout" Target="../slideLayouts/slideLayout3722.xml"/></Relationships>
</file>

<file path=ppt/slideMasters/_rels/slideMaster8.xml.rels><?xml version="1.0" encoding="UTF-8" standalone="yes"?>
<Relationships xmlns="http://schemas.openxmlformats.org/package/2006/relationships"><Relationship Id="rId117" Type="http://schemas.openxmlformats.org/officeDocument/2006/relationships/slideLayout" Target="../slideLayouts/slideLayout3889.xml"/><Relationship Id="rId299" Type="http://schemas.openxmlformats.org/officeDocument/2006/relationships/slideLayout" Target="../slideLayouts/slideLayout4071.xml"/><Relationship Id="rId21" Type="http://schemas.openxmlformats.org/officeDocument/2006/relationships/slideLayout" Target="../slideLayouts/slideLayout3793.xml"/><Relationship Id="rId63" Type="http://schemas.openxmlformats.org/officeDocument/2006/relationships/slideLayout" Target="../slideLayouts/slideLayout3835.xml"/><Relationship Id="rId159" Type="http://schemas.openxmlformats.org/officeDocument/2006/relationships/slideLayout" Target="../slideLayouts/slideLayout3931.xml"/><Relationship Id="rId324" Type="http://schemas.openxmlformats.org/officeDocument/2006/relationships/slideLayout" Target="../slideLayouts/slideLayout4096.xml"/><Relationship Id="rId366" Type="http://schemas.openxmlformats.org/officeDocument/2006/relationships/slideLayout" Target="../slideLayouts/slideLayout4138.xml"/><Relationship Id="rId531" Type="http://schemas.openxmlformats.org/officeDocument/2006/relationships/slideLayout" Target="../slideLayouts/slideLayout4303.xml"/><Relationship Id="rId170" Type="http://schemas.openxmlformats.org/officeDocument/2006/relationships/slideLayout" Target="../slideLayouts/slideLayout3942.xml"/><Relationship Id="rId226" Type="http://schemas.openxmlformats.org/officeDocument/2006/relationships/slideLayout" Target="../slideLayouts/slideLayout3998.xml"/><Relationship Id="rId433" Type="http://schemas.openxmlformats.org/officeDocument/2006/relationships/slideLayout" Target="../slideLayouts/slideLayout4205.xml"/><Relationship Id="rId268" Type="http://schemas.openxmlformats.org/officeDocument/2006/relationships/slideLayout" Target="../slideLayouts/slideLayout4040.xml"/><Relationship Id="rId475" Type="http://schemas.openxmlformats.org/officeDocument/2006/relationships/slideLayout" Target="../slideLayouts/slideLayout4247.xml"/><Relationship Id="rId32" Type="http://schemas.openxmlformats.org/officeDocument/2006/relationships/slideLayout" Target="../slideLayouts/slideLayout3804.xml"/><Relationship Id="rId74" Type="http://schemas.openxmlformats.org/officeDocument/2006/relationships/slideLayout" Target="../slideLayouts/slideLayout3846.xml"/><Relationship Id="rId128" Type="http://schemas.openxmlformats.org/officeDocument/2006/relationships/slideLayout" Target="../slideLayouts/slideLayout3900.xml"/><Relationship Id="rId335" Type="http://schemas.openxmlformats.org/officeDocument/2006/relationships/slideLayout" Target="../slideLayouts/slideLayout4107.xml"/><Relationship Id="rId377" Type="http://schemas.openxmlformats.org/officeDocument/2006/relationships/slideLayout" Target="../slideLayouts/slideLayout4149.xml"/><Relationship Id="rId500" Type="http://schemas.openxmlformats.org/officeDocument/2006/relationships/slideLayout" Target="../slideLayouts/slideLayout4272.xml"/><Relationship Id="rId542" Type="http://schemas.openxmlformats.org/officeDocument/2006/relationships/slideLayout" Target="../slideLayouts/slideLayout4314.xml"/><Relationship Id="rId5" Type="http://schemas.openxmlformats.org/officeDocument/2006/relationships/slideLayout" Target="../slideLayouts/slideLayout3777.xml"/><Relationship Id="rId181" Type="http://schemas.openxmlformats.org/officeDocument/2006/relationships/slideLayout" Target="../slideLayouts/slideLayout3953.xml"/><Relationship Id="rId237" Type="http://schemas.openxmlformats.org/officeDocument/2006/relationships/slideLayout" Target="../slideLayouts/slideLayout4009.xml"/><Relationship Id="rId402" Type="http://schemas.openxmlformats.org/officeDocument/2006/relationships/slideLayout" Target="../slideLayouts/slideLayout4174.xml"/><Relationship Id="rId279" Type="http://schemas.openxmlformats.org/officeDocument/2006/relationships/slideLayout" Target="../slideLayouts/slideLayout4051.xml"/><Relationship Id="rId444" Type="http://schemas.openxmlformats.org/officeDocument/2006/relationships/slideLayout" Target="../slideLayouts/slideLayout4216.xml"/><Relationship Id="rId486" Type="http://schemas.openxmlformats.org/officeDocument/2006/relationships/slideLayout" Target="../slideLayouts/slideLayout4258.xml"/><Relationship Id="rId43" Type="http://schemas.openxmlformats.org/officeDocument/2006/relationships/slideLayout" Target="../slideLayouts/slideLayout3815.xml"/><Relationship Id="rId139" Type="http://schemas.openxmlformats.org/officeDocument/2006/relationships/slideLayout" Target="../slideLayouts/slideLayout3911.xml"/><Relationship Id="rId290" Type="http://schemas.openxmlformats.org/officeDocument/2006/relationships/slideLayout" Target="../slideLayouts/slideLayout4062.xml"/><Relationship Id="rId304" Type="http://schemas.openxmlformats.org/officeDocument/2006/relationships/slideLayout" Target="../slideLayouts/slideLayout4076.xml"/><Relationship Id="rId346" Type="http://schemas.openxmlformats.org/officeDocument/2006/relationships/slideLayout" Target="../slideLayouts/slideLayout4118.xml"/><Relationship Id="rId388" Type="http://schemas.openxmlformats.org/officeDocument/2006/relationships/slideLayout" Target="../slideLayouts/slideLayout4160.xml"/><Relationship Id="rId511" Type="http://schemas.openxmlformats.org/officeDocument/2006/relationships/slideLayout" Target="../slideLayouts/slideLayout4283.xml"/><Relationship Id="rId85" Type="http://schemas.openxmlformats.org/officeDocument/2006/relationships/slideLayout" Target="../slideLayouts/slideLayout3857.xml"/><Relationship Id="rId150" Type="http://schemas.openxmlformats.org/officeDocument/2006/relationships/slideLayout" Target="../slideLayouts/slideLayout3922.xml"/><Relationship Id="rId192" Type="http://schemas.openxmlformats.org/officeDocument/2006/relationships/slideLayout" Target="../slideLayouts/slideLayout3964.xml"/><Relationship Id="rId206" Type="http://schemas.openxmlformats.org/officeDocument/2006/relationships/slideLayout" Target="../slideLayouts/slideLayout3978.xml"/><Relationship Id="rId413" Type="http://schemas.openxmlformats.org/officeDocument/2006/relationships/slideLayout" Target="../slideLayouts/slideLayout4185.xml"/><Relationship Id="rId248" Type="http://schemas.openxmlformats.org/officeDocument/2006/relationships/slideLayout" Target="../slideLayouts/slideLayout4020.xml"/><Relationship Id="rId455" Type="http://schemas.openxmlformats.org/officeDocument/2006/relationships/slideLayout" Target="../slideLayouts/slideLayout4227.xml"/><Relationship Id="rId497" Type="http://schemas.openxmlformats.org/officeDocument/2006/relationships/slideLayout" Target="../slideLayouts/slideLayout4269.xml"/><Relationship Id="rId12" Type="http://schemas.openxmlformats.org/officeDocument/2006/relationships/slideLayout" Target="../slideLayouts/slideLayout3784.xml"/><Relationship Id="rId108" Type="http://schemas.openxmlformats.org/officeDocument/2006/relationships/slideLayout" Target="../slideLayouts/slideLayout3880.xml"/><Relationship Id="rId315" Type="http://schemas.openxmlformats.org/officeDocument/2006/relationships/slideLayout" Target="../slideLayouts/slideLayout4087.xml"/><Relationship Id="rId357" Type="http://schemas.openxmlformats.org/officeDocument/2006/relationships/slideLayout" Target="../slideLayouts/slideLayout4129.xml"/><Relationship Id="rId522" Type="http://schemas.openxmlformats.org/officeDocument/2006/relationships/slideLayout" Target="../slideLayouts/slideLayout4294.xml"/><Relationship Id="rId54" Type="http://schemas.openxmlformats.org/officeDocument/2006/relationships/slideLayout" Target="../slideLayouts/slideLayout3826.xml"/><Relationship Id="rId96" Type="http://schemas.openxmlformats.org/officeDocument/2006/relationships/slideLayout" Target="../slideLayouts/slideLayout3868.xml"/><Relationship Id="rId161" Type="http://schemas.openxmlformats.org/officeDocument/2006/relationships/slideLayout" Target="../slideLayouts/slideLayout3933.xml"/><Relationship Id="rId217" Type="http://schemas.openxmlformats.org/officeDocument/2006/relationships/slideLayout" Target="../slideLayouts/slideLayout3989.xml"/><Relationship Id="rId399" Type="http://schemas.openxmlformats.org/officeDocument/2006/relationships/slideLayout" Target="../slideLayouts/slideLayout4171.xml"/><Relationship Id="rId259" Type="http://schemas.openxmlformats.org/officeDocument/2006/relationships/slideLayout" Target="../slideLayouts/slideLayout4031.xml"/><Relationship Id="rId424" Type="http://schemas.openxmlformats.org/officeDocument/2006/relationships/slideLayout" Target="../slideLayouts/slideLayout4196.xml"/><Relationship Id="rId466" Type="http://schemas.openxmlformats.org/officeDocument/2006/relationships/slideLayout" Target="../slideLayouts/slideLayout4238.xml"/><Relationship Id="rId23" Type="http://schemas.openxmlformats.org/officeDocument/2006/relationships/slideLayout" Target="../slideLayouts/slideLayout3795.xml"/><Relationship Id="rId119" Type="http://schemas.openxmlformats.org/officeDocument/2006/relationships/slideLayout" Target="../slideLayouts/slideLayout3891.xml"/><Relationship Id="rId270" Type="http://schemas.openxmlformats.org/officeDocument/2006/relationships/slideLayout" Target="../slideLayouts/slideLayout4042.xml"/><Relationship Id="rId326" Type="http://schemas.openxmlformats.org/officeDocument/2006/relationships/slideLayout" Target="../slideLayouts/slideLayout4098.xml"/><Relationship Id="rId533" Type="http://schemas.openxmlformats.org/officeDocument/2006/relationships/slideLayout" Target="../slideLayouts/slideLayout4305.xml"/><Relationship Id="rId65" Type="http://schemas.openxmlformats.org/officeDocument/2006/relationships/slideLayout" Target="../slideLayouts/slideLayout3837.xml"/><Relationship Id="rId130" Type="http://schemas.openxmlformats.org/officeDocument/2006/relationships/slideLayout" Target="../slideLayouts/slideLayout3902.xml"/><Relationship Id="rId368" Type="http://schemas.openxmlformats.org/officeDocument/2006/relationships/slideLayout" Target="../slideLayouts/slideLayout4140.xml"/><Relationship Id="rId172" Type="http://schemas.openxmlformats.org/officeDocument/2006/relationships/slideLayout" Target="../slideLayouts/slideLayout3944.xml"/><Relationship Id="rId228" Type="http://schemas.openxmlformats.org/officeDocument/2006/relationships/slideLayout" Target="../slideLayouts/slideLayout4000.xml"/><Relationship Id="rId435" Type="http://schemas.openxmlformats.org/officeDocument/2006/relationships/slideLayout" Target="../slideLayouts/slideLayout4207.xml"/><Relationship Id="rId477" Type="http://schemas.openxmlformats.org/officeDocument/2006/relationships/slideLayout" Target="../slideLayouts/slideLayout4249.xml"/><Relationship Id="rId281" Type="http://schemas.openxmlformats.org/officeDocument/2006/relationships/slideLayout" Target="../slideLayouts/slideLayout4053.xml"/><Relationship Id="rId337" Type="http://schemas.openxmlformats.org/officeDocument/2006/relationships/slideLayout" Target="../slideLayouts/slideLayout4109.xml"/><Relationship Id="rId502" Type="http://schemas.openxmlformats.org/officeDocument/2006/relationships/slideLayout" Target="../slideLayouts/slideLayout4274.xml"/><Relationship Id="rId34" Type="http://schemas.openxmlformats.org/officeDocument/2006/relationships/slideLayout" Target="../slideLayouts/slideLayout3806.xml"/><Relationship Id="rId76" Type="http://schemas.openxmlformats.org/officeDocument/2006/relationships/slideLayout" Target="../slideLayouts/slideLayout3848.xml"/><Relationship Id="rId141" Type="http://schemas.openxmlformats.org/officeDocument/2006/relationships/slideLayout" Target="../slideLayouts/slideLayout3913.xml"/><Relationship Id="rId379" Type="http://schemas.openxmlformats.org/officeDocument/2006/relationships/slideLayout" Target="../slideLayouts/slideLayout4151.xml"/><Relationship Id="rId544" Type="http://schemas.openxmlformats.org/officeDocument/2006/relationships/image" Target="../media/image1.emf"/><Relationship Id="rId7" Type="http://schemas.openxmlformats.org/officeDocument/2006/relationships/slideLayout" Target="../slideLayouts/slideLayout3779.xml"/><Relationship Id="rId183" Type="http://schemas.openxmlformats.org/officeDocument/2006/relationships/slideLayout" Target="../slideLayouts/slideLayout3955.xml"/><Relationship Id="rId239" Type="http://schemas.openxmlformats.org/officeDocument/2006/relationships/slideLayout" Target="../slideLayouts/slideLayout4011.xml"/><Relationship Id="rId390" Type="http://schemas.openxmlformats.org/officeDocument/2006/relationships/slideLayout" Target="../slideLayouts/slideLayout4162.xml"/><Relationship Id="rId404" Type="http://schemas.openxmlformats.org/officeDocument/2006/relationships/slideLayout" Target="../slideLayouts/slideLayout4176.xml"/><Relationship Id="rId446" Type="http://schemas.openxmlformats.org/officeDocument/2006/relationships/slideLayout" Target="../slideLayouts/slideLayout4218.xml"/><Relationship Id="rId250" Type="http://schemas.openxmlformats.org/officeDocument/2006/relationships/slideLayout" Target="../slideLayouts/slideLayout4022.xml"/><Relationship Id="rId292" Type="http://schemas.openxmlformats.org/officeDocument/2006/relationships/slideLayout" Target="../slideLayouts/slideLayout4064.xml"/><Relationship Id="rId306" Type="http://schemas.openxmlformats.org/officeDocument/2006/relationships/slideLayout" Target="../slideLayouts/slideLayout4078.xml"/><Relationship Id="rId488" Type="http://schemas.openxmlformats.org/officeDocument/2006/relationships/slideLayout" Target="../slideLayouts/slideLayout4260.xml"/><Relationship Id="rId45" Type="http://schemas.openxmlformats.org/officeDocument/2006/relationships/slideLayout" Target="../slideLayouts/slideLayout3817.xml"/><Relationship Id="rId87" Type="http://schemas.openxmlformats.org/officeDocument/2006/relationships/slideLayout" Target="../slideLayouts/slideLayout3859.xml"/><Relationship Id="rId110" Type="http://schemas.openxmlformats.org/officeDocument/2006/relationships/slideLayout" Target="../slideLayouts/slideLayout3882.xml"/><Relationship Id="rId348" Type="http://schemas.openxmlformats.org/officeDocument/2006/relationships/slideLayout" Target="../slideLayouts/slideLayout4120.xml"/><Relationship Id="rId513" Type="http://schemas.openxmlformats.org/officeDocument/2006/relationships/slideLayout" Target="../slideLayouts/slideLayout4285.xml"/><Relationship Id="rId152" Type="http://schemas.openxmlformats.org/officeDocument/2006/relationships/slideLayout" Target="../slideLayouts/slideLayout3924.xml"/><Relationship Id="rId194" Type="http://schemas.openxmlformats.org/officeDocument/2006/relationships/slideLayout" Target="../slideLayouts/slideLayout3966.xml"/><Relationship Id="rId208" Type="http://schemas.openxmlformats.org/officeDocument/2006/relationships/slideLayout" Target="../slideLayouts/slideLayout3980.xml"/><Relationship Id="rId415" Type="http://schemas.openxmlformats.org/officeDocument/2006/relationships/slideLayout" Target="../slideLayouts/slideLayout4187.xml"/><Relationship Id="rId457" Type="http://schemas.openxmlformats.org/officeDocument/2006/relationships/slideLayout" Target="../slideLayouts/slideLayout4229.xml"/><Relationship Id="rId261" Type="http://schemas.openxmlformats.org/officeDocument/2006/relationships/slideLayout" Target="../slideLayouts/slideLayout4033.xml"/><Relationship Id="rId499" Type="http://schemas.openxmlformats.org/officeDocument/2006/relationships/slideLayout" Target="../slideLayouts/slideLayout4271.xml"/><Relationship Id="rId14" Type="http://schemas.openxmlformats.org/officeDocument/2006/relationships/slideLayout" Target="../slideLayouts/slideLayout3786.xml"/><Relationship Id="rId56" Type="http://schemas.openxmlformats.org/officeDocument/2006/relationships/slideLayout" Target="../slideLayouts/slideLayout3828.xml"/><Relationship Id="rId317" Type="http://schemas.openxmlformats.org/officeDocument/2006/relationships/slideLayout" Target="../slideLayouts/slideLayout4089.xml"/><Relationship Id="rId359" Type="http://schemas.openxmlformats.org/officeDocument/2006/relationships/slideLayout" Target="../slideLayouts/slideLayout4131.xml"/><Relationship Id="rId524" Type="http://schemas.openxmlformats.org/officeDocument/2006/relationships/slideLayout" Target="../slideLayouts/slideLayout4296.xml"/><Relationship Id="rId98" Type="http://schemas.openxmlformats.org/officeDocument/2006/relationships/slideLayout" Target="../slideLayouts/slideLayout3870.xml"/><Relationship Id="rId121" Type="http://schemas.openxmlformats.org/officeDocument/2006/relationships/slideLayout" Target="../slideLayouts/slideLayout3893.xml"/><Relationship Id="rId163" Type="http://schemas.openxmlformats.org/officeDocument/2006/relationships/slideLayout" Target="../slideLayouts/slideLayout3935.xml"/><Relationship Id="rId219" Type="http://schemas.openxmlformats.org/officeDocument/2006/relationships/slideLayout" Target="../slideLayouts/slideLayout3991.xml"/><Relationship Id="rId370" Type="http://schemas.openxmlformats.org/officeDocument/2006/relationships/slideLayout" Target="../slideLayouts/slideLayout4142.xml"/><Relationship Id="rId426" Type="http://schemas.openxmlformats.org/officeDocument/2006/relationships/slideLayout" Target="../slideLayouts/slideLayout4198.xml"/><Relationship Id="rId230" Type="http://schemas.openxmlformats.org/officeDocument/2006/relationships/slideLayout" Target="../slideLayouts/slideLayout4002.xml"/><Relationship Id="rId468" Type="http://schemas.openxmlformats.org/officeDocument/2006/relationships/slideLayout" Target="../slideLayouts/slideLayout4240.xml"/><Relationship Id="rId25" Type="http://schemas.openxmlformats.org/officeDocument/2006/relationships/slideLayout" Target="../slideLayouts/slideLayout3797.xml"/><Relationship Id="rId67" Type="http://schemas.openxmlformats.org/officeDocument/2006/relationships/slideLayout" Target="../slideLayouts/slideLayout3839.xml"/><Relationship Id="rId272" Type="http://schemas.openxmlformats.org/officeDocument/2006/relationships/slideLayout" Target="../slideLayouts/slideLayout4044.xml"/><Relationship Id="rId328" Type="http://schemas.openxmlformats.org/officeDocument/2006/relationships/slideLayout" Target="../slideLayouts/slideLayout4100.xml"/><Relationship Id="rId535" Type="http://schemas.openxmlformats.org/officeDocument/2006/relationships/slideLayout" Target="../slideLayouts/slideLayout4307.xml"/><Relationship Id="rId132" Type="http://schemas.openxmlformats.org/officeDocument/2006/relationships/slideLayout" Target="../slideLayouts/slideLayout3904.xml"/><Relationship Id="rId174" Type="http://schemas.openxmlformats.org/officeDocument/2006/relationships/slideLayout" Target="../slideLayouts/slideLayout3946.xml"/><Relationship Id="rId381" Type="http://schemas.openxmlformats.org/officeDocument/2006/relationships/slideLayout" Target="../slideLayouts/slideLayout4153.xml"/><Relationship Id="rId220" Type="http://schemas.openxmlformats.org/officeDocument/2006/relationships/slideLayout" Target="../slideLayouts/slideLayout3992.xml"/><Relationship Id="rId241" Type="http://schemas.openxmlformats.org/officeDocument/2006/relationships/slideLayout" Target="../slideLayouts/slideLayout4013.xml"/><Relationship Id="rId437" Type="http://schemas.openxmlformats.org/officeDocument/2006/relationships/slideLayout" Target="../slideLayouts/slideLayout4209.xml"/><Relationship Id="rId458" Type="http://schemas.openxmlformats.org/officeDocument/2006/relationships/slideLayout" Target="../slideLayouts/slideLayout4230.xml"/><Relationship Id="rId479" Type="http://schemas.openxmlformats.org/officeDocument/2006/relationships/slideLayout" Target="../slideLayouts/slideLayout4251.xml"/><Relationship Id="rId15" Type="http://schemas.openxmlformats.org/officeDocument/2006/relationships/slideLayout" Target="../slideLayouts/slideLayout3787.xml"/><Relationship Id="rId36" Type="http://schemas.openxmlformats.org/officeDocument/2006/relationships/slideLayout" Target="../slideLayouts/slideLayout3808.xml"/><Relationship Id="rId57" Type="http://schemas.openxmlformats.org/officeDocument/2006/relationships/slideLayout" Target="../slideLayouts/slideLayout3829.xml"/><Relationship Id="rId262" Type="http://schemas.openxmlformats.org/officeDocument/2006/relationships/slideLayout" Target="../slideLayouts/slideLayout4034.xml"/><Relationship Id="rId283" Type="http://schemas.openxmlformats.org/officeDocument/2006/relationships/slideLayout" Target="../slideLayouts/slideLayout4055.xml"/><Relationship Id="rId318" Type="http://schemas.openxmlformats.org/officeDocument/2006/relationships/slideLayout" Target="../slideLayouts/slideLayout4090.xml"/><Relationship Id="rId339" Type="http://schemas.openxmlformats.org/officeDocument/2006/relationships/slideLayout" Target="../slideLayouts/slideLayout4111.xml"/><Relationship Id="rId490" Type="http://schemas.openxmlformats.org/officeDocument/2006/relationships/slideLayout" Target="../slideLayouts/slideLayout4262.xml"/><Relationship Id="rId504" Type="http://schemas.openxmlformats.org/officeDocument/2006/relationships/slideLayout" Target="../slideLayouts/slideLayout4276.xml"/><Relationship Id="rId525" Type="http://schemas.openxmlformats.org/officeDocument/2006/relationships/slideLayout" Target="../slideLayouts/slideLayout4297.xml"/><Relationship Id="rId546" Type="http://schemas.openxmlformats.org/officeDocument/2006/relationships/image" Target="../media/image3.png"/><Relationship Id="rId78" Type="http://schemas.openxmlformats.org/officeDocument/2006/relationships/slideLayout" Target="../slideLayouts/slideLayout3850.xml"/><Relationship Id="rId99" Type="http://schemas.openxmlformats.org/officeDocument/2006/relationships/slideLayout" Target="../slideLayouts/slideLayout3871.xml"/><Relationship Id="rId101" Type="http://schemas.openxmlformats.org/officeDocument/2006/relationships/slideLayout" Target="../slideLayouts/slideLayout3873.xml"/><Relationship Id="rId122" Type="http://schemas.openxmlformats.org/officeDocument/2006/relationships/slideLayout" Target="../slideLayouts/slideLayout3894.xml"/><Relationship Id="rId143" Type="http://schemas.openxmlformats.org/officeDocument/2006/relationships/slideLayout" Target="../slideLayouts/slideLayout3915.xml"/><Relationship Id="rId164" Type="http://schemas.openxmlformats.org/officeDocument/2006/relationships/slideLayout" Target="../slideLayouts/slideLayout3936.xml"/><Relationship Id="rId185" Type="http://schemas.openxmlformats.org/officeDocument/2006/relationships/slideLayout" Target="../slideLayouts/slideLayout3957.xml"/><Relationship Id="rId350" Type="http://schemas.openxmlformats.org/officeDocument/2006/relationships/slideLayout" Target="../slideLayouts/slideLayout4122.xml"/><Relationship Id="rId371" Type="http://schemas.openxmlformats.org/officeDocument/2006/relationships/slideLayout" Target="../slideLayouts/slideLayout4143.xml"/><Relationship Id="rId406" Type="http://schemas.openxmlformats.org/officeDocument/2006/relationships/slideLayout" Target="../slideLayouts/slideLayout4178.xml"/><Relationship Id="rId9" Type="http://schemas.openxmlformats.org/officeDocument/2006/relationships/slideLayout" Target="../slideLayouts/slideLayout3781.xml"/><Relationship Id="rId210" Type="http://schemas.openxmlformats.org/officeDocument/2006/relationships/slideLayout" Target="../slideLayouts/slideLayout3982.xml"/><Relationship Id="rId392" Type="http://schemas.openxmlformats.org/officeDocument/2006/relationships/slideLayout" Target="../slideLayouts/slideLayout4164.xml"/><Relationship Id="rId427" Type="http://schemas.openxmlformats.org/officeDocument/2006/relationships/slideLayout" Target="../slideLayouts/slideLayout4199.xml"/><Relationship Id="rId448" Type="http://schemas.openxmlformats.org/officeDocument/2006/relationships/slideLayout" Target="../slideLayouts/slideLayout4220.xml"/><Relationship Id="rId469" Type="http://schemas.openxmlformats.org/officeDocument/2006/relationships/slideLayout" Target="../slideLayouts/slideLayout4241.xml"/><Relationship Id="rId26" Type="http://schemas.openxmlformats.org/officeDocument/2006/relationships/slideLayout" Target="../slideLayouts/slideLayout3798.xml"/><Relationship Id="rId231" Type="http://schemas.openxmlformats.org/officeDocument/2006/relationships/slideLayout" Target="../slideLayouts/slideLayout4003.xml"/><Relationship Id="rId252" Type="http://schemas.openxmlformats.org/officeDocument/2006/relationships/slideLayout" Target="../slideLayouts/slideLayout4024.xml"/><Relationship Id="rId273" Type="http://schemas.openxmlformats.org/officeDocument/2006/relationships/slideLayout" Target="../slideLayouts/slideLayout4045.xml"/><Relationship Id="rId294" Type="http://schemas.openxmlformats.org/officeDocument/2006/relationships/slideLayout" Target="../slideLayouts/slideLayout4066.xml"/><Relationship Id="rId308" Type="http://schemas.openxmlformats.org/officeDocument/2006/relationships/slideLayout" Target="../slideLayouts/slideLayout4080.xml"/><Relationship Id="rId329" Type="http://schemas.openxmlformats.org/officeDocument/2006/relationships/slideLayout" Target="../slideLayouts/slideLayout4101.xml"/><Relationship Id="rId480" Type="http://schemas.openxmlformats.org/officeDocument/2006/relationships/slideLayout" Target="../slideLayouts/slideLayout4252.xml"/><Relationship Id="rId515" Type="http://schemas.openxmlformats.org/officeDocument/2006/relationships/slideLayout" Target="../slideLayouts/slideLayout4287.xml"/><Relationship Id="rId536" Type="http://schemas.openxmlformats.org/officeDocument/2006/relationships/slideLayout" Target="../slideLayouts/slideLayout4308.xml"/><Relationship Id="rId47" Type="http://schemas.openxmlformats.org/officeDocument/2006/relationships/slideLayout" Target="../slideLayouts/slideLayout3819.xml"/><Relationship Id="rId68" Type="http://schemas.openxmlformats.org/officeDocument/2006/relationships/slideLayout" Target="../slideLayouts/slideLayout3840.xml"/><Relationship Id="rId89" Type="http://schemas.openxmlformats.org/officeDocument/2006/relationships/slideLayout" Target="../slideLayouts/slideLayout3861.xml"/><Relationship Id="rId112" Type="http://schemas.openxmlformats.org/officeDocument/2006/relationships/slideLayout" Target="../slideLayouts/slideLayout3884.xml"/><Relationship Id="rId133" Type="http://schemas.openxmlformats.org/officeDocument/2006/relationships/slideLayout" Target="../slideLayouts/slideLayout3905.xml"/><Relationship Id="rId154" Type="http://schemas.openxmlformats.org/officeDocument/2006/relationships/slideLayout" Target="../slideLayouts/slideLayout3926.xml"/><Relationship Id="rId175" Type="http://schemas.openxmlformats.org/officeDocument/2006/relationships/slideLayout" Target="../slideLayouts/slideLayout3947.xml"/><Relationship Id="rId340" Type="http://schemas.openxmlformats.org/officeDocument/2006/relationships/slideLayout" Target="../slideLayouts/slideLayout4112.xml"/><Relationship Id="rId361" Type="http://schemas.openxmlformats.org/officeDocument/2006/relationships/slideLayout" Target="../slideLayouts/slideLayout4133.xml"/><Relationship Id="rId196" Type="http://schemas.openxmlformats.org/officeDocument/2006/relationships/slideLayout" Target="../slideLayouts/slideLayout3968.xml"/><Relationship Id="rId200" Type="http://schemas.openxmlformats.org/officeDocument/2006/relationships/slideLayout" Target="../slideLayouts/slideLayout3972.xml"/><Relationship Id="rId382" Type="http://schemas.openxmlformats.org/officeDocument/2006/relationships/slideLayout" Target="../slideLayouts/slideLayout4154.xml"/><Relationship Id="rId417" Type="http://schemas.openxmlformats.org/officeDocument/2006/relationships/slideLayout" Target="../slideLayouts/slideLayout4189.xml"/><Relationship Id="rId438" Type="http://schemas.openxmlformats.org/officeDocument/2006/relationships/slideLayout" Target="../slideLayouts/slideLayout4210.xml"/><Relationship Id="rId459" Type="http://schemas.openxmlformats.org/officeDocument/2006/relationships/slideLayout" Target="../slideLayouts/slideLayout4231.xml"/><Relationship Id="rId16" Type="http://schemas.openxmlformats.org/officeDocument/2006/relationships/slideLayout" Target="../slideLayouts/slideLayout3788.xml"/><Relationship Id="rId221" Type="http://schemas.openxmlformats.org/officeDocument/2006/relationships/slideLayout" Target="../slideLayouts/slideLayout3993.xml"/><Relationship Id="rId242" Type="http://schemas.openxmlformats.org/officeDocument/2006/relationships/slideLayout" Target="../slideLayouts/slideLayout4014.xml"/><Relationship Id="rId263" Type="http://schemas.openxmlformats.org/officeDocument/2006/relationships/slideLayout" Target="../slideLayouts/slideLayout4035.xml"/><Relationship Id="rId284" Type="http://schemas.openxmlformats.org/officeDocument/2006/relationships/slideLayout" Target="../slideLayouts/slideLayout4056.xml"/><Relationship Id="rId319" Type="http://schemas.openxmlformats.org/officeDocument/2006/relationships/slideLayout" Target="../slideLayouts/slideLayout4091.xml"/><Relationship Id="rId470" Type="http://schemas.openxmlformats.org/officeDocument/2006/relationships/slideLayout" Target="../slideLayouts/slideLayout4242.xml"/><Relationship Id="rId491" Type="http://schemas.openxmlformats.org/officeDocument/2006/relationships/slideLayout" Target="../slideLayouts/slideLayout4263.xml"/><Relationship Id="rId505" Type="http://schemas.openxmlformats.org/officeDocument/2006/relationships/slideLayout" Target="../slideLayouts/slideLayout4277.xml"/><Relationship Id="rId526" Type="http://schemas.openxmlformats.org/officeDocument/2006/relationships/slideLayout" Target="../slideLayouts/slideLayout4298.xml"/><Relationship Id="rId37" Type="http://schemas.openxmlformats.org/officeDocument/2006/relationships/slideLayout" Target="../slideLayouts/slideLayout3809.xml"/><Relationship Id="rId58" Type="http://schemas.openxmlformats.org/officeDocument/2006/relationships/slideLayout" Target="../slideLayouts/slideLayout3830.xml"/><Relationship Id="rId79" Type="http://schemas.openxmlformats.org/officeDocument/2006/relationships/slideLayout" Target="../slideLayouts/slideLayout3851.xml"/><Relationship Id="rId102" Type="http://schemas.openxmlformats.org/officeDocument/2006/relationships/slideLayout" Target="../slideLayouts/slideLayout3874.xml"/><Relationship Id="rId123" Type="http://schemas.openxmlformats.org/officeDocument/2006/relationships/slideLayout" Target="../slideLayouts/slideLayout3895.xml"/><Relationship Id="rId144" Type="http://schemas.openxmlformats.org/officeDocument/2006/relationships/slideLayout" Target="../slideLayouts/slideLayout3916.xml"/><Relationship Id="rId330" Type="http://schemas.openxmlformats.org/officeDocument/2006/relationships/slideLayout" Target="../slideLayouts/slideLayout4102.xml"/><Relationship Id="rId547" Type="http://schemas.openxmlformats.org/officeDocument/2006/relationships/image" Target="../media/image4.emf"/><Relationship Id="rId90" Type="http://schemas.openxmlformats.org/officeDocument/2006/relationships/slideLayout" Target="../slideLayouts/slideLayout3862.xml"/><Relationship Id="rId165" Type="http://schemas.openxmlformats.org/officeDocument/2006/relationships/slideLayout" Target="../slideLayouts/slideLayout3937.xml"/><Relationship Id="rId186" Type="http://schemas.openxmlformats.org/officeDocument/2006/relationships/slideLayout" Target="../slideLayouts/slideLayout3958.xml"/><Relationship Id="rId351" Type="http://schemas.openxmlformats.org/officeDocument/2006/relationships/slideLayout" Target="../slideLayouts/slideLayout4123.xml"/><Relationship Id="rId372" Type="http://schemas.openxmlformats.org/officeDocument/2006/relationships/slideLayout" Target="../slideLayouts/slideLayout4144.xml"/><Relationship Id="rId393" Type="http://schemas.openxmlformats.org/officeDocument/2006/relationships/slideLayout" Target="../slideLayouts/slideLayout4165.xml"/><Relationship Id="rId407" Type="http://schemas.openxmlformats.org/officeDocument/2006/relationships/slideLayout" Target="../slideLayouts/slideLayout4179.xml"/><Relationship Id="rId428" Type="http://schemas.openxmlformats.org/officeDocument/2006/relationships/slideLayout" Target="../slideLayouts/slideLayout4200.xml"/><Relationship Id="rId449" Type="http://schemas.openxmlformats.org/officeDocument/2006/relationships/slideLayout" Target="../slideLayouts/slideLayout4221.xml"/><Relationship Id="rId211" Type="http://schemas.openxmlformats.org/officeDocument/2006/relationships/slideLayout" Target="../slideLayouts/slideLayout3983.xml"/><Relationship Id="rId232" Type="http://schemas.openxmlformats.org/officeDocument/2006/relationships/slideLayout" Target="../slideLayouts/slideLayout4004.xml"/><Relationship Id="rId253" Type="http://schemas.openxmlformats.org/officeDocument/2006/relationships/slideLayout" Target="../slideLayouts/slideLayout4025.xml"/><Relationship Id="rId274" Type="http://schemas.openxmlformats.org/officeDocument/2006/relationships/slideLayout" Target="../slideLayouts/slideLayout4046.xml"/><Relationship Id="rId295" Type="http://schemas.openxmlformats.org/officeDocument/2006/relationships/slideLayout" Target="../slideLayouts/slideLayout4067.xml"/><Relationship Id="rId309" Type="http://schemas.openxmlformats.org/officeDocument/2006/relationships/slideLayout" Target="../slideLayouts/slideLayout4081.xml"/><Relationship Id="rId460" Type="http://schemas.openxmlformats.org/officeDocument/2006/relationships/slideLayout" Target="../slideLayouts/slideLayout4232.xml"/><Relationship Id="rId481" Type="http://schemas.openxmlformats.org/officeDocument/2006/relationships/slideLayout" Target="../slideLayouts/slideLayout4253.xml"/><Relationship Id="rId516" Type="http://schemas.openxmlformats.org/officeDocument/2006/relationships/slideLayout" Target="../slideLayouts/slideLayout4288.xml"/><Relationship Id="rId27" Type="http://schemas.openxmlformats.org/officeDocument/2006/relationships/slideLayout" Target="../slideLayouts/slideLayout3799.xml"/><Relationship Id="rId48" Type="http://schemas.openxmlformats.org/officeDocument/2006/relationships/slideLayout" Target="../slideLayouts/slideLayout3820.xml"/><Relationship Id="rId69" Type="http://schemas.openxmlformats.org/officeDocument/2006/relationships/slideLayout" Target="../slideLayouts/slideLayout3841.xml"/><Relationship Id="rId113" Type="http://schemas.openxmlformats.org/officeDocument/2006/relationships/slideLayout" Target="../slideLayouts/slideLayout3885.xml"/><Relationship Id="rId134" Type="http://schemas.openxmlformats.org/officeDocument/2006/relationships/slideLayout" Target="../slideLayouts/slideLayout3906.xml"/><Relationship Id="rId320" Type="http://schemas.openxmlformats.org/officeDocument/2006/relationships/slideLayout" Target="../slideLayouts/slideLayout4092.xml"/><Relationship Id="rId537" Type="http://schemas.openxmlformats.org/officeDocument/2006/relationships/slideLayout" Target="../slideLayouts/slideLayout4309.xml"/><Relationship Id="rId80" Type="http://schemas.openxmlformats.org/officeDocument/2006/relationships/slideLayout" Target="../slideLayouts/slideLayout3852.xml"/><Relationship Id="rId155" Type="http://schemas.openxmlformats.org/officeDocument/2006/relationships/slideLayout" Target="../slideLayouts/slideLayout3927.xml"/><Relationship Id="rId176" Type="http://schemas.openxmlformats.org/officeDocument/2006/relationships/slideLayout" Target="../slideLayouts/slideLayout3948.xml"/><Relationship Id="rId197" Type="http://schemas.openxmlformats.org/officeDocument/2006/relationships/slideLayout" Target="../slideLayouts/slideLayout3969.xml"/><Relationship Id="rId341" Type="http://schemas.openxmlformats.org/officeDocument/2006/relationships/slideLayout" Target="../slideLayouts/slideLayout4113.xml"/><Relationship Id="rId362" Type="http://schemas.openxmlformats.org/officeDocument/2006/relationships/slideLayout" Target="../slideLayouts/slideLayout4134.xml"/><Relationship Id="rId383" Type="http://schemas.openxmlformats.org/officeDocument/2006/relationships/slideLayout" Target="../slideLayouts/slideLayout4155.xml"/><Relationship Id="rId418" Type="http://schemas.openxmlformats.org/officeDocument/2006/relationships/slideLayout" Target="../slideLayouts/slideLayout4190.xml"/><Relationship Id="rId439" Type="http://schemas.openxmlformats.org/officeDocument/2006/relationships/slideLayout" Target="../slideLayouts/slideLayout4211.xml"/><Relationship Id="rId201" Type="http://schemas.openxmlformats.org/officeDocument/2006/relationships/slideLayout" Target="../slideLayouts/slideLayout3973.xml"/><Relationship Id="rId222" Type="http://schemas.openxmlformats.org/officeDocument/2006/relationships/slideLayout" Target="../slideLayouts/slideLayout3994.xml"/><Relationship Id="rId243" Type="http://schemas.openxmlformats.org/officeDocument/2006/relationships/slideLayout" Target="../slideLayouts/slideLayout4015.xml"/><Relationship Id="rId264" Type="http://schemas.openxmlformats.org/officeDocument/2006/relationships/slideLayout" Target="../slideLayouts/slideLayout4036.xml"/><Relationship Id="rId285" Type="http://schemas.openxmlformats.org/officeDocument/2006/relationships/slideLayout" Target="../slideLayouts/slideLayout4057.xml"/><Relationship Id="rId450" Type="http://schemas.openxmlformats.org/officeDocument/2006/relationships/slideLayout" Target="../slideLayouts/slideLayout4222.xml"/><Relationship Id="rId471" Type="http://schemas.openxmlformats.org/officeDocument/2006/relationships/slideLayout" Target="../slideLayouts/slideLayout4243.xml"/><Relationship Id="rId506" Type="http://schemas.openxmlformats.org/officeDocument/2006/relationships/slideLayout" Target="../slideLayouts/slideLayout4278.xml"/><Relationship Id="rId17" Type="http://schemas.openxmlformats.org/officeDocument/2006/relationships/slideLayout" Target="../slideLayouts/slideLayout3789.xml"/><Relationship Id="rId38" Type="http://schemas.openxmlformats.org/officeDocument/2006/relationships/slideLayout" Target="../slideLayouts/slideLayout3810.xml"/><Relationship Id="rId59" Type="http://schemas.openxmlformats.org/officeDocument/2006/relationships/slideLayout" Target="../slideLayouts/slideLayout3831.xml"/><Relationship Id="rId103" Type="http://schemas.openxmlformats.org/officeDocument/2006/relationships/slideLayout" Target="../slideLayouts/slideLayout3875.xml"/><Relationship Id="rId124" Type="http://schemas.openxmlformats.org/officeDocument/2006/relationships/slideLayout" Target="../slideLayouts/slideLayout3896.xml"/><Relationship Id="rId310" Type="http://schemas.openxmlformats.org/officeDocument/2006/relationships/slideLayout" Target="../slideLayouts/slideLayout4082.xml"/><Relationship Id="rId492" Type="http://schemas.openxmlformats.org/officeDocument/2006/relationships/slideLayout" Target="../slideLayouts/slideLayout4264.xml"/><Relationship Id="rId527" Type="http://schemas.openxmlformats.org/officeDocument/2006/relationships/slideLayout" Target="../slideLayouts/slideLayout4299.xml"/><Relationship Id="rId548" Type="http://schemas.openxmlformats.org/officeDocument/2006/relationships/image" Target="../media/image5.emf"/><Relationship Id="rId70" Type="http://schemas.openxmlformats.org/officeDocument/2006/relationships/slideLayout" Target="../slideLayouts/slideLayout3842.xml"/><Relationship Id="rId91" Type="http://schemas.openxmlformats.org/officeDocument/2006/relationships/slideLayout" Target="../slideLayouts/slideLayout3863.xml"/><Relationship Id="rId145" Type="http://schemas.openxmlformats.org/officeDocument/2006/relationships/slideLayout" Target="../slideLayouts/slideLayout3917.xml"/><Relationship Id="rId166" Type="http://schemas.openxmlformats.org/officeDocument/2006/relationships/slideLayout" Target="../slideLayouts/slideLayout3938.xml"/><Relationship Id="rId187" Type="http://schemas.openxmlformats.org/officeDocument/2006/relationships/slideLayout" Target="../slideLayouts/slideLayout3959.xml"/><Relationship Id="rId331" Type="http://schemas.openxmlformats.org/officeDocument/2006/relationships/slideLayout" Target="../slideLayouts/slideLayout4103.xml"/><Relationship Id="rId352" Type="http://schemas.openxmlformats.org/officeDocument/2006/relationships/slideLayout" Target="../slideLayouts/slideLayout4124.xml"/><Relationship Id="rId373" Type="http://schemas.openxmlformats.org/officeDocument/2006/relationships/slideLayout" Target="../slideLayouts/slideLayout4145.xml"/><Relationship Id="rId394" Type="http://schemas.openxmlformats.org/officeDocument/2006/relationships/slideLayout" Target="../slideLayouts/slideLayout4166.xml"/><Relationship Id="rId408" Type="http://schemas.openxmlformats.org/officeDocument/2006/relationships/slideLayout" Target="../slideLayouts/slideLayout4180.xml"/><Relationship Id="rId429" Type="http://schemas.openxmlformats.org/officeDocument/2006/relationships/slideLayout" Target="../slideLayouts/slideLayout4201.xml"/><Relationship Id="rId1" Type="http://schemas.openxmlformats.org/officeDocument/2006/relationships/slideLayout" Target="../slideLayouts/slideLayout3773.xml"/><Relationship Id="rId212" Type="http://schemas.openxmlformats.org/officeDocument/2006/relationships/slideLayout" Target="../slideLayouts/slideLayout3984.xml"/><Relationship Id="rId233" Type="http://schemas.openxmlformats.org/officeDocument/2006/relationships/slideLayout" Target="../slideLayouts/slideLayout4005.xml"/><Relationship Id="rId254" Type="http://schemas.openxmlformats.org/officeDocument/2006/relationships/slideLayout" Target="../slideLayouts/slideLayout4026.xml"/><Relationship Id="rId440" Type="http://schemas.openxmlformats.org/officeDocument/2006/relationships/slideLayout" Target="../slideLayouts/slideLayout4212.xml"/><Relationship Id="rId28" Type="http://schemas.openxmlformats.org/officeDocument/2006/relationships/slideLayout" Target="../slideLayouts/slideLayout3800.xml"/><Relationship Id="rId49" Type="http://schemas.openxmlformats.org/officeDocument/2006/relationships/slideLayout" Target="../slideLayouts/slideLayout3821.xml"/><Relationship Id="rId114" Type="http://schemas.openxmlformats.org/officeDocument/2006/relationships/slideLayout" Target="../slideLayouts/slideLayout3886.xml"/><Relationship Id="rId275" Type="http://schemas.openxmlformats.org/officeDocument/2006/relationships/slideLayout" Target="../slideLayouts/slideLayout4047.xml"/><Relationship Id="rId296" Type="http://schemas.openxmlformats.org/officeDocument/2006/relationships/slideLayout" Target="../slideLayouts/slideLayout4068.xml"/><Relationship Id="rId300" Type="http://schemas.openxmlformats.org/officeDocument/2006/relationships/slideLayout" Target="../slideLayouts/slideLayout4072.xml"/><Relationship Id="rId461" Type="http://schemas.openxmlformats.org/officeDocument/2006/relationships/slideLayout" Target="../slideLayouts/slideLayout4233.xml"/><Relationship Id="rId482" Type="http://schemas.openxmlformats.org/officeDocument/2006/relationships/slideLayout" Target="../slideLayouts/slideLayout4254.xml"/><Relationship Id="rId517" Type="http://schemas.openxmlformats.org/officeDocument/2006/relationships/slideLayout" Target="../slideLayouts/slideLayout4289.xml"/><Relationship Id="rId538" Type="http://schemas.openxmlformats.org/officeDocument/2006/relationships/slideLayout" Target="../slideLayouts/slideLayout4310.xml"/><Relationship Id="rId60" Type="http://schemas.openxmlformats.org/officeDocument/2006/relationships/slideLayout" Target="../slideLayouts/slideLayout3832.xml"/><Relationship Id="rId81" Type="http://schemas.openxmlformats.org/officeDocument/2006/relationships/slideLayout" Target="../slideLayouts/slideLayout3853.xml"/><Relationship Id="rId135" Type="http://schemas.openxmlformats.org/officeDocument/2006/relationships/slideLayout" Target="../slideLayouts/slideLayout3907.xml"/><Relationship Id="rId156" Type="http://schemas.openxmlformats.org/officeDocument/2006/relationships/slideLayout" Target="../slideLayouts/slideLayout3928.xml"/><Relationship Id="rId177" Type="http://schemas.openxmlformats.org/officeDocument/2006/relationships/slideLayout" Target="../slideLayouts/slideLayout3949.xml"/><Relationship Id="rId198" Type="http://schemas.openxmlformats.org/officeDocument/2006/relationships/slideLayout" Target="../slideLayouts/slideLayout3970.xml"/><Relationship Id="rId321" Type="http://schemas.openxmlformats.org/officeDocument/2006/relationships/slideLayout" Target="../slideLayouts/slideLayout4093.xml"/><Relationship Id="rId342" Type="http://schemas.openxmlformats.org/officeDocument/2006/relationships/slideLayout" Target="../slideLayouts/slideLayout4114.xml"/><Relationship Id="rId363" Type="http://schemas.openxmlformats.org/officeDocument/2006/relationships/slideLayout" Target="../slideLayouts/slideLayout4135.xml"/><Relationship Id="rId384" Type="http://schemas.openxmlformats.org/officeDocument/2006/relationships/slideLayout" Target="../slideLayouts/slideLayout4156.xml"/><Relationship Id="rId419" Type="http://schemas.openxmlformats.org/officeDocument/2006/relationships/slideLayout" Target="../slideLayouts/slideLayout4191.xml"/><Relationship Id="rId202" Type="http://schemas.openxmlformats.org/officeDocument/2006/relationships/slideLayout" Target="../slideLayouts/slideLayout3974.xml"/><Relationship Id="rId223" Type="http://schemas.openxmlformats.org/officeDocument/2006/relationships/slideLayout" Target="../slideLayouts/slideLayout3995.xml"/><Relationship Id="rId244" Type="http://schemas.openxmlformats.org/officeDocument/2006/relationships/slideLayout" Target="../slideLayouts/slideLayout4016.xml"/><Relationship Id="rId430" Type="http://schemas.openxmlformats.org/officeDocument/2006/relationships/slideLayout" Target="../slideLayouts/slideLayout4202.xml"/><Relationship Id="rId18" Type="http://schemas.openxmlformats.org/officeDocument/2006/relationships/slideLayout" Target="../slideLayouts/slideLayout3790.xml"/><Relationship Id="rId39" Type="http://schemas.openxmlformats.org/officeDocument/2006/relationships/slideLayout" Target="../slideLayouts/slideLayout3811.xml"/><Relationship Id="rId265" Type="http://schemas.openxmlformats.org/officeDocument/2006/relationships/slideLayout" Target="../slideLayouts/slideLayout4037.xml"/><Relationship Id="rId286" Type="http://schemas.openxmlformats.org/officeDocument/2006/relationships/slideLayout" Target="../slideLayouts/slideLayout4058.xml"/><Relationship Id="rId451" Type="http://schemas.openxmlformats.org/officeDocument/2006/relationships/slideLayout" Target="../slideLayouts/slideLayout4223.xml"/><Relationship Id="rId472" Type="http://schemas.openxmlformats.org/officeDocument/2006/relationships/slideLayout" Target="../slideLayouts/slideLayout4244.xml"/><Relationship Id="rId493" Type="http://schemas.openxmlformats.org/officeDocument/2006/relationships/slideLayout" Target="../slideLayouts/slideLayout4265.xml"/><Relationship Id="rId507" Type="http://schemas.openxmlformats.org/officeDocument/2006/relationships/slideLayout" Target="../slideLayouts/slideLayout4279.xml"/><Relationship Id="rId528" Type="http://schemas.openxmlformats.org/officeDocument/2006/relationships/slideLayout" Target="../slideLayouts/slideLayout4300.xml"/><Relationship Id="rId549" Type="http://schemas.openxmlformats.org/officeDocument/2006/relationships/image" Target="../media/image6.emf"/><Relationship Id="rId50" Type="http://schemas.openxmlformats.org/officeDocument/2006/relationships/slideLayout" Target="../slideLayouts/slideLayout3822.xml"/><Relationship Id="rId104" Type="http://schemas.openxmlformats.org/officeDocument/2006/relationships/slideLayout" Target="../slideLayouts/slideLayout3876.xml"/><Relationship Id="rId125" Type="http://schemas.openxmlformats.org/officeDocument/2006/relationships/slideLayout" Target="../slideLayouts/slideLayout3897.xml"/><Relationship Id="rId146" Type="http://schemas.openxmlformats.org/officeDocument/2006/relationships/slideLayout" Target="../slideLayouts/slideLayout3918.xml"/><Relationship Id="rId167" Type="http://schemas.openxmlformats.org/officeDocument/2006/relationships/slideLayout" Target="../slideLayouts/slideLayout3939.xml"/><Relationship Id="rId188" Type="http://schemas.openxmlformats.org/officeDocument/2006/relationships/slideLayout" Target="../slideLayouts/slideLayout3960.xml"/><Relationship Id="rId311" Type="http://schemas.openxmlformats.org/officeDocument/2006/relationships/slideLayout" Target="../slideLayouts/slideLayout4083.xml"/><Relationship Id="rId332" Type="http://schemas.openxmlformats.org/officeDocument/2006/relationships/slideLayout" Target="../slideLayouts/slideLayout4104.xml"/><Relationship Id="rId353" Type="http://schemas.openxmlformats.org/officeDocument/2006/relationships/slideLayout" Target="../slideLayouts/slideLayout4125.xml"/><Relationship Id="rId374" Type="http://schemas.openxmlformats.org/officeDocument/2006/relationships/slideLayout" Target="../slideLayouts/slideLayout4146.xml"/><Relationship Id="rId395" Type="http://schemas.openxmlformats.org/officeDocument/2006/relationships/slideLayout" Target="../slideLayouts/slideLayout4167.xml"/><Relationship Id="rId409" Type="http://schemas.openxmlformats.org/officeDocument/2006/relationships/slideLayout" Target="../slideLayouts/slideLayout4181.xml"/><Relationship Id="rId71" Type="http://schemas.openxmlformats.org/officeDocument/2006/relationships/slideLayout" Target="../slideLayouts/slideLayout3843.xml"/><Relationship Id="rId92" Type="http://schemas.openxmlformats.org/officeDocument/2006/relationships/slideLayout" Target="../slideLayouts/slideLayout3864.xml"/><Relationship Id="rId213" Type="http://schemas.openxmlformats.org/officeDocument/2006/relationships/slideLayout" Target="../slideLayouts/slideLayout3985.xml"/><Relationship Id="rId234" Type="http://schemas.openxmlformats.org/officeDocument/2006/relationships/slideLayout" Target="../slideLayouts/slideLayout4006.xml"/><Relationship Id="rId420" Type="http://schemas.openxmlformats.org/officeDocument/2006/relationships/slideLayout" Target="../slideLayouts/slideLayout4192.xml"/><Relationship Id="rId2" Type="http://schemas.openxmlformats.org/officeDocument/2006/relationships/slideLayout" Target="../slideLayouts/slideLayout3774.xml"/><Relationship Id="rId29" Type="http://schemas.openxmlformats.org/officeDocument/2006/relationships/slideLayout" Target="../slideLayouts/slideLayout3801.xml"/><Relationship Id="rId255" Type="http://schemas.openxmlformats.org/officeDocument/2006/relationships/slideLayout" Target="../slideLayouts/slideLayout4027.xml"/><Relationship Id="rId276" Type="http://schemas.openxmlformats.org/officeDocument/2006/relationships/slideLayout" Target="../slideLayouts/slideLayout4048.xml"/><Relationship Id="rId297" Type="http://schemas.openxmlformats.org/officeDocument/2006/relationships/slideLayout" Target="../slideLayouts/slideLayout4069.xml"/><Relationship Id="rId441" Type="http://schemas.openxmlformats.org/officeDocument/2006/relationships/slideLayout" Target="../slideLayouts/slideLayout4213.xml"/><Relationship Id="rId462" Type="http://schemas.openxmlformats.org/officeDocument/2006/relationships/slideLayout" Target="../slideLayouts/slideLayout4234.xml"/><Relationship Id="rId483" Type="http://schemas.openxmlformats.org/officeDocument/2006/relationships/slideLayout" Target="../slideLayouts/slideLayout4255.xml"/><Relationship Id="rId518" Type="http://schemas.openxmlformats.org/officeDocument/2006/relationships/slideLayout" Target="../slideLayouts/slideLayout4290.xml"/><Relationship Id="rId539" Type="http://schemas.openxmlformats.org/officeDocument/2006/relationships/slideLayout" Target="../slideLayouts/slideLayout4311.xml"/><Relationship Id="rId40" Type="http://schemas.openxmlformats.org/officeDocument/2006/relationships/slideLayout" Target="../slideLayouts/slideLayout3812.xml"/><Relationship Id="rId115" Type="http://schemas.openxmlformats.org/officeDocument/2006/relationships/slideLayout" Target="../slideLayouts/slideLayout3887.xml"/><Relationship Id="rId136" Type="http://schemas.openxmlformats.org/officeDocument/2006/relationships/slideLayout" Target="../slideLayouts/slideLayout3908.xml"/><Relationship Id="rId157" Type="http://schemas.openxmlformats.org/officeDocument/2006/relationships/slideLayout" Target="../slideLayouts/slideLayout3929.xml"/><Relationship Id="rId178" Type="http://schemas.openxmlformats.org/officeDocument/2006/relationships/slideLayout" Target="../slideLayouts/slideLayout3950.xml"/><Relationship Id="rId301" Type="http://schemas.openxmlformats.org/officeDocument/2006/relationships/slideLayout" Target="../slideLayouts/slideLayout4073.xml"/><Relationship Id="rId322" Type="http://schemas.openxmlformats.org/officeDocument/2006/relationships/slideLayout" Target="../slideLayouts/slideLayout4094.xml"/><Relationship Id="rId343" Type="http://schemas.openxmlformats.org/officeDocument/2006/relationships/slideLayout" Target="../slideLayouts/slideLayout4115.xml"/><Relationship Id="rId364" Type="http://schemas.openxmlformats.org/officeDocument/2006/relationships/slideLayout" Target="../slideLayouts/slideLayout4136.xml"/><Relationship Id="rId550" Type="http://schemas.openxmlformats.org/officeDocument/2006/relationships/image" Target="../media/image7.emf"/><Relationship Id="rId61" Type="http://schemas.openxmlformats.org/officeDocument/2006/relationships/slideLayout" Target="../slideLayouts/slideLayout3833.xml"/><Relationship Id="rId82" Type="http://schemas.openxmlformats.org/officeDocument/2006/relationships/slideLayout" Target="../slideLayouts/slideLayout3854.xml"/><Relationship Id="rId199" Type="http://schemas.openxmlformats.org/officeDocument/2006/relationships/slideLayout" Target="../slideLayouts/slideLayout3971.xml"/><Relationship Id="rId203" Type="http://schemas.openxmlformats.org/officeDocument/2006/relationships/slideLayout" Target="../slideLayouts/slideLayout3975.xml"/><Relationship Id="rId385" Type="http://schemas.openxmlformats.org/officeDocument/2006/relationships/slideLayout" Target="../slideLayouts/slideLayout4157.xml"/><Relationship Id="rId19" Type="http://schemas.openxmlformats.org/officeDocument/2006/relationships/slideLayout" Target="../slideLayouts/slideLayout3791.xml"/><Relationship Id="rId224" Type="http://schemas.openxmlformats.org/officeDocument/2006/relationships/slideLayout" Target="../slideLayouts/slideLayout3996.xml"/><Relationship Id="rId245" Type="http://schemas.openxmlformats.org/officeDocument/2006/relationships/slideLayout" Target="../slideLayouts/slideLayout4017.xml"/><Relationship Id="rId266" Type="http://schemas.openxmlformats.org/officeDocument/2006/relationships/slideLayout" Target="../slideLayouts/slideLayout4038.xml"/><Relationship Id="rId287" Type="http://schemas.openxmlformats.org/officeDocument/2006/relationships/slideLayout" Target="../slideLayouts/slideLayout4059.xml"/><Relationship Id="rId410" Type="http://schemas.openxmlformats.org/officeDocument/2006/relationships/slideLayout" Target="../slideLayouts/slideLayout4182.xml"/><Relationship Id="rId431" Type="http://schemas.openxmlformats.org/officeDocument/2006/relationships/slideLayout" Target="../slideLayouts/slideLayout4203.xml"/><Relationship Id="rId452" Type="http://schemas.openxmlformats.org/officeDocument/2006/relationships/slideLayout" Target="../slideLayouts/slideLayout4224.xml"/><Relationship Id="rId473" Type="http://schemas.openxmlformats.org/officeDocument/2006/relationships/slideLayout" Target="../slideLayouts/slideLayout4245.xml"/><Relationship Id="rId494" Type="http://schemas.openxmlformats.org/officeDocument/2006/relationships/slideLayout" Target="../slideLayouts/slideLayout4266.xml"/><Relationship Id="rId508" Type="http://schemas.openxmlformats.org/officeDocument/2006/relationships/slideLayout" Target="../slideLayouts/slideLayout4280.xml"/><Relationship Id="rId529" Type="http://schemas.openxmlformats.org/officeDocument/2006/relationships/slideLayout" Target="../slideLayouts/slideLayout4301.xml"/><Relationship Id="rId30" Type="http://schemas.openxmlformats.org/officeDocument/2006/relationships/slideLayout" Target="../slideLayouts/slideLayout3802.xml"/><Relationship Id="rId105" Type="http://schemas.openxmlformats.org/officeDocument/2006/relationships/slideLayout" Target="../slideLayouts/slideLayout3877.xml"/><Relationship Id="rId126" Type="http://schemas.openxmlformats.org/officeDocument/2006/relationships/slideLayout" Target="../slideLayouts/slideLayout3898.xml"/><Relationship Id="rId147" Type="http://schemas.openxmlformats.org/officeDocument/2006/relationships/slideLayout" Target="../slideLayouts/slideLayout3919.xml"/><Relationship Id="rId168" Type="http://schemas.openxmlformats.org/officeDocument/2006/relationships/slideLayout" Target="../slideLayouts/slideLayout3940.xml"/><Relationship Id="rId312" Type="http://schemas.openxmlformats.org/officeDocument/2006/relationships/slideLayout" Target="../slideLayouts/slideLayout4084.xml"/><Relationship Id="rId333" Type="http://schemas.openxmlformats.org/officeDocument/2006/relationships/slideLayout" Target="../slideLayouts/slideLayout4105.xml"/><Relationship Id="rId354" Type="http://schemas.openxmlformats.org/officeDocument/2006/relationships/slideLayout" Target="../slideLayouts/slideLayout4126.xml"/><Relationship Id="rId540" Type="http://schemas.openxmlformats.org/officeDocument/2006/relationships/slideLayout" Target="../slideLayouts/slideLayout4312.xml"/><Relationship Id="rId51" Type="http://schemas.openxmlformats.org/officeDocument/2006/relationships/slideLayout" Target="../slideLayouts/slideLayout3823.xml"/><Relationship Id="rId72" Type="http://schemas.openxmlformats.org/officeDocument/2006/relationships/slideLayout" Target="../slideLayouts/slideLayout3844.xml"/><Relationship Id="rId93" Type="http://schemas.openxmlformats.org/officeDocument/2006/relationships/slideLayout" Target="../slideLayouts/slideLayout3865.xml"/><Relationship Id="rId189" Type="http://schemas.openxmlformats.org/officeDocument/2006/relationships/slideLayout" Target="../slideLayouts/slideLayout3961.xml"/><Relationship Id="rId375" Type="http://schemas.openxmlformats.org/officeDocument/2006/relationships/slideLayout" Target="../slideLayouts/slideLayout4147.xml"/><Relationship Id="rId396" Type="http://schemas.openxmlformats.org/officeDocument/2006/relationships/slideLayout" Target="../slideLayouts/slideLayout4168.xml"/><Relationship Id="rId3" Type="http://schemas.openxmlformats.org/officeDocument/2006/relationships/slideLayout" Target="../slideLayouts/slideLayout3775.xml"/><Relationship Id="rId214" Type="http://schemas.openxmlformats.org/officeDocument/2006/relationships/slideLayout" Target="../slideLayouts/slideLayout3986.xml"/><Relationship Id="rId235" Type="http://schemas.openxmlformats.org/officeDocument/2006/relationships/slideLayout" Target="../slideLayouts/slideLayout4007.xml"/><Relationship Id="rId256" Type="http://schemas.openxmlformats.org/officeDocument/2006/relationships/slideLayout" Target="../slideLayouts/slideLayout4028.xml"/><Relationship Id="rId277" Type="http://schemas.openxmlformats.org/officeDocument/2006/relationships/slideLayout" Target="../slideLayouts/slideLayout4049.xml"/><Relationship Id="rId298" Type="http://schemas.openxmlformats.org/officeDocument/2006/relationships/slideLayout" Target="../slideLayouts/slideLayout4070.xml"/><Relationship Id="rId400" Type="http://schemas.openxmlformats.org/officeDocument/2006/relationships/slideLayout" Target="../slideLayouts/slideLayout4172.xml"/><Relationship Id="rId421" Type="http://schemas.openxmlformats.org/officeDocument/2006/relationships/slideLayout" Target="../slideLayouts/slideLayout4193.xml"/><Relationship Id="rId442" Type="http://schemas.openxmlformats.org/officeDocument/2006/relationships/slideLayout" Target="../slideLayouts/slideLayout4214.xml"/><Relationship Id="rId463" Type="http://schemas.openxmlformats.org/officeDocument/2006/relationships/slideLayout" Target="../slideLayouts/slideLayout4235.xml"/><Relationship Id="rId484" Type="http://schemas.openxmlformats.org/officeDocument/2006/relationships/slideLayout" Target="../slideLayouts/slideLayout4256.xml"/><Relationship Id="rId519" Type="http://schemas.openxmlformats.org/officeDocument/2006/relationships/slideLayout" Target="../slideLayouts/slideLayout4291.xml"/><Relationship Id="rId116" Type="http://schemas.openxmlformats.org/officeDocument/2006/relationships/slideLayout" Target="../slideLayouts/slideLayout3888.xml"/><Relationship Id="rId137" Type="http://schemas.openxmlformats.org/officeDocument/2006/relationships/slideLayout" Target="../slideLayouts/slideLayout3909.xml"/><Relationship Id="rId158" Type="http://schemas.openxmlformats.org/officeDocument/2006/relationships/slideLayout" Target="../slideLayouts/slideLayout3930.xml"/><Relationship Id="rId302" Type="http://schemas.openxmlformats.org/officeDocument/2006/relationships/slideLayout" Target="../slideLayouts/slideLayout4074.xml"/><Relationship Id="rId323" Type="http://schemas.openxmlformats.org/officeDocument/2006/relationships/slideLayout" Target="../slideLayouts/slideLayout4095.xml"/><Relationship Id="rId344" Type="http://schemas.openxmlformats.org/officeDocument/2006/relationships/slideLayout" Target="../slideLayouts/slideLayout4116.xml"/><Relationship Id="rId530" Type="http://schemas.openxmlformats.org/officeDocument/2006/relationships/slideLayout" Target="../slideLayouts/slideLayout4302.xml"/><Relationship Id="rId20" Type="http://schemas.openxmlformats.org/officeDocument/2006/relationships/slideLayout" Target="../slideLayouts/slideLayout3792.xml"/><Relationship Id="rId41" Type="http://schemas.openxmlformats.org/officeDocument/2006/relationships/slideLayout" Target="../slideLayouts/slideLayout3813.xml"/><Relationship Id="rId62" Type="http://schemas.openxmlformats.org/officeDocument/2006/relationships/slideLayout" Target="../slideLayouts/slideLayout3834.xml"/><Relationship Id="rId83" Type="http://schemas.openxmlformats.org/officeDocument/2006/relationships/slideLayout" Target="../slideLayouts/slideLayout3855.xml"/><Relationship Id="rId179" Type="http://schemas.openxmlformats.org/officeDocument/2006/relationships/slideLayout" Target="../slideLayouts/slideLayout3951.xml"/><Relationship Id="rId365" Type="http://schemas.openxmlformats.org/officeDocument/2006/relationships/slideLayout" Target="../slideLayouts/slideLayout4137.xml"/><Relationship Id="rId386" Type="http://schemas.openxmlformats.org/officeDocument/2006/relationships/slideLayout" Target="../slideLayouts/slideLayout4158.xml"/><Relationship Id="rId190" Type="http://schemas.openxmlformats.org/officeDocument/2006/relationships/slideLayout" Target="../slideLayouts/slideLayout3962.xml"/><Relationship Id="rId204" Type="http://schemas.openxmlformats.org/officeDocument/2006/relationships/slideLayout" Target="../slideLayouts/slideLayout3976.xml"/><Relationship Id="rId225" Type="http://schemas.openxmlformats.org/officeDocument/2006/relationships/slideLayout" Target="../slideLayouts/slideLayout3997.xml"/><Relationship Id="rId246" Type="http://schemas.openxmlformats.org/officeDocument/2006/relationships/slideLayout" Target="../slideLayouts/slideLayout4018.xml"/><Relationship Id="rId267" Type="http://schemas.openxmlformats.org/officeDocument/2006/relationships/slideLayout" Target="../slideLayouts/slideLayout4039.xml"/><Relationship Id="rId288" Type="http://schemas.openxmlformats.org/officeDocument/2006/relationships/slideLayout" Target="../slideLayouts/slideLayout4060.xml"/><Relationship Id="rId411" Type="http://schemas.openxmlformats.org/officeDocument/2006/relationships/slideLayout" Target="../slideLayouts/slideLayout4183.xml"/><Relationship Id="rId432" Type="http://schemas.openxmlformats.org/officeDocument/2006/relationships/slideLayout" Target="../slideLayouts/slideLayout4204.xml"/><Relationship Id="rId453" Type="http://schemas.openxmlformats.org/officeDocument/2006/relationships/slideLayout" Target="../slideLayouts/slideLayout4225.xml"/><Relationship Id="rId474" Type="http://schemas.openxmlformats.org/officeDocument/2006/relationships/slideLayout" Target="../slideLayouts/slideLayout4246.xml"/><Relationship Id="rId509" Type="http://schemas.openxmlformats.org/officeDocument/2006/relationships/slideLayout" Target="../slideLayouts/slideLayout4281.xml"/><Relationship Id="rId106" Type="http://schemas.openxmlformats.org/officeDocument/2006/relationships/slideLayout" Target="../slideLayouts/slideLayout3878.xml"/><Relationship Id="rId127" Type="http://schemas.openxmlformats.org/officeDocument/2006/relationships/slideLayout" Target="../slideLayouts/slideLayout3899.xml"/><Relationship Id="rId313" Type="http://schemas.openxmlformats.org/officeDocument/2006/relationships/slideLayout" Target="../slideLayouts/slideLayout4085.xml"/><Relationship Id="rId495" Type="http://schemas.openxmlformats.org/officeDocument/2006/relationships/slideLayout" Target="../slideLayouts/slideLayout4267.xml"/><Relationship Id="rId10" Type="http://schemas.openxmlformats.org/officeDocument/2006/relationships/slideLayout" Target="../slideLayouts/slideLayout3782.xml"/><Relationship Id="rId31" Type="http://schemas.openxmlformats.org/officeDocument/2006/relationships/slideLayout" Target="../slideLayouts/slideLayout3803.xml"/><Relationship Id="rId52" Type="http://schemas.openxmlformats.org/officeDocument/2006/relationships/slideLayout" Target="../slideLayouts/slideLayout3824.xml"/><Relationship Id="rId73" Type="http://schemas.openxmlformats.org/officeDocument/2006/relationships/slideLayout" Target="../slideLayouts/slideLayout3845.xml"/><Relationship Id="rId94" Type="http://schemas.openxmlformats.org/officeDocument/2006/relationships/slideLayout" Target="../slideLayouts/slideLayout3866.xml"/><Relationship Id="rId148" Type="http://schemas.openxmlformats.org/officeDocument/2006/relationships/slideLayout" Target="../slideLayouts/slideLayout3920.xml"/><Relationship Id="rId169" Type="http://schemas.openxmlformats.org/officeDocument/2006/relationships/slideLayout" Target="../slideLayouts/slideLayout3941.xml"/><Relationship Id="rId334" Type="http://schemas.openxmlformats.org/officeDocument/2006/relationships/slideLayout" Target="../slideLayouts/slideLayout4106.xml"/><Relationship Id="rId355" Type="http://schemas.openxmlformats.org/officeDocument/2006/relationships/slideLayout" Target="../slideLayouts/slideLayout4127.xml"/><Relationship Id="rId376" Type="http://schemas.openxmlformats.org/officeDocument/2006/relationships/slideLayout" Target="../slideLayouts/slideLayout4148.xml"/><Relationship Id="rId397" Type="http://schemas.openxmlformats.org/officeDocument/2006/relationships/slideLayout" Target="../slideLayouts/slideLayout4169.xml"/><Relationship Id="rId520" Type="http://schemas.openxmlformats.org/officeDocument/2006/relationships/slideLayout" Target="../slideLayouts/slideLayout4292.xml"/><Relationship Id="rId541" Type="http://schemas.openxmlformats.org/officeDocument/2006/relationships/slideLayout" Target="../slideLayouts/slideLayout4313.xml"/><Relationship Id="rId4" Type="http://schemas.openxmlformats.org/officeDocument/2006/relationships/slideLayout" Target="../slideLayouts/slideLayout3776.xml"/><Relationship Id="rId180" Type="http://schemas.openxmlformats.org/officeDocument/2006/relationships/slideLayout" Target="../slideLayouts/slideLayout3952.xml"/><Relationship Id="rId215" Type="http://schemas.openxmlformats.org/officeDocument/2006/relationships/slideLayout" Target="../slideLayouts/slideLayout3987.xml"/><Relationship Id="rId236" Type="http://schemas.openxmlformats.org/officeDocument/2006/relationships/slideLayout" Target="../slideLayouts/slideLayout4008.xml"/><Relationship Id="rId257" Type="http://schemas.openxmlformats.org/officeDocument/2006/relationships/slideLayout" Target="../slideLayouts/slideLayout4029.xml"/><Relationship Id="rId278" Type="http://schemas.openxmlformats.org/officeDocument/2006/relationships/slideLayout" Target="../slideLayouts/slideLayout4050.xml"/><Relationship Id="rId401" Type="http://schemas.openxmlformats.org/officeDocument/2006/relationships/slideLayout" Target="../slideLayouts/slideLayout4173.xml"/><Relationship Id="rId422" Type="http://schemas.openxmlformats.org/officeDocument/2006/relationships/slideLayout" Target="../slideLayouts/slideLayout4194.xml"/><Relationship Id="rId443" Type="http://schemas.openxmlformats.org/officeDocument/2006/relationships/slideLayout" Target="../slideLayouts/slideLayout4215.xml"/><Relationship Id="rId464" Type="http://schemas.openxmlformats.org/officeDocument/2006/relationships/slideLayout" Target="../slideLayouts/slideLayout4236.xml"/><Relationship Id="rId303" Type="http://schemas.openxmlformats.org/officeDocument/2006/relationships/slideLayout" Target="../slideLayouts/slideLayout4075.xml"/><Relationship Id="rId485" Type="http://schemas.openxmlformats.org/officeDocument/2006/relationships/slideLayout" Target="../slideLayouts/slideLayout4257.xml"/><Relationship Id="rId42" Type="http://schemas.openxmlformats.org/officeDocument/2006/relationships/slideLayout" Target="../slideLayouts/slideLayout3814.xml"/><Relationship Id="rId84" Type="http://schemas.openxmlformats.org/officeDocument/2006/relationships/slideLayout" Target="../slideLayouts/slideLayout3856.xml"/><Relationship Id="rId138" Type="http://schemas.openxmlformats.org/officeDocument/2006/relationships/slideLayout" Target="../slideLayouts/slideLayout3910.xml"/><Relationship Id="rId345" Type="http://schemas.openxmlformats.org/officeDocument/2006/relationships/slideLayout" Target="../slideLayouts/slideLayout4117.xml"/><Relationship Id="rId387" Type="http://schemas.openxmlformats.org/officeDocument/2006/relationships/slideLayout" Target="../slideLayouts/slideLayout4159.xml"/><Relationship Id="rId510" Type="http://schemas.openxmlformats.org/officeDocument/2006/relationships/slideLayout" Target="../slideLayouts/slideLayout4282.xml"/><Relationship Id="rId191" Type="http://schemas.openxmlformats.org/officeDocument/2006/relationships/slideLayout" Target="../slideLayouts/slideLayout3963.xml"/><Relationship Id="rId205" Type="http://schemas.openxmlformats.org/officeDocument/2006/relationships/slideLayout" Target="../slideLayouts/slideLayout3977.xml"/><Relationship Id="rId247" Type="http://schemas.openxmlformats.org/officeDocument/2006/relationships/slideLayout" Target="../slideLayouts/slideLayout4019.xml"/><Relationship Id="rId412" Type="http://schemas.openxmlformats.org/officeDocument/2006/relationships/slideLayout" Target="../slideLayouts/slideLayout4184.xml"/><Relationship Id="rId107" Type="http://schemas.openxmlformats.org/officeDocument/2006/relationships/slideLayout" Target="../slideLayouts/slideLayout3879.xml"/><Relationship Id="rId289" Type="http://schemas.openxmlformats.org/officeDocument/2006/relationships/slideLayout" Target="../slideLayouts/slideLayout4061.xml"/><Relationship Id="rId454" Type="http://schemas.openxmlformats.org/officeDocument/2006/relationships/slideLayout" Target="../slideLayouts/slideLayout4226.xml"/><Relationship Id="rId496" Type="http://schemas.openxmlformats.org/officeDocument/2006/relationships/slideLayout" Target="../slideLayouts/slideLayout4268.xml"/><Relationship Id="rId11" Type="http://schemas.openxmlformats.org/officeDocument/2006/relationships/slideLayout" Target="../slideLayouts/slideLayout3783.xml"/><Relationship Id="rId53" Type="http://schemas.openxmlformats.org/officeDocument/2006/relationships/slideLayout" Target="../slideLayouts/slideLayout3825.xml"/><Relationship Id="rId149" Type="http://schemas.openxmlformats.org/officeDocument/2006/relationships/slideLayout" Target="../slideLayouts/slideLayout3921.xml"/><Relationship Id="rId314" Type="http://schemas.openxmlformats.org/officeDocument/2006/relationships/slideLayout" Target="../slideLayouts/slideLayout4086.xml"/><Relationship Id="rId356" Type="http://schemas.openxmlformats.org/officeDocument/2006/relationships/slideLayout" Target="../slideLayouts/slideLayout4128.xml"/><Relationship Id="rId398" Type="http://schemas.openxmlformats.org/officeDocument/2006/relationships/slideLayout" Target="../slideLayouts/slideLayout4170.xml"/><Relationship Id="rId521" Type="http://schemas.openxmlformats.org/officeDocument/2006/relationships/slideLayout" Target="../slideLayouts/slideLayout4293.xml"/><Relationship Id="rId95" Type="http://schemas.openxmlformats.org/officeDocument/2006/relationships/slideLayout" Target="../slideLayouts/slideLayout3867.xml"/><Relationship Id="rId160" Type="http://schemas.openxmlformats.org/officeDocument/2006/relationships/slideLayout" Target="../slideLayouts/slideLayout3932.xml"/><Relationship Id="rId216" Type="http://schemas.openxmlformats.org/officeDocument/2006/relationships/slideLayout" Target="../slideLayouts/slideLayout3988.xml"/><Relationship Id="rId423" Type="http://schemas.openxmlformats.org/officeDocument/2006/relationships/slideLayout" Target="../slideLayouts/slideLayout4195.xml"/><Relationship Id="rId258" Type="http://schemas.openxmlformats.org/officeDocument/2006/relationships/slideLayout" Target="../slideLayouts/slideLayout4030.xml"/><Relationship Id="rId465" Type="http://schemas.openxmlformats.org/officeDocument/2006/relationships/slideLayout" Target="../slideLayouts/slideLayout4237.xml"/><Relationship Id="rId22" Type="http://schemas.openxmlformats.org/officeDocument/2006/relationships/slideLayout" Target="../slideLayouts/slideLayout3794.xml"/><Relationship Id="rId64" Type="http://schemas.openxmlformats.org/officeDocument/2006/relationships/slideLayout" Target="../slideLayouts/slideLayout3836.xml"/><Relationship Id="rId118" Type="http://schemas.openxmlformats.org/officeDocument/2006/relationships/slideLayout" Target="../slideLayouts/slideLayout3890.xml"/><Relationship Id="rId325" Type="http://schemas.openxmlformats.org/officeDocument/2006/relationships/slideLayout" Target="../slideLayouts/slideLayout4097.xml"/><Relationship Id="rId367" Type="http://schemas.openxmlformats.org/officeDocument/2006/relationships/slideLayout" Target="../slideLayouts/slideLayout4139.xml"/><Relationship Id="rId532" Type="http://schemas.openxmlformats.org/officeDocument/2006/relationships/slideLayout" Target="../slideLayouts/slideLayout4304.xml"/><Relationship Id="rId171" Type="http://schemas.openxmlformats.org/officeDocument/2006/relationships/slideLayout" Target="../slideLayouts/slideLayout3943.xml"/><Relationship Id="rId227" Type="http://schemas.openxmlformats.org/officeDocument/2006/relationships/slideLayout" Target="../slideLayouts/slideLayout3999.xml"/><Relationship Id="rId269" Type="http://schemas.openxmlformats.org/officeDocument/2006/relationships/slideLayout" Target="../slideLayouts/slideLayout4041.xml"/><Relationship Id="rId434" Type="http://schemas.openxmlformats.org/officeDocument/2006/relationships/slideLayout" Target="../slideLayouts/slideLayout4206.xml"/><Relationship Id="rId476" Type="http://schemas.openxmlformats.org/officeDocument/2006/relationships/slideLayout" Target="../slideLayouts/slideLayout4248.xml"/><Relationship Id="rId33" Type="http://schemas.openxmlformats.org/officeDocument/2006/relationships/slideLayout" Target="../slideLayouts/slideLayout3805.xml"/><Relationship Id="rId129" Type="http://schemas.openxmlformats.org/officeDocument/2006/relationships/slideLayout" Target="../slideLayouts/slideLayout3901.xml"/><Relationship Id="rId280" Type="http://schemas.openxmlformats.org/officeDocument/2006/relationships/slideLayout" Target="../slideLayouts/slideLayout4052.xml"/><Relationship Id="rId336" Type="http://schemas.openxmlformats.org/officeDocument/2006/relationships/slideLayout" Target="../slideLayouts/slideLayout4108.xml"/><Relationship Id="rId501" Type="http://schemas.openxmlformats.org/officeDocument/2006/relationships/slideLayout" Target="../slideLayouts/slideLayout4273.xml"/><Relationship Id="rId543" Type="http://schemas.openxmlformats.org/officeDocument/2006/relationships/theme" Target="../theme/theme8.xml"/><Relationship Id="rId75" Type="http://schemas.openxmlformats.org/officeDocument/2006/relationships/slideLayout" Target="../slideLayouts/slideLayout3847.xml"/><Relationship Id="rId140" Type="http://schemas.openxmlformats.org/officeDocument/2006/relationships/slideLayout" Target="../slideLayouts/slideLayout3912.xml"/><Relationship Id="rId182" Type="http://schemas.openxmlformats.org/officeDocument/2006/relationships/slideLayout" Target="../slideLayouts/slideLayout3954.xml"/><Relationship Id="rId378" Type="http://schemas.openxmlformats.org/officeDocument/2006/relationships/slideLayout" Target="../slideLayouts/slideLayout4150.xml"/><Relationship Id="rId403" Type="http://schemas.openxmlformats.org/officeDocument/2006/relationships/slideLayout" Target="../slideLayouts/slideLayout4175.xml"/><Relationship Id="rId6" Type="http://schemas.openxmlformats.org/officeDocument/2006/relationships/slideLayout" Target="../slideLayouts/slideLayout3778.xml"/><Relationship Id="rId238" Type="http://schemas.openxmlformats.org/officeDocument/2006/relationships/slideLayout" Target="../slideLayouts/slideLayout4010.xml"/><Relationship Id="rId445" Type="http://schemas.openxmlformats.org/officeDocument/2006/relationships/slideLayout" Target="../slideLayouts/slideLayout4217.xml"/><Relationship Id="rId487" Type="http://schemas.openxmlformats.org/officeDocument/2006/relationships/slideLayout" Target="../slideLayouts/slideLayout4259.xml"/><Relationship Id="rId291" Type="http://schemas.openxmlformats.org/officeDocument/2006/relationships/slideLayout" Target="../slideLayouts/slideLayout4063.xml"/><Relationship Id="rId305" Type="http://schemas.openxmlformats.org/officeDocument/2006/relationships/slideLayout" Target="../slideLayouts/slideLayout4077.xml"/><Relationship Id="rId347" Type="http://schemas.openxmlformats.org/officeDocument/2006/relationships/slideLayout" Target="../slideLayouts/slideLayout4119.xml"/><Relationship Id="rId512" Type="http://schemas.openxmlformats.org/officeDocument/2006/relationships/slideLayout" Target="../slideLayouts/slideLayout4284.xml"/><Relationship Id="rId44" Type="http://schemas.openxmlformats.org/officeDocument/2006/relationships/slideLayout" Target="../slideLayouts/slideLayout3816.xml"/><Relationship Id="rId86" Type="http://schemas.openxmlformats.org/officeDocument/2006/relationships/slideLayout" Target="../slideLayouts/slideLayout3858.xml"/><Relationship Id="rId151" Type="http://schemas.openxmlformats.org/officeDocument/2006/relationships/slideLayout" Target="../slideLayouts/slideLayout3923.xml"/><Relationship Id="rId389" Type="http://schemas.openxmlformats.org/officeDocument/2006/relationships/slideLayout" Target="../slideLayouts/slideLayout4161.xml"/><Relationship Id="rId193" Type="http://schemas.openxmlformats.org/officeDocument/2006/relationships/slideLayout" Target="../slideLayouts/slideLayout3965.xml"/><Relationship Id="rId207" Type="http://schemas.openxmlformats.org/officeDocument/2006/relationships/slideLayout" Target="../slideLayouts/slideLayout3979.xml"/><Relationship Id="rId249" Type="http://schemas.openxmlformats.org/officeDocument/2006/relationships/slideLayout" Target="../slideLayouts/slideLayout4021.xml"/><Relationship Id="rId414" Type="http://schemas.openxmlformats.org/officeDocument/2006/relationships/slideLayout" Target="../slideLayouts/slideLayout4186.xml"/><Relationship Id="rId456" Type="http://schemas.openxmlformats.org/officeDocument/2006/relationships/slideLayout" Target="../slideLayouts/slideLayout4228.xml"/><Relationship Id="rId498" Type="http://schemas.openxmlformats.org/officeDocument/2006/relationships/slideLayout" Target="../slideLayouts/slideLayout4270.xml"/><Relationship Id="rId13" Type="http://schemas.openxmlformats.org/officeDocument/2006/relationships/slideLayout" Target="../slideLayouts/slideLayout3785.xml"/><Relationship Id="rId109" Type="http://schemas.openxmlformats.org/officeDocument/2006/relationships/slideLayout" Target="../slideLayouts/slideLayout3881.xml"/><Relationship Id="rId260" Type="http://schemas.openxmlformats.org/officeDocument/2006/relationships/slideLayout" Target="../slideLayouts/slideLayout4032.xml"/><Relationship Id="rId316" Type="http://schemas.openxmlformats.org/officeDocument/2006/relationships/slideLayout" Target="../slideLayouts/slideLayout4088.xml"/><Relationship Id="rId523" Type="http://schemas.openxmlformats.org/officeDocument/2006/relationships/slideLayout" Target="../slideLayouts/slideLayout4295.xml"/><Relationship Id="rId55" Type="http://schemas.openxmlformats.org/officeDocument/2006/relationships/slideLayout" Target="../slideLayouts/slideLayout3827.xml"/><Relationship Id="rId97" Type="http://schemas.openxmlformats.org/officeDocument/2006/relationships/slideLayout" Target="../slideLayouts/slideLayout3869.xml"/><Relationship Id="rId120" Type="http://schemas.openxmlformats.org/officeDocument/2006/relationships/slideLayout" Target="../slideLayouts/slideLayout3892.xml"/><Relationship Id="rId358" Type="http://schemas.openxmlformats.org/officeDocument/2006/relationships/slideLayout" Target="../slideLayouts/slideLayout4130.xml"/><Relationship Id="rId162" Type="http://schemas.openxmlformats.org/officeDocument/2006/relationships/slideLayout" Target="../slideLayouts/slideLayout3934.xml"/><Relationship Id="rId218" Type="http://schemas.openxmlformats.org/officeDocument/2006/relationships/slideLayout" Target="../slideLayouts/slideLayout3990.xml"/><Relationship Id="rId425" Type="http://schemas.openxmlformats.org/officeDocument/2006/relationships/slideLayout" Target="../slideLayouts/slideLayout4197.xml"/><Relationship Id="rId467" Type="http://schemas.openxmlformats.org/officeDocument/2006/relationships/slideLayout" Target="../slideLayouts/slideLayout4239.xml"/><Relationship Id="rId271" Type="http://schemas.openxmlformats.org/officeDocument/2006/relationships/slideLayout" Target="../slideLayouts/slideLayout4043.xml"/><Relationship Id="rId24" Type="http://schemas.openxmlformats.org/officeDocument/2006/relationships/slideLayout" Target="../slideLayouts/slideLayout3796.xml"/><Relationship Id="rId66" Type="http://schemas.openxmlformats.org/officeDocument/2006/relationships/slideLayout" Target="../slideLayouts/slideLayout3838.xml"/><Relationship Id="rId131" Type="http://schemas.openxmlformats.org/officeDocument/2006/relationships/slideLayout" Target="../slideLayouts/slideLayout3903.xml"/><Relationship Id="rId327" Type="http://schemas.openxmlformats.org/officeDocument/2006/relationships/slideLayout" Target="../slideLayouts/slideLayout4099.xml"/><Relationship Id="rId369" Type="http://schemas.openxmlformats.org/officeDocument/2006/relationships/slideLayout" Target="../slideLayouts/slideLayout4141.xml"/><Relationship Id="rId534" Type="http://schemas.openxmlformats.org/officeDocument/2006/relationships/slideLayout" Target="../slideLayouts/slideLayout4306.xml"/><Relationship Id="rId173" Type="http://schemas.openxmlformats.org/officeDocument/2006/relationships/slideLayout" Target="../slideLayouts/slideLayout3945.xml"/><Relationship Id="rId229" Type="http://schemas.openxmlformats.org/officeDocument/2006/relationships/slideLayout" Target="../slideLayouts/slideLayout4001.xml"/><Relationship Id="rId380" Type="http://schemas.openxmlformats.org/officeDocument/2006/relationships/slideLayout" Target="../slideLayouts/slideLayout4152.xml"/><Relationship Id="rId436" Type="http://schemas.openxmlformats.org/officeDocument/2006/relationships/slideLayout" Target="../slideLayouts/slideLayout4208.xml"/><Relationship Id="rId240" Type="http://schemas.openxmlformats.org/officeDocument/2006/relationships/slideLayout" Target="../slideLayouts/slideLayout4012.xml"/><Relationship Id="rId478" Type="http://schemas.openxmlformats.org/officeDocument/2006/relationships/slideLayout" Target="../slideLayouts/slideLayout4250.xml"/><Relationship Id="rId35" Type="http://schemas.openxmlformats.org/officeDocument/2006/relationships/slideLayout" Target="../slideLayouts/slideLayout3807.xml"/><Relationship Id="rId77" Type="http://schemas.openxmlformats.org/officeDocument/2006/relationships/slideLayout" Target="../slideLayouts/slideLayout3849.xml"/><Relationship Id="rId100" Type="http://schemas.openxmlformats.org/officeDocument/2006/relationships/slideLayout" Target="../slideLayouts/slideLayout3872.xml"/><Relationship Id="rId282" Type="http://schemas.openxmlformats.org/officeDocument/2006/relationships/slideLayout" Target="../slideLayouts/slideLayout4054.xml"/><Relationship Id="rId338" Type="http://schemas.openxmlformats.org/officeDocument/2006/relationships/slideLayout" Target="../slideLayouts/slideLayout4110.xml"/><Relationship Id="rId503" Type="http://schemas.openxmlformats.org/officeDocument/2006/relationships/slideLayout" Target="../slideLayouts/slideLayout4275.xml"/><Relationship Id="rId545" Type="http://schemas.openxmlformats.org/officeDocument/2006/relationships/image" Target="../media/image2.emf"/><Relationship Id="rId8" Type="http://schemas.openxmlformats.org/officeDocument/2006/relationships/slideLayout" Target="../slideLayouts/slideLayout3780.xml"/><Relationship Id="rId142" Type="http://schemas.openxmlformats.org/officeDocument/2006/relationships/slideLayout" Target="../slideLayouts/slideLayout3914.xml"/><Relationship Id="rId184" Type="http://schemas.openxmlformats.org/officeDocument/2006/relationships/slideLayout" Target="../slideLayouts/slideLayout3956.xml"/><Relationship Id="rId391" Type="http://schemas.openxmlformats.org/officeDocument/2006/relationships/slideLayout" Target="../slideLayouts/slideLayout4163.xml"/><Relationship Id="rId405" Type="http://schemas.openxmlformats.org/officeDocument/2006/relationships/slideLayout" Target="../slideLayouts/slideLayout4177.xml"/><Relationship Id="rId447" Type="http://schemas.openxmlformats.org/officeDocument/2006/relationships/slideLayout" Target="../slideLayouts/slideLayout4219.xml"/><Relationship Id="rId251" Type="http://schemas.openxmlformats.org/officeDocument/2006/relationships/slideLayout" Target="../slideLayouts/slideLayout4023.xml"/><Relationship Id="rId489" Type="http://schemas.openxmlformats.org/officeDocument/2006/relationships/slideLayout" Target="../slideLayouts/slideLayout4261.xml"/><Relationship Id="rId46" Type="http://schemas.openxmlformats.org/officeDocument/2006/relationships/slideLayout" Target="../slideLayouts/slideLayout3818.xml"/><Relationship Id="rId293" Type="http://schemas.openxmlformats.org/officeDocument/2006/relationships/slideLayout" Target="../slideLayouts/slideLayout4065.xml"/><Relationship Id="rId307" Type="http://schemas.openxmlformats.org/officeDocument/2006/relationships/slideLayout" Target="../slideLayouts/slideLayout4079.xml"/><Relationship Id="rId349" Type="http://schemas.openxmlformats.org/officeDocument/2006/relationships/slideLayout" Target="../slideLayouts/slideLayout4121.xml"/><Relationship Id="rId514" Type="http://schemas.openxmlformats.org/officeDocument/2006/relationships/slideLayout" Target="../slideLayouts/slideLayout4286.xml"/><Relationship Id="rId88" Type="http://schemas.openxmlformats.org/officeDocument/2006/relationships/slideLayout" Target="../slideLayouts/slideLayout3860.xml"/><Relationship Id="rId111" Type="http://schemas.openxmlformats.org/officeDocument/2006/relationships/slideLayout" Target="../slideLayouts/slideLayout3883.xml"/><Relationship Id="rId153" Type="http://schemas.openxmlformats.org/officeDocument/2006/relationships/slideLayout" Target="../slideLayouts/slideLayout3925.xml"/><Relationship Id="rId195" Type="http://schemas.openxmlformats.org/officeDocument/2006/relationships/slideLayout" Target="../slideLayouts/slideLayout3967.xml"/><Relationship Id="rId209" Type="http://schemas.openxmlformats.org/officeDocument/2006/relationships/slideLayout" Target="../slideLayouts/slideLayout3981.xml"/><Relationship Id="rId360" Type="http://schemas.openxmlformats.org/officeDocument/2006/relationships/slideLayout" Target="../slideLayouts/slideLayout4132.xml"/><Relationship Id="rId416" Type="http://schemas.openxmlformats.org/officeDocument/2006/relationships/slideLayout" Target="../slideLayouts/slideLayout4188.xml"/></Relationships>
</file>

<file path=ppt/slideMasters/_rels/slideMaster9.xml.rels><?xml version="1.0" encoding="UTF-8" standalone="yes"?>
<Relationships xmlns="http://schemas.openxmlformats.org/package/2006/relationships"><Relationship Id="rId117" Type="http://schemas.openxmlformats.org/officeDocument/2006/relationships/slideLayout" Target="../slideLayouts/slideLayout4431.xml"/><Relationship Id="rId299" Type="http://schemas.openxmlformats.org/officeDocument/2006/relationships/slideLayout" Target="../slideLayouts/slideLayout4613.xml"/><Relationship Id="rId21" Type="http://schemas.openxmlformats.org/officeDocument/2006/relationships/slideLayout" Target="../slideLayouts/slideLayout4335.xml"/><Relationship Id="rId63" Type="http://schemas.openxmlformats.org/officeDocument/2006/relationships/slideLayout" Target="../slideLayouts/slideLayout4377.xml"/><Relationship Id="rId159" Type="http://schemas.openxmlformats.org/officeDocument/2006/relationships/slideLayout" Target="../slideLayouts/slideLayout4473.xml"/><Relationship Id="rId324" Type="http://schemas.openxmlformats.org/officeDocument/2006/relationships/slideLayout" Target="../slideLayouts/slideLayout4638.xml"/><Relationship Id="rId366" Type="http://schemas.openxmlformats.org/officeDocument/2006/relationships/slideLayout" Target="../slideLayouts/slideLayout4680.xml"/><Relationship Id="rId531" Type="http://schemas.openxmlformats.org/officeDocument/2006/relationships/slideLayout" Target="../slideLayouts/slideLayout4845.xml"/><Relationship Id="rId573" Type="http://schemas.openxmlformats.org/officeDocument/2006/relationships/image" Target="../media/image1.emf"/><Relationship Id="rId170" Type="http://schemas.openxmlformats.org/officeDocument/2006/relationships/slideLayout" Target="../slideLayouts/slideLayout4484.xml"/><Relationship Id="rId226" Type="http://schemas.openxmlformats.org/officeDocument/2006/relationships/slideLayout" Target="../slideLayouts/slideLayout4540.xml"/><Relationship Id="rId433" Type="http://schemas.openxmlformats.org/officeDocument/2006/relationships/slideLayout" Target="../slideLayouts/slideLayout4747.xml"/><Relationship Id="rId268" Type="http://schemas.openxmlformats.org/officeDocument/2006/relationships/slideLayout" Target="../slideLayouts/slideLayout4582.xml"/><Relationship Id="rId475" Type="http://schemas.openxmlformats.org/officeDocument/2006/relationships/slideLayout" Target="../slideLayouts/slideLayout4789.xml"/><Relationship Id="rId32" Type="http://schemas.openxmlformats.org/officeDocument/2006/relationships/slideLayout" Target="../slideLayouts/slideLayout4346.xml"/><Relationship Id="rId74" Type="http://schemas.openxmlformats.org/officeDocument/2006/relationships/slideLayout" Target="../slideLayouts/slideLayout4388.xml"/><Relationship Id="rId128" Type="http://schemas.openxmlformats.org/officeDocument/2006/relationships/slideLayout" Target="../slideLayouts/slideLayout4442.xml"/><Relationship Id="rId335" Type="http://schemas.openxmlformats.org/officeDocument/2006/relationships/slideLayout" Target="../slideLayouts/slideLayout4649.xml"/><Relationship Id="rId377" Type="http://schemas.openxmlformats.org/officeDocument/2006/relationships/slideLayout" Target="../slideLayouts/slideLayout4691.xml"/><Relationship Id="rId500" Type="http://schemas.openxmlformats.org/officeDocument/2006/relationships/slideLayout" Target="../slideLayouts/slideLayout4814.xml"/><Relationship Id="rId542" Type="http://schemas.openxmlformats.org/officeDocument/2006/relationships/slideLayout" Target="../slideLayouts/slideLayout4856.xml"/><Relationship Id="rId5" Type="http://schemas.openxmlformats.org/officeDocument/2006/relationships/slideLayout" Target="../slideLayouts/slideLayout4319.xml"/><Relationship Id="rId181" Type="http://schemas.openxmlformats.org/officeDocument/2006/relationships/slideLayout" Target="../slideLayouts/slideLayout4495.xml"/><Relationship Id="rId237" Type="http://schemas.openxmlformats.org/officeDocument/2006/relationships/slideLayout" Target="../slideLayouts/slideLayout4551.xml"/><Relationship Id="rId402" Type="http://schemas.openxmlformats.org/officeDocument/2006/relationships/slideLayout" Target="../slideLayouts/slideLayout4716.xml"/><Relationship Id="rId279" Type="http://schemas.openxmlformats.org/officeDocument/2006/relationships/slideLayout" Target="../slideLayouts/slideLayout4593.xml"/><Relationship Id="rId444" Type="http://schemas.openxmlformats.org/officeDocument/2006/relationships/slideLayout" Target="../slideLayouts/slideLayout4758.xml"/><Relationship Id="rId486" Type="http://schemas.openxmlformats.org/officeDocument/2006/relationships/slideLayout" Target="../slideLayouts/slideLayout4800.xml"/><Relationship Id="rId43" Type="http://schemas.openxmlformats.org/officeDocument/2006/relationships/slideLayout" Target="../slideLayouts/slideLayout4357.xml"/><Relationship Id="rId139" Type="http://schemas.openxmlformats.org/officeDocument/2006/relationships/slideLayout" Target="../slideLayouts/slideLayout4453.xml"/><Relationship Id="rId290" Type="http://schemas.openxmlformats.org/officeDocument/2006/relationships/slideLayout" Target="../slideLayouts/slideLayout4604.xml"/><Relationship Id="rId304" Type="http://schemas.openxmlformats.org/officeDocument/2006/relationships/slideLayout" Target="../slideLayouts/slideLayout4618.xml"/><Relationship Id="rId346" Type="http://schemas.openxmlformats.org/officeDocument/2006/relationships/slideLayout" Target="../slideLayouts/slideLayout4660.xml"/><Relationship Id="rId388" Type="http://schemas.openxmlformats.org/officeDocument/2006/relationships/slideLayout" Target="../slideLayouts/slideLayout4702.xml"/><Relationship Id="rId511" Type="http://schemas.openxmlformats.org/officeDocument/2006/relationships/slideLayout" Target="../slideLayouts/slideLayout4825.xml"/><Relationship Id="rId553" Type="http://schemas.openxmlformats.org/officeDocument/2006/relationships/slideLayout" Target="../slideLayouts/slideLayout4867.xml"/><Relationship Id="rId85" Type="http://schemas.openxmlformats.org/officeDocument/2006/relationships/slideLayout" Target="../slideLayouts/slideLayout4399.xml"/><Relationship Id="rId150" Type="http://schemas.openxmlformats.org/officeDocument/2006/relationships/slideLayout" Target="../slideLayouts/slideLayout4464.xml"/><Relationship Id="rId192" Type="http://schemas.openxmlformats.org/officeDocument/2006/relationships/slideLayout" Target="../slideLayouts/slideLayout4506.xml"/><Relationship Id="rId206" Type="http://schemas.openxmlformats.org/officeDocument/2006/relationships/slideLayout" Target="../slideLayouts/slideLayout4520.xml"/><Relationship Id="rId413" Type="http://schemas.openxmlformats.org/officeDocument/2006/relationships/slideLayout" Target="../slideLayouts/slideLayout4727.xml"/><Relationship Id="rId248" Type="http://schemas.openxmlformats.org/officeDocument/2006/relationships/slideLayout" Target="../slideLayouts/slideLayout4562.xml"/><Relationship Id="rId455" Type="http://schemas.openxmlformats.org/officeDocument/2006/relationships/slideLayout" Target="../slideLayouts/slideLayout4769.xml"/><Relationship Id="rId497" Type="http://schemas.openxmlformats.org/officeDocument/2006/relationships/slideLayout" Target="../slideLayouts/slideLayout4811.xml"/><Relationship Id="rId12" Type="http://schemas.openxmlformats.org/officeDocument/2006/relationships/slideLayout" Target="../slideLayouts/slideLayout4326.xml"/><Relationship Id="rId108" Type="http://schemas.openxmlformats.org/officeDocument/2006/relationships/slideLayout" Target="../slideLayouts/slideLayout4422.xml"/><Relationship Id="rId315" Type="http://schemas.openxmlformats.org/officeDocument/2006/relationships/slideLayout" Target="../slideLayouts/slideLayout4629.xml"/><Relationship Id="rId357" Type="http://schemas.openxmlformats.org/officeDocument/2006/relationships/slideLayout" Target="../slideLayouts/slideLayout4671.xml"/><Relationship Id="rId522" Type="http://schemas.openxmlformats.org/officeDocument/2006/relationships/slideLayout" Target="../slideLayouts/slideLayout4836.xml"/><Relationship Id="rId54" Type="http://schemas.openxmlformats.org/officeDocument/2006/relationships/slideLayout" Target="../slideLayouts/slideLayout4368.xml"/><Relationship Id="rId96" Type="http://schemas.openxmlformats.org/officeDocument/2006/relationships/slideLayout" Target="../slideLayouts/slideLayout4410.xml"/><Relationship Id="rId161" Type="http://schemas.openxmlformats.org/officeDocument/2006/relationships/slideLayout" Target="../slideLayouts/slideLayout4475.xml"/><Relationship Id="rId217" Type="http://schemas.openxmlformats.org/officeDocument/2006/relationships/slideLayout" Target="../slideLayouts/slideLayout4531.xml"/><Relationship Id="rId399" Type="http://schemas.openxmlformats.org/officeDocument/2006/relationships/slideLayout" Target="../slideLayouts/slideLayout4713.xml"/><Relationship Id="rId564" Type="http://schemas.openxmlformats.org/officeDocument/2006/relationships/slideLayout" Target="../slideLayouts/slideLayout4878.xml"/><Relationship Id="rId259" Type="http://schemas.openxmlformats.org/officeDocument/2006/relationships/slideLayout" Target="../slideLayouts/slideLayout4573.xml"/><Relationship Id="rId424" Type="http://schemas.openxmlformats.org/officeDocument/2006/relationships/slideLayout" Target="../slideLayouts/slideLayout4738.xml"/><Relationship Id="rId466" Type="http://schemas.openxmlformats.org/officeDocument/2006/relationships/slideLayout" Target="../slideLayouts/slideLayout4780.xml"/><Relationship Id="rId23" Type="http://schemas.openxmlformats.org/officeDocument/2006/relationships/slideLayout" Target="../slideLayouts/slideLayout4337.xml"/><Relationship Id="rId119" Type="http://schemas.openxmlformats.org/officeDocument/2006/relationships/slideLayout" Target="../slideLayouts/slideLayout4433.xml"/><Relationship Id="rId270" Type="http://schemas.openxmlformats.org/officeDocument/2006/relationships/slideLayout" Target="../slideLayouts/slideLayout4584.xml"/><Relationship Id="rId326" Type="http://schemas.openxmlformats.org/officeDocument/2006/relationships/slideLayout" Target="../slideLayouts/slideLayout4640.xml"/><Relationship Id="rId533" Type="http://schemas.openxmlformats.org/officeDocument/2006/relationships/slideLayout" Target="../slideLayouts/slideLayout4847.xml"/><Relationship Id="rId65" Type="http://schemas.openxmlformats.org/officeDocument/2006/relationships/slideLayout" Target="../slideLayouts/slideLayout4379.xml"/><Relationship Id="rId130" Type="http://schemas.openxmlformats.org/officeDocument/2006/relationships/slideLayout" Target="../slideLayouts/slideLayout4444.xml"/><Relationship Id="rId368" Type="http://schemas.openxmlformats.org/officeDocument/2006/relationships/slideLayout" Target="../slideLayouts/slideLayout4682.xml"/><Relationship Id="rId575" Type="http://schemas.openxmlformats.org/officeDocument/2006/relationships/image" Target="../media/image3.png"/><Relationship Id="rId172" Type="http://schemas.openxmlformats.org/officeDocument/2006/relationships/slideLayout" Target="../slideLayouts/slideLayout4486.xml"/><Relationship Id="rId228" Type="http://schemas.openxmlformats.org/officeDocument/2006/relationships/slideLayout" Target="../slideLayouts/slideLayout4542.xml"/><Relationship Id="rId435" Type="http://schemas.openxmlformats.org/officeDocument/2006/relationships/slideLayout" Target="../slideLayouts/slideLayout4749.xml"/><Relationship Id="rId477" Type="http://schemas.openxmlformats.org/officeDocument/2006/relationships/slideLayout" Target="../slideLayouts/slideLayout4791.xml"/><Relationship Id="rId281" Type="http://schemas.openxmlformats.org/officeDocument/2006/relationships/slideLayout" Target="../slideLayouts/slideLayout4595.xml"/><Relationship Id="rId337" Type="http://schemas.openxmlformats.org/officeDocument/2006/relationships/slideLayout" Target="../slideLayouts/slideLayout4651.xml"/><Relationship Id="rId502" Type="http://schemas.openxmlformats.org/officeDocument/2006/relationships/slideLayout" Target="../slideLayouts/slideLayout4816.xml"/><Relationship Id="rId34" Type="http://schemas.openxmlformats.org/officeDocument/2006/relationships/slideLayout" Target="../slideLayouts/slideLayout4348.xml"/><Relationship Id="rId76" Type="http://schemas.openxmlformats.org/officeDocument/2006/relationships/slideLayout" Target="../slideLayouts/slideLayout4390.xml"/><Relationship Id="rId141" Type="http://schemas.openxmlformats.org/officeDocument/2006/relationships/slideLayout" Target="../slideLayouts/slideLayout4455.xml"/><Relationship Id="rId379" Type="http://schemas.openxmlformats.org/officeDocument/2006/relationships/slideLayout" Target="../slideLayouts/slideLayout4693.xml"/><Relationship Id="rId544" Type="http://schemas.openxmlformats.org/officeDocument/2006/relationships/slideLayout" Target="../slideLayouts/slideLayout4858.xml"/><Relationship Id="rId7" Type="http://schemas.openxmlformats.org/officeDocument/2006/relationships/slideLayout" Target="../slideLayouts/slideLayout4321.xml"/><Relationship Id="rId183" Type="http://schemas.openxmlformats.org/officeDocument/2006/relationships/slideLayout" Target="../slideLayouts/slideLayout4497.xml"/><Relationship Id="rId239" Type="http://schemas.openxmlformats.org/officeDocument/2006/relationships/slideLayout" Target="../slideLayouts/slideLayout4553.xml"/><Relationship Id="rId390" Type="http://schemas.openxmlformats.org/officeDocument/2006/relationships/slideLayout" Target="../slideLayouts/slideLayout4704.xml"/><Relationship Id="rId404" Type="http://schemas.openxmlformats.org/officeDocument/2006/relationships/slideLayout" Target="../slideLayouts/slideLayout4718.xml"/><Relationship Id="rId446" Type="http://schemas.openxmlformats.org/officeDocument/2006/relationships/slideLayout" Target="../slideLayouts/slideLayout4760.xml"/><Relationship Id="rId250" Type="http://schemas.openxmlformats.org/officeDocument/2006/relationships/slideLayout" Target="../slideLayouts/slideLayout4564.xml"/><Relationship Id="rId292" Type="http://schemas.openxmlformats.org/officeDocument/2006/relationships/slideLayout" Target="../slideLayouts/slideLayout4606.xml"/><Relationship Id="rId306" Type="http://schemas.openxmlformats.org/officeDocument/2006/relationships/slideLayout" Target="../slideLayouts/slideLayout4620.xml"/><Relationship Id="rId488" Type="http://schemas.openxmlformats.org/officeDocument/2006/relationships/slideLayout" Target="../slideLayouts/slideLayout4802.xml"/><Relationship Id="rId45" Type="http://schemas.openxmlformats.org/officeDocument/2006/relationships/slideLayout" Target="../slideLayouts/slideLayout4359.xml"/><Relationship Id="rId87" Type="http://schemas.openxmlformats.org/officeDocument/2006/relationships/slideLayout" Target="../slideLayouts/slideLayout4401.xml"/><Relationship Id="rId110" Type="http://schemas.openxmlformats.org/officeDocument/2006/relationships/slideLayout" Target="../slideLayouts/slideLayout4424.xml"/><Relationship Id="rId348" Type="http://schemas.openxmlformats.org/officeDocument/2006/relationships/slideLayout" Target="../slideLayouts/slideLayout4662.xml"/><Relationship Id="rId513" Type="http://schemas.openxmlformats.org/officeDocument/2006/relationships/slideLayout" Target="../slideLayouts/slideLayout4827.xml"/><Relationship Id="rId555" Type="http://schemas.openxmlformats.org/officeDocument/2006/relationships/slideLayout" Target="../slideLayouts/slideLayout4869.xml"/><Relationship Id="rId152" Type="http://schemas.openxmlformats.org/officeDocument/2006/relationships/slideLayout" Target="../slideLayouts/slideLayout4466.xml"/><Relationship Id="rId194" Type="http://schemas.openxmlformats.org/officeDocument/2006/relationships/slideLayout" Target="../slideLayouts/slideLayout4508.xml"/><Relationship Id="rId208" Type="http://schemas.openxmlformats.org/officeDocument/2006/relationships/slideLayout" Target="../slideLayouts/slideLayout4522.xml"/><Relationship Id="rId415" Type="http://schemas.openxmlformats.org/officeDocument/2006/relationships/slideLayout" Target="../slideLayouts/slideLayout4729.xml"/><Relationship Id="rId457" Type="http://schemas.openxmlformats.org/officeDocument/2006/relationships/slideLayout" Target="../slideLayouts/slideLayout4771.xml"/><Relationship Id="rId261" Type="http://schemas.openxmlformats.org/officeDocument/2006/relationships/slideLayout" Target="../slideLayouts/slideLayout4575.xml"/><Relationship Id="rId499" Type="http://schemas.openxmlformats.org/officeDocument/2006/relationships/slideLayout" Target="../slideLayouts/slideLayout4813.xml"/><Relationship Id="rId14" Type="http://schemas.openxmlformats.org/officeDocument/2006/relationships/slideLayout" Target="../slideLayouts/slideLayout4328.xml"/><Relationship Id="rId56" Type="http://schemas.openxmlformats.org/officeDocument/2006/relationships/slideLayout" Target="../slideLayouts/slideLayout4370.xml"/><Relationship Id="rId317" Type="http://schemas.openxmlformats.org/officeDocument/2006/relationships/slideLayout" Target="../slideLayouts/slideLayout4631.xml"/><Relationship Id="rId359" Type="http://schemas.openxmlformats.org/officeDocument/2006/relationships/slideLayout" Target="../slideLayouts/slideLayout4673.xml"/><Relationship Id="rId524" Type="http://schemas.openxmlformats.org/officeDocument/2006/relationships/slideLayout" Target="../slideLayouts/slideLayout4838.xml"/><Relationship Id="rId566" Type="http://schemas.openxmlformats.org/officeDocument/2006/relationships/slideLayout" Target="../slideLayouts/slideLayout4880.xml"/><Relationship Id="rId98" Type="http://schemas.openxmlformats.org/officeDocument/2006/relationships/slideLayout" Target="../slideLayouts/slideLayout4412.xml"/><Relationship Id="rId121" Type="http://schemas.openxmlformats.org/officeDocument/2006/relationships/slideLayout" Target="../slideLayouts/slideLayout4435.xml"/><Relationship Id="rId163" Type="http://schemas.openxmlformats.org/officeDocument/2006/relationships/slideLayout" Target="../slideLayouts/slideLayout4477.xml"/><Relationship Id="rId219" Type="http://schemas.openxmlformats.org/officeDocument/2006/relationships/slideLayout" Target="../slideLayouts/slideLayout4533.xml"/><Relationship Id="rId370" Type="http://schemas.openxmlformats.org/officeDocument/2006/relationships/slideLayout" Target="../slideLayouts/slideLayout4684.xml"/><Relationship Id="rId426" Type="http://schemas.openxmlformats.org/officeDocument/2006/relationships/slideLayout" Target="../slideLayouts/slideLayout4740.xml"/><Relationship Id="rId230" Type="http://schemas.openxmlformats.org/officeDocument/2006/relationships/slideLayout" Target="../slideLayouts/slideLayout4544.xml"/><Relationship Id="rId468" Type="http://schemas.openxmlformats.org/officeDocument/2006/relationships/slideLayout" Target="../slideLayouts/slideLayout4782.xml"/><Relationship Id="rId25" Type="http://schemas.openxmlformats.org/officeDocument/2006/relationships/slideLayout" Target="../slideLayouts/slideLayout4339.xml"/><Relationship Id="rId67" Type="http://schemas.openxmlformats.org/officeDocument/2006/relationships/slideLayout" Target="../slideLayouts/slideLayout4381.xml"/><Relationship Id="rId272" Type="http://schemas.openxmlformats.org/officeDocument/2006/relationships/slideLayout" Target="../slideLayouts/slideLayout4586.xml"/><Relationship Id="rId328" Type="http://schemas.openxmlformats.org/officeDocument/2006/relationships/slideLayout" Target="../slideLayouts/slideLayout4642.xml"/><Relationship Id="rId535" Type="http://schemas.openxmlformats.org/officeDocument/2006/relationships/slideLayout" Target="../slideLayouts/slideLayout4849.xml"/><Relationship Id="rId577" Type="http://schemas.openxmlformats.org/officeDocument/2006/relationships/image" Target="../media/image5.emf"/><Relationship Id="rId132" Type="http://schemas.openxmlformats.org/officeDocument/2006/relationships/slideLayout" Target="../slideLayouts/slideLayout4446.xml"/><Relationship Id="rId174" Type="http://schemas.openxmlformats.org/officeDocument/2006/relationships/slideLayout" Target="../slideLayouts/slideLayout4488.xml"/><Relationship Id="rId381" Type="http://schemas.openxmlformats.org/officeDocument/2006/relationships/slideLayout" Target="../slideLayouts/slideLayout4695.xml"/><Relationship Id="rId241" Type="http://schemas.openxmlformats.org/officeDocument/2006/relationships/slideLayout" Target="../slideLayouts/slideLayout4555.xml"/><Relationship Id="rId437" Type="http://schemas.openxmlformats.org/officeDocument/2006/relationships/slideLayout" Target="../slideLayouts/slideLayout4751.xml"/><Relationship Id="rId479" Type="http://schemas.openxmlformats.org/officeDocument/2006/relationships/slideLayout" Target="../slideLayouts/slideLayout4793.xml"/><Relationship Id="rId36" Type="http://schemas.openxmlformats.org/officeDocument/2006/relationships/slideLayout" Target="../slideLayouts/slideLayout4350.xml"/><Relationship Id="rId283" Type="http://schemas.openxmlformats.org/officeDocument/2006/relationships/slideLayout" Target="../slideLayouts/slideLayout4597.xml"/><Relationship Id="rId339" Type="http://schemas.openxmlformats.org/officeDocument/2006/relationships/slideLayout" Target="../slideLayouts/slideLayout4653.xml"/><Relationship Id="rId490" Type="http://schemas.openxmlformats.org/officeDocument/2006/relationships/slideLayout" Target="../slideLayouts/slideLayout4804.xml"/><Relationship Id="rId504" Type="http://schemas.openxmlformats.org/officeDocument/2006/relationships/slideLayout" Target="../slideLayouts/slideLayout4818.xml"/><Relationship Id="rId546" Type="http://schemas.openxmlformats.org/officeDocument/2006/relationships/slideLayout" Target="../slideLayouts/slideLayout4860.xml"/><Relationship Id="rId78" Type="http://schemas.openxmlformats.org/officeDocument/2006/relationships/slideLayout" Target="../slideLayouts/slideLayout4392.xml"/><Relationship Id="rId101" Type="http://schemas.openxmlformats.org/officeDocument/2006/relationships/slideLayout" Target="../slideLayouts/slideLayout4415.xml"/><Relationship Id="rId143" Type="http://schemas.openxmlformats.org/officeDocument/2006/relationships/slideLayout" Target="../slideLayouts/slideLayout4457.xml"/><Relationship Id="rId185" Type="http://schemas.openxmlformats.org/officeDocument/2006/relationships/slideLayout" Target="../slideLayouts/slideLayout4499.xml"/><Relationship Id="rId350" Type="http://schemas.openxmlformats.org/officeDocument/2006/relationships/slideLayout" Target="../slideLayouts/slideLayout4664.xml"/><Relationship Id="rId406" Type="http://schemas.openxmlformats.org/officeDocument/2006/relationships/slideLayout" Target="../slideLayouts/slideLayout4720.xml"/><Relationship Id="rId9" Type="http://schemas.openxmlformats.org/officeDocument/2006/relationships/slideLayout" Target="../slideLayouts/slideLayout4323.xml"/><Relationship Id="rId210" Type="http://schemas.openxmlformats.org/officeDocument/2006/relationships/slideLayout" Target="../slideLayouts/slideLayout4524.xml"/><Relationship Id="rId392" Type="http://schemas.openxmlformats.org/officeDocument/2006/relationships/slideLayout" Target="../slideLayouts/slideLayout4706.xml"/><Relationship Id="rId448" Type="http://schemas.openxmlformats.org/officeDocument/2006/relationships/slideLayout" Target="../slideLayouts/slideLayout4762.xml"/><Relationship Id="rId252" Type="http://schemas.openxmlformats.org/officeDocument/2006/relationships/slideLayout" Target="../slideLayouts/slideLayout4566.xml"/><Relationship Id="rId294" Type="http://schemas.openxmlformats.org/officeDocument/2006/relationships/slideLayout" Target="../slideLayouts/slideLayout4608.xml"/><Relationship Id="rId308" Type="http://schemas.openxmlformats.org/officeDocument/2006/relationships/slideLayout" Target="../slideLayouts/slideLayout4622.xml"/><Relationship Id="rId515" Type="http://schemas.openxmlformats.org/officeDocument/2006/relationships/slideLayout" Target="../slideLayouts/slideLayout4829.xml"/><Relationship Id="rId47" Type="http://schemas.openxmlformats.org/officeDocument/2006/relationships/slideLayout" Target="../slideLayouts/slideLayout4361.xml"/><Relationship Id="rId68" Type="http://schemas.openxmlformats.org/officeDocument/2006/relationships/slideLayout" Target="../slideLayouts/slideLayout4382.xml"/><Relationship Id="rId89" Type="http://schemas.openxmlformats.org/officeDocument/2006/relationships/slideLayout" Target="../slideLayouts/slideLayout4403.xml"/><Relationship Id="rId112" Type="http://schemas.openxmlformats.org/officeDocument/2006/relationships/slideLayout" Target="../slideLayouts/slideLayout4426.xml"/><Relationship Id="rId133" Type="http://schemas.openxmlformats.org/officeDocument/2006/relationships/slideLayout" Target="../slideLayouts/slideLayout4447.xml"/><Relationship Id="rId154" Type="http://schemas.openxmlformats.org/officeDocument/2006/relationships/slideLayout" Target="../slideLayouts/slideLayout4468.xml"/><Relationship Id="rId175" Type="http://schemas.openxmlformats.org/officeDocument/2006/relationships/slideLayout" Target="../slideLayouts/slideLayout4489.xml"/><Relationship Id="rId340" Type="http://schemas.openxmlformats.org/officeDocument/2006/relationships/slideLayout" Target="../slideLayouts/slideLayout4654.xml"/><Relationship Id="rId361" Type="http://schemas.openxmlformats.org/officeDocument/2006/relationships/slideLayout" Target="../slideLayouts/slideLayout4675.xml"/><Relationship Id="rId557" Type="http://schemas.openxmlformats.org/officeDocument/2006/relationships/slideLayout" Target="../slideLayouts/slideLayout4871.xml"/><Relationship Id="rId578" Type="http://schemas.openxmlformats.org/officeDocument/2006/relationships/image" Target="../media/image6.emf"/><Relationship Id="rId196" Type="http://schemas.openxmlformats.org/officeDocument/2006/relationships/slideLayout" Target="../slideLayouts/slideLayout4510.xml"/><Relationship Id="rId200" Type="http://schemas.openxmlformats.org/officeDocument/2006/relationships/slideLayout" Target="../slideLayouts/slideLayout4514.xml"/><Relationship Id="rId382" Type="http://schemas.openxmlformats.org/officeDocument/2006/relationships/slideLayout" Target="../slideLayouts/slideLayout4696.xml"/><Relationship Id="rId417" Type="http://schemas.openxmlformats.org/officeDocument/2006/relationships/slideLayout" Target="../slideLayouts/slideLayout4731.xml"/><Relationship Id="rId438" Type="http://schemas.openxmlformats.org/officeDocument/2006/relationships/slideLayout" Target="../slideLayouts/slideLayout4752.xml"/><Relationship Id="rId459" Type="http://schemas.openxmlformats.org/officeDocument/2006/relationships/slideLayout" Target="../slideLayouts/slideLayout4773.xml"/><Relationship Id="rId16" Type="http://schemas.openxmlformats.org/officeDocument/2006/relationships/slideLayout" Target="../slideLayouts/slideLayout4330.xml"/><Relationship Id="rId221" Type="http://schemas.openxmlformats.org/officeDocument/2006/relationships/slideLayout" Target="../slideLayouts/slideLayout4535.xml"/><Relationship Id="rId242" Type="http://schemas.openxmlformats.org/officeDocument/2006/relationships/slideLayout" Target="../slideLayouts/slideLayout4556.xml"/><Relationship Id="rId263" Type="http://schemas.openxmlformats.org/officeDocument/2006/relationships/slideLayout" Target="../slideLayouts/slideLayout4577.xml"/><Relationship Id="rId284" Type="http://schemas.openxmlformats.org/officeDocument/2006/relationships/slideLayout" Target="../slideLayouts/slideLayout4598.xml"/><Relationship Id="rId319" Type="http://schemas.openxmlformats.org/officeDocument/2006/relationships/slideLayout" Target="../slideLayouts/slideLayout4633.xml"/><Relationship Id="rId470" Type="http://schemas.openxmlformats.org/officeDocument/2006/relationships/slideLayout" Target="../slideLayouts/slideLayout4784.xml"/><Relationship Id="rId491" Type="http://schemas.openxmlformats.org/officeDocument/2006/relationships/slideLayout" Target="../slideLayouts/slideLayout4805.xml"/><Relationship Id="rId505" Type="http://schemas.openxmlformats.org/officeDocument/2006/relationships/slideLayout" Target="../slideLayouts/slideLayout4819.xml"/><Relationship Id="rId526" Type="http://schemas.openxmlformats.org/officeDocument/2006/relationships/slideLayout" Target="../slideLayouts/slideLayout4840.xml"/><Relationship Id="rId37" Type="http://schemas.openxmlformats.org/officeDocument/2006/relationships/slideLayout" Target="../slideLayouts/slideLayout4351.xml"/><Relationship Id="rId58" Type="http://schemas.openxmlformats.org/officeDocument/2006/relationships/slideLayout" Target="../slideLayouts/slideLayout4372.xml"/><Relationship Id="rId79" Type="http://schemas.openxmlformats.org/officeDocument/2006/relationships/slideLayout" Target="../slideLayouts/slideLayout4393.xml"/><Relationship Id="rId102" Type="http://schemas.openxmlformats.org/officeDocument/2006/relationships/slideLayout" Target="../slideLayouts/slideLayout4416.xml"/><Relationship Id="rId123" Type="http://schemas.openxmlformats.org/officeDocument/2006/relationships/slideLayout" Target="../slideLayouts/slideLayout4437.xml"/><Relationship Id="rId144" Type="http://schemas.openxmlformats.org/officeDocument/2006/relationships/slideLayout" Target="../slideLayouts/slideLayout4458.xml"/><Relationship Id="rId330" Type="http://schemas.openxmlformats.org/officeDocument/2006/relationships/slideLayout" Target="../slideLayouts/slideLayout4644.xml"/><Relationship Id="rId547" Type="http://schemas.openxmlformats.org/officeDocument/2006/relationships/slideLayout" Target="../slideLayouts/slideLayout4861.xml"/><Relationship Id="rId568" Type="http://schemas.openxmlformats.org/officeDocument/2006/relationships/slideLayout" Target="../slideLayouts/slideLayout4882.xml"/><Relationship Id="rId90" Type="http://schemas.openxmlformats.org/officeDocument/2006/relationships/slideLayout" Target="../slideLayouts/slideLayout4404.xml"/><Relationship Id="rId165" Type="http://schemas.openxmlformats.org/officeDocument/2006/relationships/slideLayout" Target="../slideLayouts/slideLayout4479.xml"/><Relationship Id="rId186" Type="http://schemas.openxmlformats.org/officeDocument/2006/relationships/slideLayout" Target="../slideLayouts/slideLayout4500.xml"/><Relationship Id="rId351" Type="http://schemas.openxmlformats.org/officeDocument/2006/relationships/slideLayout" Target="../slideLayouts/slideLayout4665.xml"/><Relationship Id="rId372" Type="http://schemas.openxmlformats.org/officeDocument/2006/relationships/slideLayout" Target="../slideLayouts/slideLayout4686.xml"/><Relationship Id="rId393" Type="http://schemas.openxmlformats.org/officeDocument/2006/relationships/slideLayout" Target="../slideLayouts/slideLayout4707.xml"/><Relationship Id="rId407" Type="http://schemas.openxmlformats.org/officeDocument/2006/relationships/slideLayout" Target="../slideLayouts/slideLayout4721.xml"/><Relationship Id="rId428" Type="http://schemas.openxmlformats.org/officeDocument/2006/relationships/slideLayout" Target="../slideLayouts/slideLayout4742.xml"/><Relationship Id="rId449" Type="http://schemas.openxmlformats.org/officeDocument/2006/relationships/slideLayout" Target="../slideLayouts/slideLayout4763.xml"/><Relationship Id="rId211" Type="http://schemas.openxmlformats.org/officeDocument/2006/relationships/slideLayout" Target="../slideLayouts/slideLayout4525.xml"/><Relationship Id="rId232" Type="http://schemas.openxmlformats.org/officeDocument/2006/relationships/slideLayout" Target="../slideLayouts/slideLayout4546.xml"/><Relationship Id="rId253" Type="http://schemas.openxmlformats.org/officeDocument/2006/relationships/slideLayout" Target="../slideLayouts/slideLayout4567.xml"/><Relationship Id="rId274" Type="http://schemas.openxmlformats.org/officeDocument/2006/relationships/slideLayout" Target="../slideLayouts/slideLayout4588.xml"/><Relationship Id="rId295" Type="http://schemas.openxmlformats.org/officeDocument/2006/relationships/slideLayout" Target="../slideLayouts/slideLayout4609.xml"/><Relationship Id="rId309" Type="http://schemas.openxmlformats.org/officeDocument/2006/relationships/slideLayout" Target="../slideLayouts/slideLayout4623.xml"/><Relationship Id="rId460" Type="http://schemas.openxmlformats.org/officeDocument/2006/relationships/slideLayout" Target="../slideLayouts/slideLayout4774.xml"/><Relationship Id="rId481" Type="http://schemas.openxmlformats.org/officeDocument/2006/relationships/slideLayout" Target="../slideLayouts/slideLayout4795.xml"/><Relationship Id="rId516" Type="http://schemas.openxmlformats.org/officeDocument/2006/relationships/slideLayout" Target="../slideLayouts/slideLayout4830.xml"/><Relationship Id="rId27" Type="http://schemas.openxmlformats.org/officeDocument/2006/relationships/slideLayout" Target="../slideLayouts/slideLayout4341.xml"/><Relationship Id="rId48" Type="http://schemas.openxmlformats.org/officeDocument/2006/relationships/slideLayout" Target="../slideLayouts/slideLayout4362.xml"/><Relationship Id="rId69" Type="http://schemas.openxmlformats.org/officeDocument/2006/relationships/slideLayout" Target="../slideLayouts/slideLayout4383.xml"/><Relationship Id="rId113" Type="http://schemas.openxmlformats.org/officeDocument/2006/relationships/slideLayout" Target="../slideLayouts/slideLayout4427.xml"/><Relationship Id="rId134" Type="http://schemas.openxmlformats.org/officeDocument/2006/relationships/slideLayout" Target="../slideLayouts/slideLayout4448.xml"/><Relationship Id="rId320" Type="http://schemas.openxmlformats.org/officeDocument/2006/relationships/slideLayout" Target="../slideLayouts/slideLayout4634.xml"/><Relationship Id="rId537" Type="http://schemas.openxmlformats.org/officeDocument/2006/relationships/slideLayout" Target="../slideLayouts/slideLayout4851.xml"/><Relationship Id="rId558" Type="http://schemas.openxmlformats.org/officeDocument/2006/relationships/slideLayout" Target="../slideLayouts/slideLayout4872.xml"/><Relationship Id="rId579" Type="http://schemas.openxmlformats.org/officeDocument/2006/relationships/image" Target="../media/image7.emf"/><Relationship Id="rId80" Type="http://schemas.openxmlformats.org/officeDocument/2006/relationships/slideLayout" Target="../slideLayouts/slideLayout4394.xml"/><Relationship Id="rId155" Type="http://schemas.openxmlformats.org/officeDocument/2006/relationships/slideLayout" Target="../slideLayouts/slideLayout4469.xml"/><Relationship Id="rId176" Type="http://schemas.openxmlformats.org/officeDocument/2006/relationships/slideLayout" Target="../slideLayouts/slideLayout4490.xml"/><Relationship Id="rId197" Type="http://schemas.openxmlformats.org/officeDocument/2006/relationships/slideLayout" Target="../slideLayouts/slideLayout4511.xml"/><Relationship Id="rId341" Type="http://schemas.openxmlformats.org/officeDocument/2006/relationships/slideLayout" Target="../slideLayouts/slideLayout4655.xml"/><Relationship Id="rId362" Type="http://schemas.openxmlformats.org/officeDocument/2006/relationships/slideLayout" Target="../slideLayouts/slideLayout4676.xml"/><Relationship Id="rId383" Type="http://schemas.openxmlformats.org/officeDocument/2006/relationships/slideLayout" Target="../slideLayouts/slideLayout4697.xml"/><Relationship Id="rId418" Type="http://schemas.openxmlformats.org/officeDocument/2006/relationships/slideLayout" Target="../slideLayouts/slideLayout4732.xml"/><Relationship Id="rId439" Type="http://schemas.openxmlformats.org/officeDocument/2006/relationships/slideLayout" Target="../slideLayouts/slideLayout4753.xml"/><Relationship Id="rId201" Type="http://schemas.openxmlformats.org/officeDocument/2006/relationships/slideLayout" Target="../slideLayouts/slideLayout4515.xml"/><Relationship Id="rId222" Type="http://schemas.openxmlformats.org/officeDocument/2006/relationships/slideLayout" Target="../slideLayouts/slideLayout4536.xml"/><Relationship Id="rId243" Type="http://schemas.openxmlformats.org/officeDocument/2006/relationships/slideLayout" Target="../slideLayouts/slideLayout4557.xml"/><Relationship Id="rId264" Type="http://schemas.openxmlformats.org/officeDocument/2006/relationships/slideLayout" Target="../slideLayouts/slideLayout4578.xml"/><Relationship Id="rId285" Type="http://schemas.openxmlformats.org/officeDocument/2006/relationships/slideLayout" Target="../slideLayouts/slideLayout4599.xml"/><Relationship Id="rId450" Type="http://schemas.openxmlformats.org/officeDocument/2006/relationships/slideLayout" Target="../slideLayouts/slideLayout4764.xml"/><Relationship Id="rId471" Type="http://schemas.openxmlformats.org/officeDocument/2006/relationships/slideLayout" Target="../slideLayouts/slideLayout4785.xml"/><Relationship Id="rId506" Type="http://schemas.openxmlformats.org/officeDocument/2006/relationships/slideLayout" Target="../slideLayouts/slideLayout4820.xml"/><Relationship Id="rId17" Type="http://schemas.openxmlformats.org/officeDocument/2006/relationships/slideLayout" Target="../slideLayouts/slideLayout4331.xml"/><Relationship Id="rId38" Type="http://schemas.openxmlformats.org/officeDocument/2006/relationships/slideLayout" Target="../slideLayouts/slideLayout4352.xml"/><Relationship Id="rId59" Type="http://schemas.openxmlformats.org/officeDocument/2006/relationships/slideLayout" Target="../slideLayouts/slideLayout4373.xml"/><Relationship Id="rId103" Type="http://schemas.openxmlformats.org/officeDocument/2006/relationships/slideLayout" Target="../slideLayouts/slideLayout4417.xml"/><Relationship Id="rId124" Type="http://schemas.openxmlformats.org/officeDocument/2006/relationships/slideLayout" Target="../slideLayouts/slideLayout4438.xml"/><Relationship Id="rId310" Type="http://schemas.openxmlformats.org/officeDocument/2006/relationships/slideLayout" Target="../slideLayouts/slideLayout4624.xml"/><Relationship Id="rId492" Type="http://schemas.openxmlformats.org/officeDocument/2006/relationships/slideLayout" Target="../slideLayouts/slideLayout4806.xml"/><Relationship Id="rId527" Type="http://schemas.openxmlformats.org/officeDocument/2006/relationships/slideLayout" Target="../slideLayouts/slideLayout4841.xml"/><Relationship Id="rId548" Type="http://schemas.openxmlformats.org/officeDocument/2006/relationships/slideLayout" Target="../slideLayouts/slideLayout4862.xml"/><Relationship Id="rId569" Type="http://schemas.openxmlformats.org/officeDocument/2006/relationships/slideLayout" Target="../slideLayouts/slideLayout4883.xml"/><Relationship Id="rId70" Type="http://schemas.openxmlformats.org/officeDocument/2006/relationships/slideLayout" Target="../slideLayouts/slideLayout4384.xml"/><Relationship Id="rId91" Type="http://schemas.openxmlformats.org/officeDocument/2006/relationships/slideLayout" Target="../slideLayouts/slideLayout4405.xml"/><Relationship Id="rId145" Type="http://schemas.openxmlformats.org/officeDocument/2006/relationships/slideLayout" Target="../slideLayouts/slideLayout4459.xml"/><Relationship Id="rId166" Type="http://schemas.openxmlformats.org/officeDocument/2006/relationships/slideLayout" Target="../slideLayouts/slideLayout4480.xml"/><Relationship Id="rId187" Type="http://schemas.openxmlformats.org/officeDocument/2006/relationships/slideLayout" Target="../slideLayouts/slideLayout4501.xml"/><Relationship Id="rId331" Type="http://schemas.openxmlformats.org/officeDocument/2006/relationships/slideLayout" Target="../slideLayouts/slideLayout4645.xml"/><Relationship Id="rId352" Type="http://schemas.openxmlformats.org/officeDocument/2006/relationships/slideLayout" Target="../slideLayouts/slideLayout4666.xml"/><Relationship Id="rId373" Type="http://schemas.openxmlformats.org/officeDocument/2006/relationships/slideLayout" Target="../slideLayouts/slideLayout4687.xml"/><Relationship Id="rId394" Type="http://schemas.openxmlformats.org/officeDocument/2006/relationships/slideLayout" Target="../slideLayouts/slideLayout4708.xml"/><Relationship Id="rId408" Type="http://schemas.openxmlformats.org/officeDocument/2006/relationships/slideLayout" Target="../slideLayouts/slideLayout4722.xml"/><Relationship Id="rId429" Type="http://schemas.openxmlformats.org/officeDocument/2006/relationships/slideLayout" Target="../slideLayouts/slideLayout4743.xml"/><Relationship Id="rId1" Type="http://schemas.openxmlformats.org/officeDocument/2006/relationships/slideLayout" Target="../slideLayouts/slideLayout4315.xml"/><Relationship Id="rId212" Type="http://schemas.openxmlformats.org/officeDocument/2006/relationships/slideLayout" Target="../slideLayouts/slideLayout4526.xml"/><Relationship Id="rId233" Type="http://schemas.openxmlformats.org/officeDocument/2006/relationships/slideLayout" Target="../slideLayouts/slideLayout4547.xml"/><Relationship Id="rId254" Type="http://schemas.openxmlformats.org/officeDocument/2006/relationships/slideLayout" Target="../slideLayouts/slideLayout4568.xml"/><Relationship Id="rId440" Type="http://schemas.openxmlformats.org/officeDocument/2006/relationships/slideLayout" Target="../slideLayouts/slideLayout4754.xml"/><Relationship Id="rId28" Type="http://schemas.openxmlformats.org/officeDocument/2006/relationships/slideLayout" Target="../slideLayouts/slideLayout4342.xml"/><Relationship Id="rId49" Type="http://schemas.openxmlformats.org/officeDocument/2006/relationships/slideLayout" Target="../slideLayouts/slideLayout4363.xml"/><Relationship Id="rId114" Type="http://schemas.openxmlformats.org/officeDocument/2006/relationships/slideLayout" Target="../slideLayouts/slideLayout4428.xml"/><Relationship Id="rId275" Type="http://schemas.openxmlformats.org/officeDocument/2006/relationships/slideLayout" Target="../slideLayouts/slideLayout4589.xml"/><Relationship Id="rId296" Type="http://schemas.openxmlformats.org/officeDocument/2006/relationships/slideLayout" Target="../slideLayouts/slideLayout4610.xml"/><Relationship Id="rId300" Type="http://schemas.openxmlformats.org/officeDocument/2006/relationships/slideLayout" Target="../slideLayouts/slideLayout4614.xml"/><Relationship Id="rId461" Type="http://schemas.openxmlformats.org/officeDocument/2006/relationships/slideLayout" Target="../slideLayouts/slideLayout4775.xml"/><Relationship Id="rId482" Type="http://schemas.openxmlformats.org/officeDocument/2006/relationships/slideLayout" Target="../slideLayouts/slideLayout4796.xml"/><Relationship Id="rId517" Type="http://schemas.openxmlformats.org/officeDocument/2006/relationships/slideLayout" Target="../slideLayouts/slideLayout4831.xml"/><Relationship Id="rId538" Type="http://schemas.openxmlformats.org/officeDocument/2006/relationships/slideLayout" Target="../slideLayouts/slideLayout4852.xml"/><Relationship Id="rId559" Type="http://schemas.openxmlformats.org/officeDocument/2006/relationships/slideLayout" Target="../slideLayouts/slideLayout4873.xml"/><Relationship Id="rId60" Type="http://schemas.openxmlformats.org/officeDocument/2006/relationships/slideLayout" Target="../slideLayouts/slideLayout4374.xml"/><Relationship Id="rId81" Type="http://schemas.openxmlformats.org/officeDocument/2006/relationships/slideLayout" Target="../slideLayouts/slideLayout4395.xml"/><Relationship Id="rId135" Type="http://schemas.openxmlformats.org/officeDocument/2006/relationships/slideLayout" Target="../slideLayouts/slideLayout4449.xml"/><Relationship Id="rId156" Type="http://schemas.openxmlformats.org/officeDocument/2006/relationships/slideLayout" Target="../slideLayouts/slideLayout4470.xml"/><Relationship Id="rId177" Type="http://schemas.openxmlformats.org/officeDocument/2006/relationships/slideLayout" Target="../slideLayouts/slideLayout4491.xml"/><Relationship Id="rId198" Type="http://schemas.openxmlformats.org/officeDocument/2006/relationships/slideLayout" Target="../slideLayouts/slideLayout4512.xml"/><Relationship Id="rId321" Type="http://schemas.openxmlformats.org/officeDocument/2006/relationships/slideLayout" Target="../slideLayouts/slideLayout4635.xml"/><Relationship Id="rId342" Type="http://schemas.openxmlformats.org/officeDocument/2006/relationships/slideLayout" Target="../slideLayouts/slideLayout4656.xml"/><Relationship Id="rId363" Type="http://schemas.openxmlformats.org/officeDocument/2006/relationships/slideLayout" Target="../slideLayouts/slideLayout4677.xml"/><Relationship Id="rId384" Type="http://schemas.openxmlformats.org/officeDocument/2006/relationships/slideLayout" Target="../slideLayouts/slideLayout4698.xml"/><Relationship Id="rId419" Type="http://schemas.openxmlformats.org/officeDocument/2006/relationships/slideLayout" Target="../slideLayouts/slideLayout4733.xml"/><Relationship Id="rId570" Type="http://schemas.openxmlformats.org/officeDocument/2006/relationships/theme" Target="../theme/theme9.xml"/><Relationship Id="rId202" Type="http://schemas.openxmlformats.org/officeDocument/2006/relationships/slideLayout" Target="../slideLayouts/slideLayout4516.xml"/><Relationship Id="rId223" Type="http://schemas.openxmlformats.org/officeDocument/2006/relationships/slideLayout" Target="../slideLayouts/slideLayout4537.xml"/><Relationship Id="rId244" Type="http://schemas.openxmlformats.org/officeDocument/2006/relationships/slideLayout" Target="../slideLayouts/slideLayout4558.xml"/><Relationship Id="rId430" Type="http://schemas.openxmlformats.org/officeDocument/2006/relationships/slideLayout" Target="../slideLayouts/slideLayout4744.xml"/><Relationship Id="rId18" Type="http://schemas.openxmlformats.org/officeDocument/2006/relationships/slideLayout" Target="../slideLayouts/slideLayout4332.xml"/><Relationship Id="rId39" Type="http://schemas.openxmlformats.org/officeDocument/2006/relationships/slideLayout" Target="../slideLayouts/slideLayout4353.xml"/><Relationship Id="rId265" Type="http://schemas.openxmlformats.org/officeDocument/2006/relationships/slideLayout" Target="../slideLayouts/slideLayout4579.xml"/><Relationship Id="rId286" Type="http://schemas.openxmlformats.org/officeDocument/2006/relationships/slideLayout" Target="../slideLayouts/slideLayout4600.xml"/><Relationship Id="rId451" Type="http://schemas.openxmlformats.org/officeDocument/2006/relationships/slideLayout" Target="../slideLayouts/slideLayout4765.xml"/><Relationship Id="rId472" Type="http://schemas.openxmlformats.org/officeDocument/2006/relationships/slideLayout" Target="../slideLayouts/slideLayout4786.xml"/><Relationship Id="rId493" Type="http://schemas.openxmlformats.org/officeDocument/2006/relationships/slideLayout" Target="../slideLayouts/slideLayout4807.xml"/><Relationship Id="rId507" Type="http://schemas.openxmlformats.org/officeDocument/2006/relationships/slideLayout" Target="../slideLayouts/slideLayout4821.xml"/><Relationship Id="rId528" Type="http://schemas.openxmlformats.org/officeDocument/2006/relationships/slideLayout" Target="../slideLayouts/slideLayout4842.xml"/><Relationship Id="rId549" Type="http://schemas.openxmlformats.org/officeDocument/2006/relationships/slideLayout" Target="../slideLayouts/slideLayout4863.xml"/><Relationship Id="rId50" Type="http://schemas.openxmlformats.org/officeDocument/2006/relationships/slideLayout" Target="../slideLayouts/slideLayout4364.xml"/><Relationship Id="rId104" Type="http://schemas.openxmlformats.org/officeDocument/2006/relationships/slideLayout" Target="../slideLayouts/slideLayout4418.xml"/><Relationship Id="rId125" Type="http://schemas.openxmlformats.org/officeDocument/2006/relationships/slideLayout" Target="../slideLayouts/slideLayout4439.xml"/><Relationship Id="rId146" Type="http://schemas.openxmlformats.org/officeDocument/2006/relationships/slideLayout" Target="../slideLayouts/slideLayout4460.xml"/><Relationship Id="rId167" Type="http://schemas.openxmlformats.org/officeDocument/2006/relationships/slideLayout" Target="../slideLayouts/slideLayout4481.xml"/><Relationship Id="rId188" Type="http://schemas.openxmlformats.org/officeDocument/2006/relationships/slideLayout" Target="../slideLayouts/slideLayout4502.xml"/><Relationship Id="rId311" Type="http://schemas.openxmlformats.org/officeDocument/2006/relationships/slideLayout" Target="../slideLayouts/slideLayout4625.xml"/><Relationship Id="rId332" Type="http://schemas.openxmlformats.org/officeDocument/2006/relationships/slideLayout" Target="../slideLayouts/slideLayout4646.xml"/><Relationship Id="rId353" Type="http://schemas.openxmlformats.org/officeDocument/2006/relationships/slideLayout" Target="../slideLayouts/slideLayout4667.xml"/><Relationship Id="rId374" Type="http://schemas.openxmlformats.org/officeDocument/2006/relationships/slideLayout" Target="../slideLayouts/slideLayout4688.xml"/><Relationship Id="rId395" Type="http://schemas.openxmlformats.org/officeDocument/2006/relationships/slideLayout" Target="../slideLayouts/slideLayout4709.xml"/><Relationship Id="rId409" Type="http://schemas.openxmlformats.org/officeDocument/2006/relationships/slideLayout" Target="../slideLayouts/slideLayout4723.xml"/><Relationship Id="rId560" Type="http://schemas.openxmlformats.org/officeDocument/2006/relationships/slideLayout" Target="../slideLayouts/slideLayout4874.xml"/><Relationship Id="rId71" Type="http://schemas.openxmlformats.org/officeDocument/2006/relationships/slideLayout" Target="../slideLayouts/slideLayout4385.xml"/><Relationship Id="rId92" Type="http://schemas.openxmlformats.org/officeDocument/2006/relationships/slideLayout" Target="../slideLayouts/slideLayout4406.xml"/><Relationship Id="rId213" Type="http://schemas.openxmlformats.org/officeDocument/2006/relationships/slideLayout" Target="../slideLayouts/slideLayout4527.xml"/><Relationship Id="rId234" Type="http://schemas.openxmlformats.org/officeDocument/2006/relationships/slideLayout" Target="../slideLayouts/slideLayout4548.xml"/><Relationship Id="rId420" Type="http://schemas.openxmlformats.org/officeDocument/2006/relationships/slideLayout" Target="../slideLayouts/slideLayout4734.xml"/><Relationship Id="rId2" Type="http://schemas.openxmlformats.org/officeDocument/2006/relationships/slideLayout" Target="../slideLayouts/slideLayout4316.xml"/><Relationship Id="rId29" Type="http://schemas.openxmlformats.org/officeDocument/2006/relationships/slideLayout" Target="../slideLayouts/slideLayout4343.xml"/><Relationship Id="rId255" Type="http://schemas.openxmlformats.org/officeDocument/2006/relationships/slideLayout" Target="../slideLayouts/slideLayout4569.xml"/><Relationship Id="rId276" Type="http://schemas.openxmlformats.org/officeDocument/2006/relationships/slideLayout" Target="../slideLayouts/slideLayout4590.xml"/><Relationship Id="rId297" Type="http://schemas.openxmlformats.org/officeDocument/2006/relationships/slideLayout" Target="../slideLayouts/slideLayout4611.xml"/><Relationship Id="rId441" Type="http://schemas.openxmlformats.org/officeDocument/2006/relationships/slideLayout" Target="../slideLayouts/slideLayout4755.xml"/><Relationship Id="rId462" Type="http://schemas.openxmlformats.org/officeDocument/2006/relationships/slideLayout" Target="../slideLayouts/slideLayout4776.xml"/><Relationship Id="rId483" Type="http://schemas.openxmlformats.org/officeDocument/2006/relationships/slideLayout" Target="../slideLayouts/slideLayout4797.xml"/><Relationship Id="rId518" Type="http://schemas.openxmlformats.org/officeDocument/2006/relationships/slideLayout" Target="../slideLayouts/slideLayout4832.xml"/><Relationship Id="rId539" Type="http://schemas.openxmlformats.org/officeDocument/2006/relationships/slideLayout" Target="../slideLayouts/slideLayout4853.xml"/><Relationship Id="rId40" Type="http://schemas.openxmlformats.org/officeDocument/2006/relationships/slideLayout" Target="../slideLayouts/slideLayout4354.xml"/><Relationship Id="rId115" Type="http://schemas.openxmlformats.org/officeDocument/2006/relationships/slideLayout" Target="../slideLayouts/slideLayout4429.xml"/><Relationship Id="rId136" Type="http://schemas.openxmlformats.org/officeDocument/2006/relationships/slideLayout" Target="../slideLayouts/slideLayout4450.xml"/><Relationship Id="rId157" Type="http://schemas.openxmlformats.org/officeDocument/2006/relationships/slideLayout" Target="../slideLayouts/slideLayout4471.xml"/><Relationship Id="rId178" Type="http://schemas.openxmlformats.org/officeDocument/2006/relationships/slideLayout" Target="../slideLayouts/slideLayout4492.xml"/><Relationship Id="rId301" Type="http://schemas.openxmlformats.org/officeDocument/2006/relationships/slideLayout" Target="../slideLayouts/slideLayout4615.xml"/><Relationship Id="rId322" Type="http://schemas.openxmlformats.org/officeDocument/2006/relationships/slideLayout" Target="../slideLayouts/slideLayout4636.xml"/><Relationship Id="rId343" Type="http://schemas.openxmlformats.org/officeDocument/2006/relationships/slideLayout" Target="../slideLayouts/slideLayout4657.xml"/><Relationship Id="rId364" Type="http://schemas.openxmlformats.org/officeDocument/2006/relationships/slideLayout" Target="../slideLayouts/slideLayout4678.xml"/><Relationship Id="rId550" Type="http://schemas.openxmlformats.org/officeDocument/2006/relationships/slideLayout" Target="../slideLayouts/slideLayout4864.xml"/><Relationship Id="rId61" Type="http://schemas.openxmlformats.org/officeDocument/2006/relationships/slideLayout" Target="../slideLayouts/slideLayout4375.xml"/><Relationship Id="rId82" Type="http://schemas.openxmlformats.org/officeDocument/2006/relationships/slideLayout" Target="../slideLayouts/slideLayout4396.xml"/><Relationship Id="rId199" Type="http://schemas.openxmlformats.org/officeDocument/2006/relationships/slideLayout" Target="../slideLayouts/slideLayout4513.xml"/><Relationship Id="rId203" Type="http://schemas.openxmlformats.org/officeDocument/2006/relationships/slideLayout" Target="../slideLayouts/slideLayout4517.xml"/><Relationship Id="rId385" Type="http://schemas.openxmlformats.org/officeDocument/2006/relationships/slideLayout" Target="../slideLayouts/slideLayout4699.xml"/><Relationship Id="rId571" Type="http://schemas.microsoft.com/office/2007/relationships/media" Target="../media/media1.mp3"/><Relationship Id="rId19" Type="http://schemas.openxmlformats.org/officeDocument/2006/relationships/slideLayout" Target="../slideLayouts/slideLayout4333.xml"/><Relationship Id="rId224" Type="http://schemas.openxmlformats.org/officeDocument/2006/relationships/slideLayout" Target="../slideLayouts/slideLayout4538.xml"/><Relationship Id="rId245" Type="http://schemas.openxmlformats.org/officeDocument/2006/relationships/slideLayout" Target="../slideLayouts/slideLayout4559.xml"/><Relationship Id="rId266" Type="http://schemas.openxmlformats.org/officeDocument/2006/relationships/slideLayout" Target="../slideLayouts/slideLayout4580.xml"/><Relationship Id="rId287" Type="http://schemas.openxmlformats.org/officeDocument/2006/relationships/slideLayout" Target="../slideLayouts/slideLayout4601.xml"/><Relationship Id="rId410" Type="http://schemas.openxmlformats.org/officeDocument/2006/relationships/slideLayout" Target="../slideLayouts/slideLayout4724.xml"/><Relationship Id="rId431" Type="http://schemas.openxmlformats.org/officeDocument/2006/relationships/slideLayout" Target="../slideLayouts/slideLayout4745.xml"/><Relationship Id="rId452" Type="http://schemas.openxmlformats.org/officeDocument/2006/relationships/slideLayout" Target="../slideLayouts/slideLayout4766.xml"/><Relationship Id="rId473" Type="http://schemas.openxmlformats.org/officeDocument/2006/relationships/slideLayout" Target="../slideLayouts/slideLayout4787.xml"/><Relationship Id="rId494" Type="http://schemas.openxmlformats.org/officeDocument/2006/relationships/slideLayout" Target="../slideLayouts/slideLayout4808.xml"/><Relationship Id="rId508" Type="http://schemas.openxmlformats.org/officeDocument/2006/relationships/slideLayout" Target="../slideLayouts/slideLayout4822.xml"/><Relationship Id="rId529" Type="http://schemas.openxmlformats.org/officeDocument/2006/relationships/slideLayout" Target="../slideLayouts/slideLayout4843.xml"/><Relationship Id="rId30" Type="http://schemas.openxmlformats.org/officeDocument/2006/relationships/slideLayout" Target="../slideLayouts/slideLayout4344.xml"/><Relationship Id="rId105" Type="http://schemas.openxmlformats.org/officeDocument/2006/relationships/slideLayout" Target="../slideLayouts/slideLayout4419.xml"/><Relationship Id="rId126" Type="http://schemas.openxmlformats.org/officeDocument/2006/relationships/slideLayout" Target="../slideLayouts/slideLayout4440.xml"/><Relationship Id="rId147" Type="http://schemas.openxmlformats.org/officeDocument/2006/relationships/slideLayout" Target="../slideLayouts/slideLayout4461.xml"/><Relationship Id="rId168" Type="http://schemas.openxmlformats.org/officeDocument/2006/relationships/slideLayout" Target="../slideLayouts/slideLayout4482.xml"/><Relationship Id="rId312" Type="http://schemas.openxmlformats.org/officeDocument/2006/relationships/slideLayout" Target="../slideLayouts/slideLayout4626.xml"/><Relationship Id="rId333" Type="http://schemas.openxmlformats.org/officeDocument/2006/relationships/slideLayout" Target="../slideLayouts/slideLayout4647.xml"/><Relationship Id="rId354" Type="http://schemas.openxmlformats.org/officeDocument/2006/relationships/slideLayout" Target="../slideLayouts/slideLayout4668.xml"/><Relationship Id="rId540" Type="http://schemas.openxmlformats.org/officeDocument/2006/relationships/slideLayout" Target="../slideLayouts/slideLayout4854.xml"/><Relationship Id="rId51" Type="http://schemas.openxmlformats.org/officeDocument/2006/relationships/slideLayout" Target="../slideLayouts/slideLayout4365.xml"/><Relationship Id="rId72" Type="http://schemas.openxmlformats.org/officeDocument/2006/relationships/slideLayout" Target="../slideLayouts/slideLayout4386.xml"/><Relationship Id="rId93" Type="http://schemas.openxmlformats.org/officeDocument/2006/relationships/slideLayout" Target="../slideLayouts/slideLayout4407.xml"/><Relationship Id="rId189" Type="http://schemas.openxmlformats.org/officeDocument/2006/relationships/slideLayout" Target="../slideLayouts/slideLayout4503.xml"/><Relationship Id="rId375" Type="http://schemas.openxmlformats.org/officeDocument/2006/relationships/slideLayout" Target="../slideLayouts/slideLayout4689.xml"/><Relationship Id="rId396" Type="http://schemas.openxmlformats.org/officeDocument/2006/relationships/slideLayout" Target="../slideLayouts/slideLayout4710.xml"/><Relationship Id="rId561" Type="http://schemas.openxmlformats.org/officeDocument/2006/relationships/slideLayout" Target="../slideLayouts/slideLayout4875.xml"/><Relationship Id="rId3" Type="http://schemas.openxmlformats.org/officeDocument/2006/relationships/slideLayout" Target="../slideLayouts/slideLayout4317.xml"/><Relationship Id="rId214" Type="http://schemas.openxmlformats.org/officeDocument/2006/relationships/slideLayout" Target="../slideLayouts/slideLayout4528.xml"/><Relationship Id="rId235" Type="http://schemas.openxmlformats.org/officeDocument/2006/relationships/slideLayout" Target="../slideLayouts/slideLayout4549.xml"/><Relationship Id="rId256" Type="http://schemas.openxmlformats.org/officeDocument/2006/relationships/slideLayout" Target="../slideLayouts/slideLayout4570.xml"/><Relationship Id="rId277" Type="http://schemas.openxmlformats.org/officeDocument/2006/relationships/slideLayout" Target="../slideLayouts/slideLayout4591.xml"/><Relationship Id="rId298" Type="http://schemas.openxmlformats.org/officeDocument/2006/relationships/slideLayout" Target="../slideLayouts/slideLayout4612.xml"/><Relationship Id="rId400" Type="http://schemas.openxmlformats.org/officeDocument/2006/relationships/slideLayout" Target="../slideLayouts/slideLayout4714.xml"/><Relationship Id="rId421" Type="http://schemas.openxmlformats.org/officeDocument/2006/relationships/slideLayout" Target="../slideLayouts/slideLayout4735.xml"/><Relationship Id="rId442" Type="http://schemas.openxmlformats.org/officeDocument/2006/relationships/slideLayout" Target="../slideLayouts/slideLayout4756.xml"/><Relationship Id="rId463" Type="http://schemas.openxmlformats.org/officeDocument/2006/relationships/slideLayout" Target="../slideLayouts/slideLayout4777.xml"/><Relationship Id="rId484" Type="http://schemas.openxmlformats.org/officeDocument/2006/relationships/slideLayout" Target="../slideLayouts/slideLayout4798.xml"/><Relationship Id="rId519" Type="http://schemas.openxmlformats.org/officeDocument/2006/relationships/slideLayout" Target="../slideLayouts/slideLayout4833.xml"/><Relationship Id="rId116" Type="http://schemas.openxmlformats.org/officeDocument/2006/relationships/slideLayout" Target="../slideLayouts/slideLayout4430.xml"/><Relationship Id="rId137" Type="http://schemas.openxmlformats.org/officeDocument/2006/relationships/slideLayout" Target="../slideLayouts/slideLayout4451.xml"/><Relationship Id="rId158" Type="http://schemas.openxmlformats.org/officeDocument/2006/relationships/slideLayout" Target="../slideLayouts/slideLayout4472.xml"/><Relationship Id="rId302" Type="http://schemas.openxmlformats.org/officeDocument/2006/relationships/slideLayout" Target="../slideLayouts/slideLayout4616.xml"/><Relationship Id="rId323" Type="http://schemas.openxmlformats.org/officeDocument/2006/relationships/slideLayout" Target="../slideLayouts/slideLayout4637.xml"/><Relationship Id="rId344" Type="http://schemas.openxmlformats.org/officeDocument/2006/relationships/slideLayout" Target="../slideLayouts/slideLayout4658.xml"/><Relationship Id="rId530" Type="http://schemas.openxmlformats.org/officeDocument/2006/relationships/slideLayout" Target="../slideLayouts/slideLayout4844.xml"/><Relationship Id="rId20" Type="http://schemas.openxmlformats.org/officeDocument/2006/relationships/slideLayout" Target="../slideLayouts/slideLayout4334.xml"/><Relationship Id="rId41" Type="http://schemas.openxmlformats.org/officeDocument/2006/relationships/slideLayout" Target="../slideLayouts/slideLayout4355.xml"/><Relationship Id="rId62" Type="http://schemas.openxmlformats.org/officeDocument/2006/relationships/slideLayout" Target="../slideLayouts/slideLayout4376.xml"/><Relationship Id="rId83" Type="http://schemas.openxmlformats.org/officeDocument/2006/relationships/slideLayout" Target="../slideLayouts/slideLayout4397.xml"/><Relationship Id="rId179" Type="http://schemas.openxmlformats.org/officeDocument/2006/relationships/slideLayout" Target="../slideLayouts/slideLayout4493.xml"/><Relationship Id="rId365" Type="http://schemas.openxmlformats.org/officeDocument/2006/relationships/slideLayout" Target="../slideLayouts/slideLayout4679.xml"/><Relationship Id="rId386" Type="http://schemas.openxmlformats.org/officeDocument/2006/relationships/slideLayout" Target="../slideLayouts/slideLayout4700.xml"/><Relationship Id="rId551" Type="http://schemas.openxmlformats.org/officeDocument/2006/relationships/slideLayout" Target="../slideLayouts/slideLayout4865.xml"/><Relationship Id="rId572" Type="http://schemas.openxmlformats.org/officeDocument/2006/relationships/audio" Target="../media/media1.mp3"/><Relationship Id="rId190" Type="http://schemas.openxmlformats.org/officeDocument/2006/relationships/slideLayout" Target="../slideLayouts/slideLayout4504.xml"/><Relationship Id="rId204" Type="http://schemas.openxmlformats.org/officeDocument/2006/relationships/slideLayout" Target="../slideLayouts/slideLayout4518.xml"/><Relationship Id="rId225" Type="http://schemas.openxmlformats.org/officeDocument/2006/relationships/slideLayout" Target="../slideLayouts/slideLayout4539.xml"/><Relationship Id="rId246" Type="http://schemas.openxmlformats.org/officeDocument/2006/relationships/slideLayout" Target="../slideLayouts/slideLayout4560.xml"/><Relationship Id="rId267" Type="http://schemas.openxmlformats.org/officeDocument/2006/relationships/slideLayout" Target="../slideLayouts/slideLayout4581.xml"/><Relationship Id="rId288" Type="http://schemas.openxmlformats.org/officeDocument/2006/relationships/slideLayout" Target="../slideLayouts/slideLayout4602.xml"/><Relationship Id="rId411" Type="http://schemas.openxmlformats.org/officeDocument/2006/relationships/slideLayout" Target="../slideLayouts/slideLayout4725.xml"/><Relationship Id="rId432" Type="http://schemas.openxmlformats.org/officeDocument/2006/relationships/slideLayout" Target="../slideLayouts/slideLayout4746.xml"/><Relationship Id="rId453" Type="http://schemas.openxmlformats.org/officeDocument/2006/relationships/slideLayout" Target="../slideLayouts/slideLayout4767.xml"/><Relationship Id="rId474" Type="http://schemas.openxmlformats.org/officeDocument/2006/relationships/slideLayout" Target="../slideLayouts/slideLayout4788.xml"/><Relationship Id="rId509" Type="http://schemas.openxmlformats.org/officeDocument/2006/relationships/slideLayout" Target="../slideLayouts/slideLayout4823.xml"/><Relationship Id="rId106" Type="http://schemas.openxmlformats.org/officeDocument/2006/relationships/slideLayout" Target="../slideLayouts/slideLayout4420.xml"/><Relationship Id="rId127" Type="http://schemas.openxmlformats.org/officeDocument/2006/relationships/slideLayout" Target="../slideLayouts/slideLayout4441.xml"/><Relationship Id="rId313" Type="http://schemas.openxmlformats.org/officeDocument/2006/relationships/slideLayout" Target="../slideLayouts/slideLayout4627.xml"/><Relationship Id="rId495" Type="http://schemas.openxmlformats.org/officeDocument/2006/relationships/slideLayout" Target="../slideLayouts/slideLayout4809.xml"/><Relationship Id="rId10" Type="http://schemas.openxmlformats.org/officeDocument/2006/relationships/slideLayout" Target="../slideLayouts/slideLayout4324.xml"/><Relationship Id="rId31" Type="http://schemas.openxmlformats.org/officeDocument/2006/relationships/slideLayout" Target="../slideLayouts/slideLayout4345.xml"/><Relationship Id="rId52" Type="http://schemas.openxmlformats.org/officeDocument/2006/relationships/slideLayout" Target="../slideLayouts/slideLayout4366.xml"/><Relationship Id="rId73" Type="http://schemas.openxmlformats.org/officeDocument/2006/relationships/slideLayout" Target="../slideLayouts/slideLayout4387.xml"/><Relationship Id="rId94" Type="http://schemas.openxmlformats.org/officeDocument/2006/relationships/slideLayout" Target="../slideLayouts/slideLayout4408.xml"/><Relationship Id="rId148" Type="http://schemas.openxmlformats.org/officeDocument/2006/relationships/slideLayout" Target="../slideLayouts/slideLayout4462.xml"/><Relationship Id="rId169" Type="http://schemas.openxmlformats.org/officeDocument/2006/relationships/slideLayout" Target="../slideLayouts/slideLayout4483.xml"/><Relationship Id="rId334" Type="http://schemas.openxmlformats.org/officeDocument/2006/relationships/slideLayout" Target="../slideLayouts/slideLayout4648.xml"/><Relationship Id="rId355" Type="http://schemas.openxmlformats.org/officeDocument/2006/relationships/slideLayout" Target="../slideLayouts/slideLayout4669.xml"/><Relationship Id="rId376" Type="http://schemas.openxmlformats.org/officeDocument/2006/relationships/slideLayout" Target="../slideLayouts/slideLayout4690.xml"/><Relationship Id="rId397" Type="http://schemas.openxmlformats.org/officeDocument/2006/relationships/slideLayout" Target="../slideLayouts/slideLayout4711.xml"/><Relationship Id="rId520" Type="http://schemas.openxmlformats.org/officeDocument/2006/relationships/slideLayout" Target="../slideLayouts/slideLayout4834.xml"/><Relationship Id="rId541" Type="http://schemas.openxmlformats.org/officeDocument/2006/relationships/slideLayout" Target="../slideLayouts/slideLayout4855.xml"/><Relationship Id="rId562" Type="http://schemas.openxmlformats.org/officeDocument/2006/relationships/slideLayout" Target="../slideLayouts/slideLayout4876.xml"/><Relationship Id="rId4" Type="http://schemas.openxmlformats.org/officeDocument/2006/relationships/slideLayout" Target="../slideLayouts/slideLayout4318.xml"/><Relationship Id="rId180" Type="http://schemas.openxmlformats.org/officeDocument/2006/relationships/slideLayout" Target="../slideLayouts/slideLayout4494.xml"/><Relationship Id="rId215" Type="http://schemas.openxmlformats.org/officeDocument/2006/relationships/slideLayout" Target="../slideLayouts/slideLayout4529.xml"/><Relationship Id="rId236" Type="http://schemas.openxmlformats.org/officeDocument/2006/relationships/slideLayout" Target="../slideLayouts/slideLayout4550.xml"/><Relationship Id="rId257" Type="http://schemas.openxmlformats.org/officeDocument/2006/relationships/slideLayout" Target="../slideLayouts/slideLayout4571.xml"/><Relationship Id="rId278" Type="http://schemas.openxmlformats.org/officeDocument/2006/relationships/slideLayout" Target="../slideLayouts/slideLayout4592.xml"/><Relationship Id="rId401" Type="http://schemas.openxmlformats.org/officeDocument/2006/relationships/slideLayout" Target="../slideLayouts/slideLayout4715.xml"/><Relationship Id="rId422" Type="http://schemas.openxmlformats.org/officeDocument/2006/relationships/slideLayout" Target="../slideLayouts/slideLayout4736.xml"/><Relationship Id="rId443" Type="http://schemas.openxmlformats.org/officeDocument/2006/relationships/slideLayout" Target="../slideLayouts/slideLayout4757.xml"/><Relationship Id="rId464" Type="http://schemas.openxmlformats.org/officeDocument/2006/relationships/slideLayout" Target="../slideLayouts/slideLayout4778.xml"/><Relationship Id="rId303" Type="http://schemas.openxmlformats.org/officeDocument/2006/relationships/slideLayout" Target="../slideLayouts/slideLayout4617.xml"/><Relationship Id="rId485" Type="http://schemas.openxmlformats.org/officeDocument/2006/relationships/slideLayout" Target="../slideLayouts/slideLayout4799.xml"/><Relationship Id="rId42" Type="http://schemas.openxmlformats.org/officeDocument/2006/relationships/slideLayout" Target="../slideLayouts/slideLayout4356.xml"/><Relationship Id="rId84" Type="http://schemas.openxmlformats.org/officeDocument/2006/relationships/slideLayout" Target="../slideLayouts/slideLayout4398.xml"/><Relationship Id="rId138" Type="http://schemas.openxmlformats.org/officeDocument/2006/relationships/slideLayout" Target="../slideLayouts/slideLayout4452.xml"/><Relationship Id="rId345" Type="http://schemas.openxmlformats.org/officeDocument/2006/relationships/slideLayout" Target="../slideLayouts/slideLayout4659.xml"/><Relationship Id="rId387" Type="http://schemas.openxmlformats.org/officeDocument/2006/relationships/slideLayout" Target="../slideLayouts/slideLayout4701.xml"/><Relationship Id="rId510" Type="http://schemas.openxmlformats.org/officeDocument/2006/relationships/slideLayout" Target="../slideLayouts/slideLayout4824.xml"/><Relationship Id="rId552" Type="http://schemas.openxmlformats.org/officeDocument/2006/relationships/slideLayout" Target="../slideLayouts/slideLayout4866.xml"/><Relationship Id="rId191" Type="http://schemas.openxmlformats.org/officeDocument/2006/relationships/slideLayout" Target="../slideLayouts/slideLayout4505.xml"/><Relationship Id="rId205" Type="http://schemas.openxmlformats.org/officeDocument/2006/relationships/slideLayout" Target="../slideLayouts/slideLayout4519.xml"/><Relationship Id="rId247" Type="http://schemas.openxmlformats.org/officeDocument/2006/relationships/slideLayout" Target="../slideLayouts/slideLayout4561.xml"/><Relationship Id="rId412" Type="http://schemas.openxmlformats.org/officeDocument/2006/relationships/slideLayout" Target="../slideLayouts/slideLayout4726.xml"/><Relationship Id="rId107" Type="http://schemas.openxmlformats.org/officeDocument/2006/relationships/slideLayout" Target="../slideLayouts/slideLayout4421.xml"/><Relationship Id="rId289" Type="http://schemas.openxmlformats.org/officeDocument/2006/relationships/slideLayout" Target="../slideLayouts/slideLayout4603.xml"/><Relationship Id="rId454" Type="http://schemas.openxmlformats.org/officeDocument/2006/relationships/slideLayout" Target="../slideLayouts/slideLayout4768.xml"/><Relationship Id="rId496" Type="http://schemas.openxmlformats.org/officeDocument/2006/relationships/slideLayout" Target="../slideLayouts/slideLayout4810.xml"/><Relationship Id="rId11" Type="http://schemas.openxmlformats.org/officeDocument/2006/relationships/slideLayout" Target="../slideLayouts/slideLayout4325.xml"/><Relationship Id="rId53" Type="http://schemas.openxmlformats.org/officeDocument/2006/relationships/slideLayout" Target="../slideLayouts/slideLayout4367.xml"/><Relationship Id="rId149" Type="http://schemas.openxmlformats.org/officeDocument/2006/relationships/slideLayout" Target="../slideLayouts/slideLayout4463.xml"/><Relationship Id="rId314" Type="http://schemas.openxmlformats.org/officeDocument/2006/relationships/slideLayout" Target="../slideLayouts/slideLayout4628.xml"/><Relationship Id="rId356" Type="http://schemas.openxmlformats.org/officeDocument/2006/relationships/slideLayout" Target="../slideLayouts/slideLayout4670.xml"/><Relationship Id="rId398" Type="http://schemas.openxmlformats.org/officeDocument/2006/relationships/slideLayout" Target="../slideLayouts/slideLayout4712.xml"/><Relationship Id="rId521" Type="http://schemas.openxmlformats.org/officeDocument/2006/relationships/slideLayout" Target="../slideLayouts/slideLayout4835.xml"/><Relationship Id="rId563" Type="http://schemas.openxmlformats.org/officeDocument/2006/relationships/slideLayout" Target="../slideLayouts/slideLayout4877.xml"/><Relationship Id="rId95" Type="http://schemas.openxmlformats.org/officeDocument/2006/relationships/slideLayout" Target="../slideLayouts/slideLayout4409.xml"/><Relationship Id="rId160" Type="http://schemas.openxmlformats.org/officeDocument/2006/relationships/slideLayout" Target="../slideLayouts/slideLayout4474.xml"/><Relationship Id="rId216" Type="http://schemas.openxmlformats.org/officeDocument/2006/relationships/slideLayout" Target="../slideLayouts/slideLayout4530.xml"/><Relationship Id="rId423" Type="http://schemas.openxmlformats.org/officeDocument/2006/relationships/slideLayout" Target="../slideLayouts/slideLayout4737.xml"/><Relationship Id="rId258" Type="http://schemas.openxmlformats.org/officeDocument/2006/relationships/slideLayout" Target="../slideLayouts/slideLayout4572.xml"/><Relationship Id="rId465" Type="http://schemas.openxmlformats.org/officeDocument/2006/relationships/slideLayout" Target="../slideLayouts/slideLayout4779.xml"/><Relationship Id="rId22" Type="http://schemas.openxmlformats.org/officeDocument/2006/relationships/slideLayout" Target="../slideLayouts/slideLayout4336.xml"/><Relationship Id="rId64" Type="http://schemas.openxmlformats.org/officeDocument/2006/relationships/slideLayout" Target="../slideLayouts/slideLayout4378.xml"/><Relationship Id="rId118" Type="http://schemas.openxmlformats.org/officeDocument/2006/relationships/slideLayout" Target="../slideLayouts/slideLayout4432.xml"/><Relationship Id="rId325" Type="http://schemas.openxmlformats.org/officeDocument/2006/relationships/slideLayout" Target="../slideLayouts/slideLayout4639.xml"/><Relationship Id="rId367" Type="http://schemas.openxmlformats.org/officeDocument/2006/relationships/slideLayout" Target="../slideLayouts/slideLayout4681.xml"/><Relationship Id="rId532" Type="http://schemas.openxmlformats.org/officeDocument/2006/relationships/slideLayout" Target="../slideLayouts/slideLayout4846.xml"/><Relationship Id="rId574" Type="http://schemas.openxmlformats.org/officeDocument/2006/relationships/image" Target="../media/image2.emf"/><Relationship Id="rId171" Type="http://schemas.openxmlformats.org/officeDocument/2006/relationships/slideLayout" Target="../slideLayouts/slideLayout4485.xml"/><Relationship Id="rId227" Type="http://schemas.openxmlformats.org/officeDocument/2006/relationships/slideLayout" Target="../slideLayouts/slideLayout4541.xml"/><Relationship Id="rId269" Type="http://schemas.openxmlformats.org/officeDocument/2006/relationships/slideLayout" Target="../slideLayouts/slideLayout4583.xml"/><Relationship Id="rId434" Type="http://schemas.openxmlformats.org/officeDocument/2006/relationships/slideLayout" Target="../slideLayouts/slideLayout4748.xml"/><Relationship Id="rId476" Type="http://schemas.openxmlformats.org/officeDocument/2006/relationships/slideLayout" Target="../slideLayouts/slideLayout4790.xml"/><Relationship Id="rId33" Type="http://schemas.openxmlformats.org/officeDocument/2006/relationships/slideLayout" Target="../slideLayouts/slideLayout4347.xml"/><Relationship Id="rId129" Type="http://schemas.openxmlformats.org/officeDocument/2006/relationships/slideLayout" Target="../slideLayouts/slideLayout4443.xml"/><Relationship Id="rId280" Type="http://schemas.openxmlformats.org/officeDocument/2006/relationships/slideLayout" Target="../slideLayouts/slideLayout4594.xml"/><Relationship Id="rId336" Type="http://schemas.openxmlformats.org/officeDocument/2006/relationships/slideLayout" Target="../slideLayouts/slideLayout4650.xml"/><Relationship Id="rId501" Type="http://schemas.openxmlformats.org/officeDocument/2006/relationships/slideLayout" Target="../slideLayouts/slideLayout4815.xml"/><Relationship Id="rId543" Type="http://schemas.openxmlformats.org/officeDocument/2006/relationships/slideLayout" Target="../slideLayouts/slideLayout4857.xml"/><Relationship Id="rId75" Type="http://schemas.openxmlformats.org/officeDocument/2006/relationships/slideLayout" Target="../slideLayouts/slideLayout4389.xml"/><Relationship Id="rId140" Type="http://schemas.openxmlformats.org/officeDocument/2006/relationships/slideLayout" Target="../slideLayouts/slideLayout4454.xml"/><Relationship Id="rId182" Type="http://schemas.openxmlformats.org/officeDocument/2006/relationships/slideLayout" Target="../slideLayouts/slideLayout4496.xml"/><Relationship Id="rId378" Type="http://schemas.openxmlformats.org/officeDocument/2006/relationships/slideLayout" Target="../slideLayouts/slideLayout4692.xml"/><Relationship Id="rId403" Type="http://schemas.openxmlformats.org/officeDocument/2006/relationships/slideLayout" Target="../slideLayouts/slideLayout4717.xml"/><Relationship Id="rId6" Type="http://schemas.openxmlformats.org/officeDocument/2006/relationships/slideLayout" Target="../slideLayouts/slideLayout4320.xml"/><Relationship Id="rId238" Type="http://schemas.openxmlformats.org/officeDocument/2006/relationships/slideLayout" Target="../slideLayouts/slideLayout4552.xml"/><Relationship Id="rId445" Type="http://schemas.openxmlformats.org/officeDocument/2006/relationships/slideLayout" Target="../slideLayouts/slideLayout4759.xml"/><Relationship Id="rId487" Type="http://schemas.openxmlformats.org/officeDocument/2006/relationships/slideLayout" Target="../slideLayouts/slideLayout4801.xml"/><Relationship Id="rId291" Type="http://schemas.openxmlformats.org/officeDocument/2006/relationships/slideLayout" Target="../slideLayouts/slideLayout4605.xml"/><Relationship Id="rId305" Type="http://schemas.openxmlformats.org/officeDocument/2006/relationships/slideLayout" Target="../slideLayouts/slideLayout4619.xml"/><Relationship Id="rId347" Type="http://schemas.openxmlformats.org/officeDocument/2006/relationships/slideLayout" Target="../slideLayouts/slideLayout4661.xml"/><Relationship Id="rId512" Type="http://schemas.openxmlformats.org/officeDocument/2006/relationships/slideLayout" Target="../slideLayouts/slideLayout4826.xml"/><Relationship Id="rId44" Type="http://schemas.openxmlformats.org/officeDocument/2006/relationships/slideLayout" Target="../slideLayouts/slideLayout4358.xml"/><Relationship Id="rId86" Type="http://schemas.openxmlformats.org/officeDocument/2006/relationships/slideLayout" Target="../slideLayouts/slideLayout4400.xml"/><Relationship Id="rId151" Type="http://schemas.openxmlformats.org/officeDocument/2006/relationships/slideLayout" Target="../slideLayouts/slideLayout4465.xml"/><Relationship Id="rId389" Type="http://schemas.openxmlformats.org/officeDocument/2006/relationships/slideLayout" Target="../slideLayouts/slideLayout4703.xml"/><Relationship Id="rId554" Type="http://schemas.openxmlformats.org/officeDocument/2006/relationships/slideLayout" Target="../slideLayouts/slideLayout4868.xml"/><Relationship Id="rId193" Type="http://schemas.openxmlformats.org/officeDocument/2006/relationships/slideLayout" Target="../slideLayouts/slideLayout4507.xml"/><Relationship Id="rId207" Type="http://schemas.openxmlformats.org/officeDocument/2006/relationships/slideLayout" Target="../slideLayouts/slideLayout4521.xml"/><Relationship Id="rId249" Type="http://schemas.openxmlformats.org/officeDocument/2006/relationships/slideLayout" Target="../slideLayouts/slideLayout4563.xml"/><Relationship Id="rId414" Type="http://schemas.openxmlformats.org/officeDocument/2006/relationships/slideLayout" Target="../slideLayouts/slideLayout4728.xml"/><Relationship Id="rId456" Type="http://schemas.openxmlformats.org/officeDocument/2006/relationships/slideLayout" Target="../slideLayouts/slideLayout4770.xml"/><Relationship Id="rId498" Type="http://schemas.openxmlformats.org/officeDocument/2006/relationships/slideLayout" Target="../slideLayouts/slideLayout4812.xml"/><Relationship Id="rId13" Type="http://schemas.openxmlformats.org/officeDocument/2006/relationships/slideLayout" Target="../slideLayouts/slideLayout4327.xml"/><Relationship Id="rId109" Type="http://schemas.openxmlformats.org/officeDocument/2006/relationships/slideLayout" Target="../slideLayouts/slideLayout4423.xml"/><Relationship Id="rId260" Type="http://schemas.openxmlformats.org/officeDocument/2006/relationships/slideLayout" Target="../slideLayouts/slideLayout4574.xml"/><Relationship Id="rId316" Type="http://schemas.openxmlformats.org/officeDocument/2006/relationships/slideLayout" Target="../slideLayouts/slideLayout4630.xml"/><Relationship Id="rId523" Type="http://schemas.openxmlformats.org/officeDocument/2006/relationships/slideLayout" Target="../slideLayouts/slideLayout4837.xml"/><Relationship Id="rId55" Type="http://schemas.openxmlformats.org/officeDocument/2006/relationships/slideLayout" Target="../slideLayouts/slideLayout4369.xml"/><Relationship Id="rId97" Type="http://schemas.openxmlformats.org/officeDocument/2006/relationships/slideLayout" Target="../slideLayouts/slideLayout4411.xml"/><Relationship Id="rId120" Type="http://schemas.openxmlformats.org/officeDocument/2006/relationships/slideLayout" Target="../slideLayouts/slideLayout4434.xml"/><Relationship Id="rId358" Type="http://schemas.openxmlformats.org/officeDocument/2006/relationships/slideLayout" Target="../slideLayouts/slideLayout4672.xml"/><Relationship Id="rId565" Type="http://schemas.openxmlformats.org/officeDocument/2006/relationships/slideLayout" Target="../slideLayouts/slideLayout4879.xml"/><Relationship Id="rId162" Type="http://schemas.openxmlformats.org/officeDocument/2006/relationships/slideLayout" Target="../slideLayouts/slideLayout4476.xml"/><Relationship Id="rId218" Type="http://schemas.openxmlformats.org/officeDocument/2006/relationships/slideLayout" Target="../slideLayouts/slideLayout4532.xml"/><Relationship Id="rId425" Type="http://schemas.openxmlformats.org/officeDocument/2006/relationships/slideLayout" Target="../slideLayouts/slideLayout4739.xml"/><Relationship Id="rId467" Type="http://schemas.openxmlformats.org/officeDocument/2006/relationships/slideLayout" Target="../slideLayouts/slideLayout4781.xml"/><Relationship Id="rId271" Type="http://schemas.openxmlformats.org/officeDocument/2006/relationships/slideLayout" Target="../slideLayouts/slideLayout4585.xml"/><Relationship Id="rId24" Type="http://schemas.openxmlformats.org/officeDocument/2006/relationships/slideLayout" Target="../slideLayouts/slideLayout4338.xml"/><Relationship Id="rId66" Type="http://schemas.openxmlformats.org/officeDocument/2006/relationships/slideLayout" Target="../slideLayouts/slideLayout4380.xml"/><Relationship Id="rId131" Type="http://schemas.openxmlformats.org/officeDocument/2006/relationships/slideLayout" Target="../slideLayouts/slideLayout4445.xml"/><Relationship Id="rId327" Type="http://schemas.openxmlformats.org/officeDocument/2006/relationships/slideLayout" Target="../slideLayouts/slideLayout4641.xml"/><Relationship Id="rId369" Type="http://schemas.openxmlformats.org/officeDocument/2006/relationships/slideLayout" Target="../slideLayouts/slideLayout4683.xml"/><Relationship Id="rId534" Type="http://schemas.openxmlformats.org/officeDocument/2006/relationships/slideLayout" Target="../slideLayouts/slideLayout4848.xml"/><Relationship Id="rId576" Type="http://schemas.openxmlformats.org/officeDocument/2006/relationships/image" Target="../media/image4.emf"/><Relationship Id="rId173" Type="http://schemas.openxmlformats.org/officeDocument/2006/relationships/slideLayout" Target="../slideLayouts/slideLayout4487.xml"/><Relationship Id="rId229" Type="http://schemas.openxmlformats.org/officeDocument/2006/relationships/slideLayout" Target="../slideLayouts/slideLayout4543.xml"/><Relationship Id="rId380" Type="http://schemas.openxmlformats.org/officeDocument/2006/relationships/slideLayout" Target="../slideLayouts/slideLayout4694.xml"/><Relationship Id="rId436" Type="http://schemas.openxmlformats.org/officeDocument/2006/relationships/slideLayout" Target="../slideLayouts/slideLayout4750.xml"/><Relationship Id="rId240" Type="http://schemas.openxmlformats.org/officeDocument/2006/relationships/slideLayout" Target="../slideLayouts/slideLayout4554.xml"/><Relationship Id="rId478" Type="http://schemas.openxmlformats.org/officeDocument/2006/relationships/slideLayout" Target="../slideLayouts/slideLayout4792.xml"/><Relationship Id="rId35" Type="http://schemas.openxmlformats.org/officeDocument/2006/relationships/slideLayout" Target="../slideLayouts/slideLayout4349.xml"/><Relationship Id="rId77" Type="http://schemas.openxmlformats.org/officeDocument/2006/relationships/slideLayout" Target="../slideLayouts/slideLayout4391.xml"/><Relationship Id="rId100" Type="http://schemas.openxmlformats.org/officeDocument/2006/relationships/slideLayout" Target="../slideLayouts/slideLayout4414.xml"/><Relationship Id="rId282" Type="http://schemas.openxmlformats.org/officeDocument/2006/relationships/slideLayout" Target="../slideLayouts/slideLayout4596.xml"/><Relationship Id="rId338" Type="http://schemas.openxmlformats.org/officeDocument/2006/relationships/slideLayout" Target="../slideLayouts/slideLayout4652.xml"/><Relationship Id="rId503" Type="http://schemas.openxmlformats.org/officeDocument/2006/relationships/slideLayout" Target="../slideLayouts/slideLayout4817.xml"/><Relationship Id="rId545" Type="http://schemas.openxmlformats.org/officeDocument/2006/relationships/slideLayout" Target="../slideLayouts/slideLayout4859.xml"/><Relationship Id="rId8" Type="http://schemas.openxmlformats.org/officeDocument/2006/relationships/slideLayout" Target="../slideLayouts/slideLayout4322.xml"/><Relationship Id="rId142" Type="http://schemas.openxmlformats.org/officeDocument/2006/relationships/slideLayout" Target="../slideLayouts/slideLayout4456.xml"/><Relationship Id="rId184" Type="http://schemas.openxmlformats.org/officeDocument/2006/relationships/slideLayout" Target="../slideLayouts/slideLayout4498.xml"/><Relationship Id="rId391" Type="http://schemas.openxmlformats.org/officeDocument/2006/relationships/slideLayout" Target="../slideLayouts/slideLayout4705.xml"/><Relationship Id="rId405" Type="http://schemas.openxmlformats.org/officeDocument/2006/relationships/slideLayout" Target="../slideLayouts/slideLayout4719.xml"/><Relationship Id="rId447" Type="http://schemas.openxmlformats.org/officeDocument/2006/relationships/slideLayout" Target="../slideLayouts/slideLayout4761.xml"/><Relationship Id="rId251" Type="http://schemas.openxmlformats.org/officeDocument/2006/relationships/slideLayout" Target="../slideLayouts/slideLayout4565.xml"/><Relationship Id="rId489" Type="http://schemas.openxmlformats.org/officeDocument/2006/relationships/slideLayout" Target="../slideLayouts/slideLayout4803.xml"/><Relationship Id="rId46" Type="http://schemas.openxmlformats.org/officeDocument/2006/relationships/slideLayout" Target="../slideLayouts/slideLayout4360.xml"/><Relationship Id="rId293" Type="http://schemas.openxmlformats.org/officeDocument/2006/relationships/slideLayout" Target="../slideLayouts/slideLayout4607.xml"/><Relationship Id="rId307" Type="http://schemas.openxmlformats.org/officeDocument/2006/relationships/slideLayout" Target="../slideLayouts/slideLayout4621.xml"/><Relationship Id="rId349" Type="http://schemas.openxmlformats.org/officeDocument/2006/relationships/slideLayout" Target="../slideLayouts/slideLayout4663.xml"/><Relationship Id="rId514" Type="http://schemas.openxmlformats.org/officeDocument/2006/relationships/slideLayout" Target="../slideLayouts/slideLayout4828.xml"/><Relationship Id="rId556" Type="http://schemas.openxmlformats.org/officeDocument/2006/relationships/slideLayout" Target="../slideLayouts/slideLayout4870.xml"/><Relationship Id="rId88" Type="http://schemas.openxmlformats.org/officeDocument/2006/relationships/slideLayout" Target="../slideLayouts/slideLayout4402.xml"/><Relationship Id="rId111" Type="http://schemas.openxmlformats.org/officeDocument/2006/relationships/slideLayout" Target="../slideLayouts/slideLayout4425.xml"/><Relationship Id="rId153" Type="http://schemas.openxmlformats.org/officeDocument/2006/relationships/slideLayout" Target="../slideLayouts/slideLayout4467.xml"/><Relationship Id="rId195" Type="http://schemas.openxmlformats.org/officeDocument/2006/relationships/slideLayout" Target="../slideLayouts/slideLayout4509.xml"/><Relationship Id="rId209" Type="http://schemas.openxmlformats.org/officeDocument/2006/relationships/slideLayout" Target="../slideLayouts/slideLayout4523.xml"/><Relationship Id="rId360" Type="http://schemas.openxmlformats.org/officeDocument/2006/relationships/slideLayout" Target="../slideLayouts/slideLayout4674.xml"/><Relationship Id="rId416" Type="http://schemas.openxmlformats.org/officeDocument/2006/relationships/slideLayout" Target="../slideLayouts/slideLayout4730.xml"/><Relationship Id="rId220" Type="http://schemas.openxmlformats.org/officeDocument/2006/relationships/slideLayout" Target="../slideLayouts/slideLayout4534.xml"/><Relationship Id="rId458" Type="http://schemas.openxmlformats.org/officeDocument/2006/relationships/slideLayout" Target="../slideLayouts/slideLayout4772.xml"/><Relationship Id="rId15" Type="http://schemas.openxmlformats.org/officeDocument/2006/relationships/slideLayout" Target="../slideLayouts/slideLayout4329.xml"/><Relationship Id="rId57" Type="http://schemas.openxmlformats.org/officeDocument/2006/relationships/slideLayout" Target="../slideLayouts/slideLayout4371.xml"/><Relationship Id="rId262" Type="http://schemas.openxmlformats.org/officeDocument/2006/relationships/slideLayout" Target="../slideLayouts/slideLayout4576.xml"/><Relationship Id="rId318" Type="http://schemas.openxmlformats.org/officeDocument/2006/relationships/slideLayout" Target="../slideLayouts/slideLayout4632.xml"/><Relationship Id="rId525" Type="http://schemas.openxmlformats.org/officeDocument/2006/relationships/slideLayout" Target="../slideLayouts/slideLayout4839.xml"/><Relationship Id="rId567" Type="http://schemas.openxmlformats.org/officeDocument/2006/relationships/slideLayout" Target="../slideLayouts/slideLayout4881.xml"/><Relationship Id="rId99" Type="http://schemas.openxmlformats.org/officeDocument/2006/relationships/slideLayout" Target="../slideLayouts/slideLayout4413.xml"/><Relationship Id="rId122" Type="http://schemas.openxmlformats.org/officeDocument/2006/relationships/slideLayout" Target="../slideLayouts/slideLayout4436.xml"/><Relationship Id="rId164" Type="http://schemas.openxmlformats.org/officeDocument/2006/relationships/slideLayout" Target="../slideLayouts/slideLayout4478.xml"/><Relationship Id="rId371" Type="http://schemas.openxmlformats.org/officeDocument/2006/relationships/slideLayout" Target="../slideLayouts/slideLayout4685.xml"/><Relationship Id="rId427" Type="http://schemas.openxmlformats.org/officeDocument/2006/relationships/slideLayout" Target="../slideLayouts/slideLayout4741.xml"/><Relationship Id="rId469" Type="http://schemas.openxmlformats.org/officeDocument/2006/relationships/slideLayout" Target="../slideLayouts/slideLayout4783.xml"/><Relationship Id="rId26" Type="http://schemas.openxmlformats.org/officeDocument/2006/relationships/slideLayout" Target="../slideLayouts/slideLayout4340.xml"/><Relationship Id="rId231" Type="http://schemas.openxmlformats.org/officeDocument/2006/relationships/slideLayout" Target="../slideLayouts/slideLayout4545.xml"/><Relationship Id="rId273" Type="http://schemas.openxmlformats.org/officeDocument/2006/relationships/slideLayout" Target="../slideLayouts/slideLayout4587.xml"/><Relationship Id="rId329" Type="http://schemas.openxmlformats.org/officeDocument/2006/relationships/slideLayout" Target="../slideLayouts/slideLayout4643.xml"/><Relationship Id="rId480" Type="http://schemas.openxmlformats.org/officeDocument/2006/relationships/slideLayout" Target="../slideLayouts/slideLayout4794.xml"/><Relationship Id="rId536" Type="http://schemas.openxmlformats.org/officeDocument/2006/relationships/slideLayout" Target="../slideLayouts/slideLayout48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29"/>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530"/>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528"/>
            <p:extLst>
              <p:ext uri="{DAA4B4D4-6D71-4841-9C94-3DE7FCFB9230}">
                <p14:media xmlns:p14="http://schemas.microsoft.com/office/powerpoint/2010/main" r:embed="rId527"/>
              </p:ext>
            </p:extLst>
          </p:nvPr>
        </p:nvPicPr>
        <p:blipFill>
          <a:blip r:embed="rId531"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532"/>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33"/>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534"/>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535"/>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2579587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 id="2147483773" r:id="rId113"/>
    <p:sldLayoutId id="2147483774" r:id="rId114"/>
    <p:sldLayoutId id="2147483775" r:id="rId115"/>
    <p:sldLayoutId id="2147483776" r:id="rId116"/>
    <p:sldLayoutId id="2147483777" r:id="rId117"/>
    <p:sldLayoutId id="2147483778" r:id="rId118"/>
    <p:sldLayoutId id="2147483779" r:id="rId119"/>
    <p:sldLayoutId id="2147483780" r:id="rId120"/>
    <p:sldLayoutId id="2147483781" r:id="rId121"/>
    <p:sldLayoutId id="2147483782" r:id="rId122"/>
    <p:sldLayoutId id="2147483783" r:id="rId123"/>
    <p:sldLayoutId id="2147483784" r:id="rId124"/>
    <p:sldLayoutId id="2147483785" r:id="rId125"/>
    <p:sldLayoutId id="2147483786" r:id="rId126"/>
    <p:sldLayoutId id="2147483787" r:id="rId127"/>
    <p:sldLayoutId id="2147483788" r:id="rId128"/>
    <p:sldLayoutId id="2147483789" r:id="rId129"/>
    <p:sldLayoutId id="2147483790" r:id="rId130"/>
    <p:sldLayoutId id="2147483791" r:id="rId131"/>
    <p:sldLayoutId id="2147483792" r:id="rId132"/>
    <p:sldLayoutId id="2147483793" r:id="rId133"/>
    <p:sldLayoutId id="2147483794" r:id="rId134"/>
    <p:sldLayoutId id="2147483795" r:id="rId135"/>
    <p:sldLayoutId id="2147483796" r:id="rId136"/>
    <p:sldLayoutId id="2147483797" r:id="rId137"/>
    <p:sldLayoutId id="2147483798" r:id="rId138"/>
    <p:sldLayoutId id="2147483799" r:id="rId139"/>
    <p:sldLayoutId id="2147483800" r:id="rId140"/>
    <p:sldLayoutId id="2147483801" r:id="rId141"/>
    <p:sldLayoutId id="2147483802" r:id="rId142"/>
    <p:sldLayoutId id="2147483803" r:id="rId143"/>
    <p:sldLayoutId id="2147483804" r:id="rId144"/>
    <p:sldLayoutId id="2147483805" r:id="rId145"/>
    <p:sldLayoutId id="2147483806" r:id="rId146"/>
    <p:sldLayoutId id="2147483807" r:id="rId147"/>
    <p:sldLayoutId id="2147483808" r:id="rId148"/>
    <p:sldLayoutId id="2147483809" r:id="rId149"/>
    <p:sldLayoutId id="2147483810" r:id="rId150"/>
    <p:sldLayoutId id="2147483811" r:id="rId151"/>
    <p:sldLayoutId id="2147483812" r:id="rId152"/>
    <p:sldLayoutId id="2147483813" r:id="rId153"/>
    <p:sldLayoutId id="2147483814" r:id="rId154"/>
    <p:sldLayoutId id="2147483815" r:id="rId155"/>
    <p:sldLayoutId id="2147483816" r:id="rId156"/>
    <p:sldLayoutId id="2147483817" r:id="rId157"/>
    <p:sldLayoutId id="2147483818" r:id="rId158"/>
    <p:sldLayoutId id="2147483819" r:id="rId159"/>
    <p:sldLayoutId id="2147483820" r:id="rId160"/>
    <p:sldLayoutId id="2147483821" r:id="rId161"/>
    <p:sldLayoutId id="2147483822" r:id="rId162"/>
    <p:sldLayoutId id="2147483823" r:id="rId163"/>
    <p:sldLayoutId id="2147483824" r:id="rId164"/>
    <p:sldLayoutId id="2147483825" r:id="rId165"/>
    <p:sldLayoutId id="2147483826" r:id="rId166"/>
    <p:sldLayoutId id="2147483827" r:id="rId167"/>
    <p:sldLayoutId id="2147483828" r:id="rId168"/>
    <p:sldLayoutId id="2147483829" r:id="rId169"/>
    <p:sldLayoutId id="2147483830" r:id="rId170"/>
    <p:sldLayoutId id="2147483831" r:id="rId171"/>
    <p:sldLayoutId id="2147483832" r:id="rId172"/>
    <p:sldLayoutId id="2147483833" r:id="rId173"/>
    <p:sldLayoutId id="2147483834" r:id="rId174"/>
    <p:sldLayoutId id="2147483835" r:id="rId175"/>
    <p:sldLayoutId id="2147483836" r:id="rId176"/>
    <p:sldLayoutId id="2147483837" r:id="rId177"/>
    <p:sldLayoutId id="2147483838" r:id="rId178"/>
    <p:sldLayoutId id="2147483839" r:id="rId179"/>
    <p:sldLayoutId id="2147483840" r:id="rId180"/>
    <p:sldLayoutId id="2147483841" r:id="rId181"/>
    <p:sldLayoutId id="2147483842" r:id="rId182"/>
    <p:sldLayoutId id="2147483843" r:id="rId183"/>
    <p:sldLayoutId id="2147483844" r:id="rId184"/>
    <p:sldLayoutId id="2147483845" r:id="rId185"/>
    <p:sldLayoutId id="2147483846" r:id="rId186"/>
    <p:sldLayoutId id="2147483847" r:id="rId187"/>
    <p:sldLayoutId id="2147483848" r:id="rId188"/>
    <p:sldLayoutId id="2147483849" r:id="rId189"/>
    <p:sldLayoutId id="2147483850" r:id="rId190"/>
    <p:sldLayoutId id="2147483851" r:id="rId191"/>
    <p:sldLayoutId id="2147483852" r:id="rId192"/>
    <p:sldLayoutId id="2147483853" r:id="rId193"/>
    <p:sldLayoutId id="2147483854" r:id="rId194"/>
    <p:sldLayoutId id="2147483855" r:id="rId195"/>
    <p:sldLayoutId id="2147483856" r:id="rId196"/>
    <p:sldLayoutId id="2147483857" r:id="rId197"/>
    <p:sldLayoutId id="2147483858" r:id="rId198"/>
    <p:sldLayoutId id="2147483859" r:id="rId199"/>
    <p:sldLayoutId id="2147483860" r:id="rId200"/>
    <p:sldLayoutId id="2147483861" r:id="rId201"/>
    <p:sldLayoutId id="2147483862" r:id="rId202"/>
    <p:sldLayoutId id="2147483863" r:id="rId203"/>
    <p:sldLayoutId id="2147483864" r:id="rId204"/>
    <p:sldLayoutId id="2147483865" r:id="rId205"/>
    <p:sldLayoutId id="2147483866" r:id="rId206"/>
    <p:sldLayoutId id="2147483867" r:id="rId207"/>
    <p:sldLayoutId id="2147483868" r:id="rId208"/>
    <p:sldLayoutId id="2147483869" r:id="rId209"/>
    <p:sldLayoutId id="2147483870" r:id="rId210"/>
    <p:sldLayoutId id="2147483871" r:id="rId211"/>
    <p:sldLayoutId id="2147483872" r:id="rId212"/>
    <p:sldLayoutId id="2147483873" r:id="rId213"/>
    <p:sldLayoutId id="2147483874" r:id="rId214"/>
    <p:sldLayoutId id="2147483875" r:id="rId215"/>
    <p:sldLayoutId id="2147483876" r:id="rId216"/>
    <p:sldLayoutId id="2147483877" r:id="rId217"/>
    <p:sldLayoutId id="2147483878" r:id="rId218"/>
    <p:sldLayoutId id="2147483879" r:id="rId219"/>
    <p:sldLayoutId id="2147483880" r:id="rId220"/>
    <p:sldLayoutId id="2147483881" r:id="rId221"/>
    <p:sldLayoutId id="2147483882" r:id="rId222"/>
    <p:sldLayoutId id="2147483883" r:id="rId223"/>
    <p:sldLayoutId id="2147483884" r:id="rId224"/>
    <p:sldLayoutId id="2147483885" r:id="rId225"/>
    <p:sldLayoutId id="2147483886" r:id="rId226"/>
    <p:sldLayoutId id="2147483887" r:id="rId227"/>
    <p:sldLayoutId id="2147483888" r:id="rId228"/>
    <p:sldLayoutId id="2147483889" r:id="rId229"/>
    <p:sldLayoutId id="2147483890" r:id="rId230"/>
    <p:sldLayoutId id="2147483891" r:id="rId231"/>
    <p:sldLayoutId id="2147483892" r:id="rId232"/>
    <p:sldLayoutId id="2147483893" r:id="rId233"/>
    <p:sldLayoutId id="2147483894" r:id="rId234"/>
    <p:sldLayoutId id="2147483895" r:id="rId235"/>
    <p:sldLayoutId id="2147483896" r:id="rId236"/>
    <p:sldLayoutId id="2147483897" r:id="rId237"/>
    <p:sldLayoutId id="2147483898" r:id="rId238"/>
    <p:sldLayoutId id="2147483899" r:id="rId239"/>
    <p:sldLayoutId id="2147483900" r:id="rId240"/>
    <p:sldLayoutId id="2147483901" r:id="rId241"/>
    <p:sldLayoutId id="2147483902" r:id="rId242"/>
    <p:sldLayoutId id="2147483903" r:id="rId243"/>
    <p:sldLayoutId id="2147483904" r:id="rId244"/>
    <p:sldLayoutId id="2147483905" r:id="rId245"/>
    <p:sldLayoutId id="2147483906" r:id="rId246"/>
    <p:sldLayoutId id="2147483907" r:id="rId247"/>
    <p:sldLayoutId id="2147483908" r:id="rId248"/>
    <p:sldLayoutId id="2147483909" r:id="rId249"/>
    <p:sldLayoutId id="2147483910" r:id="rId250"/>
    <p:sldLayoutId id="2147483911" r:id="rId251"/>
    <p:sldLayoutId id="2147483912" r:id="rId252"/>
    <p:sldLayoutId id="2147483913" r:id="rId253"/>
    <p:sldLayoutId id="2147483914" r:id="rId254"/>
    <p:sldLayoutId id="2147483915" r:id="rId255"/>
    <p:sldLayoutId id="2147483916" r:id="rId256"/>
    <p:sldLayoutId id="2147483917" r:id="rId257"/>
    <p:sldLayoutId id="2147483918" r:id="rId258"/>
    <p:sldLayoutId id="2147483919" r:id="rId259"/>
    <p:sldLayoutId id="2147483920" r:id="rId260"/>
    <p:sldLayoutId id="2147483921" r:id="rId261"/>
    <p:sldLayoutId id="2147483922" r:id="rId262"/>
    <p:sldLayoutId id="2147483923" r:id="rId263"/>
    <p:sldLayoutId id="2147483924" r:id="rId264"/>
    <p:sldLayoutId id="2147483925" r:id="rId265"/>
    <p:sldLayoutId id="2147483926" r:id="rId266"/>
    <p:sldLayoutId id="2147483927" r:id="rId267"/>
    <p:sldLayoutId id="2147483928" r:id="rId268"/>
    <p:sldLayoutId id="2147483929" r:id="rId269"/>
    <p:sldLayoutId id="2147483930" r:id="rId270"/>
    <p:sldLayoutId id="2147483931" r:id="rId271"/>
    <p:sldLayoutId id="2147483932" r:id="rId272"/>
    <p:sldLayoutId id="2147483933" r:id="rId273"/>
    <p:sldLayoutId id="2147483934" r:id="rId274"/>
    <p:sldLayoutId id="2147483935" r:id="rId275"/>
    <p:sldLayoutId id="2147483936" r:id="rId276"/>
    <p:sldLayoutId id="2147483937" r:id="rId277"/>
    <p:sldLayoutId id="2147483938" r:id="rId278"/>
    <p:sldLayoutId id="2147483939" r:id="rId279"/>
    <p:sldLayoutId id="2147483940" r:id="rId280"/>
    <p:sldLayoutId id="2147483941" r:id="rId281"/>
    <p:sldLayoutId id="2147483942" r:id="rId282"/>
    <p:sldLayoutId id="2147483943" r:id="rId283"/>
    <p:sldLayoutId id="2147483944" r:id="rId284"/>
    <p:sldLayoutId id="2147483945" r:id="rId285"/>
    <p:sldLayoutId id="2147483946" r:id="rId286"/>
    <p:sldLayoutId id="2147483947" r:id="rId287"/>
    <p:sldLayoutId id="2147483948" r:id="rId288"/>
    <p:sldLayoutId id="2147483949" r:id="rId289"/>
    <p:sldLayoutId id="2147483950" r:id="rId290"/>
    <p:sldLayoutId id="2147483951" r:id="rId291"/>
    <p:sldLayoutId id="2147483952" r:id="rId292"/>
    <p:sldLayoutId id="2147483953" r:id="rId293"/>
    <p:sldLayoutId id="2147483954" r:id="rId294"/>
    <p:sldLayoutId id="2147483955" r:id="rId295"/>
    <p:sldLayoutId id="2147483956" r:id="rId296"/>
    <p:sldLayoutId id="2147483957" r:id="rId297"/>
    <p:sldLayoutId id="2147483958" r:id="rId298"/>
    <p:sldLayoutId id="2147483959" r:id="rId299"/>
    <p:sldLayoutId id="2147483960" r:id="rId300"/>
    <p:sldLayoutId id="2147483961" r:id="rId301"/>
    <p:sldLayoutId id="2147483962" r:id="rId302"/>
    <p:sldLayoutId id="2147483963" r:id="rId303"/>
    <p:sldLayoutId id="2147483964" r:id="rId304"/>
    <p:sldLayoutId id="2147483965" r:id="rId305"/>
    <p:sldLayoutId id="2147483966" r:id="rId306"/>
    <p:sldLayoutId id="2147483967" r:id="rId307"/>
    <p:sldLayoutId id="2147483968" r:id="rId308"/>
    <p:sldLayoutId id="2147483969" r:id="rId309"/>
    <p:sldLayoutId id="2147483970" r:id="rId310"/>
    <p:sldLayoutId id="2147483971" r:id="rId311"/>
    <p:sldLayoutId id="2147483972" r:id="rId312"/>
    <p:sldLayoutId id="2147483973" r:id="rId313"/>
    <p:sldLayoutId id="2147483974" r:id="rId314"/>
    <p:sldLayoutId id="2147483975" r:id="rId315"/>
    <p:sldLayoutId id="2147483976" r:id="rId316"/>
    <p:sldLayoutId id="2147483977" r:id="rId317"/>
    <p:sldLayoutId id="2147483978" r:id="rId318"/>
    <p:sldLayoutId id="2147483979" r:id="rId319"/>
    <p:sldLayoutId id="2147483980" r:id="rId320"/>
    <p:sldLayoutId id="2147483981" r:id="rId321"/>
    <p:sldLayoutId id="2147483982" r:id="rId322"/>
    <p:sldLayoutId id="2147483983" r:id="rId323"/>
    <p:sldLayoutId id="2147483984" r:id="rId324"/>
    <p:sldLayoutId id="2147483985" r:id="rId325"/>
    <p:sldLayoutId id="2147483986" r:id="rId326"/>
    <p:sldLayoutId id="2147483987" r:id="rId327"/>
    <p:sldLayoutId id="2147483988" r:id="rId328"/>
    <p:sldLayoutId id="2147483989" r:id="rId329"/>
    <p:sldLayoutId id="2147483990" r:id="rId330"/>
    <p:sldLayoutId id="2147483991" r:id="rId331"/>
    <p:sldLayoutId id="2147483992" r:id="rId332"/>
    <p:sldLayoutId id="2147483993" r:id="rId333"/>
    <p:sldLayoutId id="2147483994" r:id="rId334"/>
    <p:sldLayoutId id="2147483995" r:id="rId335"/>
    <p:sldLayoutId id="2147483996" r:id="rId336"/>
    <p:sldLayoutId id="2147483997" r:id="rId337"/>
    <p:sldLayoutId id="2147483998" r:id="rId338"/>
    <p:sldLayoutId id="2147483999" r:id="rId339"/>
    <p:sldLayoutId id="2147484000" r:id="rId340"/>
    <p:sldLayoutId id="2147484001" r:id="rId341"/>
    <p:sldLayoutId id="2147484002" r:id="rId342"/>
    <p:sldLayoutId id="2147484003" r:id="rId343"/>
    <p:sldLayoutId id="2147484004" r:id="rId344"/>
    <p:sldLayoutId id="2147484005" r:id="rId345"/>
    <p:sldLayoutId id="2147484006" r:id="rId346"/>
    <p:sldLayoutId id="2147484007" r:id="rId347"/>
    <p:sldLayoutId id="2147484008" r:id="rId348"/>
    <p:sldLayoutId id="2147484009" r:id="rId349"/>
    <p:sldLayoutId id="2147484010" r:id="rId350"/>
    <p:sldLayoutId id="2147484011" r:id="rId351"/>
    <p:sldLayoutId id="2147484012" r:id="rId352"/>
    <p:sldLayoutId id="2147484013" r:id="rId353"/>
    <p:sldLayoutId id="2147484014" r:id="rId354"/>
    <p:sldLayoutId id="2147484015" r:id="rId355"/>
    <p:sldLayoutId id="2147484016" r:id="rId356"/>
    <p:sldLayoutId id="2147484017" r:id="rId357"/>
    <p:sldLayoutId id="2147484018" r:id="rId358"/>
    <p:sldLayoutId id="2147484019" r:id="rId359"/>
    <p:sldLayoutId id="2147484020" r:id="rId360"/>
    <p:sldLayoutId id="2147484021" r:id="rId361"/>
    <p:sldLayoutId id="2147484022" r:id="rId362"/>
    <p:sldLayoutId id="2147484023" r:id="rId363"/>
    <p:sldLayoutId id="2147484024" r:id="rId364"/>
    <p:sldLayoutId id="2147484025" r:id="rId365"/>
    <p:sldLayoutId id="2147484026" r:id="rId366"/>
    <p:sldLayoutId id="2147484027" r:id="rId367"/>
    <p:sldLayoutId id="2147484028" r:id="rId368"/>
    <p:sldLayoutId id="2147484029" r:id="rId369"/>
    <p:sldLayoutId id="2147484030" r:id="rId370"/>
    <p:sldLayoutId id="2147484031" r:id="rId371"/>
    <p:sldLayoutId id="2147484032" r:id="rId372"/>
    <p:sldLayoutId id="2147484033" r:id="rId373"/>
    <p:sldLayoutId id="2147484034" r:id="rId374"/>
    <p:sldLayoutId id="2147484035" r:id="rId375"/>
    <p:sldLayoutId id="2147484036" r:id="rId376"/>
    <p:sldLayoutId id="2147484037" r:id="rId377"/>
    <p:sldLayoutId id="2147484038" r:id="rId378"/>
    <p:sldLayoutId id="2147484039" r:id="rId379"/>
    <p:sldLayoutId id="2147484040" r:id="rId380"/>
    <p:sldLayoutId id="2147484041" r:id="rId381"/>
    <p:sldLayoutId id="2147484042" r:id="rId382"/>
    <p:sldLayoutId id="2147484043" r:id="rId383"/>
    <p:sldLayoutId id="2147484044" r:id="rId384"/>
    <p:sldLayoutId id="2147484045" r:id="rId385"/>
    <p:sldLayoutId id="2147484046" r:id="rId386"/>
    <p:sldLayoutId id="2147484047" r:id="rId387"/>
    <p:sldLayoutId id="2147484048" r:id="rId388"/>
    <p:sldLayoutId id="2147484049" r:id="rId389"/>
    <p:sldLayoutId id="2147484050" r:id="rId390"/>
    <p:sldLayoutId id="2147484051" r:id="rId391"/>
    <p:sldLayoutId id="2147484052" r:id="rId392"/>
    <p:sldLayoutId id="2147484053" r:id="rId393"/>
    <p:sldLayoutId id="2147484054" r:id="rId394"/>
    <p:sldLayoutId id="2147484055" r:id="rId395"/>
    <p:sldLayoutId id="2147484056" r:id="rId396"/>
    <p:sldLayoutId id="2147484057" r:id="rId397"/>
    <p:sldLayoutId id="2147484058" r:id="rId398"/>
    <p:sldLayoutId id="2147484059" r:id="rId399"/>
    <p:sldLayoutId id="2147484060" r:id="rId400"/>
    <p:sldLayoutId id="2147484061" r:id="rId401"/>
    <p:sldLayoutId id="2147484062" r:id="rId402"/>
    <p:sldLayoutId id="2147484063" r:id="rId403"/>
    <p:sldLayoutId id="2147484064" r:id="rId404"/>
    <p:sldLayoutId id="2147484065" r:id="rId405"/>
    <p:sldLayoutId id="2147484066" r:id="rId406"/>
    <p:sldLayoutId id="2147484067" r:id="rId407"/>
    <p:sldLayoutId id="2147484068" r:id="rId408"/>
    <p:sldLayoutId id="2147484069" r:id="rId409"/>
    <p:sldLayoutId id="2147484070" r:id="rId410"/>
    <p:sldLayoutId id="2147484071" r:id="rId411"/>
    <p:sldLayoutId id="2147484072" r:id="rId412"/>
    <p:sldLayoutId id="2147484073" r:id="rId413"/>
    <p:sldLayoutId id="2147484074" r:id="rId414"/>
    <p:sldLayoutId id="2147484075" r:id="rId415"/>
    <p:sldLayoutId id="2147484076" r:id="rId416"/>
    <p:sldLayoutId id="2147484077" r:id="rId417"/>
    <p:sldLayoutId id="2147484078" r:id="rId418"/>
    <p:sldLayoutId id="2147484079" r:id="rId419"/>
    <p:sldLayoutId id="2147484080" r:id="rId420"/>
    <p:sldLayoutId id="2147484081" r:id="rId421"/>
    <p:sldLayoutId id="2147484082" r:id="rId422"/>
    <p:sldLayoutId id="2147484083" r:id="rId423"/>
    <p:sldLayoutId id="2147484084" r:id="rId424"/>
    <p:sldLayoutId id="2147484085" r:id="rId425"/>
    <p:sldLayoutId id="2147484086" r:id="rId426"/>
    <p:sldLayoutId id="2147484087" r:id="rId427"/>
    <p:sldLayoutId id="2147484088" r:id="rId428"/>
    <p:sldLayoutId id="2147484089" r:id="rId429"/>
    <p:sldLayoutId id="2147484090" r:id="rId430"/>
    <p:sldLayoutId id="2147484091" r:id="rId431"/>
    <p:sldLayoutId id="2147484092" r:id="rId432"/>
    <p:sldLayoutId id="2147484093" r:id="rId433"/>
    <p:sldLayoutId id="2147484094" r:id="rId434"/>
    <p:sldLayoutId id="2147484095" r:id="rId435"/>
    <p:sldLayoutId id="2147484096" r:id="rId436"/>
    <p:sldLayoutId id="2147484097" r:id="rId437"/>
    <p:sldLayoutId id="2147484098" r:id="rId438"/>
    <p:sldLayoutId id="2147484099" r:id="rId439"/>
    <p:sldLayoutId id="2147484100" r:id="rId440"/>
    <p:sldLayoutId id="2147484101" r:id="rId441"/>
    <p:sldLayoutId id="2147484102" r:id="rId442"/>
    <p:sldLayoutId id="2147484103" r:id="rId443"/>
    <p:sldLayoutId id="2147484104" r:id="rId444"/>
    <p:sldLayoutId id="2147484105" r:id="rId445"/>
    <p:sldLayoutId id="2147484106" r:id="rId446"/>
    <p:sldLayoutId id="2147484107" r:id="rId447"/>
    <p:sldLayoutId id="2147484108" r:id="rId448"/>
    <p:sldLayoutId id="2147484109" r:id="rId449"/>
    <p:sldLayoutId id="2147484110" r:id="rId450"/>
    <p:sldLayoutId id="2147484111" r:id="rId451"/>
    <p:sldLayoutId id="2147484112" r:id="rId452"/>
    <p:sldLayoutId id="2147484113" r:id="rId453"/>
    <p:sldLayoutId id="2147484114" r:id="rId454"/>
    <p:sldLayoutId id="2147484115" r:id="rId455"/>
    <p:sldLayoutId id="2147484116" r:id="rId456"/>
    <p:sldLayoutId id="2147484117" r:id="rId457"/>
    <p:sldLayoutId id="2147484118" r:id="rId458"/>
    <p:sldLayoutId id="2147484119" r:id="rId459"/>
    <p:sldLayoutId id="2147484120" r:id="rId460"/>
    <p:sldLayoutId id="2147484121" r:id="rId461"/>
    <p:sldLayoutId id="2147484122" r:id="rId462"/>
    <p:sldLayoutId id="2147484123" r:id="rId463"/>
    <p:sldLayoutId id="2147484124" r:id="rId464"/>
    <p:sldLayoutId id="2147484125" r:id="rId465"/>
    <p:sldLayoutId id="2147484126" r:id="rId466"/>
    <p:sldLayoutId id="2147484127" r:id="rId467"/>
    <p:sldLayoutId id="2147484128" r:id="rId468"/>
    <p:sldLayoutId id="2147484129" r:id="rId469"/>
    <p:sldLayoutId id="2147484130" r:id="rId470"/>
    <p:sldLayoutId id="2147484131" r:id="rId471"/>
    <p:sldLayoutId id="2147484132" r:id="rId472"/>
    <p:sldLayoutId id="2147484133" r:id="rId473"/>
    <p:sldLayoutId id="2147484134" r:id="rId474"/>
    <p:sldLayoutId id="2147484135" r:id="rId475"/>
    <p:sldLayoutId id="2147484136" r:id="rId476"/>
    <p:sldLayoutId id="2147484137" r:id="rId477"/>
    <p:sldLayoutId id="2147484138" r:id="rId478"/>
    <p:sldLayoutId id="2147484139" r:id="rId479"/>
    <p:sldLayoutId id="2147484140" r:id="rId480"/>
    <p:sldLayoutId id="2147484141" r:id="rId481"/>
    <p:sldLayoutId id="2147484142" r:id="rId482"/>
    <p:sldLayoutId id="2147484143" r:id="rId483"/>
    <p:sldLayoutId id="2147484144" r:id="rId484"/>
    <p:sldLayoutId id="2147484145" r:id="rId485"/>
    <p:sldLayoutId id="2147484146" r:id="rId486"/>
    <p:sldLayoutId id="2147484147" r:id="rId487"/>
    <p:sldLayoutId id="2147484148" r:id="rId488"/>
    <p:sldLayoutId id="2147484149" r:id="rId489"/>
    <p:sldLayoutId id="2147484150" r:id="rId490"/>
    <p:sldLayoutId id="2147484151" r:id="rId491"/>
    <p:sldLayoutId id="2147484152" r:id="rId492"/>
    <p:sldLayoutId id="2147484153" r:id="rId493"/>
    <p:sldLayoutId id="2147484154" r:id="rId494"/>
    <p:sldLayoutId id="2147484155" r:id="rId495"/>
    <p:sldLayoutId id="2147484156" r:id="rId496"/>
    <p:sldLayoutId id="2147484157" r:id="rId497"/>
    <p:sldLayoutId id="2147484158" r:id="rId498"/>
    <p:sldLayoutId id="2147484159" r:id="rId499"/>
    <p:sldLayoutId id="2147484160" r:id="rId500"/>
    <p:sldLayoutId id="2147484161" r:id="rId501"/>
    <p:sldLayoutId id="2147484162" r:id="rId502"/>
    <p:sldLayoutId id="2147484163" r:id="rId503"/>
    <p:sldLayoutId id="2147484164" r:id="rId504"/>
    <p:sldLayoutId id="2147484165" r:id="rId505"/>
    <p:sldLayoutId id="2147484166" r:id="rId506"/>
    <p:sldLayoutId id="2147484167" r:id="rId507"/>
    <p:sldLayoutId id="2147484168" r:id="rId508"/>
    <p:sldLayoutId id="2147484169" r:id="rId509"/>
    <p:sldLayoutId id="2147484170" r:id="rId510"/>
    <p:sldLayoutId id="2147484171" r:id="rId511"/>
    <p:sldLayoutId id="2147484172" r:id="rId512"/>
    <p:sldLayoutId id="2147484173" r:id="rId513"/>
    <p:sldLayoutId id="2147484174" r:id="rId514"/>
    <p:sldLayoutId id="2147484175" r:id="rId515"/>
    <p:sldLayoutId id="2147484176" r:id="rId516"/>
    <p:sldLayoutId id="2147484177" r:id="rId517"/>
    <p:sldLayoutId id="2147484178" r:id="rId518"/>
    <p:sldLayoutId id="2147484179" r:id="rId519"/>
    <p:sldLayoutId id="2147484180" r:id="rId520"/>
    <p:sldLayoutId id="2147484181" r:id="rId521"/>
    <p:sldLayoutId id="2147484182" r:id="rId522"/>
    <p:sldLayoutId id="2147484183" r:id="rId523"/>
    <p:sldLayoutId id="2147484184" r:id="rId524"/>
    <p:sldLayoutId id="2147484185" r:id="rId525"/>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spcBef>
                <a:spcPct val="50000"/>
              </a:spcBef>
              <a:defRPr sz="1200" dirty="0">
                <a:solidFill>
                  <a:schemeClr val="tx1">
                    <a:tint val="75000"/>
                  </a:schemeClr>
                </a:solidFill>
              </a:defRPr>
            </a:lvl1pPr>
          </a:lstStyle>
          <a:p>
            <a:pPr eaLnBrk="0" fontAlgn="base" hangingPunct="0">
              <a:spcAft>
                <a:spcPct val="0"/>
              </a:spcAft>
              <a:defRPr/>
            </a:pPr>
            <a:fld id="{FE786F83-9A17-4153-B056-EDE82A8062EA}" type="datetimeFigureOut">
              <a:rPr lang="en-US">
                <a:solidFill>
                  <a:prstClr val="black">
                    <a:tint val="75000"/>
                  </a:prstClr>
                </a:solidFill>
                <a:latin typeface="Arial" panose="020B0604020202020204" pitchFamily="34" charset="0"/>
              </a:rPr>
              <a:pPr eaLnBrk="0" fontAlgn="base" hangingPunct="0">
                <a:spcAft>
                  <a:spcPct val="0"/>
                </a:spcAft>
                <a:defRPr/>
              </a:pPr>
              <a:t>9/21/2021</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spcBef>
                <a:spcPct val="50000"/>
              </a:spcBef>
              <a:defRPr sz="1200" dirty="0">
                <a:solidFill>
                  <a:schemeClr val="tx1">
                    <a:tint val="75000"/>
                  </a:schemeClr>
                </a:solidFill>
              </a:defRPr>
            </a:lvl1pPr>
          </a:lstStyle>
          <a:p>
            <a:pPr eaLnBrk="0" fontAlgn="base" hangingPunct="0">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spcBef>
                <a:spcPct val="50000"/>
              </a:spcBef>
              <a:defRPr sz="1200" dirty="0">
                <a:solidFill>
                  <a:schemeClr val="tx1">
                    <a:tint val="75000"/>
                  </a:schemeClr>
                </a:solidFill>
              </a:defRPr>
            </a:lvl1pPr>
          </a:lstStyle>
          <a:p>
            <a:pPr eaLnBrk="0" fontAlgn="base" hangingPunct="0">
              <a:spcAft>
                <a:spcPct val="0"/>
              </a:spcAft>
              <a:defRPr/>
            </a:pPr>
            <a:fld id="{72C9A367-47F2-4FC3-AFAF-04B2FC151F54}" type="slidenum">
              <a:rPr lang="en-US">
                <a:solidFill>
                  <a:prstClr val="black">
                    <a:tint val="75000"/>
                  </a:prstClr>
                </a:solidFill>
                <a:latin typeface="Arial" panose="020B0604020202020204" pitchFamily="34" charset="0"/>
              </a:rPr>
              <a:pPr eaLnBrk="0" fontAlgn="base" hangingPunct="0">
                <a:spcAft>
                  <a:spcPct val="0"/>
                </a:spcAft>
                <a:defRPr/>
              </a:pPr>
              <a:t>‹#›</a:t>
            </a:fld>
            <a:endParaRPr lang="en-US">
              <a:solidFill>
                <a:prstClr val="black">
                  <a:tint val="75000"/>
                </a:prstClr>
              </a:solidFill>
              <a:latin typeface="Arial" panose="020B0604020202020204" pitchFamily="34" charset="0"/>
            </a:endParaRPr>
          </a:p>
        </p:txBody>
      </p:sp>
      <p:pic>
        <p:nvPicPr>
          <p:cNvPr id="2055" name="图片 1"/>
          <p:cNvPicPr>
            <a:picLocks noChangeAspect="1"/>
          </p:cNvPicPr>
          <p:nvPr userDrawn="1"/>
        </p:nvPicPr>
        <p:blipFill>
          <a:blip r:embed="rId550">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图片 2"/>
          <p:cNvPicPr>
            <a:picLocks noChangeAspect="1"/>
          </p:cNvPicPr>
          <p:nvPr userDrawn="1"/>
        </p:nvPicPr>
        <p:blipFill>
          <a:blip r:embed="rId551">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552">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图片 4"/>
          <p:cNvPicPr>
            <a:picLocks noChangeAspect="1"/>
          </p:cNvPicPr>
          <p:nvPr userDrawn="1"/>
        </p:nvPicPr>
        <p:blipFill>
          <a:blip r:embed="rId553">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图片 5"/>
          <p:cNvPicPr>
            <a:picLocks noChangeAspect="1"/>
          </p:cNvPicPr>
          <p:nvPr userDrawn="1"/>
        </p:nvPicPr>
        <p:blipFill>
          <a:blip r:embed="rId554">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图片 22"/>
          <p:cNvPicPr>
            <a:picLocks noChangeAspect="1"/>
          </p:cNvPicPr>
          <p:nvPr userDrawn="1"/>
        </p:nvPicPr>
        <p:blipFill>
          <a:blip r:embed="rId555">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图片 23"/>
          <p:cNvPicPr>
            <a:picLocks noChangeAspect="1"/>
          </p:cNvPicPr>
          <p:nvPr userDrawn="1"/>
        </p:nvPicPr>
        <p:blipFill>
          <a:blip r:embed="rId556">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634483"/>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 id="2147484202" r:id="rId16"/>
    <p:sldLayoutId id="2147484203" r:id="rId17"/>
    <p:sldLayoutId id="2147484204" r:id="rId18"/>
    <p:sldLayoutId id="2147484205" r:id="rId19"/>
    <p:sldLayoutId id="2147484206" r:id="rId20"/>
    <p:sldLayoutId id="2147484207" r:id="rId21"/>
    <p:sldLayoutId id="2147484208" r:id="rId22"/>
    <p:sldLayoutId id="2147484209" r:id="rId23"/>
    <p:sldLayoutId id="2147484210" r:id="rId24"/>
    <p:sldLayoutId id="2147484211" r:id="rId25"/>
    <p:sldLayoutId id="2147484212" r:id="rId26"/>
    <p:sldLayoutId id="2147484213" r:id="rId27"/>
    <p:sldLayoutId id="2147484214" r:id="rId28"/>
    <p:sldLayoutId id="2147484215" r:id="rId29"/>
    <p:sldLayoutId id="2147484216" r:id="rId30"/>
    <p:sldLayoutId id="2147484217" r:id="rId31"/>
    <p:sldLayoutId id="2147484218" r:id="rId32"/>
    <p:sldLayoutId id="2147484219" r:id="rId33"/>
    <p:sldLayoutId id="2147484220" r:id="rId34"/>
    <p:sldLayoutId id="2147484221" r:id="rId35"/>
    <p:sldLayoutId id="2147484222" r:id="rId36"/>
    <p:sldLayoutId id="2147484223" r:id="rId37"/>
    <p:sldLayoutId id="2147484224" r:id="rId38"/>
    <p:sldLayoutId id="2147484225" r:id="rId39"/>
    <p:sldLayoutId id="2147484226" r:id="rId40"/>
    <p:sldLayoutId id="2147484227" r:id="rId41"/>
    <p:sldLayoutId id="2147484228" r:id="rId42"/>
    <p:sldLayoutId id="2147484229" r:id="rId43"/>
    <p:sldLayoutId id="2147484230" r:id="rId44"/>
    <p:sldLayoutId id="2147484231" r:id="rId45"/>
    <p:sldLayoutId id="2147484232" r:id="rId46"/>
    <p:sldLayoutId id="2147484233" r:id="rId47"/>
    <p:sldLayoutId id="2147484234" r:id="rId48"/>
    <p:sldLayoutId id="2147484235" r:id="rId49"/>
    <p:sldLayoutId id="2147484236" r:id="rId50"/>
    <p:sldLayoutId id="2147484237" r:id="rId51"/>
    <p:sldLayoutId id="2147484238" r:id="rId52"/>
    <p:sldLayoutId id="2147484239" r:id="rId53"/>
    <p:sldLayoutId id="2147484240" r:id="rId54"/>
    <p:sldLayoutId id="2147484241" r:id="rId55"/>
    <p:sldLayoutId id="2147484242" r:id="rId56"/>
    <p:sldLayoutId id="2147484243" r:id="rId57"/>
    <p:sldLayoutId id="2147484244" r:id="rId58"/>
    <p:sldLayoutId id="2147484245" r:id="rId59"/>
    <p:sldLayoutId id="2147484246" r:id="rId60"/>
    <p:sldLayoutId id="2147484247" r:id="rId61"/>
    <p:sldLayoutId id="2147484248" r:id="rId62"/>
    <p:sldLayoutId id="2147484249" r:id="rId63"/>
    <p:sldLayoutId id="2147484250" r:id="rId64"/>
    <p:sldLayoutId id="2147484251" r:id="rId65"/>
    <p:sldLayoutId id="2147484252" r:id="rId66"/>
    <p:sldLayoutId id="2147484253" r:id="rId67"/>
    <p:sldLayoutId id="2147484254" r:id="rId68"/>
    <p:sldLayoutId id="2147484255" r:id="rId69"/>
    <p:sldLayoutId id="2147484256" r:id="rId70"/>
    <p:sldLayoutId id="2147484257" r:id="rId71"/>
    <p:sldLayoutId id="2147484258" r:id="rId72"/>
    <p:sldLayoutId id="2147484259" r:id="rId73"/>
    <p:sldLayoutId id="2147484260" r:id="rId74"/>
    <p:sldLayoutId id="2147484261" r:id="rId75"/>
    <p:sldLayoutId id="2147484262" r:id="rId76"/>
    <p:sldLayoutId id="2147484263" r:id="rId77"/>
    <p:sldLayoutId id="2147484264" r:id="rId78"/>
    <p:sldLayoutId id="2147484265" r:id="rId79"/>
    <p:sldLayoutId id="2147484266" r:id="rId80"/>
    <p:sldLayoutId id="2147484267" r:id="rId81"/>
    <p:sldLayoutId id="2147484268" r:id="rId82"/>
    <p:sldLayoutId id="2147484269" r:id="rId83"/>
    <p:sldLayoutId id="2147484270" r:id="rId84"/>
    <p:sldLayoutId id="2147484271" r:id="rId85"/>
    <p:sldLayoutId id="2147484272" r:id="rId86"/>
    <p:sldLayoutId id="2147484273" r:id="rId87"/>
    <p:sldLayoutId id="2147484274" r:id="rId88"/>
    <p:sldLayoutId id="2147484275" r:id="rId89"/>
    <p:sldLayoutId id="2147484276" r:id="rId90"/>
    <p:sldLayoutId id="2147484277" r:id="rId91"/>
    <p:sldLayoutId id="2147484278" r:id="rId92"/>
    <p:sldLayoutId id="2147484279" r:id="rId93"/>
    <p:sldLayoutId id="2147484280" r:id="rId94"/>
    <p:sldLayoutId id="2147484281" r:id="rId95"/>
    <p:sldLayoutId id="2147484282" r:id="rId96"/>
    <p:sldLayoutId id="2147484283" r:id="rId97"/>
    <p:sldLayoutId id="2147484284" r:id="rId98"/>
    <p:sldLayoutId id="2147484285" r:id="rId99"/>
    <p:sldLayoutId id="2147484286" r:id="rId100"/>
    <p:sldLayoutId id="2147484287" r:id="rId101"/>
    <p:sldLayoutId id="2147484288" r:id="rId102"/>
    <p:sldLayoutId id="2147484289" r:id="rId103"/>
    <p:sldLayoutId id="2147484290" r:id="rId104"/>
    <p:sldLayoutId id="2147484291" r:id="rId105"/>
    <p:sldLayoutId id="2147484292" r:id="rId106"/>
    <p:sldLayoutId id="2147484293" r:id="rId107"/>
    <p:sldLayoutId id="2147484294" r:id="rId108"/>
    <p:sldLayoutId id="2147484295" r:id="rId109"/>
    <p:sldLayoutId id="2147484296" r:id="rId110"/>
    <p:sldLayoutId id="2147484297" r:id="rId111"/>
    <p:sldLayoutId id="2147484298" r:id="rId112"/>
    <p:sldLayoutId id="2147484299" r:id="rId113"/>
    <p:sldLayoutId id="2147484300" r:id="rId114"/>
    <p:sldLayoutId id="2147484301" r:id="rId115"/>
    <p:sldLayoutId id="2147484302" r:id="rId116"/>
    <p:sldLayoutId id="2147484303" r:id="rId117"/>
    <p:sldLayoutId id="2147484304" r:id="rId118"/>
    <p:sldLayoutId id="2147484305" r:id="rId119"/>
    <p:sldLayoutId id="2147484306" r:id="rId120"/>
    <p:sldLayoutId id="2147484307" r:id="rId121"/>
    <p:sldLayoutId id="2147484308" r:id="rId122"/>
    <p:sldLayoutId id="2147484309" r:id="rId123"/>
    <p:sldLayoutId id="2147484310" r:id="rId124"/>
    <p:sldLayoutId id="2147484311" r:id="rId125"/>
    <p:sldLayoutId id="2147484312" r:id="rId126"/>
    <p:sldLayoutId id="2147484313" r:id="rId127"/>
    <p:sldLayoutId id="2147484314" r:id="rId128"/>
    <p:sldLayoutId id="2147484315" r:id="rId129"/>
    <p:sldLayoutId id="2147484316" r:id="rId130"/>
    <p:sldLayoutId id="2147484317" r:id="rId131"/>
    <p:sldLayoutId id="2147484318" r:id="rId132"/>
    <p:sldLayoutId id="2147484319" r:id="rId133"/>
    <p:sldLayoutId id="2147484320" r:id="rId134"/>
    <p:sldLayoutId id="2147484321" r:id="rId135"/>
    <p:sldLayoutId id="2147484322" r:id="rId136"/>
    <p:sldLayoutId id="2147484323" r:id="rId137"/>
    <p:sldLayoutId id="2147484324" r:id="rId138"/>
    <p:sldLayoutId id="2147484325" r:id="rId139"/>
    <p:sldLayoutId id="2147484326" r:id="rId140"/>
    <p:sldLayoutId id="2147484327" r:id="rId141"/>
    <p:sldLayoutId id="2147484328" r:id="rId142"/>
    <p:sldLayoutId id="2147484329" r:id="rId143"/>
    <p:sldLayoutId id="2147484330" r:id="rId144"/>
    <p:sldLayoutId id="2147484331" r:id="rId145"/>
    <p:sldLayoutId id="2147484332" r:id="rId146"/>
    <p:sldLayoutId id="2147484333" r:id="rId147"/>
    <p:sldLayoutId id="2147484334" r:id="rId148"/>
    <p:sldLayoutId id="2147484335" r:id="rId149"/>
    <p:sldLayoutId id="2147484336" r:id="rId150"/>
    <p:sldLayoutId id="2147484337" r:id="rId151"/>
    <p:sldLayoutId id="2147484338" r:id="rId152"/>
    <p:sldLayoutId id="2147484339" r:id="rId153"/>
    <p:sldLayoutId id="2147484340" r:id="rId154"/>
    <p:sldLayoutId id="2147484341" r:id="rId155"/>
    <p:sldLayoutId id="2147484342" r:id="rId156"/>
    <p:sldLayoutId id="2147484343" r:id="rId157"/>
    <p:sldLayoutId id="2147484344" r:id="rId158"/>
    <p:sldLayoutId id="2147484345" r:id="rId159"/>
    <p:sldLayoutId id="2147484346" r:id="rId160"/>
    <p:sldLayoutId id="2147484347" r:id="rId161"/>
    <p:sldLayoutId id="2147484348" r:id="rId162"/>
    <p:sldLayoutId id="2147484349" r:id="rId163"/>
    <p:sldLayoutId id="2147484350" r:id="rId164"/>
    <p:sldLayoutId id="2147484351" r:id="rId165"/>
    <p:sldLayoutId id="2147484352" r:id="rId166"/>
    <p:sldLayoutId id="2147484353" r:id="rId167"/>
    <p:sldLayoutId id="2147484354" r:id="rId168"/>
    <p:sldLayoutId id="2147484355" r:id="rId169"/>
    <p:sldLayoutId id="2147484356" r:id="rId170"/>
    <p:sldLayoutId id="2147484357" r:id="rId171"/>
    <p:sldLayoutId id="2147484358" r:id="rId172"/>
    <p:sldLayoutId id="2147484359" r:id="rId173"/>
    <p:sldLayoutId id="2147484360" r:id="rId174"/>
    <p:sldLayoutId id="2147484361" r:id="rId175"/>
    <p:sldLayoutId id="2147484362" r:id="rId176"/>
    <p:sldLayoutId id="2147484363" r:id="rId177"/>
    <p:sldLayoutId id="2147484364" r:id="rId178"/>
    <p:sldLayoutId id="2147484365" r:id="rId179"/>
    <p:sldLayoutId id="2147484366" r:id="rId180"/>
    <p:sldLayoutId id="2147484367" r:id="rId181"/>
    <p:sldLayoutId id="2147484368" r:id="rId182"/>
    <p:sldLayoutId id="2147484369" r:id="rId183"/>
    <p:sldLayoutId id="2147484370" r:id="rId184"/>
    <p:sldLayoutId id="2147484371" r:id="rId185"/>
    <p:sldLayoutId id="2147484372" r:id="rId186"/>
    <p:sldLayoutId id="2147484373" r:id="rId187"/>
    <p:sldLayoutId id="2147484374" r:id="rId188"/>
    <p:sldLayoutId id="2147484375" r:id="rId189"/>
    <p:sldLayoutId id="2147484376" r:id="rId190"/>
    <p:sldLayoutId id="2147484377" r:id="rId191"/>
    <p:sldLayoutId id="2147484378" r:id="rId192"/>
    <p:sldLayoutId id="2147484379" r:id="rId193"/>
    <p:sldLayoutId id="2147484380" r:id="rId194"/>
    <p:sldLayoutId id="2147484381" r:id="rId195"/>
    <p:sldLayoutId id="2147484382" r:id="rId196"/>
    <p:sldLayoutId id="2147484383" r:id="rId197"/>
    <p:sldLayoutId id="2147484384" r:id="rId198"/>
    <p:sldLayoutId id="2147484385" r:id="rId199"/>
    <p:sldLayoutId id="2147484386" r:id="rId200"/>
    <p:sldLayoutId id="2147484387" r:id="rId201"/>
    <p:sldLayoutId id="2147484388" r:id="rId202"/>
    <p:sldLayoutId id="2147484389" r:id="rId203"/>
    <p:sldLayoutId id="2147484390" r:id="rId204"/>
    <p:sldLayoutId id="2147484391" r:id="rId205"/>
    <p:sldLayoutId id="2147484392" r:id="rId206"/>
    <p:sldLayoutId id="2147484393" r:id="rId207"/>
    <p:sldLayoutId id="2147484394" r:id="rId208"/>
    <p:sldLayoutId id="2147484395" r:id="rId209"/>
    <p:sldLayoutId id="2147484396" r:id="rId210"/>
    <p:sldLayoutId id="2147484397" r:id="rId211"/>
    <p:sldLayoutId id="2147484398" r:id="rId212"/>
    <p:sldLayoutId id="2147484399" r:id="rId213"/>
    <p:sldLayoutId id="2147484400" r:id="rId214"/>
    <p:sldLayoutId id="2147484401" r:id="rId215"/>
    <p:sldLayoutId id="2147484402" r:id="rId216"/>
    <p:sldLayoutId id="2147484403" r:id="rId217"/>
    <p:sldLayoutId id="2147484404" r:id="rId218"/>
    <p:sldLayoutId id="2147484405" r:id="rId219"/>
    <p:sldLayoutId id="2147484406" r:id="rId220"/>
    <p:sldLayoutId id="2147484407" r:id="rId221"/>
    <p:sldLayoutId id="2147484408" r:id="rId222"/>
    <p:sldLayoutId id="2147484409" r:id="rId223"/>
    <p:sldLayoutId id="2147484410" r:id="rId224"/>
    <p:sldLayoutId id="2147484411" r:id="rId225"/>
    <p:sldLayoutId id="2147484412" r:id="rId226"/>
    <p:sldLayoutId id="2147484413" r:id="rId227"/>
    <p:sldLayoutId id="2147484414" r:id="rId228"/>
    <p:sldLayoutId id="2147484415" r:id="rId229"/>
    <p:sldLayoutId id="2147484416" r:id="rId230"/>
    <p:sldLayoutId id="2147484417" r:id="rId231"/>
    <p:sldLayoutId id="2147484418" r:id="rId232"/>
    <p:sldLayoutId id="2147484419" r:id="rId233"/>
    <p:sldLayoutId id="2147484420" r:id="rId234"/>
    <p:sldLayoutId id="2147484421" r:id="rId235"/>
    <p:sldLayoutId id="2147484422" r:id="rId236"/>
    <p:sldLayoutId id="2147484423" r:id="rId237"/>
    <p:sldLayoutId id="2147484424" r:id="rId238"/>
    <p:sldLayoutId id="2147484425" r:id="rId239"/>
    <p:sldLayoutId id="2147484426" r:id="rId240"/>
    <p:sldLayoutId id="2147484427" r:id="rId241"/>
    <p:sldLayoutId id="2147484428" r:id="rId242"/>
    <p:sldLayoutId id="2147484429" r:id="rId243"/>
    <p:sldLayoutId id="2147484430" r:id="rId244"/>
    <p:sldLayoutId id="2147484431" r:id="rId245"/>
    <p:sldLayoutId id="2147484432" r:id="rId246"/>
    <p:sldLayoutId id="2147484433" r:id="rId247"/>
    <p:sldLayoutId id="2147484434" r:id="rId248"/>
    <p:sldLayoutId id="2147484435" r:id="rId249"/>
    <p:sldLayoutId id="2147484436" r:id="rId250"/>
    <p:sldLayoutId id="2147484437" r:id="rId251"/>
    <p:sldLayoutId id="2147484438" r:id="rId252"/>
    <p:sldLayoutId id="2147484439" r:id="rId253"/>
    <p:sldLayoutId id="2147484440" r:id="rId254"/>
    <p:sldLayoutId id="2147484441" r:id="rId255"/>
    <p:sldLayoutId id="2147484442" r:id="rId256"/>
    <p:sldLayoutId id="2147484443" r:id="rId257"/>
    <p:sldLayoutId id="2147484444" r:id="rId258"/>
    <p:sldLayoutId id="2147484445" r:id="rId259"/>
    <p:sldLayoutId id="2147484446" r:id="rId260"/>
    <p:sldLayoutId id="2147484447" r:id="rId261"/>
    <p:sldLayoutId id="2147484448" r:id="rId262"/>
    <p:sldLayoutId id="2147484449" r:id="rId263"/>
    <p:sldLayoutId id="2147484450" r:id="rId264"/>
    <p:sldLayoutId id="2147484451" r:id="rId265"/>
    <p:sldLayoutId id="2147484452" r:id="rId266"/>
    <p:sldLayoutId id="2147484453" r:id="rId267"/>
    <p:sldLayoutId id="2147484454" r:id="rId268"/>
    <p:sldLayoutId id="2147484455" r:id="rId269"/>
    <p:sldLayoutId id="2147484456" r:id="rId270"/>
    <p:sldLayoutId id="2147484457" r:id="rId271"/>
    <p:sldLayoutId id="2147484458" r:id="rId272"/>
    <p:sldLayoutId id="2147484459" r:id="rId273"/>
    <p:sldLayoutId id="2147484460" r:id="rId274"/>
    <p:sldLayoutId id="2147484461" r:id="rId275"/>
    <p:sldLayoutId id="2147484462" r:id="rId276"/>
    <p:sldLayoutId id="2147484463" r:id="rId277"/>
    <p:sldLayoutId id="2147484464" r:id="rId278"/>
    <p:sldLayoutId id="2147484465" r:id="rId279"/>
    <p:sldLayoutId id="2147484466" r:id="rId280"/>
    <p:sldLayoutId id="2147484467" r:id="rId281"/>
    <p:sldLayoutId id="2147484468" r:id="rId282"/>
    <p:sldLayoutId id="2147484469" r:id="rId283"/>
    <p:sldLayoutId id="2147484470" r:id="rId284"/>
    <p:sldLayoutId id="2147484471" r:id="rId285"/>
    <p:sldLayoutId id="2147484472" r:id="rId286"/>
    <p:sldLayoutId id="2147484473" r:id="rId287"/>
    <p:sldLayoutId id="2147484474" r:id="rId288"/>
    <p:sldLayoutId id="2147484475" r:id="rId289"/>
    <p:sldLayoutId id="2147484476" r:id="rId290"/>
    <p:sldLayoutId id="2147484477" r:id="rId291"/>
    <p:sldLayoutId id="2147484478" r:id="rId292"/>
    <p:sldLayoutId id="2147484479" r:id="rId293"/>
    <p:sldLayoutId id="2147484480" r:id="rId294"/>
    <p:sldLayoutId id="2147484481" r:id="rId295"/>
    <p:sldLayoutId id="2147484482" r:id="rId296"/>
    <p:sldLayoutId id="2147484483" r:id="rId297"/>
    <p:sldLayoutId id="2147484484" r:id="rId298"/>
    <p:sldLayoutId id="2147484485" r:id="rId299"/>
    <p:sldLayoutId id="2147484486" r:id="rId300"/>
    <p:sldLayoutId id="2147484487" r:id="rId301"/>
    <p:sldLayoutId id="2147484488" r:id="rId302"/>
    <p:sldLayoutId id="2147484489" r:id="rId303"/>
    <p:sldLayoutId id="2147484490" r:id="rId304"/>
    <p:sldLayoutId id="2147484491" r:id="rId305"/>
    <p:sldLayoutId id="2147484492" r:id="rId306"/>
    <p:sldLayoutId id="2147484493" r:id="rId307"/>
    <p:sldLayoutId id="2147484494" r:id="rId308"/>
    <p:sldLayoutId id="2147484495" r:id="rId309"/>
    <p:sldLayoutId id="2147484496" r:id="rId310"/>
    <p:sldLayoutId id="2147484497" r:id="rId311"/>
    <p:sldLayoutId id="2147484498" r:id="rId312"/>
    <p:sldLayoutId id="2147484499" r:id="rId313"/>
    <p:sldLayoutId id="2147484500" r:id="rId314"/>
    <p:sldLayoutId id="2147484501" r:id="rId315"/>
    <p:sldLayoutId id="2147484502" r:id="rId316"/>
    <p:sldLayoutId id="2147484503" r:id="rId317"/>
    <p:sldLayoutId id="2147484504" r:id="rId318"/>
    <p:sldLayoutId id="2147484505" r:id="rId319"/>
    <p:sldLayoutId id="2147484506" r:id="rId320"/>
    <p:sldLayoutId id="2147484507" r:id="rId321"/>
    <p:sldLayoutId id="2147484508" r:id="rId322"/>
    <p:sldLayoutId id="2147484509" r:id="rId323"/>
    <p:sldLayoutId id="2147484510" r:id="rId324"/>
    <p:sldLayoutId id="2147484511" r:id="rId325"/>
    <p:sldLayoutId id="2147484512" r:id="rId326"/>
    <p:sldLayoutId id="2147484513" r:id="rId327"/>
    <p:sldLayoutId id="2147484514" r:id="rId328"/>
    <p:sldLayoutId id="2147484515" r:id="rId329"/>
    <p:sldLayoutId id="2147484516" r:id="rId330"/>
    <p:sldLayoutId id="2147484517" r:id="rId331"/>
    <p:sldLayoutId id="2147484518" r:id="rId332"/>
    <p:sldLayoutId id="2147484519" r:id="rId333"/>
    <p:sldLayoutId id="2147484520" r:id="rId334"/>
    <p:sldLayoutId id="2147484521" r:id="rId335"/>
    <p:sldLayoutId id="2147484522" r:id="rId336"/>
    <p:sldLayoutId id="2147484523" r:id="rId337"/>
    <p:sldLayoutId id="2147484524" r:id="rId338"/>
    <p:sldLayoutId id="2147484525" r:id="rId339"/>
    <p:sldLayoutId id="2147484526" r:id="rId340"/>
    <p:sldLayoutId id="2147484527" r:id="rId341"/>
    <p:sldLayoutId id="2147484528" r:id="rId342"/>
    <p:sldLayoutId id="2147484529" r:id="rId343"/>
    <p:sldLayoutId id="2147484530" r:id="rId344"/>
    <p:sldLayoutId id="2147484531" r:id="rId345"/>
    <p:sldLayoutId id="2147484532" r:id="rId346"/>
    <p:sldLayoutId id="2147484533" r:id="rId347"/>
    <p:sldLayoutId id="2147484534" r:id="rId348"/>
    <p:sldLayoutId id="2147484535" r:id="rId349"/>
    <p:sldLayoutId id="2147484536" r:id="rId350"/>
    <p:sldLayoutId id="2147484537" r:id="rId351"/>
    <p:sldLayoutId id="2147484538" r:id="rId352"/>
    <p:sldLayoutId id="2147484539" r:id="rId353"/>
    <p:sldLayoutId id="2147484540" r:id="rId354"/>
    <p:sldLayoutId id="2147484541" r:id="rId355"/>
    <p:sldLayoutId id="2147484542" r:id="rId356"/>
    <p:sldLayoutId id="2147484543" r:id="rId357"/>
    <p:sldLayoutId id="2147484544" r:id="rId358"/>
    <p:sldLayoutId id="2147484545" r:id="rId359"/>
    <p:sldLayoutId id="2147484546" r:id="rId360"/>
    <p:sldLayoutId id="2147484547" r:id="rId361"/>
    <p:sldLayoutId id="2147484548" r:id="rId362"/>
    <p:sldLayoutId id="2147484549" r:id="rId363"/>
    <p:sldLayoutId id="2147484550" r:id="rId364"/>
    <p:sldLayoutId id="2147484551" r:id="rId365"/>
    <p:sldLayoutId id="2147484552" r:id="rId366"/>
    <p:sldLayoutId id="2147484553" r:id="rId367"/>
    <p:sldLayoutId id="2147484554" r:id="rId368"/>
    <p:sldLayoutId id="2147484555" r:id="rId369"/>
    <p:sldLayoutId id="2147484556" r:id="rId370"/>
    <p:sldLayoutId id="2147484557" r:id="rId371"/>
    <p:sldLayoutId id="2147484558" r:id="rId372"/>
    <p:sldLayoutId id="2147484559" r:id="rId373"/>
    <p:sldLayoutId id="2147484560" r:id="rId374"/>
    <p:sldLayoutId id="2147484561" r:id="rId375"/>
    <p:sldLayoutId id="2147484562" r:id="rId376"/>
    <p:sldLayoutId id="2147484563" r:id="rId377"/>
    <p:sldLayoutId id="2147484564" r:id="rId378"/>
    <p:sldLayoutId id="2147484565" r:id="rId379"/>
    <p:sldLayoutId id="2147484566" r:id="rId380"/>
    <p:sldLayoutId id="2147484567" r:id="rId381"/>
    <p:sldLayoutId id="2147484568" r:id="rId382"/>
    <p:sldLayoutId id="2147484569" r:id="rId383"/>
    <p:sldLayoutId id="2147484570" r:id="rId384"/>
    <p:sldLayoutId id="2147484571" r:id="rId385"/>
    <p:sldLayoutId id="2147484572" r:id="rId386"/>
    <p:sldLayoutId id="2147484573" r:id="rId387"/>
    <p:sldLayoutId id="2147484574" r:id="rId388"/>
    <p:sldLayoutId id="2147484575" r:id="rId389"/>
    <p:sldLayoutId id="2147484576" r:id="rId390"/>
    <p:sldLayoutId id="2147484577" r:id="rId391"/>
    <p:sldLayoutId id="2147484578" r:id="rId392"/>
    <p:sldLayoutId id="2147484579" r:id="rId393"/>
    <p:sldLayoutId id="2147484580" r:id="rId394"/>
    <p:sldLayoutId id="2147484581" r:id="rId395"/>
    <p:sldLayoutId id="2147484582" r:id="rId396"/>
    <p:sldLayoutId id="2147484583" r:id="rId397"/>
    <p:sldLayoutId id="2147484584" r:id="rId398"/>
    <p:sldLayoutId id="2147484585" r:id="rId399"/>
    <p:sldLayoutId id="2147484586" r:id="rId400"/>
    <p:sldLayoutId id="2147484587" r:id="rId401"/>
    <p:sldLayoutId id="2147484588" r:id="rId402"/>
    <p:sldLayoutId id="2147484589" r:id="rId403"/>
    <p:sldLayoutId id="2147484590" r:id="rId404"/>
    <p:sldLayoutId id="2147484591" r:id="rId405"/>
    <p:sldLayoutId id="2147484592" r:id="rId406"/>
    <p:sldLayoutId id="2147484593" r:id="rId407"/>
    <p:sldLayoutId id="2147484594" r:id="rId408"/>
    <p:sldLayoutId id="2147484595" r:id="rId409"/>
    <p:sldLayoutId id="2147484596" r:id="rId410"/>
    <p:sldLayoutId id="2147484597" r:id="rId411"/>
    <p:sldLayoutId id="2147484598" r:id="rId412"/>
    <p:sldLayoutId id="2147484599" r:id="rId413"/>
    <p:sldLayoutId id="2147484600" r:id="rId414"/>
    <p:sldLayoutId id="2147484601" r:id="rId415"/>
    <p:sldLayoutId id="2147484602" r:id="rId416"/>
    <p:sldLayoutId id="2147484603" r:id="rId417"/>
    <p:sldLayoutId id="2147484604" r:id="rId418"/>
    <p:sldLayoutId id="2147484605" r:id="rId419"/>
    <p:sldLayoutId id="2147484606" r:id="rId420"/>
    <p:sldLayoutId id="2147484607" r:id="rId421"/>
    <p:sldLayoutId id="2147484608" r:id="rId422"/>
    <p:sldLayoutId id="2147484609" r:id="rId423"/>
    <p:sldLayoutId id="2147484610" r:id="rId424"/>
    <p:sldLayoutId id="2147484611" r:id="rId425"/>
    <p:sldLayoutId id="2147484612" r:id="rId426"/>
    <p:sldLayoutId id="2147484613" r:id="rId427"/>
    <p:sldLayoutId id="2147484614" r:id="rId428"/>
    <p:sldLayoutId id="2147484615" r:id="rId429"/>
    <p:sldLayoutId id="2147484616" r:id="rId430"/>
    <p:sldLayoutId id="2147484617" r:id="rId431"/>
    <p:sldLayoutId id="2147484618" r:id="rId432"/>
    <p:sldLayoutId id="2147484619" r:id="rId433"/>
    <p:sldLayoutId id="2147484620" r:id="rId434"/>
    <p:sldLayoutId id="2147484621" r:id="rId435"/>
    <p:sldLayoutId id="2147484622" r:id="rId436"/>
    <p:sldLayoutId id="2147484623" r:id="rId437"/>
    <p:sldLayoutId id="2147484624" r:id="rId438"/>
    <p:sldLayoutId id="2147484625" r:id="rId439"/>
    <p:sldLayoutId id="2147484626" r:id="rId440"/>
    <p:sldLayoutId id="2147484627" r:id="rId441"/>
    <p:sldLayoutId id="2147484628" r:id="rId442"/>
    <p:sldLayoutId id="2147484629" r:id="rId443"/>
    <p:sldLayoutId id="2147484630" r:id="rId444"/>
    <p:sldLayoutId id="2147484631" r:id="rId445"/>
    <p:sldLayoutId id="2147484632" r:id="rId446"/>
    <p:sldLayoutId id="2147484633" r:id="rId447"/>
    <p:sldLayoutId id="2147484634" r:id="rId448"/>
    <p:sldLayoutId id="2147484635" r:id="rId449"/>
    <p:sldLayoutId id="2147484636" r:id="rId450"/>
    <p:sldLayoutId id="2147484637" r:id="rId451"/>
    <p:sldLayoutId id="2147484638" r:id="rId452"/>
    <p:sldLayoutId id="2147484639" r:id="rId453"/>
    <p:sldLayoutId id="2147484640" r:id="rId454"/>
    <p:sldLayoutId id="2147484641" r:id="rId455"/>
    <p:sldLayoutId id="2147484642" r:id="rId456"/>
    <p:sldLayoutId id="2147484643" r:id="rId457"/>
    <p:sldLayoutId id="2147484644" r:id="rId458"/>
    <p:sldLayoutId id="2147484645" r:id="rId459"/>
    <p:sldLayoutId id="2147484646" r:id="rId460"/>
    <p:sldLayoutId id="2147484647" r:id="rId461"/>
    <p:sldLayoutId id="2147484648" r:id="rId462"/>
    <p:sldLayoutId id="2147484649" r:id="rId463"/>
    <p:sldLayoutId id="2147484650" r:id="rId464"/>
    <p:sldLayoutId id="2147484651" r:id="rId465"/>
    <p:sldLayoutId id="2147484652" r:id="rId466"/>
    <p:sldLayoutId id="2147484653" r:id="rId467"/>
    <p:sldLayoutId id="2147484654" r:id="rId468"/>
    <p:sldLayoutId id="2147484655" r:id="rId469"/>
    <p:sldLayoutId id="2147484656" r:id="rId470"/>
    <p:sldLayoutId id="2147484657" r:id="rId471"/>
    <p:sldLayoutId id="2147484658" r:id="rId472"/>
    <p:sldLayoutId id="2147484659" r:id="rId473"/>
    <p:sldLayoutId id="2147484660" r:id="rId474"/>
    <p:sldLayoutId id="2147484661" r:id="rId475"/>
    <p:sldLayoutId id="2147484662" r:id="rId476"/>
    <p:sldLayoutId id="2147484663" r:id="rId477"/>
    <p:sldLayoutId id="2147484664" r:id="rId478"/>
    <p:sldLayoutId id="2147484665" r:id="rId479"/>
    <p:sldLayoutId id="2147484666" r:id="rId480"/>
    <p:sldLayoutId id="2147484667" r:id="rId481"/>
    <p:sldLayoutId id="2147484668" r:id="rId482"/>
    <p:sldLayoutId id="2147484669" r:id="rId483"/>
    <p:sldLayoutId id="2147484670" r:id="rId484"/>
    <p:sldLayoutId id="2147484671" r:id="rId485"/>
    <p:sldLayoutId id="2147484672" r:id="rId486"/>
    <p:sldLayoutId id="2147484673" r:id="rId487"/>
    <p:sldLayoutId id="2147484674" r:id="rId488"/>
    <p:sldLayoutId id="2147484675" r:id="rId489"/>
    <p:sldLayoutId id="2147484676" r:id="rId490"/>
    <p:sldLayoutId id="2147484677" r:id="rId491"/>
    <p:sldLayoutId id="2147484678" r:id="rId492"/>
    <p:sldLayoutId id="2147484679" r:id="rId493"/>
    <p:sldLayoutId id="2147484680" r:id="rId494"/>
    <p:sldLayoutId id="2147484681" r:id="rId495"/>
    <p:sldLayoutId id="2147484682" r:id="rId496"/>
    <p:sldLayoutId id="2147484683" r:id="rId497"/>
    <p:sldLayoutId id="2147484684" r:id="rId498"/>
    <p:sldLayoutId id="2147484685" r:id="rId499"/>
    <p:sldLayoutId id="2147484686" r:id="rId500"/>
    <p:sldLayoutId id="2147484687" r:id="rId501"/>
    <p:sldLayoutId id="2147484688" r:id="rId502"/>
    <p:sldLayoutId id="2147484689" r:id="rId503"/>
    <p:sldLayoutId id="2147484690" r:id="rId504"/>
    <p:sldLayoutId id="2147484691" r:id="rId505"/>
    <p:sldLayoutId id="2147484692" r:id="rId506"/>
    <p:sldLayoutId id="2147484693" r:id="rId507"/>
    <p:sldLayoutId id="2147484694" r:id="rId508"/>
    <p:sldLayoutId id="2147484695" r:id="rId509"/>
    <p:sldLayoutId id="2147484696" r:id="rId510"/>
    <p:sldLayoutId id="2147484697" r:id="rId511"/>
    <p:sldLayoutId id="2147484698" r:id="rId512"/>
    <p:sldLayoutId id="2147484699" r:id="rId513"/>
    <p:sldLayoutId id="2147484700" r:id="rId514"/>
    <p:sldLayoutId id="2147484701" r:id="rId515"/>
    <p:sldLayoutId id="2147484702" r:id="rId516"/>
    <p:sldLayoutId id="2147484703" r:id="rId517"/>
    <p:sldLayoutId id="2147484704" r:id="rId518"/>
    <p:sldLayoutId id="2147484705" r:id="rId519"/>
    <p:sldLayoutId id="2147484706" r:id="rId520"/>
    <p:sldLayoutId id="2147484707" r:id="rId521"/>
    <p:sldLayoutId id="2147484708" r:id="rId522"/>
    <p:sldLayoutId id="2147484709" r:id="rId523"/>
    <p:sldLayoutId id="2147484710" r:id="rId524"/>
    <p:sldLayoutId id="2147484711" r:id="rId525"/>
    <p:sldLayoutId id="2147484712" r:id="rId526"/>
    <p:sldLayoutId id="2147484713" r:id="rId527"/>
    <p:sldLayoutId id="2147484714" r:id="rId528"/>
    <p:sldLayoutId id="2147484715" r:id="rId529"/>
    <p:sldLayoutId id="2147484716" r:id="rId530"/>
    <p:sldLayoutId id="2147484717" r:id="rId531"/>
    <p:sldLayoutId id="2147484718" r:id="rId532"/>
    <p:sldLayoutId id="2147484719" r:id="rId533"/>
    <p:sldLayoutId id="2147484720" r:id="rId534"/>
    <p:sldLayoutId id="2147484721" r:id="rId535"/>
    <p:sldLayoutId id="2147484722" r:id="rId536"/>
    <p:sldLayoutId id="2147484723" r:id="rId537"/>
    <p:sldLayoutId id="2147484724" r:id="rId538"/>
    <p:sldLayoutId id="2147484725" r:id="rId539"/>
    <p:sldLayoutId id="2147484726" r:id="rId540"/>
    <p:sldLayoutId id="2147484727" r:id="rId541"/>
    <p:sldLayoutId id="2147484728" r:id="rId542"/>
    <p:sldLayoutId id="2147484729" r:id="rId543"/>
    <p:sldLayoutId id="2147484730" r:id="rId544"/>
    <p:sldLayoutId id="2147484731" r:id="rId545"/>
    <p:sldLayoutId id="2147484732" r:id="rId546"/>
    <p:sldLayoutId id="2147484733" r:id="rId547"/>
    <p:sldLayoutId id="2147488555" r:id="rId548"/>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spcBef>
                <a:spcPct val="50000"/>
              </a:spcBef>
              <a:defRPr sz="1200" dirty="0">
                <a:solidFill>
                  <a:schemeClr val="tx1">
                    <a:tint val="75000"/>
                  </a:schemeClr>
                </a:solidFill>
              </a:defRPr>
            </a:lvl1pPr>
          </a:lstStyle>
          <a:p>
            <a:pPr eaLnBrk="0" fontAlgn="base" hangingPunct="0">
              <a:spcAft>
                <a:spcPct val="0"/>
              </a:spcAft>
              <a:defRPr/>
            </a:pPr>
            <a:fld id="{FE786F83-9A17-4153-B056-EDE82A8062EA}" type="datetimeFigureOut">
              <a:rPr lang="en-US">
                <a:solidFill>
                  <a:prstClr val="black">
                    <a:tint val="75000"/>
                  </a:prstClr>
                </a:solidFill>
                <a:latin typeface="Arial" panose="020B0604020202020204" pitchFamily="34" charset="0"/>
              </a:rPr>
              <a:pPr eaLnBrk="0" fontAlgn="base" hangingPunct="0">
                <a:spcAft>
                  <a:spcPct val="0"/>
                </a:spcAft>
                <a:defRPr/>
              </a:pPr>
              <a:t>9/21/2021</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spcBef>
                <a:spcPct val="50000"/>
              </a:spcBef>
              <a:defRPr sz="1200" dirty="0">
                <a:solidFill>
                  <a:schemeClr val="tx1">
                    <a:tint val="75000"/>
                  </a:schemeClr>
                </a:solidFill>
              </a:defRPr>
            </a:lvl1pPr>
          </a:lstStyle>
          <a:p>
            <a:pPr eaLnBrk="0" fontAlgn="base" hangingPunct="0">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spcBef>
                <a:spcPct val="50000"/>
              </a:spcBef>
              <a:defRPr sz="1200" dirty="0">
                <a:solidFill>
                  <a:schemeClr val="tx1">
                    <a:tint val="75000"/>
                  </a:schemeClr>
                </a:solidFill>
              </a:defRPr>
            </a:lvl1pPr>
          </a:lstStyle>
          <a:p>
            <a:pPr eaLnBrk="0" fontAlgn="base" hangingPunct="0">
              <a:spcAft>
                <a:spcPct val="0"/>
              </a:spcAft>
              <a:defRPr/>
            </a:pPr>
            <a:fld id="{72C9A367-47F2-4FC3-AFAF-04B2FC151F54}" type="slidenum">
              <a:rPr lang="en-US">
                <a:solidFill>
                  <a:prstClr val="black">
                    <a:tint val="75000"/>
                  </a:prstClr>
                </a:solidFill>
                <a:latin typeface="Arial" panose="020B0604020202020204" pitchFamily="34" charset="0"/>
              </a:rPr>
              <a:pPr eaLnBrk="0" fontAlgn="base" hangingPunct="0">
                <a:spcAft>
                  <a:spcPct val="0"/>
                </a:spcAft>
                <a:defRPr/>
              </a:pPr>
              <a:t>‹#›</a:t>
            </a:fld>
            <a:endParaRPr lang="en-US">
              <a:solidFill>
                <a:prstClr val="black">
                  <a:tint val="75000"/>
                </a:prstClr>
              </a:solidFill>
              <a:latin typeface="Arial" panose="020B0604020202020204" pitchFamily="34" charset="0"/>
            </a:endParaRPr>
          </a:p>
        </p:txBody>
      </p:sp>
      <p:pic>
        <p:nvPicPr>
          <p:cNvPr id="2055" name="图片 1"/>
          <p:cNvPicPr>
            <a:picLocks noChangeAspect="1"/>
          </p:cNvPicPr>
          <p:nvPr userDrawn="1"/>
        </p:nvPicPr>
        <p:blipFill>
          <a:blip r:embed="rId549">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图片 2"/>
          <p:cNvPicPr>
            <a:picLocks noChangeAspect="1"/>
          </p:cNvPicPr>
          <p:nvPr userDrawn="1"/>
        </p:nvPicPr>
        <p:blipFill>
          <a:blip r:embed="rId550">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551">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图片 4"/>
          <p:cNvPicPr>
            <a:picLocks noChangeAspect="1"/>
          </p:cNvPicPr>
          <p:nvPr userDrawn="1"/>
        </p:nvPicPr>
        <p:blipFill>
          <a:blip r:embed="rId552">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图片 5"/>
          <p:cNvPicPr>
            <a:picLocks noChangeAspect="1"/>
          </p:cNvPicPr>
          <p:nvPr userDrawn="1"/>
        </p:nvPicPr>
        <p:blipFill>
          <a:blip r:embed="rId553">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图片 22"/>
          <p:cNvPicPr>
            <a:picLocks noChangeAspect="1"/>
          </p:cNvPicPr>
          <p:nvPr userDrawn="1"/>
        </p:nvPicPr>
        <p:blipFill>
          <a:blip r:embed="rId554">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图片 23"/>
          <p:cNvPicPr>
            <a:picLocks noChangeAspect="1"/>
          </p:cNvPicPr>
          <p:nvPr userDrawn="1"/>
        </p:nvPicPr>
        <p:blipFill>
          <a:blip r:embed="rId555">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738125"/>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 id="2147484749" r:id="rId15"/>
    <p:sldLayoutId id="2147484750" r:id="rId16"/>
    <p:sldLayoutId id="2147484751" r:id="rId17"/>
    <p:sldLayoutId id="2147484752" r:id="rId18"/>
    <p:sldLayoutId id="2147484753" r:id="rId19"/>
    <p:sldLayoutId id="2147484754" r:id="rId20"/>
    <p:sldLayoutId id="2147484755" r:id="rId21"/>
    <p:sldLayoutId id="2147484756" r:id="rId22"/>
    <p:sldLayoutId id="2147484757" r:id="rId23"/>
    <p:sldLayoutId id="2147484758" r:id="rId24"/>
    <p:sldLayoutId id="2147484759" r:id="rId25"/>
    <p:sldLayoutId id="2147484760" r:id="rId26"/>
    <p:sldLayoutId id="2147484761" r:id="rId27"/>
    <p:sldLayoutId id="2147484762" r:id="rId28"/>
    <p:sldLayoutId id="2147484763" r:id="rId29"/>
    <p:sldLayoutId id="2147484764" r:id="rId30"/>
    <p:sldLayoutId id="2147484765" r:id="rId31"/>
    <p:sldLayoutId id="2147484766" r:id="rId32"/>
    <p:sldLayoutId id="2147484767" r:id="rId33"/>
    <p:sldLayoutId id="2147484768" r:id="rId34"/>
    <p:sldLayoutId id="2147484769" r:id="rId35"/>
    <p:sldLayoutId id="2147484770" r:id="rId36"/>
    <p:sldLayoutId id="2147484771" r:id="rId37"/>
    <p:sldLayoutId id="2147484772" r:id="rId38"/>
    <p:sldLayoutId id="2147484773" r:id="rId39"/>
    <p:sldLayoutId id="2147484774" r:id="rId40"/>
    <p:sldLayoutId id="2147484775" r:id="rId41"/>
    <p:sldLayoutId id="2147484776" r:id="rId42"/>
    <p:sldLayoutId id="2147484777" r:id="rId43"/>
    <p:sldLayoutId id="2147484778" r:id="rId44"/>
    <p:sldLayoutId id="2147484779" r:id="rId45"/>
    <p:sldLayoutId id="2147484780" r:id="rId46"/>
    <p:sldLayoutId id="2147484781" r:id="rId47"/>
    <p:sldLayoutId id="2147484782" r:id="rId48"/>
    <p:sldLayoutId id="2147484783" r:id="rId49"/>
    <p:sldLayoutId id="2147484784" r:id="rId50"/>
    <p:sldLayoutId id="2147484785" r:id="rId51"/>
    <p:sldLayoutId id="2147484786" r:id="rId52"/>
    <p:sldLayoutId id="2147484787" r:id="rId53"/>
    <p:sldLayoutId id="2147484788" r:id="rId54"/>
    <p:sldLayoutId id="2147484789" r:id="rId55"/>
    <p:sldLayoutId id="2147484790" r:id="rId56"/>
    <p:sldLayoutId id="2147484791" r:id="rId57"/>
    <p:sldLayoutId id="2147484792" r:id="rId58"/>
    <p:sldLayoutId id="2147484793" r:id="rId59"/>
    <p:sldLayoutId id="2147484794" r:id="rId60"/>
    <p:sldLayoutId id="2147484795" r:id="rId61"/>
    <p:sldLayoutId id="2147484796" r:id="rId62"/>
    <p:sldLayoutId id="2147484797" r:id="rId63"/>
    <p:sldLayoutId id="2147484798" r:id="rId64"/>
    <p:sldLayoutId id="2147484799" r:id="rId65"/>
    <p:sldLayoutId id="2147484800" r:id="rId66"/>
    <p:sldLayoutId id="2147484801" r:id="rId67"/>
    <p:sldLayoutId id="2147484802" r:id="rId68"/>
    <p:sldLayoutId id="2147484803" r:id="rId69"/>
    <p:sldLayoutId id="2147484804" r:id="rId70"/>
    <p:sldLayoutId id="2147484805" r:id="rId71"/>
    <p:sldLayoutId id="2147484806" r:id="rId72"/>
    <p:sldLayoutId id="2147484807" r:id="rId73"/>
    <p:sldLayoutId id="2147484808" r:id="rId74"/>
    <p:sldLayoutId id="2147484809" r:id="rId75"/>
    <p:sldLayoutId id="2147484810" r:id="rId76"/>
    <p:sldLayoutId id="2147484811" r:id="rId77"/>
    <p:sldLayoutId id="2147484812" r:id="rId78"/>
    <p:sldLayoutId id="2147484813" r:id="rId79"/>
    <p:sldLayoutId id="2147484814" r:id="rId80"/>
    <p:sldLayoutId id="2147484815" r:id="rId81"/>
    <p:sldLayoutId id="2147484816" r:id="rId82"/>
    <p:sldLayoutId id="2147484817" r:id="rId83"/>
    <p:sldLayoutId id="2147484818" r:id="rId84"/>
    <p:sldLayoutId id="2147484819" r:id="rId85"/>
    <p:sldLayoutId id="2147484820" r:id="rId86"/>
    <p:sldLayoutId id="2147484821" r:id="rId87"/>
    <p:sldLayoutId id="2147484822" r:id="rId88"/>
    <p:sldLayoutId id="2147484823" r:id="rId89"/>
    <p:sldLayoutId id="2147484824" r:id="rId90"/>
    <p:sldLayoutId id="2147484825" r:id="rId91"/>
    <p:sldLayoutId id="2147484826" r:id="rId92"/>
    <p:sldLayoutId id="2147484827" r:id="rId93"/>
    <p:sldLayoutId id="2147484828" r:id="rId94"/>
    <p:sldLayoutId id="2147484829" r:id="rId95"/>
    <p:sldLayoutId id="2147484830" r:id="rId96"/>
    <p:sldLayoutId id="2147484831" r:id="rId97"/>
    <p:sldLayoutId id="2147484832" r:id="rId98"/>
    <p:sldLayoutId id="2147484833" r:id="rId99"/>
    <p:sldLayoutId id="2147484834" r:id="rId100"/>
    <p:sldLayoutId id="2147484835" r:id="rId101"/>
    <p:sldLayoutId id="2147484836" r:id="rId102"/>
    <p:sldLayoutId id="2147484837" r:id="rId103"/>
    <p:sldLayoutId id="2147484838" r:id="rId104"/>
    <p:sldLayoutId id="2147484839" r:id="rId105"/>
    <p:sldLayoutId id="2147484840" r:id="rId106"/>
    <p:sldLayoutId id="2147484841" r:id="rId107"/>
    <p:sldLayoutId id="2147484842" r:id="rId108"/>
    <p:sldLayoutId id="2147484843" r:id="rId109"/>
    <p:sldLayoutId id="2147484844" r:id="rId110"/>
    <p:sldLayoutId id="2147484845" r:id="rId111"/>
    <p:sldLayoutId id="2147484846" r:id="rId112"/>
    <p:sldLayoutId id="2147484847" r:id="rId113"/>
    <p:sldLayoutId id="2147484848" r:id="rId114"/>
    <p:sldLayoutId id="2147484849" r:id="rId115"/>
    <p:sldLayoutId id="2147484850" r:id="rId116"/>
    <p:sldLayoutId id="2147484851" r:id="rId117"/>
    <p:sldLayoutId id="2147484852" r:id="rId118"/>
    <p:sldLayoutId id="2147484853" r:id="rId119"/>
    <p:sldLayoutId id="2147484854" r:id="rId120"/>
    <p:sldLayoutId id="2147484855" r:id="rId121"/>
    <p:sldLayoutId id="2147484856" r:id="rId122"/>
    <p:sldLayoutId id="2147484857" r:id="rId123"/>
    <p:sldLayoutId id="2147484858" r:id="rId124"/>
    <p:sldLayoutId id="2147484859" r:id="rId125"/>
    <p:sldLayoutId id="2147484860" r:id="rId126"/>
    <p:sldLayoutId id="2147484861" r:id="rId127"/>
    <p:sldLayoutId id="2147484862" r:id="rId128"/>
    <p:sldLayoutId id="2147484863" r:id="rId129"/>
    <p:sldLayoutId id="2147484864" r:id="rId130"/>
    <p:sldLayoutId id="2147484865" r:id="rId131"/>
    <p:sldLayoutId id="2147484866" r:id="rId132"/>
    <p:sldLayoutId id="2147484867" r:id="rId133"/>
    <p:sldLayoutId id="2147484868" r:id="rId134"/>
    <p:sldLayoutId id="2147484869" r:id="rId135"/>
    <p:sldLayoutId id="2147484870" r:id="rId136"/>
    <p:sldLayoutId id="2147484871" r:id="rId137"/>
    <p:sldLayoutId id="2147484872" r:id="rId138"/>
    <p:sldLayoutId id="2147484873" r:id="rId139"/>
    <p:sldLayoutId id="2147484874" r:id="rId140"/>
    <p:sldLayoutId id="2147484875" r:id="rId141"/>
    <p:sldLayoutId id="2147484876" r:id="rId142"/>
    <p:sldLayoutId id="2147484877" r:id="rId143"/>
    <p:sldLayoutId id="2147484878" r:id="rId144"/>
    <p:sldLayoutId id="2147484879" r:id="rId145"/>
    <p:sldLayoutId id="2147484880" r:id="rId146"/>
    <p:sldLayoutId id="2147484881" r:id="rId147"/>
    <p:sldLayoutId id="2147484882" r:id="rId148"/>
    <p:sldLayoutId id="2147484883" r:id="rId149"/>
    <p:sldLayoutId id="2147484884" r:id="rId150"/>
    <p:sldLayoutId id="2147484885" r:id="rId151"/>
    <p:sldLayoutId id="2147484886" r:id="rId152"/>
    <p:sldLayoutId id="2147484887" r:id="rId153"/>
    <p:sldLayoutId id="2147484888" r:id="rId154"/>
    <p:sldLayoutId id="2147484889" r:id="rId155"/>
    <p:sldLayoutId id="2147484890" r:id="rId156"/>
    <p:sldLayoutId id="2147484891" r:id="rId157"/>
    <p:sldLayoutId id="2147484892" r:id="rId158"/>
    <p:sldLayoutId id="2147484893" r:id="rId159"/>
    <p:sldLayoutId id="2147484894" r:id="rId160"/>
    <p:sldLayoutId id="2147484895" r:id="rId161"/>
    <p:sldLayoutId id="2147484896" r:id="rId162"/>
    <p:sldLayoutId id="2147484897" r:id="rId163"/>
    <p:sldLayoutId id="2147484898" r:id="rId164"/>
    <p:sldLayoutId id="2147484899" r:id="rId165"/>
    <p:sldLayoutId id="2147484900" r:id="rId166"/>
    <p:sldLayoutId id="2147484901" r:id="rId167"/>
    <p:sldLayoutId id="2147484902" r:id="rId168"/>
    <p:sldLayoutId id="2147484903" r:id="rId169"/>
    <p:sldLayoutId id="2147484904" r:id="rId170"/>
    <p:sldLayoutId id="2147484905" r:id="rId171"/>
    <p:sldLayoutId id="2147484906" r:id="rId172"/>
    <p:sldLayoutId id="2147484907" r:id="rId173"/>
    <p:sldLayoutId id="2147484908" r:id="rId174"/>
    <p:sldLayoutId id="2147484909" r:id="rId175"/>
    <p:sldLayoutId id="2147484910" r:id="rId176"/>
    <p:sldLayoutId id="2147484911" r:id="rId177"/>
    <p:sldLayoutId id="2147484912" r:id="rId178"/>
    <p:sldLayoutId id="2147484913" r:id="rId179"/>
    <p:sldLayoutId id="2147484914" r:id="rId180"/>
    <p:sldLayoutId id="2147484915" r:id="rId181"/>
    <p:sldLayoutId id="2147484916" r:id="rId182"/>
    <p:sldLayoutId id="2147484917" r:id="rId183"/>
    <p:sldLayoutId id="2147484918" r:id="rId184"/>
    <p:sldLayoutId id="2147484919" r:id="rId185"/>
    <p:sldLayoutId id="2147484920" r:id="rId186"/>
    <p:sldLayoutId id="2147484921" r:id="rId187"/>
    <p:sldLayoutId id="2147484922" r:id="rId188"/>
    <p:sldLayoutId id="2147484923" r:id="rId189"/>
    <p:sldLayoutId id="2147484924" r:id="rId190"/>
    <p:sldLayoutId id="2147484925" r:id="rId191"/>
    <p:sldLayoutId id="2147484926" r:id="rId192"/>
    <p:sldLayoutId id="2147484927" r:id="rId193"/>
    <p:sldLayoutId id="2147484928" r:id="rId194"/>
    <p:sldLayoutId id="2147484929" r:id="rId195"/>
    <p:sldLayoutId id="2147484930" r:id="rId196"/>
    <p:sldLayoutId id="2147484931" r:id="rId197"/>
    <p:sldLayoutId id="2147484932" r:id="rId198"/>
    <p:sldLayoutId id="2147484933" r:id="rId199"/>
    <p:sldLayoutId id="2147484934" r:id="rId200"/>
    <p:sldLayoutId id="2147484935" r:id="rId201"/>
    <p:sldLayoutId id="2147484936" r:id="rId202"/>
    <p:sldLayoutId id="2147484937" r:id="rId203"/>
    <p:sldLayoutId id="2147484938" r:id="rId204"/>
    <p:sldLayoutId id="2147484939" r:id="rId205"/>
    <p:sldLayoutId id="2147484940" r:id="rId206"/>
    <p:sldLayoutId id="2147484941" r:id="rId207"/>
    <p:sldLayoutId id="2147484942" r:id="rId208"/>
    <p:sldLayoutId id="2147484943" r:id="rId209"/>
    <p:sldLayoutId id="2147484944" r:id="rId210"/>
    <p:sldLayoutId id="2147484945" r:id="rId211"/>
    <p:sldLayoutId id="2147484946" r:id="rId212"/>
    <p:sldLayoutId id="2147484947" r:id="rId213"/>
    <p:sldLayoutId id="2147484948" r:id="rId214"/>
    <p:sldLayoutId id="2147484949" r:id="rId215"/>
    <p:sldLayoutId id="2147484950" r:id="rId216"/>
    <p:sldLayoutId id="2147484951" r:id="rId217"/>
    <p:sldLayoutId id="2147484952" r:id="rId218"/>
    <p:sldLayoutId id="2147484953" r:id="rId219"/>
    <p:sldLayoutId id="2147484954" r:id="rId220"/>
    <p:sldLayoutId id="2147484955" r:id="rId221"/>
    <p:sldLayoutId id="2147484956" r:id="rId222"/>
    <p:sldLayoutId id="2147484957" r:id="rId223"/>
    <p:sldLayoutId id="2147484958" r:id="rId224"/>
    <p:sldLayoutId id="2147484959" r:id="rId225"/>
    <p:sldLayoutId id="2147484960" r:id="rId226"/>
    <p:sldLayoutId id="2147484961" r:id="rId227"/>
    <p:sldLayoutId id="2147484962" r:id="rId228"/>
    <p:sldLayoutId id="2147484963" r:id="rId229"/>
    <p:sldLayoutId id="2147484964" r:id="rId230"/>
    <p:sldLayoutId id="2147484965" r:id="rId231"/>
    <p:sldLayoutId id="2147484966" r:id="rId232"/>
    <p:sldLayoutId id="2147484967" r:id="rId233"/>
    <p:sldLayoutId id="2147484968" r:id="rId234"/>
    <p:sldLayoutId id="2147484969" r:id="rId235"/>
    <p:sldLayoutId id="2147484970" r:id="rId236"/>
    <p:sldLayoutId id="2147484971" r:id="rId237"/>
    <p:sldLayoutId id="2147484972" r:id="rId238"/>
    <p:sldLayoutId id="2147484973" r:id="rId239"/>
    <p:sldLayoutId id="2147484974" r:id="rId240"/>
    <p:sldLayoutId id="2147484975" r:id="rId241"/>
    <p:sldLayoutId id="2147484976" r:id="rId242"/>
    <p:sldLayoutId id="2147484977" r:id="rId243"/>
    <p:sldLayoutId id="2147484978" r:id="rId244"/>
    <p:sldLayoutId id="2147484979" r:id="rId245"/>
    <p:sldLayoutId id="2147484980" r:id="rId246"/>
    <p:sldLayoutId id="2147484981" r:id="rId247"/>
    <p:sldLayoutId id="2147484982" r:id="rId248"/>
    <p:sldLayoutId id="2147484983" r:id="rId249"/>
    <p:sldLayoutId id="2147484984" r:id="rId250"/>
    <p:sldLayoutId id="2147484985" r:id="rId251"/>
    <p:sldLayoutId id="2147484986" r:id="rId252"/>
    <p:sldLayoutId id="2147484987" r:id="rId253"/>
    <p:sldLayoutId id="2147484988" r:id="rId254"/>
    <p:sldLayoutId id="2147484989" r:id="rId255"/>
    <p:sldLayoutId id="2147484990" r:id="rId256"/>
    <p:sldLayoutId id="2147484991" r:id="rId257"/>
    <p:sldLayoutId id="2147484992" r:id="rId258"/>
    <p:sldLayoutId id="2147484993" r:id="rId259"/>
    <p:sldLayoutId id="2147484994" r:id="rId260"/>
    <p:sldLayoutId id="2147484995" r:id="rId261"/>
    <p:sldLayoutId id="2147484996" r:id="rId262"/>
    <p:sldLayoutId id="2147484997" r:id="rId263"/>
    <p:sldLayoutId id="2147484998" r:id="rId264"/>
    <p:sldLayoutId id="2147484999" r:id="rId265"/>
    <p:sldLayoutId id="2147485000" r:id="rId266"/>
    <p:sldLayoutId id="2147485001" r:id="rId267"/>
    <p:sldLayoutId id="2147485002" r:id="rId268"/>
    <p:sldLayoutId id="2147485003" r:id="rId269"/>
    <p:sldLayoutId id="2147485004" r:id="rId270"/>
    <p:sldLayoutId id="2147485005" r:id="rId271"/>
    <p:sldLayoutId id="2147485006" r:id="rId272"/>
    <p:sldLayoutId id="2147485007" r:id="rId273"/>
    <p:sldLayoutId id="2147485008" r:id="rId274"/>
    <p:sldLayoutId id="2147485009" r:id="rId275"/>
    <p:sldLayoutId id="2147485010" r:id="rId276"/>
    <p:sldLayoutId id="2147485011" r:id="rId277"/>
    <p:sldLayoutId id="2147485012" r:id="rId278"/>
    <p:sldLayoutId id="2147485013" r:id="rId279"/>
    <p:sldLayoutId id="2147485014" r:id="rId280"/>
    <p:sldLayoutId id="2147485015" r:id="rId281"/>
    <p:sldLayoutId id="2147485016" r:id="rId282"/>
    <p:sldLayoutId id="2147485017" r:id="rId283"/>
    <p:sldLayoutId id="2147485018" r:id="rId284"/>
    <p:sldLayoutId id="2147485019" r:id="rId285"/>
    <p:sldLayoutId id="2147485020" r:id="rId286"/>
    <p:sldLayoutId id="2147485021" r:id="rId287"/>
    <p:sldLayoutId id="2147485022" r:id="rId288"/>
    <p:sldLayoutId id="2147485023" r:id="rId289"/>
    <p:sldLayoutId id="2147485024" r:id="rId290"/>
    <p:sldLayoutId id="2147485025" r:id="rId291"/>
    <p:sldLayoutId id="2147485026" r:id="rId292"/>
    <p:sldLayoutId id="2147485027" r:id="rId293"/>
    <p:sldLayoutId id="2147485028" r:id="rId294"/>
    <p:sldLayoutId id="2147485029" r:id="rId295"/>
    <p:sldLayoutId id="2147485030" r:id="rId296"/>
    <p:sldLayoutId id="2147485031" r:id="rId297"/>
    <p:sldLayoutId id="2147485032" r:id="rId298"/>
    <p:sldLayoutId id="2147485033" r:id="rId299"/>
    <p:sldLayoutId id="2147485034" r:id="rId300"/>
    <p:sldLayoutId id="2147485035" r:id="rId301"/>
    <p:sldLayoutId id="2147485036" r:id="rId302"/>
    <p:sldLayoutId id="2147485037" r:id="rId303"/>
    <p:sldLayoutId id="2147485038" r:id="rId304"/>
    <p:sldLayoutId id="2147485039" r:id="rId305"/>
    <p:sldLayoutId id="2147485040" r:id="rId306"/>
    <p:sldLayoutId id="2147485041" r:id="rId307"/>
    <p:sldLayoutId id="2147485042" r:id="rId308"/>
    <p:sldLayoutId id="2147485043" r:id="rId309"/>
    <p:sldLayoutId id="2147485044" r:id="rId310"/>
    <p:sldLayoutId id="2147485045" r:id="rId311"/>
    <p:sldLayoutId id="2147485046" r:id="rId312"/>
    <p:sldLayoutId id="2147485047" r:id="rId313"/>
    <p:sldLayoutId id="2147485048" r:id="rId314"/>
    <p:sldLayoutId id="2147485049" r:id="rId315"/>
    <p:sldLayoutId id="2147485050" r:id="rId316"/>
    <p:sldLayoutId id="2147485051" r:id="rId317"/>
    <p:sldLayoutId id="2147485052" r:id="rId318"/>
    <p:sldLayoutId id="2147485053" r:id="rId319"/>
    <p:sldLayoutId id="2147485054" r:id="rId320"/>
    <p:sldLayoutId id="2147485055" r:id="rId321"/>
    <p:sldLayoutId id="2147485056" r:id="rId322"/>
    <p:sldLayoutId id="2147485057" r:id="rId323"/>
    <p:sldLayoutId id="2147485058" r:id="rId324"/>
    <p:sldLayoutId id="2147485059" r:id="rId325"/>
    <p:sldLayoutId id="2147485060" r:id="rId326"/>
    <p:sldLayoutId id="2147485061" r:id="rId327"/>
    <p:sldLayoutId id="2147485062" r:id="rId328"/>
    <p:sldLayoutId id="2147485063" r:id="rId329"/>
    <p:sldLayoutId id="2147485064" r:id="rId330"/>
    <p:sldLayoutId id="2147485065" r:id="rId331"/>
    <p:sldLayoutId id="2147485066" r:id="rId332"/>
    <p:sldLayoutId id="2147485067" r:id="rId333"/>
    <p:sldLayoutId id="2147485068" r:id="rId334"/>
    <p:sldLayoutId id="2147485069" r:id="rId335"/>
    <p:sldLayoutId id="2147485070" r:id="rId336"/>
    <p:sldLayoutId id="2147485071" r:id="rId337"/>
    <p:sldLayoutId id="2147485072" r:id="rId338"/>
    <p:sldLayoutId id="2147485073" r:id="rId339"/>
    <p:sldLayoutId id="2147485074" r:id="rId340"/>
    <p:sldLayoutId id="2147485075" r:id="rId341"/>
    <p:sldLayoutId id="2147485076" r:id="rId342"/>
    <p:sldLayoutId id="2147485077" r:id="rId343"/>
    <p:sldLayoutId id="2147485078" r:id="rId344"/>
    <p:sldLayoutId id="2147485079" r:id="rId345"/>
    <p:sldLayoutId id="2147485080" r:id="rId346"/>
    <p:sldLayoutId id="2147485081" r:id="rId347"/>
    <p:sldLayoutId id="2147485082" r:id="rId348"/>
    <p:sldLayoutId id="2147485083" r:id="rId349"/>
    <p:sldLayoutId id="2147485084" r:id="rId350"/>
    <p:sldLayoutId id="2147485085" r:id="rId351"/>
    <p:sldLayoutId id="2147485086" r:id="rId352"/>
    <p:sldLayoutId id="2147485087" r:id="rId353"/>
    <p:sldLayoutId id="2147485088" r:id="rId354"/>
    <p:sldLayoutId id="2147485089" r:id="rId355"/>
    <p:sldLayoutId id="2147485090" r:id="rId356"/>
    <p:sldLayoutId id="2147485091" r:id="rId357"/>
    <p:sldLayoutId id="2147485092" r:id="rId358"/>
    <p:sldLayoutId id="2147485093" r:id="rId359"/>
    <p:sldLayoutId id="2147485094" r:id="rId360"/>
    <p:sldLayoutId id="2147485095" r:id="rId361"/>
    <p:sldLayoutId id="2147485096" r:id="rId362"/>
    <p:sldLayoutId id="2147485097" r:id="rId363"/>
    <p:sldLayoutId id="2147485098" r:id="rId364"/>
    <p:sldLayoutId id="2147485099" r:id="rId365"/>
    <p:sldLayoutId id="2147485100" r:id="rId366"/>
    <p:sldLayoutId id="2147485101" r:id="rId367"/>
    <p:sldLayoutId id="2147485102" r:id="rId368"/>
    <p:sldLayoutId id="2147485103" r:id="rId369"/>
    <p:sldLayoutId id="2147485104" r:id="rId370"/>
    <p:sldLayoutId id="2147485105" r:id="rId371"/>
    <p:sldLayoutId id="2147485106" r:id="rId372"/>
    <p:sldLayoutId id="2147485107" r:id="rId373"/>
    <p:sldLayoutId id="2147485108" r:id="rId374"/>
    <p:sldLayoutId id="2147485109" r:id="rId375"/>
    <p:sldLayoutId id="2147485110" r:id="rId376"/>
    <p:sldLayoutId id="2147485111" r:id="rId377"/>
    <p:sldLayoutId id="2147485112" r:id="rId378"/>
    <p:sldLayoutId id="2147485113" r:id="rId379"/>
    <p:sldLayoutId id="2147485114" r:id="rId380"/>
    <p:sldLayoutId id="2147485115" r:id="rId381"/>
    <p:sldLayoutId id="2147485116" r:id="rId382"/>
    <p:sldLayoutId id="2147485117" r:id="rId383"/>
    <p:sldLayoutId id="2147485118" r:id="rId384"/>
    <p:sldLayoutId id="2147485119" r:id="rId385"/>
    <p:sldLayoutId id="2147485120" r:id="rId386"/>
    <p:sldLayoutId id="2147485121" r:id="rId387"/>
    <p:sldLayoutId id="2147485122" r:id="rId388"/>
    <p:sldLayoutId id="2147485123" r:id="rId389"/>
    <p:sldLayoutId id="2147485124" r:id="rId390"/>
    <p:sldLayoutId id="2147485125" r:id="rId391"/>
    <p:sldLayoutId id="2147485126" r:id="rId392"/>
    <p:sldLayoutId id="2147485127" r:id="rId393"/>
    <p:sldLayoutId id="2147485128" r:id="rId394"/>
    <p:sldLayoutId id="2147485129" r:id="rId395"/>
    <p:sldLayoutId id="2147485130" r:id="rId396"/>
    <p:sldLayoutId id="2147485131" r:id="rId397"/>
    <p:sldLayoutId id="2147485132" r:id="rId398"/>
    <p:sldLayoutId id="2147485133" r:id="rId399"/>
    <p:sldLayoutId id="2147485134" r:id="rId400"/>
    <p:sldLayoutId id="2147485135" r:id="rId401"/>
    <p:sldLayoutId id="2147485136" r:id="rId402"/>
    <p:sldLayoutId id="2147485137" r:id="rId403"/>
    <p:sldLayoutId id="2147485138" r:id="rId404"/>
    <p:sldLayoutId id="2147485139" r:id="rId405"/>
    <p:sldLayoutId id="2147485140" r:id="rId406"/>
    <p:sldLayoutId id="2147485141" r:id="rId407"/>
    <p:sldLayoutId id="2147485142" r:id="rId408"/>
    <p:sldLayoutId id="2147485143" r:id="rId409"/>
    <p:sldLayoutId id="2147485144" r:id="rId410"/>
    <p:sldLayoutId id="2147485145" r:id="rId411"/>
    <p:sldLayoutId id="2147485146" r:id="rId412"/>
    <p:sldLayoutId id="2147485147" r:id="rId413"/>
    <p:sldLayoutId id="2147485148" r:id="rId414"/>
    <p:sldLayoutId id="2147485149" r:id="rId415"/>
    <p:sldLayoutId id="2147485150" r:id="rId416"/>
    <p:sldLayoutId id="2147485151" r:id="rId417"/>
    <p:sldLayoutId id="2147485152" r:id="rId418"/>
    <p:sldLayoutId id="2147485153" r:id="rId419"/>
    <p:sldLayoutId id="2147485154" r:id="rId420"/>
    <p:sldLayoutId id="2147485155" r:id="rId421"/>
    <p:sldLayoutId id="2147485156" r:id="rId422"/>
    <p:sldLayoutId id="2147485157" r:id="rId423"/>
    <p:sldLayoutId id="2147485158" r:id="rId424"/>
    <p:sldLayoutId id="2147485159" r:id="rId425"/>
    <p:sldLayoutId id="2147485160" r:id="rId426"/>
    <p:sldLayoutId id="2147485161" r:id="rId427"/>
    <p:sldLayoutId id="2147485162" r:id="rId428"/>
    <p:sldLayoutId id="2147485163" r:id="rId429"/>
    <p:sldLayoutId id="2147485164" r:id="rId430"/>
    <p:sldLayoutId id="2147485165" r:id="rId431"/>
    <p:sldLayoutId id="2147485166" r:id="rId432"/>
    <p:sldLayoutId id="2147485167" r:id="rId433"/>
    <p:sldLayoutId id="2147485168" r:id="rId434"/>
    <p:sldLayoutId id="2147485169" r:id="rId435"/>
    <p:sldLayoutId id="2147485170" r:id="rId436"/>
    <p:sldLayoutId id="2147485171" r:id="rId437"/>
    <p:sldLayoutId id="2147485172" r:id="rId438"/>
    <p:sldLayoutId id="2147485173" r:id="rId439"/>
    <p:sldLayoutId id="2147485174" r:id="rId440"/>
    <p:sldLayoutId id="2147485175" r:id="rId441"/>
    <p:sldLayoutId id="2147485176" r:id="rId442"/>
    <p:sldLayoutId id="2147485177" r:id="rId443"/>
    <p:sldLayoutId id="2147485178" r:id="rId444"/>
    <p:sldLayoutId id="2147485179" r:id="rId445"/>
    <p:sldLayoutId id="2147485180" r:id="rId446"/>
    <p:sldLayoutId id="2147485181" r:id="rId447"/>
    <p:sldLayoutId id="2147485182" r:id="rId448"/>
    <p:sldLayoutId id="2147485183" r:id="rId449"/>
    <p:sldLayoutId id="2147485184" r:id="rId450"/>
    <p:sldLayoutId id="2147485185" r:id="rId451"/>
    <p:sldLayoutId id="2147485186" r:id="rId452"/>
    <p:sldLayoutId id="2147485187" r:id="rId453"/>
    <p:sldLayoutId id="2147485188" r:id="rId454"/>
    <p:sldLayoutId id="2147485189" r:id="rId455"/>
    <p:sldLayoutId id="2147485190" r:id="rId456"/>
    <p:sldLayoutId id="2147485191" r:id="rId457"/>
    <p:sldLayoutId id="2147485192" r:id="rId458"/>
    <p:sldLayoutId id="2147485193" r:id="rId459"/>
    <p:sldLayoutId id="2147485194" r:id="rId460"/>
    <p:sldLayoutId id="2147485195" r:id="rId461"/>
    <p:sldLayoutId id="2147485196" r:id="rId462"/>
    <p:sldLayoutId id="2147485197" r:id="rId463"/>
    <p:sldLayoutId id="2147485198" r:id="rId464"/>
    <p:sldLayoutId id="2147485199" r:id="rId465"/>
    <p:sldLayoutId id="2147485200" r:id="rId466"/>
    <p:sldLayoutId id="2147485201" r:id="rId467"/>
    <p:sldLayoutId id="2147485202" r:id="rId468"/>
    <p:sldLayoutId id="2147485203" r:id="rId469"/>
    <p:sldLayoutId id="2147485204" r:id="rId470"/>
    <p:sldLayoutId id="2147485205" r:id="rId471"/>
    <p:sldLayoutId id="2147485206" r:id="rId472"/>
    <p:sldLayoutId id="2147485207" r:id="rId473"/>
    <p:sldLayoutId id="2147485208" r:id="rId474"/>
    <p:sldLayoutId id="2147485209" r:id="rId475"/>
    <p:sldLayoutId id="2147485210" r:id="rId476"/>
    <p:sldLayoutId id="2147485211" r:id="rId477"/>
    <p:sldLayoutId id="2147485212" r:id="rId478"/>
    <p:sldLayoutId id="2147485213" r:id="rId479"/>
    <p:sldLayoutId id="2147485214" r:id="rId480"/>
    <p:sldLayoutId id="2147485215" r:id="rId481"/>
    <p:sldLayoutId id="2147485216" r:id="rId482"/>
    <p:sldLayoutId id="2147485217" r:id="rId483"/>
    <p:sldLayoutId id="2147485218" r:id="rId484"/>
    <p:sldLayoutId id="2147485219" r:id="rId485"/>
    <p:sldLayoutId id="2147485220" r:id="rId486"/>
    <p:sldLayoutId id="2147485221" r:id="rId487"/>
    <p:sldLayoutId id="2147485222" r:id="rId488"/>
    <p:sldLayoutId id="2147485223" r:id="rId489"/>
    <p:sldLayoutId id="2147485224" r:id="rId490"/>
    <p:sldLayoutId id="2147485225" r:id="rId491"/>
    <p:sldLayoutId id="2147485226" r:id="rId492"/>
    <p:sldLayoutId id="2147485227" r:id="rId493"/>
    <p:sldLayoutId id="2147485228" r:id="rId494"/>
    <p:sldLayoutId id="2147485229" r:id="rId495"/>
    <p:sldLayoutId id="2147485230" r:id="rId496"/>
    <p:sldLayoutId id="2147485231" r:id="rId497"/>
    <p:sldLayoutId id="2147485232" r:id="rId498"/>
    <p:sldLayoutId id="2147485233" r:id="rId499"/>
    <p:sldLayoutId id="2147485234" r:id="rId500"/>
    <p:sldLayoutId id="2147485235" r:id="rId501"/>
    <p:sldLayoutId id="2147485236" r:id="rId502"/>
    <p:sldLayoutId id="2147485237" r:id="rId503"/>
    <p:sldLayoutId id="2147485238" r:id="rId504"/>
    <p:sldLayoutId id="2147485239" r:id="rId505"/>
    <p:sldLayoutId id="2147485240" r:id="rId506"/>
    <p:sldLayoutId id="2147485241" r:id="rId507"/>
    <p:sldLayoutId id="2147485242" r:id="rId508"/>
    <p:sldLayoutId id="2147485243" r:id="rId509"/>
    <p:sldLayoutId id="2147485244" r:id="rId510"/>
    <p:sldLayoutId id="2147485245" r:id="rId511"/>
    <p:sldLayoutId id="2147485246" r:id="rId512"/>
    <p:sldLayoutId id="2147485247" r:id="rId513"/>
    <p:sldLayoutId id="2147485248" r:id="rId514"/>
    <p:sldLayoutId id="2147485249" r:id="rId515"/>
    <p:sldLayoutId id="2147485250" r:id="rId516"/>
    <p:sldLayoutId id="2147485251" r:id="rId517"/>
    <p:sldLayoutId id="2147485252" r:id="rId518"/>
    <p:sldLayoutId id="2147485253" r:id="rId519"/>
    <p:sldLayoutId id="2147485254" r:id="rId520"/>
    <p:sldLayoutId id="2147485255" r:id="rId521"/>
    <p:sldLayoutId id="2147485256" r:id="rId522"/>
    <p:sldLayoutId id="2147485257" r:id="rId523"/>
    <p:sldLayoutId id="2147485258" r:id="rId524"/>
    <p:sldLayoutId id="2147485259" r:id="rId525"/>
    <p:sldLayoutId id="2147485260" r:id="rId526"/>
    <p:sldLayoutId id="2147485261" r:id="rId527"/>
    <p:sldLayoutId id="2147485262" r:id="rId528"/>
    <p:sldLayoutId id="2147485263" r:id="rId529"/>
    <p:sldLayoutId id="2147485264" r:id="rId530"/>
    <p:sldLayoutId id="2147485265" r:id="rId531"/>
    <p:sldLayoutId id="2147485266" r:id="rId532"/>
    <p:sldLayoutId id="2147485267" r:id="rId533"/>
    <p:sldLayoutId id="2147485268" r:id="rId534"/>
    <p:sldLayoutId id="2147485269" r:id="rId535"/>
    <p:sldLayoutId id="2147485270" r:id="rId536"/>
    <p:sldLayoutId id="2147485271" r:id="rId537"/>
    <p:sldLayoutId id="2147485272" r:id="rId538"/>
    <p:sldLayoutId id="2147485273" r:id="rId539"/>
    <p:sldLayoutId id="2147485274" r:id="rId540"/>
    <p:sldLayoutId id="2147485275" r:id="rId541"/>
    <p:sldLayoutId id="2147485276" r:id="rId542"/>
    <p:sldLayoutId id="2147485277" r:id="rId543"/>
    <p:sldLayoutId id="2147485278" r:id="rId544"/>
    <p:sldLayoutId id="2147485279" r:id="rId545"/>
    <p:sldLayoutId id="2147485280" r:id="rId546"/>
    <p:sldLayoutId id="2147485281" r:id="rId547"/>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1"/>
          <p:cNvPicPr>
            <a:picLocks noChangeAspect="1"/>
          </p:cNvPicPr>
          <p:nvPr userDrawn="1"/>
        </p:nvPicPr>
        <p:blipFill>
          <a:blip r:embed="rId544">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2"/>
          <p:cNvPicPr>
            <a:picLocks noChangeAspect="1"/>
          </p:cNvPicPr>
          <p:nvPr userDrawn="1"/>
        </p:nvPicPr>
        <p:blipFill>
          <a:blip r:embed="rId545">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546">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4"/>
          <p:cNvPicPr>
            <a:picLocks noChangeAspect="1"/>
          </p:cNvPicPr>
          <p:nvPr userDrawn="1"/>
        </p:nvPicPr>
        <p:blipFill>
          <a:blip r:embed="rId547">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5"/>
          <p:cNvPicPr>
            <a:picLocks noChangeAspect="1"/>
          </p:cNvPicPr>
          <p:nvPr userDrawn="1"/>
        </p:nvPicPr>
        <p:blipFill>
          <a:blip r:embed="rId548">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图片 22"/>
          <p:cNvPicPr>
            <a:picLocks noChangeAspect="1"/>
          </p:cNvPicPr>
          <p:nvPr userDrawn="1"/>
        </p:nvPicPr>
        <p:blipFill>
          <a:blip r:embed="rId549">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图片 23"/>
          <p:cNvPicPr>
            <a:picLocks noChangeAspect="1"/>
          </p:cNvPicPr>
          <p:nvPr userDrawn="1"/>
        </p:nvPicPr>
        <p:blipFill>
          <a:blip r:embed="rId550">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260509"/>
      </p:ext>
    </p:extLst>
  </p:cSld>
  <p:clrMap bg1="lt1" tx1="dk1" bg2="lt2" tx2="dk2" accent1="accent1" accent2="accent2" accent3="accent3" accent4="accent4" accent5="accent5" accent6="accent6" hlink="hlink" folHlink="folHlink"/>
  <p:sldLayoutIdLst>
    <p:sldLayoutId id="2147485283" r:id="rId1"/>
    <p:sldLayoutId id="2147485284" r:id="rId2"/>
    <p:sldLayoutId id="2147485285" r:id="rId3"/>
    <p:sldLayoutId id="2147485286" r:id="rId4"/>
    <p:sldLayoutId id="2147485287" r:id="rId5"/>
    <p:sldLayoutId id="2147485288" r:id="rId6"/>
    <p:sldLayoutId id="2147485289" r:id="rId7"/>
    <p:sldLayoutId id="2147485290" r:id="rId8"/>
    <p:sldLayoutId id="2147485291" r:id="rId9"/>
    <p:sldLayoutId id="2147485292" r:id="rId10"/>
    <p:sldLayoutId id="2147485293" r:id="rId11"/>
    <p:sldLayoutId id="2147485294" r:id="rId12"/>
    <p:sldLayoutId id="2147485295" r:id="rId13"/>
    <p:sldLayoutId id="2147485296" r:id="rId14"/>
    <p:sldLayoutId id="2147485297" r:id="rId15"/>
    <p:sldLayoutId id="2147485298" r:id="rId16"/>
    <p:sldLayoutId id="2147485299" r:id="rId17"/>
    <p:sldLayoutId id="2147485300" r:id="rId18"/>
    <p:sldLayoutId id="2147485301" r:id="rId19"/>
    <p:sldLayoutId id="2147485302" r:id="rId20"/>
    <p:sldLayoutId id="2147485303" r:id="rId21"/>
    <p:sldLayoutId id="2147485304" r:id="rId22"/>
    <p:sldLayoutId id="2147485305" r:id="rId23"/>
    <p:sldLayoutId id="2147485306" r:id="rId24"/>
    <p:sldLayoutId id="2147485307" r:id="rId25"/>
    <p:sldLayoutId id="2147485308" r:id="rId26"/>
    <p:sldLayoutId id="2147485309" r:id="rId27"/>
    <p:sldLayoutId id="2147485310" r:id="rId28"/>
    <p:sldLayoutId id="2147485311" r:id="rId29"/>
    <p:sldLayoutId id="2147485312" r:id="rId30"/>
    <p:sldLayoutId id="2147485313" r:id="rId31"/>
    <p:sldLayoutId id="2147485314" r:id="rId32"/>
    <p:sldLayoutId id="2147485315" r:id="rId33"/>
    <p:sldLayoutId id="2147485316" r:id="rId34"/>
    <p:sldLayoutId id="2147485317" r:id="rId35"/>
    <p:sldLayoutId id="2147485318" r:id="rId36"/>
    <p:sldLayoutId id="2147485319" r:id="rId37"/>
    <p:sldLayoutId id="2147485320" r:id="rId38"/>
    <p:sldLayoutId id="2147485321" r:id="rId39"/>
    <p:sldLayoutId id="2147485322" r:id="rId40"/>
    <p:sldLayoutId id="2147485323" r:id="rId41"/>
    <p:sldLayoutId id="2147485324" r:id="rId42"/>
    <p:sldLayoutId id="2147485325" r:id="rId43"/>
    <p:sldLayoutId id="2147485326" r:id="rId44"/>
    <p:sldLayoutId id="2147485327" r:id="rId45"/>
    <p:sldLayoutId id="2147485328" r:id="rId46"/>
    <p:sldLayoutId id="2147485329" r:id="rId47"/>
    <p:sldLayoutId id="2147485330" r:id="rId48"/>
    <p:sldLayoutId id="2147485331" r:id="rId49"/>
    <p:sldLayoutId id="2147485332" r:id="rId50"/>
    <p:sldLayoutId id="2147485333" r:id="rId51"/>
    <p:sldLayoutId id="2147485334" r:id="rId52"/>
    <p:sldLayoutId id="2147485335" r:id="rId53"/>
    <p:sldLayoutId id="2147485336" r:id="rId54"/>
    <p:sldLayoutId id="2147485337" r:id="rId55"/>
    <p:sldLayoutId id="2147485338" r:id="rId56"/>
    <p:sldLayoutId id="2147485339" r:id="rId57"/>
    <p:sldLayoutId id="2147485340" r:id="rId58"/>
    <p:sldLayoutId id="2147485341" r:id="rId59"/>
    <p:sldLayoutId id="2147485342" r:id="rId60"/>
    <p:sldLayoutId id="2147485343" r:id="rId61"/>
    <p:sldLayoutId id="2147485344" r:id="rId62"/>
    <p:sldLayoutId id="2147485345" r:id="rId63"/>
    <p:sldLayoutId id="2147485346" r:id="rId64"/>
    <p:sldLayoutId id="2147485347" r:id="rId65"/>
    <p:sldLayoutId id="2147485348" r:id="rId66"/>
    <p:sldLayoutId id="2147485349" r:id="rId67"/>
    <p:sldLayoutId id="2147485350" r:id="rId68"/>
    <p:sldLayoutId id="2147485351" r:id="rId69"/>
    <p:sldLayoutId id="2147485352" r:id="rId70"/>
    <p:sldLayoutId id="2147485353" r:id="rId71"/>
    <p:sldLayoutId id="2147485354" r:id="rId72"/>
    <p:sldLayoutId id="2147485355" r:id="rId73"/>
    <p:sldLayoutId id="2147485356" r:id="rId74"/>
    <p:sldLayoutId id="2147485357" r:id="rId75"/>
    <p:sldLayoutId id="2147485358" r:id="rId76"/>
    <p:sldLayoutId id="2147485359" r:id="rId77"/>
    <p:sldLayoutId id="2147485360" r:id="rId78"/>
    <p:sldLayoutId id="2147485361" r:id="rId79"/>
    <p:sldLayoutId id="2147485362" r:id="rId80"/>
    <p:sldLayoutId id="2147485363" r:id="rId81"/>
    <p:sldLayoutId id="2147485364" r:id="rId82"/>
    <p:sldLayoutId id="2147485365" r:id="rId83"/>
    <p:sldLayoutId id="2147485366" r:id="rId84"/>
    <p:sldLayoutId id="2147485367" r:id="rId85"/>
    <p:sldLayoutId id="2147485368" r:id="rId86"/>
    <p:sldLayoutId id="2147485369" r:id="rId87"/>
    <p:sldLayoutId id="2147485370" r:id="rId88"/>
    <p:sldLayoutId id="2147485371" r:id="rId89"/>
    <p:sldLayoutId id="2147485372" r:id="rId90"/>
    <p:sldLayoutId id="2147485373" r:id="rId91"/>
    <p:sldLayoutId id="2147485374" r:id="rId92"/>
    <p:sldLayoutId id="2147485375" r:id="rId93"/>
    <p:sldLayoutId id="2147485376" r:id="rId94"/>
    <p:sldLayoutId id="2147485377" r:id="rId95"/>
    <p:sldLayoutId id="2147485378" r:id="rId96"/>
    <p:sldLayoutId id="2147485379" r:id="rId97"/>
    <p:sldLayoutId id="2147485380" r:id="rId98"/>
    <p:sldLayoutId id="2147485381" r:id="rId99"/>
    <p:sldLayoutId id="2147485382" r:id="rId100"/>
    <p:sldLayoutId id="2147485383" r:id="rId101"/>
    <p:sldLayoutId id="2147485384" r:id="rId102"/>
    <p:sldLayoutId id="2147485385" r:id="rId103"/>
    <p:sldLayoutId id="2147485386" r:id="rId104"/>
    <p:sldLayoutId id="2147485387" r:id="rId105"/>
    <p:sldLayoutId id="2147485388" r:id="rId106"/>
    <p:sldLayoutId id="2147485389" r:id="rId107"/>
    <p:sldLayoutId id="2147485390" r:id="rId108"/>
    <p:sldLayoutId id="2147485391" r:id="rId109"/>
    <p:sldLayoutId id="2147485392" r:id="rId110"/>
    <p:sldLayoutId id="2147485393" r:id="rId111"/>
    <p:sldLayoutId id="2147485394" r:id="rId112"/>
    <p:sldLayoutId id="2147485395" r:id="rId113"/>
    <p:sldLayoutId id="2147485396" r:id="rId114"/>
    <p:sldLayoutId id="2147485397" r:id="rId115"/>
    <p:sldLayoutId id="2147485398" r:id="rId116"/>
    <p:sldLayoutId id="2147485399" r:id="rId117"/>
    <p:sldLayoutId id="2147485400" r:id="rId118"/>
    <p:sldLayoutId id="2147485401" r:id="rId119"/>
    <p:sldLayoutId id="2147485402" r:id="rId120"/>
    <p:sldLayoutId id="2147485403" r:id="rId121"/>
    <p:sldLayoutId id="2147485404" r:id="rId122"/>
    <p:sldLayoutId id="2147485405" r:id="rId123"/>
    <p:sldLayoutId id="2147485406" r:id="rId124"/>
    <p:sldLayoutId id="2147485407" r:id="rId125"/>
    <p:sldLayoutId id="2147485408" r:id="rId126"/>
    <p:sldLayoutId id="2147485409" r:id="rId127"/>
    <p:sldLayoutId id="2147485410" r:id="rId128"/>
    <p:sldLayoutId id="2147485411" r:id="rId129"/>
    <p:sldLayoutId id="2147485412" r:id="rId130"/>
    <p:sldLayoutId id="2147485413" r:id="rId131"/>
    <p:sldLayoutId id="2147485414" r:id="rId132"/>
    <p:sldLayoutId id="2147485415" r:id="rId133"/>
    <p:sldLayoutId id="2147485416" r:id="rId134"/>
    <p:sldLayoutId id="2147485417" r:id="rId135"/>
    <p:sldLayoutId id="2147485418" r:id="rId136"/>
    <p:sldLayoutId id="2147485419" r:id="rId137"/>
    <p:sldLayoutId id="2147485420" r:id="rId138"/>
    <p:sldLayoutId id="2147485421" r:id="rId139"/>
    <p:sldLayoutId id="2147485422" r:id="rId140"/>
    <p:sldLayoutId id="2147485423" r:id="rId141"/>
    <p:sldLayoutId id="2147485424" r:id="rId142"/>
    <p:sldLayoutId id="2147485425" r:id="rId143"/>
    <p:sldLayoutId id="2147485426" r:id="rId144"/>
    <p:sldLayoutId id="2147485427" r:id="rId145"/>
    <p:sldLayoutId id="2147485428" r:id="rId146"/>
    <p:sldLayoutId id="2147485429" r:id="rId147"/>
    <p:sldLayoutId id="2147485430" r:id="rId148"/>
    <p:sldLayoutId id="2147485431" r:id="rId149"/>
    <p:sldLayoutId id="2147485432" r:id="rId150"/>
    <p:sldLayoutId id="2147485433" r:id="rId151"/>
    <p:sldLayoutId id="2147485434" r:id="rId152"/>
    <p:sldLayoutId id="2147485435" r:id="rId153"/>
    <p:sldLayoutId id="2147485436" r:id="rId154"/>
    <p:sldLayoutId id="2147485437" r:id="rId155"/>
    <p:sldLayoutId id="2147485438" r:id="rId156"/>
    <p:sldLayoutId id="2147485439" r:id="rId157"/>
    <p:sldLayoutId id="2147485440" r:id="rId158"/>
    <p:sldLayoutId id="2147485441" r:id="rId159"/>
    <p:sldLayoutId id="2147485442" r:id="rId160"/>
    <p:sldLayoutId id="2147485443" r:id="rId161"/>
    <p:sldLayoutId id="2147485444" r:id="rId162"/>
    <p:sldLayoutId id="2147485445" r:id="rId163"/>
    <p:sldLayoutId id="2147485446" r:id="rId164"/>
    <p:sldLayoutId id="2147485447" r:id="rId165"/>
    <p:sldLayoutId id="2147485448" r:id="rId166"/>
    <p:sldLayoutId id="2147485449" r:id="rId167"/>
    <p:sldLayoutId id="2147485450" r:id="rId168"/>
    <p:sldLayoutId id="2147485451" r:id="rId169"/>
    <p:sldLayoutId id="2147485452" r:id="rId170"/>
    <p:sldLayoutId id="2147485453" r:id="rId171"/>
    <p:sldLayoutId id="2147485454" r:id="rId172"/>
    <p:sldLayoutId id="2147485455" r:id="rId173"/>
    <p:sldLayoutId id="2147485456" r:id="rId174"/>
    <p:sldLayoutId id="2147485457" r:id="rId175"/>
    <p:sldLayoutId id="2147485458" r:id="rId176"/>
    <p:sldLayoutId id="2147485459" r:id="rId177"/>
    <p:sldLayoutId id="2147485460" r:id="rId178"/>
    <p:sldLayoutId id="2147485461" r:id="rId179"/>
    <p:sldLayoutId id="2147485462" r:id="rId180"/>
    <p:sldLayoutId id="2147485463" r:id="rId181"/>
    <p:sldLayoutId id="2147485464" r:id="rId182"/>
    <p:sldLayoutId id="2147485465" r:id="rId183"/>
    <p:sldLayoutId id="2147485466" r:id="rId184"/>
    <p:sldLayoutId id="2147485467" r:id="rId185"/>
    <p:sldLayoutId id="2147485468" r:id="rId186"/>
    <p:sldLayoutId id="2147485469" r:id="rId187"/>
    <p:sldLayoutId id="2147485470" r:id="rId188"/>
    <p:sldLayoutId id="2147485471" r:id="rId189"/>
    <p:sldLayoutId id="2147485472" r:id="rId190"/>
    <p:sldLayoutId id="2147485473" r:id="rId191"/>
    <p:sldLayoutId id="2147485474" r:id="rId192"/>
    <p:sldLayoutId id="2147485475" r:id="rId193"/>
    <p:sldLayoutId id="2147485476" r:id="rId194"/>
    <p:sldLayoutId id="2147485477" r:id="rId195"/>
    <p:sldLayoutId id="2147485478" r:id="rId196"/>
    <p:sldLayoutId id="2147485479" r:id="rId197"/>
    <p:sldLayoutId id="2147485480" r:id="rId198"/>
    <p:sldLayoutId id="2147485481" r:id="rId199"/>
    <p:sldLayoutId id="2147485482" r:id="rId200"/>
    <p:sldLayoutId id="2147485483" r:id="rId201"/>
    <p:sldLayoutId id="2147485484" r:id="rId202"/>
    <p:sldLayoutId id="2147485485" r:id="rId203"/>
    <p:sldLayoutId id="2147485486" r:id="rId204"/>
    <p:sldLayoutId id="2147485487" r:id="rId205"/>
    <p:sldLayoutId id="2147485488" r:id="rId206"/>
    <p:sldLayoutId id="2147485489" r:id="rId207"/>
    <p:sldLayoutId id="2147485490" r:id="rId208"/>
    <p:sldLayoutId id="2147485491" r:id="rId209"/>
    <p:sldLayoutId id="2147485492" r:id="rId210"/>
    <p:sldLayoutId id="2147485493" r:id="rId211"/>
    <p:sldLayoutId id="2147485494" r:id="rId212"/>
    <p:sldLayoutId id="2147485495" r:id="rId213"/>
    <p:sldLayoutId id="2147485496" r:id="rId214"/>
    <p:sldLayoutId id="2147485497" r:id="rId215"/>
    <p:sldLayoutId id="2147485498" r:id="rId216"/>
    <p:sldLayoutId id="2147485499" r:id="rId217"/>
    <p:sldLayoutId id="2147485500" r:id="rId218"/>
    <p:sldLayoutId id="2147485501" r:id="rId219"/>
    <p:sldLayoutId id="2147485502" r:id="rId220"/>
    <p:sldLayoutId id="2147485503" r:id="rId221"/>
    <p:sldLayoutId id="2147485504" r:id="rId222"/>
    <p:sldLayoutId id="2147485505" r:id="rId223"/>
    <p:sldLayoutId id="2147485506" r:id="rId224"/>
    <p:sldLayoutId id="2147485507" r:id="rId225"/>
    <p:sldLayoutId id="2147485508" r:id="rId226"/>
    <p:sldLayoutId id="2147485509" r:id="rId227"/>
    <p:sldLayoutId id="2147485510" r:id="rId228"/>
    <p:sldLayoutId id="2147485511" r:id="rId229"/>
    <p:sldLayoutId id="2147485512" r:id="rId230"/>
    <p:sldLayoutId id="2147485513" r:id="rId231"/>
    <p:sldLayoutId id="2147485514" r:id="rId232"/>
    <p:sldLayoutId id="2147485515" r:id="rId233"/>
    <p:sldLayoutId id="2147485516" r:id="rId234"/>
    <p:sldLayoutId id="2147485517" r:id="rId235"/>
    <p:sldLayoutId id="2147485518" r:id="rId236"/>
    <p:sldLayoutId id="2147485519" r:id="rId237"/>
    <p:sldLayoutId id="2147485520" r:id="rId238"/>
    <p:sldLayoutId id="2147485521" r:id="rId239"/>
    <p:sldLayoutId id="2147485522" r:id="rId240"/>
    <p:sldLayoutId id="2147485523" r:id="rId241"/>
    <p:sldLayoutId id="2147485524" r:id="rId242"/>
    <p:sldLayoutId id="2147485525" r:id="rId243"/>
    <p:sldLayoutId id="2147485526" r:id="rId244"/>
    <p:sldLayoutId id="2147485527" r:id="rId245"/>
    <p:sldLayoutId id="2147485528" r:id="rId246"/>
    <p:sldLayoutId id="2147485529" r:id="rId247"/>
    <p:sldLayoutId id="2147485530" r:id="rId248"/>
    <p:sldLayoutId id="2147485531" r:id="rId249"/>
    <p:sldLayoutId id="2147485532" r:id="rId250"/>
    <p:sldLayoutId id="2147485533" r:id="rId251"/>
    <p:sldLayoutId id="2147485534" r:id="rId252"/>
    <p:sldLayoutId id="2147485535" r:id="rId253"/>
    <p:sldLayoutId id="2147485536" r:id="rId254"/>
    <p:sldLayoutId id="2147485537" r:id="rId255"/>
    <p:sldLayoutId id="2147485538" r:id="rId256"/>
    <p:sldLayoutId id="2147485539" r:id="rId257"/>
    <p:sldLayoutId id="2147485540" r:id="rId258"/>
    <p:sldLayoutId id="2147485541" r:id="rId259"/>
    <p:sldLayoutId id="2147485542" r:id="rId260"/>
    <p:sldLayoutId id="2147485543" r:id="rId261"/>
    <p:sldLayoutId id="2147485544" r:id="rId262"/>
    <p:sldLayoutId id="2147485545" r:id="rId263"/>
    <p:sldLayoutId id="2147485546" r:id="rId264"/>
    <p:sldLayoutId id="2147485547" r:id="rId265"/>
    <p:sldLayoutId id="2147485548" r:id="rId266"/>
    <p:sldLayoutId id="2147485549" r:id="rId267"/>
    <p:sldLayoutId id="2147485550" r:id="rId268"/>
    <p:sldLayoutId id="2147485551" r:id="rId269"/>
    <p:sldLayoutId id="2147485552" r:id="rId270"/>
    <p:sldLayoutId id="2147485553" r:id="rId271"/>
    <p:sldLayoutId id="2147485554" r:id="rId272"/>
    <p:sldLayoutId id="2147485555" r:id="rId273"/>
    <p:sldLayoutId id="2147485556" r:id="rId274"/>
    <p:sldLayoutId id="2147485557" r:id="rId275"/>
    <p:sldLayoutId id="2147485558" r:id="rId276"/>
    <p:sldLayoutId id="2147485559" r:id="rId277"/>
    <p:sldLayoutId id="2147485560" r:id="rId278"/>
    <p:sldLayoutId id="2147485561" r:id="rId279"/>
    <p:sldLayoutId id="2147485562" r:id="rId280"/>
    <p:sldLayoutId id="2147485563" r:id="rId281"/>
    <p:sldLayoutId id="2147485564" r:id="rId282"/>
    <p:sldLayoutId id="2147485565" r:id="rId283"/>
    <p:sldLayoutId id="2147485566" r:id="rId284"/>
    <p:sldLayoutId id="2147485567" r:id="rId285"/>
    <p:sldLayoutId id="2147485568" r:id="rId286"/>
    <p:sldLayoutId id="2147485569" r:id="rId287"/>
    <p:sldLayoutId id="2147485570" r:id="rId288"/>
    <p:sldLayoutId id="2147485571" r:id="rId289"/>
    <p:sldLayoutId id="2147485572" r:id="rId290"/>
    <p:sldLayoutId id="2147485573" r:id="rId291"/>
    <p:sldLayoutId id="2147485574" r:id="rId292"/>
    <p:sldLayoutId id="2147485575" r:id="rId293"/>
    <p:sldLayoutId id="2147485576" r:id="rId294"/>
    <p:sldLayoutId id="2147485577" r:id="rId295"/>
    <p:sldLayoutId id="2147485578" r:id="rId296"/>
    <p:sldLayoutId id="2147485579" r:id="rId297"/>
    <p:sldLayoutId id="2147485580" r:id="rId298"/>
    <p:sldLayoutId id="2147485581" r:id="rId299"/>
    <p:sldLayoutId id="2147485582" r:id="rId300"/>
    <p:sldLayoutId id="2147485583" r:id="rId301"/>
    <p:sldLayoutId id="2147485584" r:id="rId302"/>
    <p:sldLayoutId id="2147485585" r:id="rId303"/>
    <p:sldLayoutId id="2147485586" r:id="rId304"/>
    <p:sldLayoutId id="2147485587" r:id="rId305"/>
    <p:sldLayoutId id="2147485588" r:id="rId306"/>
    <p:sldLayoutId id="2147485589" r:id="rId307"/>
    <p:sldLayoutId id="2147485590" r:id="rId308"/>
    <p:sldLayoutId id="2147485591" r:id="rId309"/>
    <p:sldLayoutId id="2147485592" r:id="rId310"/>
    <p:sldLayoutId id="2147485593" r:id="rId311"/>
    <p:sldLayoutId id="2147485594" r:id="rId312"/>
    <p:sldLayoutId id="2147485595" r:id="rId313"/>
    <p:sldLayoutId id="2147485596" r:id="rId314"/>
    <p:sldLayoutId id="2147485597" r:id="rId315"/>
    <p:sldLayoutId id="2147485598" r:id="rId316"/>
    <p:sldLayoutId id="2147485599" r:id="rId317"/>
    <p:sldLayoutId id="2147485600" r:id="rId318"/>
    <p:sldLayoutId id="2147485601" r:id="rId319"/>
    <p:sldLayoutId id="2147485602" r:id="rId320"/>
    <p:sldLayoutId id="2147485603" r:id="rId321"/>
    <p:sldLayoutId id="2147485604" r:id="rId322"/>
    <p:sldLayoutId id="2147485605" r:id="rId323"/>
    <p:sldLayoutId id="2147485606" r:id="rId324"/>
    <p:sldLayoutId id="2147485607" r:id="rId325"/>
    <p:sldLayoutId id="2147485608" r:id="rId326"/>
    <p:sldLayoutId id="2147485609" r:id="rId327"/>
    <p:sldLayoutId id="2147485610" r:id="rId328"/>
    <p:sldLayoutId id="2147485611" r:id="rId329"/>
    <p:sldLayoutId id="2147485612" r:id="rId330"/>
    <p:sldLayoutId id="2147485613" r:id="rId331"/>
    <p:sldLayoutId id="2147485614" r:id="rId332"/>
    <p:sldLayoutId id="2147485615" r:id="rId333"/>
    <p:sldLayoutId id="2147485616" r:id="rId334"/>
    <p:sldLayoutId id="2147485617" r:id="rId335"/>
    <p:sldLayoutId id="2147485618" r:id="rId336"/>
    <p:sldLayoutId id="2147485619" r:id="rId337"/>
    <p:sldLayoutId id="2147485620" r:id="rId338"/>
    <p:sldLayoutId id="2147485621" r:id="rId339"/>
    <p:sldLayoutId id="2147485622" r:id="rId340"/>
    <p:sldLayoutId id="2147485623" r:id="rId341"/>
    <p:sldLayoutId id="2147485624" r:id="rId342"/>
    <p:sldLayoutId id="2147485625" r:id="rId343"/>
    <p:sldLayoutId id="2147485626" r:id="rId344"/>
    <p:sldLayoutId id="2147485627" r:id="rId345"/>
    <p:sldLayoutId id="2147485628" r:id="rId346"/>
    <p:sldLayoutId id="2147485629" r:id="rId347"/>
    <p:sldLayoutId id="2147485630" r:id="rId348"/>
    <p:sldLayoutId id="2147485631" r:id="rId349"/>
    <p:sldLayoutId id="2147485632" r:id="rId350"/>
    <p:sldLayoutId id="2147485633" r:id="rId351"/>
    <p:sldLayoutId id="2147485634" r:id="rId352"/>
    <p:sldLayoutId id="2147485635" r:id="rId353"/>
    <p:sldLayoutId id="2147485636" r:id="rId354"/>
    <p:sldLayoutId id="2147485637" r:id="rId355"/>
    <p:sldLayoutId id="2147485638" r:id="rId356"/>
    <p:sldLayoutId id="2147485639" r:id="rId357"/>
    <p:sldLayoutId id="2147485640" r:id="rId358"/>
    <p:sldLayoutId id="2147485641" r:id="rId359"/>
    <p:sldLayoutId id="2147485642" r:id="rId360"/>
    <p:sldLayoutId id="2147485643" r:id="rId361"/>
    <p:sldLayoutId id="2147485644" r:id="rId362"/>
    <p:sldLayoutId id="2147485645" r:id="rId363"/>
    <p:sldLayoutId id="2147485646" r:id="rId364"/>
    <p:sldLayoutId id="2147485647" r:id="rId365"/>
    <p:sldLayoutId id="2147485648" r:id="rId366"/>
    <p:sldLayoutId id="2147485649" r:id="rId367"/>
    <p:sldLayoutId id="2147485650" r:id="rId368"/>
    <p:sldLayoutId id="2147485651" r:id="rId369"/>
    <p:sldLayoutId id="2147485652" r:id="rId370"/>
    <p:sldLayoutId id="2147485653" r:id="rId371"/>
    <p:sldLayoutId id="2147485654" r:id="rId372"/>
    <p:sldLayoutId id="2147485655" r:id="rId373"/>
    <p:sldLayoutId id="2147485656" r:id="rId374"/>
    <p:sldLayoutId id="2147485657" r:id="rId375"/>
    <p:sldLayoutId id="2147485658" r:id="rId376"/>
    <p:sldLayoutId id="2147485659" r:id="rId377"/>
    <p:sldLayoutId id="2147485660" r:id="rId378"/>
    <p:sldLayoutId id="2147485661" r:id="rId379"/>
    <p:sldLayoutId id="2147485662" r:id="rId380"/>
    <p:sldLayoutId id="2147485663" r:id="rId381"/>
    <p:sldLayoutId id="2147485664" r:id="rId382"/>
    <p:sldLayoutId id="2147485665" r:id="rId383"/>
    <p:sldLayoutId id="2147485666" r:id="rId384"/>
    <p:sldLayoutId id="2147485667" r:id="rId385"/>
    <p:sldLayoutId id="2147485668" r:id="rId386"/>
    <p:sldLayoutId id="2147485669" r:id="rId387"/>
    <p:sldLayoutId id="2147485670" r:id="rId388"/>
    <p:sldLayoutId id="2147485671" r:id="rId389"/>
    <p:sldLayoutId id="2147485672" r:id="rId390"/>
    <p:sldLayoutId id="2147485673" r:id="rId391"/>
    <p:sldLayoutId id="2147485674" r:id="rId392"/>
    <p:sldLayoutId id="2147485675" r:id="rId393"/>
    <p:sldLayoutId id="2147485676" r:id="rId394"/>
    <p:sldLayoutId id="2147485677" r:id="rId395"/>
    <p:sldLayoutId id="2147485678" r:id="rId396"/>
    <p:sldLayoutId id="2147485679" r:id="rId397"/>
    <p:sldLayoutId id="2147485680" r:id="rId398"/>
    <p:sldLayoutId id="2147485681" r:id="rId399"/>
    <p:sldLayoutId id="2147485682" r:id="rId400"/>
    <p:sldLayoutId id="2147485683" r:id="rId401"/>
    <p:sldLayoutId id="2147485684" r:id="rId402"/>
    <p:sldLayoutId id="2147485685" r:id="rId403"/>
    <p:sldLayoutId id="2147485686" r:id="rId404"/>
    <p:sldLayoutId id="2147485687" r:id="rId405"/>
    <p:sldLayoutId id="2147485688" r:id="rId406"/>
    <p:sldLayoutId id="2147485689" r:id="rId407"/>
    <p:sldLayoutId id="2147485690" r:id="rId408"/>
    <p:sldLayoutId id="2147485691" r:id="rId409"/>
    <p:sldLayoutId id="2147485692" r:id="rId410"/>
    <p:sldLayoutId id="2147485693" r:id="rId411"/>
    <p:sldLayoutId id="2147485694" r:id="rId412"/>
    <p:sldLayoutId id="2147485695" r:id="rId413"/>
    <p:sldLayoutId id="2147485696" r:id="rId414"/>
    <p:sldLayoutId id="2147485697" r:id="rId415"/>
    <p:sldLayoutId id="2147485698" r:id="rId416"/>
    <p:sldLayoutId id="2147485699" r:id="rId417"/>
    <p:sldLayoutId id="2147485700" r:id="rId418"/>
    <p:sldLayoutId id="2147485701" r:id="rId419"/>
    <p:sldLayoutId id="2147485702" r:id="rId420"/>
    <p:sldLayoutId id="2147485703" r:id="rId421"/>
    <p:sldLayoutId id="2147485704" r:id="rId422"/>
    <p:sldLayoutId id="2147485705" r:id="rId423"/>
    <p:sldLayoutId id="2147485706" r:id="rId424"/>
    <p:sldLayoutId id="2147485707" r:id="rId425"/>
    <p:sldLayoutId id="2147485708" r:id="rId426"/>
    <p:sldLayoutId id="2147485709" r:id="rId427"/>
    <p:sldLayoutId id="2147485710" r:id="rId428"/>
    <p:sldLayoutId id="2147485711" r:id="rId429"/>
    <p:sldLayoutId id="2147485712" r:id="rId430"/>
    <p:sldLayoutId id="2147485713" r:id="rId431"/>
    <p:sldLayoutId id="2147485714" r:id="rId432"/>
    <p:sldLayoutId id="2147485715" r:id="rId433"/>
    <p:sldLayoutId id="2147485716" r:id="rId434"/>
    <p:sldLayoutId id="2147485717" r:id="rId435"/>
    <p:sldLayoutId id="2147485718" r:id="rId436"/>
    <p:sldLayoutId id="2147485719" r:id="rId437"/>
    <p:sldLayoutId id="2147485720" r:id="rId438"/>
    <p:sldLayoutId id="2147485721" r:id="rId439"/>
    <p:sldLayoutId id="2147485722" r:id="rId440"/>
    <p:sldLayoutId id="2147485723" r:id="rId441"/>
    <p:sldLayoutId id="2147485724" r:id="rId442"/>
    <p:sldLayoutId id="2147485725" r:id="rId443"/>
    <p:sldLayoutId id="2147485726" r:id="rId444"/>
    <p:sldLayoutId id="2147485727" r:id="rId445"/>
    <p:sldLayoutId id="2147485728" r:id="rId446"/>
    <p:sldLayoutId id="2147485729" r:id="rId447"/>
    <p:sldLayoutId id="2147485730" r:id="rId448"/>
    <p:sldLayoutId id="2147485731" r:id="rId449"/>
    <p:sldLayoutId id="2147485732" r:id="rId450"/>
    <p:sldLayoutId id="2147485733" r:id="rId451"/>
    <p:sldLayoutId id="2147485734" r:id="rId452"/>
    <p:sldLayoutId id="2147485735" r:id="rId453"/>
    <p:sldLayoutId id="2147485736" r:id="rId454"/>
    <p:sldLayoutId id="2147485737" r:id="rId455"/>
    <p:sldLayoutId id="2147485738" r:id="rId456"/>
    <p:sldLayoutId id="2147485739" r:id="rId457"/>
    <p:sldLayoutId id="2147485740" r:id="rId458"/>
    <p:sldLayoutId id="2147485741" r:id="rId459"/>
    <p:sldLayoutId id="2147485742" r:id="rId460"/>
    <p:sldLayoutId id="2147485743" r:id="rId461"/>
    <p:sldLayoutId id="2147485744" r:id="rId462"/>
    <p:sldLayoutId id="2147485745" r:id="rId463"/>
    <p:sldLayoutId id="2147485746" r:id="rId464"/>
    <p:sldLayoutId id="2147485747" r:id="rId465"/>
    <p:sldLayoutId id="2147485748" r:id="rId466"/>
    <p:sldLayoutId id="2147485749" r:id="rId467"/>
    <p:sldLayoutId id="2147485750" r:id="rId468"/>
    <p:sldLayoutId id="2147485751" r:id="rId469"/>
    <p:sldLayoutId id="2147485752" r:id="rId470"/>
    <p:sldLayoutId id="2147485753" r:id="rId471"/>
    <p:sldLayoutId id="2147485754" r:id="rId472"/>
    <p:sldLayoutId id="2147485755" r:id="rId473"/>
    <p:sldLayoutId id="2147485756" r:id="rId474"/>
    <p:sldLayoutId id="2147485757" r:id="rId475"/>
    <p:sldLayoutId id="2147485758" r:id="rId476"/>
    <p:sldLayoutId id="2147485759" r:id="rId477"/>
    <p:sldLayoutId id="2147485760" r:id="rId478"/>
    <p:sldLayoutId id="2147485761" r:id="rId479"/>
    <p:sldLayoutId id="2147485762" r:id="rId480"/>
    <p:sldLayoutId id="2147485763" r:id="rId481"/>
    <p:sldLayoutId id="2147485764" r:id="rId482"/>
    <p:sldLayoutId id="2147485765" r:id="rId483"/>
    <p:sldLayoutId id="2147485766" r:id="rId484"/>
    <p:sldLayoutId id="2147485767" r:id="rId485"/>
    <p:sldLayoutId id="2147485768" r:id="rId486"/>
    <p:sldLayoutId id="2147485769" r:id="rId487"/>
    <p:sldLayoutId id="2147485770" r:id="rId488"/>
    <p:sldLayoutId id="2147485771" r:id="rId489"/>
    <p:sldLayoutId id="2147485772" r:id="rId490"/>
    <p:sldLayoutId id="2147485773" r:id="rId491"/>
    <p:sldLayoutId id="2147485774" r:id="rId492"/>
    <p:sldLayoutId id="2147485775" r:id="rId493"/>
    <p:sldLayoutId id="2147485776" r:id="rId494"/>
    <p:sldLayoutId id="2147485777" r:id="rId495"/>
    <p:sldLayoutId id="2147485778" r:id="rId496"/>
    <p:sldLayoutId id="2147485779" r:id="rId497"/>
    <p:sldLayoutId id="2147485780" r:id="rId498"/>
    <p:sldLayoutId id="2147485781" r:id="rId499"/>
    <p:sldLayoutId id="2147485782" r:id="rId500"/>
    <p:sldLayoutId id="2147485783" r:id="rId501"/>
    <p:sldLayoutId id="2147485784" r:id="rId502"/>
    <p:sldLayoutId id="2147485785" r:id="rId503"/>
    <p:sldLayoutId id="2147485786" r:id="rId504"/>
    <p:sldLayoutId id="2147485787" r:id="rId505"/>
    <p:sldLayoutId id="2147485788" r:id="rId506"/>
    <p:sldLayoutId id="2147485789" r:id="rId507"/>
    <p:sldLayoutId id="2147485790" r:id="rId508"/>
    <p:sldLayoutId id="2147485791" r:id="rId509"/>
    <p:sldLayoutId id="2147485792" r:id="rId510"/>
    <p:sldLayoutId id="2147485793" r:id="rId511"/>
    <p:sldLayoutId id="2147485794" r:id="rId512"/>
    <p:sldLayoutId id="2147485795" r:id="rId513"/>
    <p:sldLayoutId id="2147485796" r:id="rId514"/>
    <p:sldLayoutId id="2147485797" r:id="rId515"/>
    <p:sldLayoutId id="2147485798" r:id="rId516"/>
    <p:sldLayoutId id="2147485799" r:id="rId517"/>
    <p:sldLayoutId id="2147485800" r:id="rId518"/>
    <p:sldLayoutId id="2147485801" r:id="rId519"/>
    <p:sldLayoutId id="2147485802" r:id="rId520"/>
    <p:sldLayoutId id="2147485803" r:id="rId521"/>
    <p:sldLayoutId id="2147485804" r:id="rId522"/>
    <p:sldLayoutId id="2147485805" r:id="rId523"/>
    <p:sldLayoutId id="2147485806" r:id="rId524"/>
    <p:sldLayoutId id="2147485807" r:id="rId525"/>
    <p:sldLayoutId id="2147485808" r:id="rId526"/>
    <p:sldLayoutId id="2147485809" r:id="rId527"/>
    <p:sldLayoutId id="2147485810" r:id="rId528"/>
    <p:sldLayoutId id="2147485811" r:id="rId529"/>
    <p:sldLayoutId id="2147485812" r:id="rId530"/>
    <p:sldLayoutId id="2147485813" r:id="rId531"/>
    <p:sldLayoutId id="2147485814" r:id="rId532"/>
    <p:sldLayoutId id="2147485815" r:id="rId533"/>
    <p:sldLayoutId id="2147485816" r:id="rId534"/>
    <p:sldLayoutId id="2147485817" r:id="rId535"/>
    <p:sldLayoutId id="2147485818" r:id="rId536"/>
    <p:sldLayoutId id="2147485819" r:id="rId537"/>
    <p:sldLayoutId id="2147485820" r:id="rId538"/>
    <p:sldLayoutId id="2147485821" r:id="rId539"/>
    <p:sldLayoutId id="2147485822" r:id="rId540"/>
    <p:sldLayoutId id="2147485823" r:id="rId541"/>
    <p:sldLayoutId id="2147485824" r:id="rId542"/>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图片 1"/>
          <p:cNvPicPr>
            <a:picLocks noChangeAspect="1"/>
          </p:cNvPicPr>
          <p:nvPr userDrawn="1"/>
        </p:nvPicPr>
        <p:blipFill>
          <a:blip r:embed="rId802">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
          <p:cNvPicPr>
            <a:picLocks noChangeAspect="1"/>
          </p:cNvPicPr>
          <p:nvPr userDrawn="1"/>
        </p:nvPicPr>
        <p:blipFill>
          <a:blip r:embed="rId803">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804">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p:cNvPicPr>
            <a:picLocks noChangeAspect="1"/>
          </p:cNvPicPr>
          <p:nvPr userDrawn="1"/>
        </p:nvPicPr>
        <p:blipFill>
          <a:blip r:embed="rId805">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图片 5"/>
          <p:cNvPicPr>
            <a:picLocks noChangeAspect="1"/>
          </p:cNvPicPr>
          <p:nvPr userDrawn="1"/>
        </p:nvPicPr>
        <p:blipFill>
          <a:blip r:embed="rId806">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22"/>
          <p:cNvPicPr>
            <a:picLocks noChangeAspect="1"/>
          </p:cNvPicPr>
          <p:nvPr userDrawn="1"/>
        </p:nvPicPr>
        <p:blipFill>
          <a:blip r:embed="rId807">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23"/>
          <p:cNvPicPr>
            <a:picLocks noChangeAspect="1"/>
          </p:cNvPicPr>
          <p:nvPr userDrawn="1"/>
        </p:nvPicPr>
        <p:blipFill>
          <a:blip r:embed="rId808">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515014"/>
      </p:ext>
    </p:extLst>
  </p:cSld>
  <p:clrMap bg1="lt1" tx1="dk1" bg2="lt2" tx2="dk2" accent1="accent1" accent2="accent2" accent3="accent3" accent4="accent4" accent5="accent5" accent6="accent6" hlink="hlink" folHlink="folHlink"/>
  <p:sldLayoutIdLst>
    <p:sldLayoutId id="2147485826" r:id="rId1"/>
    <p:sldLayoutId id="2147485827" r:id="rId2"/>
    <p:sldLayoutId id="2147485828" r:id="rId3"/>
    <p:sldLayoutId id="2147485829" r:id="rId4"/>
    <p:sldLayoutId id="2147485830" r:id="rId5"/>
    <p:sldLayoutId id="2147485831" r:id="rId6"/>
    <p:sldLayoutId id="2147485832" r:id="rId7"/>
    <p:sldLayoutId id="2147485833" r:id="rId8"/>
    <p:sldLayoutId id="2147485834" r:id="rId9"/>
    <p:sldLayoutId id="2147485835" r:id="rId10"/>
    <p:sldLayoutId id="2147485836" r:id="rId11"/>
    <p:sldLayoutId id="2147485837" r:id="rId12"/>
    <p:sldLayoutId id="2147485838" r:id="rId13"/>
    <p:sldLayoutId id="2147485839" r:id="rId14"/>
    <p:sldLayoutId id="2147485840" r:id="rId15"/>
    <p:sldLayoutId id="2147485841" r:id="rId16"/>
    <p:sldLayoutId id="2147485842" r:id="rId17"/>
    <p:sldLayoutId id="2147485843" r:id="rId18"/>
    <p:sldLayoutId id="2147485844" r:id="rId19"/>
    <p:sldLayoutId id="2147485845" r:id="rId20"/>
    <p:sldLayoutId id="2147485846" r:id="rId21"/>
    <p:sldLayoutId id="2147485847" r:id="rId22"/>
    <p:sldLayoutId id="2147485848" r:id="rId23"/>
    <p:sldLayoutId id="2147485849" r:id="rId24"/>
    <p:sldLayoutId id="2147485850" r:id="rId25"/>
    <p:sldLayoutId id="2147485851" r:id="rId26"/>
    <p:sldLayoutId id="2147485852" r:id="rId27"/>
    <p:sldLayoutId id="2147485853" r:id="rId28"/>
    <p:sldLayoutId id="2147485854" r:id="rId29"/>
    <p:sldLayoutId id="2147485855" r:id="rId30"/>
    <p:sldLayoutId id="2147485856" r:id="rId31"/>
    <p:sldLayoutId id="2147485857" r:id="rId32"/>
    <p:sldLayoutId id="2147485858" r:id="rId33"/>
    <p:sldLayoutId id="2147485859" r:id="rId34"/>
    <p:sldLayoutId id="2147485860" r:id="rId35"/>
    <p:sldLayoutId id="2147485861" r:id="rId36"/>
    <p:sldLayoutId id="2147485862" r:id="rId37"/>
    <p:sldLayoutId id="2147485863" r:id="rId38"/>
    <p:sldLayoutId id="2147485864" r:id="rId39"/>
    <p:sldLayoutId id="2147485865" r:id="rId40"/>
    <p:sldLayoutId id="2147485866" r:id="rId41"/>
    <p:sldLayoutId id="2147485867" r:id="rId42"/>
    <p:sldLayoutId id="2147485868" r:id="rId43"/>
    <p:sldLayoutId id="2147485869" r:id="rId44"/>
    <p:sldLayoutId id="2147485870" r:id="rId45"/>
    <p:sldLayoutId id="2147485871" r:id="rId46"/>
    <p:sldLayoutId id="2147485872" r:id="rId47"/>
    <p:sldLayoutId id="2147485873" r:id="rId48"/>
    <p:sldLayoutId id="2147485874" r:id="rId49"/>
    <p:sldLayoutId id="2147485875" r:id="rId50"/>
    <p:sldLayoutId id="2147485876" r:id="rId51"/>
    <p:sldLayoutId id="2147485877" r:id="rId52"/>
    <p:sldLayoutId id="2147485878" r:id="rId53"/>
    <p:sldLayoutId id="2147485879" r:id="rId54"/>
    <p:sldLayoutId id="2147485880" r:id="rId55"/>
    <p:sldLayoutId id="2147485881" r:id="rId56"/>
    <p:sldLayoutId id="2147485882" r:id="rId57"/>
    <p:sldLayoutId id="2147485883" r:id="rId58"/>
    <p:sldLayoutId id="2147485884" r:id="rId59"/>
    <p:sldLayoutId id="2147485885" r:id="rId60"/>
    <p:sldLayoutId id="2147485886" r:id="rId61"/>
    <p:sldLayoutId id="2147485887" r:id="rId62"/>
    <p:sldLayoutId id="2147485888" r:id="rId63"/>
    <p:sldLayoutId id="2147485889" r:id="rId64"/>
    <p:sldLayoutId id="2147485890" r:id="rId65"/>
    <p:sldLayoutId id="2147485891" r:id="rId66"/>
    <p:sldLayoutId id="2147485892" r:id="rId67"/>
    <p:sldLayoutId id="2147485893" r:id="rId68"/>
    <p:sldLayoutId id="2147485894" r:id="rId69"/>
    <p:sldLayoutId id="2147485895" r:id="rId70"/>
    <p:sldLayoutId id="2147485896" r:id="rId71"/>
    <p:sldLayoutId id="2147485897" r:id="rId72"/>
    <p:sldLayoutId id="2147485898" r:id="rId73"/>
    <p:sldLayoutId id="2147485899" r:id="rId74"/>
    <p:sldLayoutId id="2147485900" r:id="rId75"/>
    <p:sldLayoutId id="2147485901" r:id="rId76"/>
    <p:sldLayoutId id="2147485902" r:id="rId77"/>
    <p:sldLayoutId id="2147485903" r:id="rId78"/>
    <p:sldLayoutId id="2147485904" r:id="rId79"/>
    <p:sldLayoutId id="2147485905" r:id="rId80"/>
    <p:sldLayoutId id="2147485906" r:id="rId81"/>
    <p:sldLayoutId id="2147485907" r:id="rId82"/>
    <p:sldLayoutId id="2147485908" r:id="rId83"/>
    <p:sldLayoutId id="2147485909" r:id="rId84"/>
    <p:sldLayoutId id="2147485910" r:id="rId85"/>
    <p:sldLayoutId id="2147485911" r:id="rId86"/>
    <p:sldLayoutId id="2147485912" r:id="rId87"/>
    <p:sldLayoutId id="2147485913" r:id="rId88"/>
    <p:sldLayoutId id="2147485914" r:id="rId89"/>
    <p:sldLayoutId id="2147485915" r:id="rId90"/>
    <p:sldLayoutId id="2147485916" r:id="rId91"/>
    <p:sldLayoutId id="2147485917" r:id="rId92"/>
    <p:sldLayoutId id="2147485918" r:id="rId93"/>
    <p:sldLayoutId id="2147485919" r:id="rId94"/>
    <p:sldLayoutId id="2147485920" r:id="rId95"/>
    <p:sldLayoutId id="2147485921" r:id="rId96"/>
    <p:sldLayoutId id="2147485922" r:id="rId97"/>
    <p:sldLayoutId id="2147485923" r:id="rId98"/>
    <p:sldLayoutId id="2147485924" r:id="rId99"/>
    <p:sldLayoutId id="2147485925" r:id="rId100"/>
    <p:sldLayoutId id="2147485926" r:id="rId101"/>
    <p:sldLayoutId id="2147485927" r:id="rId102"/>
    <p:sldLayoutId id="2147485928" r:id="rId103"/>
    <p:sldLayoutId id="2147485929" r:id="rId104"/>
    <p:sldLayoutId id="2147485930" r:id="rId105"/>
    <p:sldLayoutId id="2147485931" r:id="rId106"/>
    <p:sldLayoutId id="2147485932" r:id="rId107"/>
    <p:sldLayoutId id="2147485933" r:id="rId108"/>
    <p:sldLayoutId id="2147485934" r:id="rId109"/>
    <p:sldLayoutId id="2147485935" r:id="rId110"/>
    <p:sldLayoutId id="2147485936" r:id="rId111"/>
    <p:sldLayoutId id="2147485937" r:id="rId112"/>
    <p:sldLayoutId id="2147485938" r:id="rId113"/>
    <p:sldLayoutId id="2147485939" r:id="rId114"/>
    <p:sldLayoutId id="2147485940" r:id="rId115"/>
    <p:sldLayoutId id="2147485941" r:id="rId116"/>
    <p:sldLayoutId id="2147485942" r:id="rId117"/>
    <p:sldLayoutId id="2147485943" r:id="rId118"/>
    <p:sldLayoutId id="2147485944" r:id="rId119"/>
    <p:sldLayoutId id="2147485945" r:id="rId120"/>
    <p:sldLayoutId id="2147485946" r:id="rId121"/>
    <p:sldLayoutId id="2147485947" r:id="rId122"/>
    <p:sldLayoutId id="2147485948" r:id="rId123"/>
    <p:sldLayoutId id="2147485949" r:id="rId124"/>
    <p:sldLayoutId id="2147485950" r:id="rId125"/>
    <p:sldLayoutId id="2147485951" r:id="rId126"/>
    <p:sldLayoutId id="2147485952" r:id="rId127"/>
    <p:sldLayoutId id="2147485953" r:id="rId128"/>
    <p:sldLayoutId id="2147485954" r:id="rId129"/>
    <p:sldLayoutId id="2147485955" r:id="rId130"/>
    <p:sldLayoutId id="2147485956" r:id="rId131"/>
    <p:sldLayoutId id="2147485957" r:id="rId132"/>
    <p:sldLayoutId id="2147485958" r:id="rId133"/>
    <p:sldLayoutId id="2147485959" r:id="rId134"/>
    <p:sldLayoutId id="2147485960" r:id="rId135"/>
    <p:sldLayoutId id="2147485961" r:id="rId136"/>
    <p:sldLayoutId id="2147485962" r:id="rId137"/>
    <p:sldLayoutId id="2147485963" r:id="rId138"/>
    <p:sldLayoutId id="2147485964" r:id="rId139"/>
    <p:sldLayoutId id="2147485965" r:id="rId140"/>
    <p:sldLayoutId id="2147485966" r:id="rId141"/>
    <p:sldLayoutId id="2147485967" r:id="rId142"/>
    <p:sldLayoutId id="2147485968" r:id="rId143"/>
    <p:sldLayoutId id="2147485969" r:id="rId144"/>
    <p:sldLayoutId id="2147485970" r:id="rId145"/>
    <p:sldLayoutId id="2147485971" r:id="rId146"/>
    <p:sldLayoutId id="2147485972" r:id="rId147"/>
    <p:sldLayoutId id="2147485973" r:id="rId148"/>
    <p:sldLayoutId id="2147485974" r:id="rId149"/>
    <p:sldLayoutId id="2147485975" r:id="rId150"/>
    <p:sldLayoutId id="2147485976" r:id="rId151"/>
    <p:sldLayoutId id="2147485977" r:id="rId152"/>
    <p:sldLayoutId id="2147485978" r:id="rId153"/>
    <p:sldLayoutId id="2147485979" r:id="rId154"/>
    <p:sldLayoutId id="2147485980" r:id="rId155"/>
    <p:sldLayoutId id="2147485981" r:id="rId156"/>
    <p:sldLayoutId id="2147485982" r:id="rId157"/>
    <p:sldLayoutId id="2147485983" r:id="rId158"/>
    <p:sldLayoutId id="2147485984" r:id="rId159"/>
    <p:sldLayoutId id="2147485985" r:id="rId160"/>
    <p:sldLayoutId id="2147485986" r:id="rId161"/>
    <p:sldLayoutId id="2147485987" r:id="rId162"/>
    <p:sldLayoutId id="2147485988" r:id="rId163"/>
    <p:sldLayoutId id="2147485989" r:id="rId164"/>
    <p:sldLayoutId id="2147485990" r:id="rId165"/>
    <p:sldLayoutId id="2147485991" r:id="rId166"/>
    <p:sldLayoutId id="2147485992" r:id="rId167"/>
    <p:sldLayoutId id="2147485993" r:id="rId168"/>
    <p:sldLayoutId id="2147485994" r:id="rId169"/>
    <p:sldLayoutId id="2147485995" r:id="rId170"/>
    <p:sldLayoutId id="2147485996" r:id="rId171"/>
    <p:sldLayoutId id="2147485997" r:id="rId172"/>
    <p:sldLayoutId id="2147485998" r:id="rId173"/>
    <p:sldLayoutId id="2147485999" r:id="rId174"/>
    <p:sldLayoutId id="2147486000" r:id="rId175"/>
    <p:sldLayoutId id="2147486001" r:id="rId176"/>
    <p:sldLayoutId id="2147486002" r:id="rId177"/>
    <p:sldLayoutId id="2147486003" r:id="rId178"/>
    <p:sldLayoutId id="2147486004" r:id="rId179"/>
    <p:sldLayoutId id="2147486005" r:id="rId180"/>
    <p:sldLayoutId id="2147486006" r:id="rId181"/>
    <p:sldLayoutId id="2147486007" r:id="rId182"/>
    <p:sldLayoutId id="2147486008" r:id="rId183"/>
    <p:sldLayoutId id="2147486009" r:id="rId184"/>
    <p:sldLayoutId id="2147486010" r:id="rId185"/>
    <p:sldLayoutId id="2147486011" r:id="rId186"/>
    <p:sldLayoutId id="2147486012" r:id="rId187"/>
    <p:sldLayoutId id="2147486013" r:id="rId188"/>
    <p:sldLayoutId id="2147486014" r:id="rId189"/>
    <p:sldLayoutId id="2147486015" r:id="rId190"/>
    <p:sldLayoutId id="2147486016" r:id="rId191"/>
    <p:sldLayoutId id="2147486017" r:id="rId192"/>
    <p:sldLayoutId id="2147486018" r:id="rId193"/>
    <p:sldLayoutId id="2147486019" r:id="rId194"/>
    <p:sldLayoutId id="2147486020" r:id="rId195"/>
    <p:sldLayoutId id="2147486021" r:id="rId196"/>
    <p:sldLayoutId id="2147486022" r:id="rId197"/>
    <p:sldLayoutId id="2147486023" r:id="rId198"/>
    <p:sldLayoutId id="2147486024" r:id="rId199"/>
    <p:sldLayoutId id="2147486025" r:id="rId200"/>
    <p:sldLayoutId id="2147486026" r:id="rId201"/>
    <p:sldLayoutId id="2147486027" r:id="rId202"/>
    <p:sldLayoutId id="2147486028" r:id="rId203"/>
    <p:sldLayoutId id="2147486029" r:id="rId204"/>
    <p:sldLayoutId id="2147486030" r:id="rId205"/>
    <p:sldLayoutId id="2147486031" r:id="rId206"/>
    <p:sldLayoutId id="2147486032" r:id="rId207"/>
    <p:sldLayoutId id="2147486033" r:id="rId208"/>
    <p:sldLayoutId id="2147486034" r:id="rId209"/>
    <p:sldLayoutId id="2147486035" r:id="rId210"/>
    <p:sldLayoutId id="2147486036" r:id="rId211"/>
    <p:sldLayoutId id="2147486037" r:id="rId212"/>
    <p:sldLayoutId id="2147486038" r:id="rId213"/>
    <p:sldLayoutId id="2147486039" r:id="rId214"/>
    <p:sldLayoutId id="2147486040" r:id="rId215"/>
    <p:sldLayoutId id="2147486041" r:id="rId216"/>
    <p:sldLayoutId id="2147486042" r:id="rId217"/>
    <p:sldLayoutId id="2147486043" r:id="rId218"/>
    <p:sldLayoutId id="2147486044" r:id="rId219"/>
    <p:sldLayoutId id="2147486045" r:id="rId220"/>
    <p:sldLayoutId id="2147486046" r:id="rId221"/>
    <p:sldLayoutId id="2147486047" r:id="rId222"/>
    <p:sldLayoutId id="2147486048" r:id="rId223"/>
    <p:sldLayoutId id="2147486049" r:id="rId224"/>
    <p:sldLayoutId id="2147486050" r:id="rId225"/>
    <p:sldLayoutId id="2147486051" r:id="rId226"/>
    <p:sldLayoutId id="2147486052" r:id="rId227"/>
    <p:sldLayoutId id="2147486053" r:id="rId228"/>
    <p:sldLayoutId id="2147486054" r:id="rId229"/>
    <p:sldLayoutId id="2147486055" r:id="rId230"/>
    <p:sldLayoutId id="2147486056" r:id="rId231"/>
    <p:sldLayoutId id="2147486057" r:id="rId232"/>
    <p:sldLayoutId id="2147486058" r:id="rId233"/>
    <p:sldLayoutId id="2147486059" r:id="rId234"/>
    <p:sldLayoutId id="2147486060" r:id="rId235"/>
    <p:sldLayoutId id="2147486061" r:id="rId236"/>
    <p:sldLayoutId id="2147486062" r:id="rId237"/>
    <p:sldLayoutId id="2147486063" r:id="rId238"/>
    <p:sldLayoutId id="2147486064" r:id="rId239"/>
    <p:sldLayoutId id="2147486065" r:id="rId240"/>
    <p:sldLayoutId id="2147486066" r:id="rId241"/>
    <p:sldLayoutId id="2147486067" r:id="rId242"/>
    <p:sldLayoutId id="2147486068" r:id="rId243"/>
    <p:sldLayoutId id="2147486069" r:id="rId244"/>
    <p:sldLayoutId id="2147486070" r:id="rId245"/>
    <p:sldLayoutId id="2147486071" r:id="rId246"/>
    <p:sldLayoutId id="2147486072" r:id="rId247"/>
    <p:sldLayoutId id="2147486073" r:id="rId248"/>
    <p:sldLayoutId id="2147486074" r:id="rId249"/>
    <p:sldLayoutId id="2147486075" r:id="rId250"/>
    <p:sldLayoutId id="2147486076" r:id="rId251"/>
    <p:sldLayoutId id="2147486077" r:id="rId252"/>
    <p:sldLayoutId id="2147486078" r:id="rId253"/>
    <p:sldLayoutId id="2147486079" r:id="rId254"/>
    <p:sldLayoutId id="2147486080" r:id="rId255"/>
    <p:sldLayoutId id="2147486081" r:id="rId256"/>
    <p:sldLayoutId id="2147486082" r:id="rId257"/>
    <p:sldLayoutId id="2147486083" r:id="rId258"/>
    <p:sldLayoutId id="2147486084" r:id="rId259"/>
    <p:sldLayoutId id="2147486085" r:id="rId260"/>
    <p:sldLayoutId id="2147486086" r:id="rId261"/>
    <p:sldLayoutId id="2147486087" r:id="rId262"/>
    <p:sldLayoutId id="2147486088" r:id="rId263"/>
    <p:sldLayoutId id="2147486089" r:id="rId264"/>
    <p:sldLayoutId id="2147486090" r:id="rId265"/>
    <p:sldLayoutId id="2147486091" r:id="rId266"/>
    <p:sldLayoutId id="2147486092" r:id="rId267"/>
    <p:sldLayoutId id="2147486093" r:id="rId268"/>
    <p:sldLayoutId id="2147486094" r:id="rId269"/>
    <p:sldLayoutId id="2147486095" r:id="rId270"/>
    <p:sldLayoutId id="2147486096" r:id="rId271"/>
    <p:sldLayoutId id="2147486097" r:id="rId272"/>
    <p:sldLayoutId id="2147486098" r:id="rId273"/>
    <p:sldLayoutId id="2147486099" r:id="rId274"/>
    <p:sldLayoutId id="2147486100" r:id="rId275"/>
    <p:sldLayoutId id="2147486101" r:id="rId276"/>
    <p:sldLayoutId id="2147486102" r:id="rId277"/>
    <p:sldLayoutId id="2147486103" r:id="rId278"/>
    <p:sldLayoutId id="2147486104" r:id="rId279"/>
    <p:sldLayoutId id="2147486105" r:id="rId280"/>
    <p:sldLayoutId id="2147486106" r:id="rId281"/>
    <p:sldLayoutId id="2147486107" r:id="rId282"/>
    <p:sldLayoutId id="2147486108" r:id="rId283"/>
    <p:sldLayoutId id="2147486109" r:id="rId284"/>
    <p:sldLayoutId id="2147486110" r:id="rId285"/>
    <p:sldLayoutId id="2147486111" r:id="rId286"/>
    <p:sldLayoutId id="2147486112" r:id="rId287"/>
    <p:sldLayoutId id="2147486113" r:id="rId288"/>
    <p:sldLayoutId id="2147486114" r:id="rId289"/>
    <p:sldLayoutId id="2147486115" r:id="rId290"/>
    <p:sldLayoutId id="2147486116" r:id="rId291"/>
    <p:sldLayoutId id="2147486117" r:id="rId292"/>
    <p:sldLayoutId id="2147486118" r:id="rId293"/>
    <p:sldLayoutId id="2147486119" r:id="rId294"/>
    <p:sldLayoutId id="2147486120" r:id="rId295"/>
    <p:sldLayoutId id="2147486121" r:id="rId296"/>
    <p:sldLayoutId id="2147486122" r:id="rId297"/>
    <p:sldLayoutId id="2147486123" r:id="rId298"/>
    <p:sldLayoutId id="2147486124" r:id="rId299"/>
    <p:sldLayoutId id="2147486125" r:id="rId300"/>
    <p:sldLayoutId id="2147486126" r:id="rId301"/>
    <p:sldLayoutId id="2147486127" r:id="rId302"/>
    <p:sldLayoutId id="2147486128" r:id="rId303"/>
    <p:sldLayoutId id="2147486129" r:id="rId304"/>
    <p:sldLayoutId id="2147486130" r:id="rId305"/>
    <p:sldLayoutId id="2147486131" r:id="rId306"/>
    <p:sldLayoutId id="2147486132" r:id="rId307"/>
    <p:sldLayoutId id="2147486133" r:id="rId308"/>
    <p:sldLayoutId id="2147486134" r:id="rId309"/>
    <p:sldLayoutId id="2147486135" r:id="rId310"/>
    <p:sldLayoutId id="2147486136" r:id="rId311"/>
    <p:sldLayoutId id="2147486137" r:id="rId312"/>
    <p:sldLayoutId id="2147486138" r:id="rId313"/>
    <p:sldLayoutId id="2147486139" r:id="rId314"/>
    <p:sldLayoutId id="2147486140" r:id="rId315"/>
    <p:sldLayoutId id="2147486141" r:id="rId316"/>
    <p:sldLayoutId id="2147486142" r:id="rId317"/>
    <p:sldLayoutId id="2147486143" r:id="rId318"/>
    <p:sldLayoutId id="2147486144" r:id="rId319"/>
    <p:sldLayoutId id="2147486145" r:id="rId320"/>
    <p:sldLayoutId id="2147486146" r:id="rId321"/>
    <p:sldLayoutId id="2147486147" r:id="rId322"/>
    <p:sldLayoutId id="2147486148" r:id="rId323"/>
    <p:sldLayoutId id="2147486149" r:id="rId324"/>
    <p:sldLayoutId id="2147486150" r:id="rId325"/>
    <p:sldLayoutId id="2147486151" r:id="rId326"/>
    <p:sldLayoutId id="2147486152" r:id="rId327"/>
    <p:sldLayoutId id="2147486153" r:id="rId328"/>
    <p:sldLayoutId id="2147486154" r:id="rId329"/>
    <p:sldLayoutId id="2147486155" r:id="rId330"/>
    <p:sldLayoutId id="2147486156" r:id="rId331"/>
    <p:sldLayoutId id="2147486157" r:id="rId332"/>
    <p:sldLayoutId id="2147486158" r:id="rId333"/>
    <p:sldLayoutId id="2147486159" r:id="rId334"/>
    <p:sldLayoutId id="2147486160" r:id="rId335"/>
    <p:sldLayoutId id="2147486161" r:id="rId336"/>
    <p:sldLayoutId id="2147486162" r:id="rId337"/>
    <p:sldLayoutId id="2147486163" r:id="rId338"/>
    <p:sldLayoutId id="2147486164" r:id="rId339"/>
    <p:sldLayoutId id="2147486165" r:id="rId340"/>
    <p:sldLayoutId id="2147486166" r:id="rId341"/>
    <p:sldLayoutId id="2147486167" r:id="rId342"/>
    <p:sldLayoutId id="2147486168" r:id="rId343"/>
    <p:sldLayoutId id="2147486169" r:id="rId344"/>
    <p:sldLayoutId id="2147486170" r:id="rId345"/>
    <p:sldLayoutId id="2147486171" r:id="rId346"/>
    <p:sldLayoutId id="2147486172" r:id="rId347"/>
    <p:sldLayoutId id="2147486173" r:id="rId348"/>
    <p:sldLayoutId id="2147486174" r:id="rId349"/>
    <p:sldLayoutId id="2147486175" r:id="rId350"/>
    <p:sldLayoutId id="2147486176" r:id="rId351"/>
    <p:sldLayoutId id="2147486177" r:id="rId352"/>
    <p:sldLayoutId id="2147486178" r:id="rId353"/>
    <p:sldLayoutId id="2147486179" r:id="rId354"/>
    <p:sldLayoutId id="2147486180" r:id="rId355"/>
    <p:sldLayoutId id="2147486181" r:id="rId356"/>
    <p:sldLayoutId id="2147486182" r:id="rId357"/>
    <p:sldLayoutId id="2147486183" r:id="rId358"/>
    <p:sldLayoutId id="2147486184" r:id="rId359"/>
    <p:sldLayoutId id="2147486185" r:id="rId360"/>
    <p:sldLayoutId id="2147486186" r:id="rId361"/>
    <p:sldLayoutId id="2147486187" r:id="rId362"/>
    <p:sldLayoutId id="2147486188" r:id="rId363"/>
    <p:sldLayoutId id="2147486189" r:id="rId364"/>
    <p:sldLayoutId id="2147486190" r:id="rId365"/>
    <p:sldLayoutId id="2147486191" r:id="rId366"/>
    <p:sldLayoutId id="2147486192" r:id="rId367"/>
    <p:sldLayoutId id="2147486193" r:id="rId368"/>
    <p:sldLayoutId id="2147486194" r:id="rId369"/>
    <p:sldLayoutId id="2147486195" r:id="rId370"/>
    <p:sldLayoutId id="2147486196" r:id="rId371"/>
    <p:sldLayoutId id="2147486197" r:id="rId372"/>
    <p:sldLayoutId id="2147486198" r:id="rId373"/>
    <p:sldLayoutId id="2147486199" r:id="rId374"/>
    <p:sldLayoutId id="2147486200" r:id="rId375"/>
    <p:sldLayoutId id="2147486201" r:id="rId376"/>
    <p:sldLayoutId id="2147486202" r:id="rId377"/>
    <p:sldLayoutId id="2147486203" r:id="rId378"/>
    <p:sldLayoutId id="2147486204" r:id="rId379"/>
    <p:sldLayoutId id="2147486205" r:id="rId380"/>
    <p:sldLayoutId id="2147486206" r:id="rId381"/>
    <p:sldLayoutId id="2147486207" r:id="rId382"/>
    <p:sldLayoutId id="2147486208" r:id="rId383"/>
    <p:sldLayoutId id="2147486209" r:id="rId384"/>
    <p:sldLayoutId id="2147486210" r:id="rId385"/>
    <p:sldLayoutId id="2147486211" r:id="rId386"/>
    <p:sldLayoutId id="2147486212" r:id="rId387"/>
    <p:sldLayoutId id="2147486213" r:id="rId388"/>
    <p:sldLayoutId id="2147486214" r:id="rId389"/>
    <p:sldLayoutId id="2147486215" r:id="rId390"/>
    <p:sldLayoutId id="2147486216" r:id="rId391"/>
    <p:sldLayoutId id="2147486217" r:id="rId392"/>
    <p:sldLayoutId id="2147486218" r:id="rId393"/>
    <p:sldLayoutId id="2147486219" r:id="rId394"/>
    <p:sldLayoutId id="2147486220" r:id="rId395"/>
    <p:sldLayoutId id="2147486221" r:id="rId396"/>
    <p:sldLayoutId id="2147486222" r:id="rId397"/>
    <p:sldLayoutId id="2147486223" r:id="rId398"/>
    <p:sldLayoutId id="2147486224" r:id="rId399"/>
    <p:sldLayoutId id="2147486225" r:id="rId400"/>
    <p:sldLayoutId id="2147486226" r:id="rId401"/>
    <p:sldLayoutId id="2147486227" r:id="rId402"/>
    <p:sldLayoutId id="2147486228" r:id="rId403"/>
    <p:sldLayoutId id="2147486229" r:id="rId404"/>
    <p:sldLayoutId id="2147486230" r:id="rId405"/>
    <p:sldLayoutId id="2147486231" r:id="rId406"/>
    <p:sldLayoutId id="2147486232" r:id="rId407"/>
    <p:sldLayoutId id="2147486233" r:id="rId408"/>
    <p:sldLayoutId id="2147486234" r:id="rId409"/>
    <p:sldLayoutId id="2147486235" r:id="rId410"/>
    <p:sldLayoutId id="2147486236" r:id="rId411"/>
    <p:sldLayoutId id="2147486237" r:id="rId412"/>
    <p:sldLayoutId id="2147486238" r:id="rId413"/>
    <p:sldLayoutId id="2147486239" r:id="rId414"/>
    <p:sldLayoutId id="2147486240" r:id="rId415"/>
    <p:sldLayoutId id="2147486241" r:id="rId416"/>
    <p:sldLayoutId id="2147486242" r:id="rId417"/>
    <p:sldLayoutId id="2147486243" r:id="rId418"/>
    <p:sldLayoutId id="2147486244" r:id="rId419"/>
    <p:sldLayoutId id="2147486245" r:id="rId420"/>
    <p:sldLayoutId id="2147486246" r:id="rId421"/>
    <p:sldLayoutId id="2147486247" r:id="rId422"/>
    <p:sldLayoutId id="2147486248" r:id="rId423"/>
    <p:sldLayoutId id="2147486249" r:id="rId424"/>
    <p:sldLayoutId id="2147486250" r:id="rId425"/>
    <p:sldLayoutId id="2147486251" r:id="rId426"/>
    <p:sldLayoutId id="2147486252" r:id="rId427"/>
    <p:sldLayoutId id="2147486253" r:id="rId428"/>
    <p:sldLayoutId id="2147486254" r:id="rId429"/>
    <p:sldLayoutId id="2147486255" r:id="rId430"/>
    <p:sldLayoutId id="2147486256" r:id="rId431"/>
    <p:sldLayoutId id="2147486257" r:id="rId432"/>
    <p:sldLayoutId id="2147486258" r:id="rId433"/>
    <p:sldLayoutId id="2147486259" r:id="rId434"/>
    <p:sldLayoutId id="2147486260" r:id="rId435"/>
    <p:sldLayoutId id="2147486261" r:id="rId436"/>
    <p:sldLayoutId id="2147486262" r:id="rId437"/>
    <p:sldLayoutId id="2147486263" r:id="rId438"/>
    <p:sldLayoutId id="2147486264" r:id="rId439"/>
    <p:sldLayoutId id="2147486265" r:id="rId440"/>
    <p:sldLayoutId id="2147486266" r:id="rId441"/>
    <p:sldLayoutId id="2147486267" r:id="rId442"/>
    <p:sldLayoutId id="2147486268" r:id="rId443"/>
    <p:sldLayoutId id="2147486269" r:id="rId444"/>
    <p:sldLayoutId id="2147486270" r:id="rId445"/>
    <p:sldLayoutId id="2147486271" r:id="rId446"/>
    <p:sldLayoutId id="2147486272" r:id="rId447"/>
    <p:sldLayoutId id="2147486273" r:id="rId448"/>
    <p:sldLayoutId id="2147486274" r:id="rId449"/>
    <p:sldLayoutId id="2147486275" r:id="rId450"/>
    <p:sldLayoutId id="2147486276" r:id="rId451"/>
    <p:sldLayoutId id="2147486277" r:id="rId452"/>
    <p:sldLayoutId id="2147486278" r:id="rId453"/>
    <p:sldLayoutId id="2147486279" r:id="rId454"/>
    <p:sldLayoutId id="2147486280" r:id="rId455"/>
    <p:sldLayoutId id="2147486281" r:id="rId456"/>
    <p:sldLayoutId id="2147486282" r:id="rId457"/>
    <p:sldLayoutId id="2147486283" r:id="rId458"/>
    <p:sldLayoutId id="2147486284" r:id="rId459"/>
    <p:sldLayoutId id="2147486285" r:id="rId460"/>
    <p:sldLayoutId id="2147486286" r:id="rId461"/>
    <p:sldLayoutId id="2147486287" r:id="rId462"/>
    <p:sldLayoutId id="2147486288" r:id="rId463"/>
    <p:sldLayoutId id="2147486289" r:id="rId464"/>
    <p:sldLayoutId id="2147486290" r:id="rId465"/>
    <p:sldLayoutId id="2147486291" r:id="rId466"/>
    <p:sldLayoutId id="2147486292" r:id="rId467"/>
    <p:sldLayoutId id="2147486293" r:id="rId468"/>
    <p:sldLayoutId id="2147486294" r:id="rId469"/>
    <p:sldLayoutId id="2147486295" r:id="rId470"/>
    <p:sldLayoutId id="2147486296" r:id="rId471"/>
    <p:sldLayoutId id="2147486297" r:id="rId472"/>
    <p:sldLayoutId id="2147486298" r:id="rId473"/>
    <p:sldLayoutId id="2147486299" r:id="rId474"/>
    <p:sldLayoutId id="2147486300" r:id="rId475"/>
    <p:sldLayoutId id="2147486301" r:id="rId476"/>
    <p:sldLayoutId id="2147486302" r:id="rId477"/>
    <p:sldLayoutId id="2147486303" r:id="rId478"/>
    <p:sldLayoutId id="2147486304" r:id="rId479"/>
    <p:sldLayoutId id="2147486305" r:id="rId480"/>
    <p:sldLayoutId id="2147486306" r:id="rId481"/>
    <p:sldLayoutId id="2147486307" r:id="rId482"/>
    <p:sldLayoutId id="2147486308" r:id="rId483"/>
    <p:sldLayoutId id="2147486309" r:id="rId484"/>
    <p:sldLayoutId id="2147486310" r:id="rId485"/>
    <p:sldLayoutId id="2147486311" r:id="rId486"/>
    <p:sldLayoutId id="2147486312" r:id="rId487"/>
    <p:sldLayoutId id="2147486313" r:id="rId488"/>
    <p:sldLayoutId id="2147486314" r:id="rId489"/>
    <p:sldLayoutId id="2147486315" r:id="rId490"/>
    <p:sldLayoutId id="2147486316" r:id="rId491"/>
    <p:sldLayoutId id="2147486317" r:id="rId492"/>
    <p:sldLayoutId id="2147486318" r:id="rId493"/>
    <p:sldLayoutId id="2147486319" r:id="rId494"/>
    <p:sldLayoutId id="2147486320" r:id="rId495"/>
    <p:sldLayoutId id="2147486321" r:id="rId496"/>
    <p:sldLayoutId id="2147486322" r:id="rId497"/>
    <p:sldLayoutId id="2147486323" r:id="rId498"/>
    <p:sldLayoutId id="2147486324" r:id="rId499"/>
    <p:sldLayoutId id="2147486325" r:id="rId500"/>
    <p:sldLayoutId id="2147486326" r:id="rId501"/>
    <p:sldLayoutId id="2147486327" r:id="rId502"/>
    <p:sldLayoutId id="2147486328" r:id="rId503"/>
    <p:sldLayoutId id="2147486329" r:id="rId504"/>
    <p:sldLayoutId id="2147486330" r:id="rId505"/>
    <p:sldLayoutId id="2147486331" r:id="rId506"/>
    <p:sldLayoutId id="2147486332" r:id="rId507"/>
    <p:sldLayoutId id="2147486333" r:id="rId508"/>
    <p:sldLayoutId id="2147486334" r:id="rId509"/>
    <p:sldLayoutId id="2147486335" r:id="rId510"/>
    <p:sldLayoutId id="2147486336" r:id="rId511"/>
    <p:sldLayoutId id="2147486337" r:id="rId512"/>
    <p:sldLayoutId id="2147486338" r:id="rId513"/>
    <p:sldLayoutId id="2147486339" r:id="rId514"/>
    <p:sldLayoutId id="2147486340" r:id="rId515"/>
    <p:sldLayoutId id="2147486341" r:id="rId516"/>
    <p:sldLayoutId id="2147486342" r:id="rId517"/>
    <p:sldLayoutId id="2147486343" r:id="rId518"/>
    <p:sldLayoutId id="2147486344" r:id="rId519"/>
    <p:sldLayoutId id="2147486345" r:id="rId520"/>
    <p:sldLayoutId id="2147486346" r:id="rId521"/>
    <p:sldLayoutId id="2147486347" r:id="rId522"/>
    <p:sldLayoutId id="2147486348" r:id="rId523"/>
    <p:sldLayoutId id="2147486349" r:id="rId524"/>
    <p:sldLayoutId id="2147486350" r:id="rId525"/>
    <p:sldLayoutId id="2147486351" r:id="rId526"/>
    <p:sldLayoutId id="2147486352" r:id="rId527"/>
    <p:sldLayoutId id="2147486353" r:id="rId528"/>
    <p:sldLayoutId id="2147486354" r:id="rId529"/>
    <p:sldLayoutId id="2147486355" r:id="rId530"/>
    <p:sldLayoutId id="2147486356" r:id="rId531"/>
    <p:sldLayoutId id="2147486357" r:id="rId532"/>
    <p:sldLayoutId id="2147486358" r:id="rId533"/>
    <p:sldLayoutId id="2147486359" r:id="rId534"/>
    <p:sldLayoutId id="2147486360" r:id="rId535"/>
    <p:sldLayoutId id="2147486361" r:id="rId536"/>
    <p:sldLayoutId id="2147486362" r:id="rId537"/>
    <p:sldLayoutId id="2147486363" r:id="rId538"/>
    <p:sldLayoutId id="2147486364" r:id="rId539"/>
    <p:sldLayoutId id="2147486365" r:id="rId540"/>
    <p:sldLayoutId id="2147486366" r:id="rId541"/>
    <p:sldLayoutId id="2147486367" r:id="rId542"/>
    <p:sldLayoutId id="2147486368" r:id="rId543"/>
    <p:sldLayoutId id="2147486369" r:id="rId544"/>
    <p:sldLayoutId id="2147486370" r:id="rId545"/>
    <p:sldLayoutId id="2147486371" r:id="rId546"/>
    <p:sldLayoutId id="2147486372" r:id="rId547"/>
    <p:sldLayoutId id="2147486373" r:id="rId548"/>
    <p:sldLayoutId id="2147486374" r:id="rId549"/>
    <p:sldLayoutId id="2147486375" r:id="rId550"/>
    <p:sldLayoutId id="2147486376" r:id="rId551"/>
    <p:sldLayoutId id="2147486377" r:id="rId552"/>
    <p:sldLayoutId id="2147486378" r:id="rId553"/>
    <p:sldLayoutId id="2147486379" r:id="rId554"/>
    <p:sldLayoutId id="2147486380" r:id="rId555"/>
    <p:sldLayoutId id="2147486381" r:id="rId556"/>
    <p:sldLayoutId id="2147486382" r:id="rId557"/>
    <p:sldLayoutId id="2147486383" r:id="rId558"/>
    <p:sldLayoutId id="2147486384" r:id="rId559"/>
    <p:sldLayoutId id="2147486385" r:id="rId560"/>
    <p:sldLayoutId id="2147486386" r:id="rId561"/>
    <p:sldLayoutId id="2147486387" r:id="rId562"/>
    <p:sldLayoutId id="2147486388" r:id="rId563"/>
    <p:sldLayoutId id="2147486389" r:id="rId564"/>
    <p:sldLayoutId id="2147486390" r:id="rId565"/>
    <p:sldLayoutId id="2147486391" r:id="rId566"/>
    <p:sldLayoutId id="2147486392" r:id="rId567"/>
    <p:sldLayoutId id="2147486393" r:id="rId568"/>
    <p:sldLayoutId id="2147486394" r:id="rId569"/>
    <p:sldLayoutId id="2147486395" r:id="rId570"/>
    <p:sldLayoutId id="2147486396" r:id="rId571"/>
    <p:sldLayoutId id="2147486397" r:id="rId572"/>
    <p:sldLayoutId id="2147486398" r:id="rId573"/>
    <p:sldLayoutId id="2147486399" r:id="rId574"/>
    <p:sldLayoutId id="2147486400" r:id="rId575"/>
    <p:sldLayoutId id="2147486401" r:id="rId576"/>
    <p:sldLayoutId id="2147486402" r:id="rId577"/>
    <p:sldLayoutId id="2147486403" r:id="rId578"/>
    <p:sldLayoutId id="2147486404" r:id="rId579"/>
    <p:sldLayoutId id="2147486405" r:id="rId580"/>
    <p:sldLayoutId id="2147486406" r:id="rId581"/>
    <p:sldLayoutId id="2147486407" r:id="rId582"/>
    <p:sldLayoutId id="2147486408" r:id="rId583"/>
    <p:sldLayoutId id="2147486409" r:id="rId584"/>
    <p:sldLayoutId id="2147486410" r:id="rId585"/>
    <p:sldLayoutId id="2147486411" r:id="rId586"/>
    <p:sldLayoutId id="2147486412" r:id="rId587"/>
    <p:sldLayoutId id="2147486413" r:id="rId588"/>
    <p:sldLayoutId id="2147486414" r:id="rId589"/>
    <p:sldLayoutId id="2147486415" r:id="rId590"/>
    <p:sldLayoutId id="2147486416" r:id="rId591"/>
    <p:sldLayoutId id="2147486417" r:id="rId592"/>
    <p:sldLayoutId id="2147486418" r:id="rId593"/>
    <p:sldLayoutId id="2147486419" r:id="rId594"/>
    <p:sldLayoutId id="2147486420" r:id="rId595"/>
    <p:sldLayoutId id="2147486421" r:id="rId596"/>
    <p:sldLayoutId id="2147486422" r:id="rId597"/>
    <p:sldLayoutId id="2147486423" r:id="rId598"/>
    <p:sldLayoutId id="2147486424" r:id="rId599"/>
    <p:sldLayoutId id="2147486425" r:id="rId600"/>
    <p:sldLayoutId id="2147486426" r:id="rId601"/>
    <p:sldLayoutId id="2147486427" r:id="rId602"/>
    <p:sldLayoutId id="2147486428" r:id="rId603"/>
    <p:sldLayoutId id="2147486429" r:id="rId604"/>
    <p:sldLayoutId id="2147486430" r:id="rId605"/>
    <p:sldLayoutId id="2147486431" r:id="rId606"/>
    <p:sldLayoutId id="2147486432" r:id="rId607"/>
    <p:sldLayoutId id="2147486433" r:id="rId608"/>
    <p:sldLayoutId id="2147486434" r:id="rId609"/>
    <p:sldLayoutId id="2147486435" r:id="rId610"/>
    <p:sldLayoutId id="2147486436" r:id="rId611"/>
    <p:sldLayoutId id="2147486437" r:id="rId612"/>
    <p:sldLayoutId id="2147486438" r:id="rId613"/>
    <p:sldLayoutId id="2147486439" r:id="rId614"/>
    <p:sldLayoutId id="2147486440" r:id="rId615"/>
    <p:sldLayoutId id="2147486441" r:id="rId616"/>
    <p:sldLayoutId id="2147486442" r:id="rId617"/>
    <p:sldLayoutId id="2147486443" r:id="rId618"/>
    <p:sldLayoutId id="2147486444" r:id="rId619"/>
    <p:sldLayoutId id="2147486445" r:id="rId620"/>
    <p:sldLayoutId id="2147486446" r:id="rId621"/>
    <p:sldLayoutId id="2147486447" r:id="rId622"/>
    <p:sldLayoutId id="2147486448" r:id="rId623"/>
    <p:sldLayoutId id="2147486449" r:id="rId624"/>
    <p:sldLayoutId id="2147486450" r:id="rId625"/>
    <p:sldLayoutId id="2147486451" r:id="rId626"/>
    <p:sldLayoutId id="2147486452" r:id="rId627"/>
    <p:sldLayoutId id="2147486453" r:id="rId628"/>
    <p:sldLayoutId id="2147486454" r:id="rId629"/>
    <p:sldLayoutId id="2147486455" r:id="rId630"/>
    <p:sldLayoutId id="2147486456" r:id="rId631"/>
    <p:sldLayoutId id="2147486457" r:id="rId632"/>
    <p:sldLayoutId id="2147486458" r:id="rId633"/>
    <p:sldLayoutId id="2147486459" r:id="rId634"/>
    <p:sldLayoutId id="2147486460" r:id="rId635"/>
    <p:sldLayoutId id="2147486461" r:id="rId636"/>
    <p:sldLayoutId id="2147486462" r:id="rId637"/>
    <p:sldLayoutId id="2147486463" r:id="rId638"/>
    <p:sldLayoutId id="2147486464" r:id="rId639"/>
    <p:sldLayoutId id="2147486465" r:id="rId640"/>
    <p:sldLayoutId id="2147486466" r:id="rId641"/>
    <p:sldLayoutId id="2147486467" r:id="rId642"/>
    <p:sldLayoutId id="2147486468" r:id="rId643"/>
    <p:sldLayoutId id="2147486469" r:id="rId644"/>
    <p:sldLayoutId id="2147486470" r:id="rId645"/>
    <p:sldLayoutId id="2147486471" r:id="rId646"/>
    <p:sldLayoutId id="2147486472" r:id="rId647"/>
    <p:sldLayoutId id="2147486473" r:id="rId648"/>
    <p:sldLayoutId id="2147486474" r:id="rId649"/>
    <p:sldLayoutId id="2147486475" r:id="rId650"/>
    <p:sldLayoutId id="2147486476" r:id="rId651"/>
    <p:sldLayoutId id="2147486477" r:id="rId652"/>
    <p:sldLayoutId id="2147486478" r:id="rId653"/>
    <p:sldLayoutId id="2147486479" r:id="rId654"/>
    <p:sldLayoutId id="2147486480" r:id="rId655"/>
    <p:sldLayoutId id="2147486481" r:id="rId656"/>
    <p:sldLayoutId id="2147486482" r:id="rId657"/>
    <p:sldLayoutId id="2147486483" r:id="rId658"/>
    <p:sldLayoutId id="2147486484" r:id="rId659"/>
    <p:sldLayoutId id="2147486485" r:id="rId660"/>
    <p:sldLayoutId id="2147486486" r:id="rId661"/>
    <p:sldLayoutId id="2147486487" r:id="rId662"/>
    <p:sldLayoutId id="2147486488" r:id="rId663"/>
    <p:sldLayoutId id="2147486489" r:id="rId664"/>
    <p:sldLayoutId id="2147486490" r:id="rId665"/>
    <p:sldLayoutId id="2147486491" r:id="rId666"/>
    <p:sldLayoutId id="2147486492" r:id="rId667"/>
    <p:sldLayoutId id="2147486493" r:id="rId668"/>
    <p:sldLayoutId id="2147486494" r:id="rId669"/>
    <p:sldLayoutId id="2147486495" r:id="rId670"/>
    <p:sldLayoutId id="2147486496" r:id="rId671"/>
    <p:sldLayoutId id="2147486497" r:id="rId672"/>
    <p:sldLayoutId id="2147486498" r:id="rId673"/>
    <p:sldLayoutId id="2147486499" r:id="rId674"/>
    <p:sldLayoutId id="2147486500" r:id="rId675"/>
    <p:sldLayoutId id="2147486501" r:id="rId676"/>
    <p:sldLayoutId id="2147486502" r:id="rId677"/>
    <p:sldLayoutId id="2147486503" r:id="rId678"/>
    <p:sldLayoutId id="2147486504" r:id="rId679"/>
    <p:sldLayoutId id="2147486505" r:id="rId680"/>
    <p:sldLayoutId id="2147486506" r:id="rId681"/>
    <p:sldLayoutId id="2147486507" r:id="rId682"/>
    <p:sldLayoutId id="2147486508" r:id="rId683"/>
    <p:sldLayoutId id="2147486509" r:id="rId684"/>
    <p:sldLayoutId id="2147486510" r:id="rId685"/>
    <p:sldLayoutId id="2147486511" r:id="rId686"/>
    <p:sldLayoutId id="2147486512" r:id="rId687"/>
    <p:sldLayoutId id="2147486513" r:id="rId688"/>
    <p:sldLayoutId id="2147486514" r:id="rId689"/>
    <p:sldLayoutId id="2147486515" r:id="rId690"/>
    <p:sldLayoutId id="2147486516" r:id="rId691"/>
    <p:sldLayoutId id="2147486517" r:id="rId692"/>
    <p:sldLayoutId id="2147486518" r:id="rId693"/>
    <p:sldLayoutId id="2147486519" r:id="rId694"/>
    <p:sldLayoutId id="2147486520" r:id="rId695"/>
    <p:sldLayoutId id="2147486521" r:id="rId696"/>
    <p:sldLayoutId id="2147486522" r:id="rId697"/>
    <p:sldLayoutId id="2147486523" r:id="rId698"/>
    <p:sldLayoutId id="2147486524" r:id="rId699"/>
    <p:sldLayoutId id="2147486525" r:id="rId700"/>
    <p:sldLayoutId id="2147486526" r:id="rId701"/>
    <p:sldLayoutId id="2147486527" r:id="rId702"/>
    <p:sldLayoutId id="2147486528" r:id="rId703"/>
    <p:sldLayoutId id="2147486529" r:id="rId704"/>
    <p:sldLayoutId id="2147486530" r:id="rId705"/>
    <p:sldLayoutId id="2147486531" r:id="rId706"/>
    <p:sldLayoutId id="2147486532" r:id="rId707"/>
    <p:sldLayoutId id="2147486533" r:id="rId708"/>
    <p:sldLayoutId id="2147486534" r:id="rId709"/>
    <p:sldLayoutId id="2147486535" r:id="rId710"/>
    <p:sldLayoutId id="2147486536" r:id="rId711"/>
    <p:sldLayoutId id="2147486537" r:id="rId712"/>
    <p:sldLayoutId id="2147486538" r:id="rId713"/>
    <p:sldLayoutId id="2147486539" r:id="rId714"/>
    <p:sldLayoutId id="2147486540" r:id="rId715"/>
    <p:sldLayoutId id="2147486541" r:id="rId716"/>
    <p:sldLayoutId id="2147486542" r:id="rId717"/>
    <p:sldLayoutId id="2147486543" r:id="rId718"/>
    <p:sldLayoutId id="2147486544" r:id="rId719"/>
    <p:sldLayoutId id="2147486545" r:id="rId720"/>
    <p:sldLayoutId id="2147486546" r:id="rId721"/>
    <p:sldLayoutId id="2147486547" r:id="rId722"/>
    <p:sldLayoutId id="2147486548" r:id="rId723"/>
    <p:sldLayoutId id="2147486549" r:id="rId724"/>
    <p:sldLayoutId id="2147486550" r:id="rId725"/>
    <p:sldLayoutId id="2147486551" r:id="rId726"/>
    <p:sldLayoutId id="2147486552" r:id="rId727"/>
    <p:sldLayoutId id="2147486553" r:id="rId728"/>
    <p:sldLayoutId id="2147486554" r:id="rId729"/>
    <p:sldLayoutId id="2147486555" r:id="rId730"/>
    <p:sldLayoutId id="2147486556" r:id="rId731"/>
    <p:sldLayoutId id="2147486557" r:id="rId732"/>
    <p:sldLayoutId id="2147486558" r:id="rId733"/>
    <p:sldLayoutId id="2147486559" r:id="rId734"/>
    <p:sldLayoutId id="2147486560" r:id="rId735"/>
    <p:sldLayoutId id="2147486561" r:id="rId736"/>
    <p:sldLayoutId id="2147486562" r:id="rId737"/>
    <p:sldLayoutId id="2147486563" r:id="rId738"/>
    <p:sldLayoutId id="2147486564" r:id="rId739"/>
    <p:sldLayoutId id="2147486565" r:id="rId740"/>
    <p:sldLayoutId id="2147486566" r:id="rId741"/>
    <p:sldLayoutId id="2147486567" r:id="rId742"/>
    <p:sldLayoutId id="2147486568" r:id="rId743"/>
    <p:sldLayoutId id="2147486569" r:id="rId744"/>
    <p:sldLayoutId id="2147486570" r:id="rId745"/>
    <p:sldLayoutId id="2147486571" r:id="rId746"/>
    <p:sldLayoutId id="2147486572" r:id="rId747"/>
    <p:sldLayoutId id="2147486573" r:id="rId748"/>
    <p:sldLayoutId id="2147486574" r:id="rId749"/>
    <p:sldLayoutId id="2147486575" r:id="rId750"/>
    <p:sldLayoutId id="2147486576" r:id="rId751"/>
    <p:sldLayoutId id="2147486577" r:id="rId752"/>
    <p:sldLayoutId id="2147486578" r:id="rId753"/>
    <p:sldLayoutId id="2147486579" r:id="rId754"/>
    <p:sldLayoutId id="2147486580" r:id="rId755"/>
    <p:sldLayoutId id="2147486581" r:id="rId756"/>
    <p:sldLayoutId id="2147486582" r:id="rId757"/>
    <p:sldLayoutId id="2147486583" r:id="rId758"/>
    <p:sldLayoutId id="2147486584" r:id="rId759"/>
    <p:sldLayoutId id="2147486585" r:id="rId760"/>
    <p:sldLayoutId id="2147486586" r:id="rId761"/>
    <p:sldLayoutId id="2147486587" r:id="rId762"/>
    <p:sldLayoutId id="2147486588" r:id="rId763"/>
    <p:sldLayoutId id="2147486589" r:id="rId764"/>
    <p:sldLayoutId id="2147486590" r:id="rId765"/>
    <p:sldLayoutId id="2147486591" r:id="rId766"/>
    <p:sldLayoutId id="2147486592" r:id="rId767"/>
    <p:sldLayoutId id="2147486593" r:id="rId768"/>
    <p:sldLayoutId id="2147486594" r:id="rId769"/>
    <p:sldLayoutId id="2147486595" r:id="rId770"/>
    <p:sldLayoutId id="2147486596" r:id="rId771"/>
    <p:sldLayoutId id="2147486597" r:id="rId772"/>
    <p:sldLayoutId id="2147486598" r:id="rId773"/>
    <p:sldLayoutId id="2147486599" r:id="rId774"/>
    <p:sldLayoutId id="2147486600" r:id="rId775"/>
    <p:sldLayoutId id="2147486601" r:id="rId776"/>
    <p:sldLayoutId id="2147486602" r:id="rId777"/>
    <p:sldLayoutId id="2147486603" r:id="rId778"/>
    <p:sldLayoutId id="2147486604" r:id="rId779"/>
    <p:sldLayoutId id="2147486605" r:id="rId780"/>
    <p:sldLayoutId id="2147486606" r:id="rId781"/>
    <p:sldLayoutId id="2147486607" r:id="rId782"/>
    <p:sldLayoutId id="2147486608" r:id="rId783"/>
    <p:sldLayoutId id="2147486609" r:id="rId784"/>
    <p:sldLayoutId id="2147486610" r:id="rId785"/>
    <p:sldLayoutId id="2147486611" r:id="rId786"/>
    <p:sldLayoutId id="2147486612" r:id="rId787"/>
    <p:sldLayoutId id="2147486613" r:id="rId788"/>
    <p:sldLayoutId id="2147486614" r:id="rId789"/>
    <p:sldLayoutId id="2147486615" r:id="rId790"/>
    <p:sldLayoutId id="2147486616" r:id="rId791"/>
    <p:sldLayoutId id="2147486617" r:id="rId792"/>
    <p:sldLayoutId id="2147486618" r:id="rId793"/>
    <p:sldLayoutId id="2147486619" r:id="rId794"/>
    <p:sldLayoutId id="2147486620" r:id="rId795"/>
    <p:sldLayoutId id="2147486621" r:id="rId796"/>
    <p:sldLayoutId id="2147486622" r:id="rId797"/>
    <p:sldLayoutId id="2147486623" r:id="rId798"/>
    <p:sldLayoutId id="2147486624" r:id="rId799"/>
    <p:sldLayoutId id="2147486625" r:id="rId800"/>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图片 1"/>
          <p:cNvPicPr>
            <a:picLocks noChangeAspect="1"/>
          </p:cNvPicPr>
          <p:nvPr userDrawn="1"/>
        </p:nvPicPr>
        <p:blipFill>
          <a:blip r:embed="rId801">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
          <p:cNvPicPr>
            <a:picLocks noChangeAspect="1"/>
          </p:cNvPicPr>
          <p:nvPr userDrawn="1"/>
        </p:nvPicPr>
        <p:blipFill>
          <a:blip r:embed="rId802">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803">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p:cNvPicPr>
            <a:picLocks noChangeAspect="1"/>
          </p:cNvPicPr>
          <p:nvPr userDrawn="1"/>
        </p:nvPicPr>
        <p:blipFill>
          <a:blip r:embed="rId804">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图片 5"/>
          <p:cNvPicPr>
            <a:picLocks noChangeAspect="1"/>
          </p:cNvPicPr>
          <p:nvPr userDrawn="1"/>
        </p:nvPicPr>
        <p:blipFill>
          <a:blip r:embed="rId805">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22"/>
          <p:cNvPicPr>
            <a:picLocks noChangeAspect="1"/>
          </p:cNvPicPr>
          <p:nvPr userDrawn="1"/>
        </p:nvPicPr>
        <p:blipFill>
          <a:blip r:embed="rId806">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23"/>
          <p:cNvPicPr>
            <a:picLocks noChangeAspect="1"/>
          </p:cNvPicPr>
          <p:nvPr userDrawn="1"/>
        </p:nvPicPr>
        <p:blipFill>
          <a:blip r:embed="rId807">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926072"/>
      </p:ext>
    </p:extLst>
  </p:cSld>
  <p:clrMap bg1="lt1" tx1="dk1" bg2="lt2" tx2="dk2" accent1="accent1" accent2="accent2" accent3="accent3" accent4="accent4" accent5="accent5" accent6="accent6" hlink="hlink" folHlink="folHlink"/>
  <p:sldLayoutIdLst>
    <p:sldLayoutId id="2147486627" r:id="rId1"/>
    <p:sldLayoutId id="2147486628" r:id="rId2"/>
    <p:sldLayoutId id="2147486629" r:id="rId3"/>
    <p:sldLayoutId id="2147486630" r:id="rId4"/>
    <p:sldLayoutId id="2147486631" r:id="rId5"/>
    <p:sldLayoutId id="2147486632" r:id="rId6"/>
    <p:sldLayoutId id="2147486633" r:id="rId7"/>
    <p:sldLayoutId id="2147486634" r:id="rId8"/>
    <p:sldLayoutId id="2147486635" r:id="rId9"/>
    <p:sldLayoutId id="2147486636" r:id="rId10"/>
    <p:sldLayoutId id="2147486637" r:id="rId11"/>
    <p:sldLayoutId id="2147486638" r:id="rId12"/>
    <p:sldLayoutId id="2147486639" r:id="rId13"/>
    <p:sldLayoutId id="2147486640" r:id="rId14"/>
    <p:sldLayoutId id="2147486641" r:id="rId15"/>
    <p:sldLayoutId id="2147486642" r:id="rId16"/>
    <p:sldLayoutId id="2147486643" r:id="rId17"/>
    <p:sldLayoutId id="2147486644" r:id="rId18"/>
    <p:sldLayoutId id="2147486645" r:id="rId19"/>
    <p:sldLayoutId id="2147486646" r:id="rId20"/>
    <p:sldLayoutId id="2147486647" r:id="rId21"/>
    <p:sldLayoutId id="2147486648" r:id="rId22"/>
    <p:sldLayoutId id="2147486649" r:id="rId23"/>
    <p:sldLayoutId id="2147486650" r:id="rId24"/>
    <p:sldLayoutId id="2147486651" r:id="rId25"/>
    <p:sldLayoutId id="2147486652" r:id="rId26"/>
    <p:sldLayoutId id="2147486653" r:id="rId27"/>
    <p:sldLayoutId id="2147486654" r:id="rId28"/>
    <p:sldLayoutId id="2147486655" r:id="rId29"/>
    <p:sldLayoutId id="2147486656" r:id="rId30"/>
    <p:sldLayoutId id="2147486657" r:id="rId31"/>
    <p:sldLayoutId id="2147486658" r:id="rId32"/>
    <p:sldLayoutId id="2147486659" r:id="rId33"/>
    <p:sldLayoutId id="2147486660" r:id="rId34"/>
    <p:sldLayoutId id="2147486661" r:id="rId35"/>
    <p:sldLayoutId id="2147486662" r:id="rId36"/>
    <p:sldLayoutId id="2147486663" r:id="rId37"/>
    <p:sldLayoutId id="2147486664" r:id="rId38"/>
    <p:sldLayoutId id="2147486665" r:id="rId39"/>
    <p:sldLayoutId id="2147486666" r:id="rId40"/>
    <p:sldLayoutId id="2147486667" r:id="rId41"/>
    <p:sldLayoutId id="2147486668" r:id="rId42"/>
    <p:sldLayoutId id="2147486669" r:id="rId43"/>
    <p:sldLayoutId id="2147486670" r:id="rId44"/>
    <p:sldLayoutId id="2147486671" r:id="rId45"/>
    <p:sldLayoutId id="2147486672" r:id="rId46"/>
    <p:sldLayoutId id="2147486673" r:id="rId47"/>
    <p:sldLayoutId id="2147486674" r:id="rId48"/>
    <p:sldLayoutId id="2147486675" r:id="rId49"/>
    <p:sldLayoutId id="2147486676" r:id="rId50"/>
    <p:sldLayoutId id="2147486677" r:id="rId51"/>
    <p:sldLayoutId id="2147486678" r:id="rId52"/>
    <p:sldLayoutId id="2147486679" r:id="rId53"/>
    <p:sldLayoutId id="2147486680" r:id="rId54"/>
    <p:sldLayoutId id="2147486681" r:id="rId55"/>
    <p:sldLayoutId id="2147486682" r:id="rId56"/>
    <p:sldLayoutId id="2147486683" r:id="rId57"/>
    <p:sldLayoutId id="2147486684" r:id="rId58"/>
    <p:sldLayoutId id="2147486685" r:id="rId59"/>
    <p:sldLayoutId id="2147486686" r:id="rId60"/>
    <p:sldLayoutId id="2147486687" r:id="rId61"/>
    <p:sldLayoutId id="2147486688" r:id="rId62"/>
    <p:sldLayoutId id="2147486689" r:id="rId63"/>
    <p:sldLayoutId id="2147486690" r:id="rId64"/>
    <p:sldLayoutId id="2147486691" r:id="rId65"/>
    <p:sldLayoutId id="2147486693" r:id="rId66"/>
    <p:sldLayoutId id="2147486694" r:id="rId67"/>
    <p:sldLayoutId id="2147486695" r:id="rId68"/>
    <p:sldLayoutId id="2147486696" r:id="rId69"/>
    <p:sldLayoutId id="2147486697" r:id="rId70"/>
    <p:sldLayoutId id="2147486698" r:id="rId71"/>
    <p:sldLayoutId id="2147486699" r:id="rId72"/>
    <p:sldLayoutId id="2147486700" r:id="rId73"/>
    <p:sldLayoutId id="2147486701" r:id="rId74"/>
    <p:sldLayoutId id="2147486702" r:id="rId75"/>
    <p:sldLayoutId id="2147486703" r:id="rId76"/>
    <p:sldLayoutId id="2147486704" r:id="rId77"/>
    <p:sldLayoutId id="2147486705" r:id="rId78"/>
    <p:sldLayoutId id="2147486706" r:id="rId79"/>
    <p:sldLayoutId id="2147486707" r:id="rId80"/>
    <p:sldLayoutId id="2147486708" r:id="rId81"/>
    <p:sldLayoutId id="2147486709" r:id="rId82"/>
    <p:sldLayoutId id="2147486710" r:id="rId83"/>
    <p:sldLayoutId id="2147486711" r:id="rId84"/>
    <p:sldLayoutId id="2147486712" r:id="rId85"/>
    <p:sldLayoutId id="2147486713" r:id="rId86"/>
    <p:sldLayoutId id="2147486714" r:id="rId87"/>
    <p:sldLayoutId id="2147486715" r:id="rId88"/>
    <p:sldLayoutId id="2147486716" r:id="rId89"/>
    <p:sldLayoutId id="2147486717" r:id="rId90"/>
    <p:sldLayoutId id="2147486718" r:id="rId91"/>
    <p:sldLayoutId id="2147486719" r:id="rId92"/>
    <p:sldLayoutId id="2147486720" r:id="rId93"/>
    <p:sldLayoutId id="2147486721" r:id="rId94"/>
    <p:sldLayoutId id="2147486722" r:id="rId95"/>
    <p:sldLayoutId id="2147486723" r:id="rId96"/>
    <p:sldLayoutId id="2147486724" r:id="rId97"/>
    <p:sldLayoutId id="2147486725" r:id="rId98"/>
    <p:sldLayoutId id="2147486726" r:id="rId99"/>
    <p:sldLayoutId id="2147486727" r:id="rId100"/>
    <p:sldLayoutId id="2147486728" r:id="rId101"/>
    <p:sldLayoutId id="2147486729" r:id="rId102"/>
    <p:sldLayoutId id="2147486730" r:id="rId103"/>
    <p:sldLayoutId id="2147486731" r:id="rId104"/>
    <p:sldLayoutId id="2147486732" r:id="rId105"/>
    <p:sldLayoutId id="2147486733" r:id="rId106"/>
    <p:sldLayoutId id="2147486734" r:id="rId107"/>
    <p:sldLayoutId id="2147486735" r:id="rId108"/>
    <p:sldLayoutId id="2147486736" r:id="rId109"/>
    <p:sldLayoutId id="2147486737" r:id="rId110"/>
    <p:sldLayoutId id="2147486738" r:id="rId111"/>
    <p:sldLayoutId id="2147486739" r:id="rId112"/>
    <p:sldLayoutId id="2147486740" r:id="rId113"/>
    <p:sldLayoutId id="2147486741" r:id="rId114"/>
    <p:sldLayoutId id="2147486742" r:id="rId115"/>
    <p:sldLayoutId id="2147486743" r:id="rId116"/>
    <p:sldLayoutId id="2147486744" r:id="rId117"/>
    <p:sldLayoutId id="2147486745" r:id="rId118"/>
    <p:sldLayoutId id="2147486746" r:id="rId119"/>
    <p:sldLayoutId id="2147486747" r:id="rId120"/>
    <p:sldLayoutId id="2147486748" r:id="rId121"/>
    <p:sldLayoutId id="2147486749" r:id="rId122"/>
    <p:sldLayoutId id="2147486750" r:id="rId123"/>
    <p:sldLayoutId id="2147486751" r:id="rId124"/>
    <p:sldLayoutId id="2147486752" r:id="rId125"/>
    <p:sldLayoutId id="2147486753" r:id="rId126"/>
    <p:sldLayoutId id="2147486754" r:id="rId127"/>
    <p:sldLayoutId id="2147486755" r:id="rId128"/>
    <p:sldLayoutId id="2147486756" r:id="rId129"/>
    <p:sldLayoutId id="2147486757" r:id="rId130"/>
    <p:sldLayoutId id="2147486758" r:id="rId131"/>
    <p:sldLayoutId id="2147486759" r:id="rId132"/>
    <p:sldLayoutId id="2147486760" r:id="rId133"/>
    <p:sldLayoutId id="2147486761" r:id="rId134"/>
    <p:sldLayoutId id="2147486762" r:id="rId135"/>
    <p:sldLayoutId id="2147486763" r:id="rId136"/>
    <p:sldLayoutId id="2147486764" r:id="rId137"/>
    <p:sldLayoutId id="2147486765" r:id="rId138"/>
    <p:sldLayoutId id="2147486766" r:id="rId139"/>
    <p:sldLayoutId id="2147486767" r:id="rId140"/>
    <p:sldLayoutId id="2147486768" r:id="rId141"/>
    <p:sldLayoutId id="2147486769" r:id="rId142"/>
    <p:sldLayoutId id="2147486770" r:id="rId143"/>
    <p:sldLayoutId id="2147486771" r:id="rId144"/>
    <p:sldLayoutId id="2147486772" r:id="rId145"/>
    <p:sldLayoutId id="2147486773" r:id="rId146"/>
    <p:sldLayoutId id="2147486774" r:id="rId147"/>
    <p:sldLayoutId id="2147486775" r:id="rId148"/>
    <p:sldLayoutId id="2147486776" r:id="rId149"/>
    <p:sldLayoutId id="2147486777" r:id="rId150"/>
    <p:sldLayoutId id="2147486778" r:id="rId151"/>
    <p:sldLayoutId id="2147486779" r:id="rId152"/>
    <p:sldLayoutId id="2147486780" r:id="rId153"/>
    <p:sldLayoutId id="2147486781" r:id="rId154"/>
    <p:sldLayoutId id="2147486782" r:id="rId155"/>
    <p:sldLayoutId id="2147486783" r:id="rId156"/>
    <p:sldLayoutId id="2147486784" r:id="rId157"/>
    <p:sldLayoutId id="2147486785" r:id="rId158"/>
    <p:sldLayoutId id="2147486786" r:id="rId159"/>
    <p:sldLayoutId id="2147486787" r:id="rId160"/>
    <p:sldLayoutId id="2147486788" r:id="rId161"/>
    <p:sldLayoutId id="2147486789" r:id="rId162"/>
    <p:sldLayoutId id="2147486790" r:id="rId163"/>
    <p:sldLayoutId id="2147486791" r:id="rId164"/>
    <p:sldLayoutId id="2147486792" r:id="rId165"/>
    <p:sldLayoutId id="2147486793" r:id="rId166"/>
    <p:sldLayoutId id="2147486794" r:id="rId167"/>
    <p:sldLayoutId id="2147486795" r:id="rId168"/>
    <p:sldLayoutId id="2147486796" r:id="rId169"/>
    <p:sldLayoutId id="2147486797" r:id="rId170"/>
    <p:sldLayoutId id="2147486798" r:id="rId171"/>
    <p:sldLayoutId id="2147486799" r:id="rId172"/>
    <p:sldLayoutId id="2147486800" r:id="rId173"/>
    <p:sldLayoutId id="2147486801" r:id="rId174"/>
    <p:sldLayoutId id="2147486802" r:id="rId175"/>
    <p:sldLayoutId id="2147486803" r:id="rId176"/>
    <p:sldLayoutId id="2147486804" r:id="rId177"/>
    <p:sldLayoutId id="2147486805" r:id="rId178"/>
    <p:sldLayoutId id="2147486806" r:id="rId179"/>
    <p:sldLayoutId id="2147486807" r:id="rId180"/>
    <p:sldLayoutId id="2147486808" r:id="rId181"/>
    <p:sldLayoutId id="2147486809" r:id="rId182"/>
    <p:sldLayoutId id="2147486810" r:id="rId183"/>
    <p:sldLayoutId id="2147486811" r:id="rId184"/>
    <p:sldLayoutId id="2147486812" r:id="rId185"/>
    <p:sldLayoutId id="2147486813" r:id="rId186"/>
    <p:sldLayoutId id="2147486814" r:id="rId187"/>
    <p:sldLayoutId id="2147486815" r:id="rId188"/>
    <p:sldLayoutId id="2147486816" r:id="rId189"/>
    <p:sldLayoutId id="2147486817" r:id="rId190"/>
    <p:sldLayoutId id="2147486818" r:id="rId191"/>
    <p:sldLayoutId id="2147486819" r:id="rId192"/>
    <p:sldLayoutId id="2147486820" r:id="rId193"/>
    <p:sldLayoutId id="2147486821" r:id="rId194"/>
    <p:sldLayoutId id="2147486822" r:id="rId195"/>
    <p:sldLayoutId id="2147486823" r:id="rId196"/>
    <p:sldLayoutId id="2147486824" r:id="rId197"/>
    <p:sldLayoutId id="2147486825" r:id="rId198"/>
    <p:sldLayoutId id="2147486826" r:id="rId199"/>
    <p:sldLayoutId id="2147486827" r:id="rId200"/>
    <p:sldLayoutId id="2147486828" r:id="rId201"/>
    <p:sldLayoutId id="2147486829" r:id="rId202"/>
    <p:sldLayoutId id="2147486830" r:id="rId203"/>
    <p:sldLayoutId id="2147486831" r:id="rId204"/>
    <p:sldLayoutId id="2147486832" r:id="rId205"/>
    <p:sldLayoutId id="2147486833" r:id="rId206"/>
    <p:sldLayoutId id="2147486834" r:id="rId207"/>
    <p:sldLayoutId id="2147486835" r:id="rId208"/>
    <p:sldLayoutId id="2147486836" r:id="rId209"/>
    <p:sldLayoutId id="2147486837" r:id="rId210"/>
    <p:sldLayoutId id="2147486838" r:id="rId211"/>
    <p:sldLayoutId id="2147486839" r:id="rId212"/>
    <p:sldLayoutId id="2147486840" r:id="rId213"/>
    <p:sldLayoutId id="2147486841" r:id="rId214"/>
    <p:sldLayoutId id="2147486842" r:id="rId215"/>
    <p:sldLayoutId id="2147486843" r:id="rId216"/>
    <p:sldLayoutId id="2147486844" r:id="rId217"/>
    <p:sldLayoutId id="2147486845" r:id="rId218"/>
    <p:sldLayoutId id="2147486846" r:id="rId219"/>
    <p:sldLayoutId id="2147486847" r:id="rId220"/>
    <p:sldLayoutId id="2147486848" r:id="rId221"/>
    <p:sldLayoutId id="2147486849" r:id="rId222"/>
    <p:sldLayoutId id="2147486850" r:id="rId223"/>
    <p:sldLayoutId id="2147486851" r:id="rId224"/>
    <p:sldLayoutId id="2147486852" r:id="rId225"/>
    <p:sldLayoutId id="2147486853" r:id="rId226"/>
    <p:sldLayoutId id="2147486854" r:id="rId227"/>
    <p:sldLayoutId id="2147486855" r:id="rId228"/>
    <p:sldLayoutId id="2147486856" r:id="rId229"/>
    <p:sldLayoutId id="2147486857" r:id="rId230"/>
    <p:sldLayoutId id="2147486858" r:id="rId231"/>
    <p:sldLayoutId id="2147486859" r:id="rId232"/>
    <p:sldLayoutId id="2147486860" r:id="rId233"/>
    <p:sldLayoutId id="2147486861" r:id="rId234"/>
    <p:sldLayoutId id="2147486862" r:id="rId235"/>
    <p:sldLayoutId id="2147486863" r:id="rId236"/>
    <p:sldLayoutId id="2147486864" r:id="rId237"/>
    <p:sldLayoutId id="2147486865" r:id="rId238"/>
    <p:sldLayoutId id="2147486866" r:id="rId239"/>
    <p:sldLayoutId id="2147486867" r:id="rId240"/>
    <p:sldLayoutId id="2147486868" r:id="rId241"/>
    <p:sldLayoutId id="2147486869" r:id="rId242"/>
    <p:sldLayoutId id="2147486870" r:id="rId243"/>
    <p:sldLayoutId id="2147486871" r:id="rId244"/>
    <p:sldLayoutId id="2147486872" r:id="rId245"/>
    <p:sldLayoutId id="2147486873" r:id="rId246"/>
    <p:sldLayoutId id="2147486874" r:id="rId247"/>
    <p:sldLayoutId id="2147486875" r:id="rId248"/>
    <p:sldLayoutId id="2147486876" r:id="rId249"/>
    <p:sldLayoutId id="2147486877" r:id="rId250"/>
    <p:sldLayoutId id="2147486878" r:id="rId251"/>
    <p:sldLayoutId id="2147486879" r:id="rId252"/>
    <p:sldLayoutId id="2147486880" r:id="rId253"/>
    <p:sldLayoutId id="2147486881" r:id="rId254"/>
    <p:sldLayoutId id="2147486882" r:id="rId255"/>
    <p:sldLayoutId id="2147486883" r:id="rId256"/>
    <p:sldLayoutId id="2147486884" r:id="rId257"/>
    <p:sldLayoutId id="2147486885" r:id="rId258"/>
    <p:sldLayoutId id="2147486886" r:id="rId259"/>
    <p:sldLayoutId id="2147486887" r:id="rId260"/>
    <p:sldLayoutId id="2147486888" r:id="rId261"/>
    <p:sldLayoutId id="2147486889" r:id="rId262"/>
    <p:sldLayoutId id="2147486890" r:id="rId263"/>
    <p:sldLayoutId id="2147486891" r:id="rId264"/>
    <p:sldLayoutId id="2147486892" r:id="rId265"/>
    <p:sldLayoutId id="2147486893" r:id="rId266"/>
    <p:sldLayoutId id="2147486894" r:id="rId267"/>
    <p:sldLayoutId id="2147486895" r:id="rId268"/>
    <p:sldLayoutId id="2147486896" r:id="rId269"/>
    <p:sldLayoutId id="2147486897" r:id="rId270"/>
    <p:sldLayoutId id="2147486898" r:id="rId271"/>
    <p:sldLayoutId id="2147486899" r:id="rId272"/>
    <p:sldLayoutId id="2147486900" r:id="rId273"/>
    <p:sldLayoutId id="2147486901" r:id="rId274"/>
    <p:sldLayoutId id="2147486902" r:id="rId275"/>
    <p:sldLayoutId id="2147486903" r:id="rId276"/>
    <p:sldLayoutId id="2147486904" r:id="rId277"/>
    <p:sldLayoutId id="2147486905" r:id="rId278"/>
    <p:sldLayoutId id="2147486906" r:id="rId279"/>
    <p:sldLayoutId id="2147486907" r:id="rId280"/>
    <p:sldLayoutId id="2147486908" r:id="rId281"/>
    <p:sldLayoutId id="2147486909" r:id="rId282"/>
    <p:sldLayoutId id="2147486910" r:id="rId283"/>
    <p:sldLayoutId id="2147486911" r:id="rId284"/>
    <p:sldLayoutId id="2147486912" r:id="rId285"/>
    <p:sldLayoutId id="2147486913" r:id="rId286"/>
    <p:sldLayoutId id="2147486914" r:id="rId287"/>
    <p:sldLayoutId id="2147486915" r:id="rId288"/>
    <p:sldLayoutId id="2147486916" r:id="rId289"/>
    <p:sldLayoutId id="2147486917" r:id="rId290"/>
    <p:sldLayoutId id="2147486918" r:id="rId291"/>
    <p:sldLayoutId id="2147486919" r:id="rId292"/>
    <p:sldLayoutId id="2147486920" r:id="rId293"/>
    <p:sldLayoutId id="2147486921" r:id="rId294"/>
    <p:sldLayoutId id="2147486922" r:id="rId295"/>
    <p:sldLayoutId id="2147486923" r:id="rId296"/>
    <p:sldLayoutId id="2147486924" r:id="rId297"/>
    <p:sldLayoutId id="2147486925" r:id="rId298"/>
    <p:sldLayoutId id="2147486926" r:id="rId299"/>
    <p:sldLayoutId id="2147486927" r:id="rId300"/>
    <p:sldLayoutId id="2147486928" r:id="rId301"/>
    <p:sldLayoutId id="2147486929" r:id="rId302"/>
    <p:sldLayoutId id="2147486930" r:id="rId303"/>
    <p:sldLayoutId id="2147486931" r:id="rId304"/>
    <p:sldLayoutId id="2147486932" r:id="rId305"/>
    <p:sldLayoutId id="2147486933" r:id="rId306"/>
    <p:sldLayoutId id="2147486934" r:id="rId307"/>
    <p:sldLayoutId id="2147486935" r:id="rId308"/>
    <p:sldLayoutId id="2147486936" r:id="rId309"/>
    <p:sldLayoutId id="2147486937" r:id="rId310"/>
    <p:sldLayoutId id="2147486938" r:id="rId311"/>
    <p:sldLayoutId id="2147486939" r:id="rId312"/>
    <p:sldLayoutId id="2147486940" r:id="rId313"/>
    <p:sldLayoutId id="2147486941" r:id="rId314"/>
    <p:sldLayoutId id="2147486942" r:id="rId315"/>
    <p:sldLayoutId id="2147486943" r:id="rId316"/>
    <p:sldLayoutId id="2147486944" r:id="rId317"/>
    <p:sldLayoutId id="2147486945" r:id="rId318"/>
    <p:sldLayoutId id="2147486946" r:id="rId319"/>
    <p:sldLayoutId id="2147486947" r:id="rId320"/>
    <p:sldLayoutId id="2147486948" r:id="rId321"/>
    <p:sldLayoutId id="2147486949" r:id="rId322"/>
    <p:sldLayoutId id="2147486950" r:id="rId323"/>
    <p:sldLayoutId id="2147486951" r:id="rId324"/>
    <p:sldLayoutId id="2147486952" r:id="rId325"/>
    <p:sldLayoutId id="2147486953" r:id="rId326"/>
    <p:sldLayoutId id="2147486954" r:id="rId327"/>
    <p:sldLayoutId id="2147486955" r:id="rId328"/>
    <p:sldLayoutId id="2147486956" r:id="rId329"/>
    <p:sldLayoutId id="2147486957" r:id="rId330"/>
    <p:sldLayoutId id="2147486958" r:id="rId331"/>
    <p:sldLayoutId id="2147486959" r:id="rId332"/>
    <p:sldLayoutId id="2147486960" r:id="rId333"/>
    <p:sldLayoutId id="2147486961" r:id="rId334"/>
    <p:sldLayoutId id="2147486962" r:id="rId335"/>
    <p:sldLayoutId id="2147486963" r:id="rId336"/>
    <p:sldLayoutId id="2147486964" r:id="rId337"/>
    <p:sldLayoutId id="2147486965" r:id="rId338"/>
    <p:sldLayoutId id="2147486966" r:id="rId339"/>
    <p:sldLayoutId id="2147486967" r:id="rId340"/>
    <p:sldLayoutId id="2147486968" r:id="rId341"/>
    <p:sldLayoutId id="2147486969" r:id="rId342"/>
    <p:sldLayoutId id="2147486970" r:id="rId343"/>
    <p:sldLayoutId id="2147486971" r:id="rId344"/>
    <p:sldLayoutId id="2147486972" r:id="rId345"/>
    <p:sldLayoutId id="2147486973" r:id="rId346"/>
    <p:sldLayoutId id="2147486974" r:id="rId347"/>
    <p:sldLayoutId id="2147486975" r:id="rId348"/>
    <p:sldLayoutId id="2147486976" r:id="rId349"/>
    <p:sldLayoutId id="2147486977" r:id="rId350"/>
    <p:sldLayoutId id="2147486978" r:id="rId351"/>
    <p:sldLayoutId id="2147486979" r:id="rId352"/>
    <p:sldLayoutId id="2147486980" r:id="rId353"/>
    <p:sldLayoutId id="2147486981" r:id="rId354"/>
    <p:sldLayoutId id="2147486982" r:id="rId355"/>
    <p:sldLayoutId id="2147486983" r:id="rId356"/>
    <p:sldLayoutId id="2147486984" r:id="rId357"/>
    <p:sldLayoutId id="2147486985" r:id="rId358"/>
    <p:sldLayoutId id="2147486986" r:id="rId359"/>
    <p:sldLayoutId id="2147486987" r:id="rId360"/>
    <p:sldLayoutId id="2147486988" r:id="rId361"/>
    <p:sldLayoutId id="2147486989" r:id="rId362"/>
    <p:sldLayoutId id="2147486990" r:id="rId363"/>
    <p:sldLayoutId id="2147486991" r:id="rId364"/>
    <p:sldLayoutId id="2147486992" r:id="rId365"/>
    <p:sldLayoutId id="2147486993" r:id="rId366"/>
    <p:sldLayoutId id="2147486994" r:id="rId367"/>
    <p:sldLayoutId id="2147486995" r:id="rId368"/>
    <p:sldLayoutId id="2147486996" r:id="rId369"/>
    <p:sldLayoutId id="2147486997" r:id="rId370"/>
    <p:sldLayoutId id="2147486998" r:id="rId371"/>
    <p:sldLayoutId id="2147486999" r:id="rId372"/>
    <p:sldLayoutId id="2147487000" r:id="rId373"/>
    <p:sldLayoutId id="2147487001" r:id="rId374"/>
    <p:sldLayoutId id="2147487002" r:id="rId375"/>
    <p:sldLayoutId id="2147487003" r:id="rId376"/>
    <p:sldLayoutId id="2147487004" r:id="rId377"/>
    <p:sldLayoutId id="2147487005" r:id="rId378"/>
    <p:sldLayoutId id="2147487006" r:id="rId379"/>
    <p:sldLayoutId id="2147487007" r:id="rId380"/>
    <p:sldLayoutId id="2147487008" r:id="rId381"/>
    <p:sldLayoutId id="2147487009" r:id="rId382"/>
    <p:sldLayoutId id="2147487010" r:id="rId383"/>
    <p:sldLayoutId id="2147487011" r:id="rId384"/>
    <p:sldLayoutId id="2147487012" r:id="rId385"/>
    <p:sldLayoutId id="2147487013" r:id="rId386"/>
    <p:sldLayoutId id="2147487014" r:id="rId387"/>
    <p:sldLayoutId id="2147487015" r:id="rId388"/>
    <p:sldLayoutId id="2147487016" r:id="rId389"/>
    <p:sldLayoutId id="2147487017" r:id="rId390"/>
    <p:sldLayoutId id="2147487018" r:id="rId391"/>
    <p:sldLayoutId id="2147487019" r:id="rId392"/>
    <p:sldLayoutId id="2147487020" r:id="rId393"/>
    <p:sldLayoutId id="2147487021" r:id="rId394"/>
    <p:sldLayoutId id="2147487022" r:id="rId395"/>
    <p:sldLayoutId id="2147487023" r:id="rId396"/>
    <p:sldLayoutId id="2147487024" r:id="rId397"/>
    <p:sldLayoutId id="2147487025" r:id="rId398"/>
    <p:sldLayoutId id="2147487026" r:id="rId399"/>
    <p:sldLayoutId id="2147487027" r:id="rId400"/>
    <p:sldLayoutId id="2147487028" r:id="rId401"/>
    <p:sldLayoutId id="2147487029" r:id="rId402"/>
    <p:sldLayoutId id="2147487030" r:id="rId403"/>
    <p:sldLayoutId id="2147487031" r:id="rId404"/>
    <p:sldLayoutId id="2147487032" r:id="rId405"/>
    <p:sldLayoutId id="2147487033" r:id="rId406"/>
    <p:sldLayoutId id="2147487034" r:id="rId407"/>
    <p:sldLayoutId id="2147487035" r:id="rId408"/>
    <p:sldLayoutId id="2147487036" r:id="rId409"/>
    <p:sldLayoutId id="2147487037" r:id="rId410"/>
    <p:sldLayoutId id="2147487038" r:id="rId411"/>
    <p:sldLayoutId id="2147487039" r:id="rId412"/>
    <p:sldLayoutId id="2147487040" r:id="rId413"/>
    <p:sldLayoutId id="2147487041" r:id="rId414"/>
    <p:sldLayoutId id="2147487042" r:id="rId415"/>
    <p:sldLayoutId id="2147487043" r:id="rId416"/>
    <p:sldLayoutId id="2147487044" r:id="rId417"/>
    <p:sldLayoutId id="2147487045" r:id="rId418"/>
    <p:sldLayoutId id="2147487046" r:id="rId419"/>
    <p:sldLayoutId id="2147487047" r:id="rId420"/>
    <p:sldLayoutId id="2147487048" r:id="rId421"/>
    <p:sldLayoutId id="2147487049" r:id="rId422"/>
    <p:sldLayoutId id="2147487050" r:id="rId423"/>
    <p:sldLayoutId id="2147487051" r:id="rId424"/>
    <p:sldLayoutId id="2147487052" r:id="rId425"/>
    <p:sldLayoutId id="2147487053" r:id="rId426"/>
    <p:sldLayoutId id="2147487054" r:id="rId427"/>
    <p:sldLayoutId id="2147487055" r:id="rId428"/>
    <p:sldLayoutId id="2147487056" r:id="rId429"/>
    <p:sldLayoutId id="2147487057" r:id="rId430"/>
    <p:sldLayoutId id="2147487058" r:id="rId431"/>
    <p:sldLayoutId id="2147487059" r:id="rId432"/>
    <p:sldLayoutId id="2147487060" r:id="rId433"/>
    <p:sldLayoutId id="2147487061" r:id="rId434"/>
    <p:sldLayoutId id="2147487062" r:id="rId435"/>
    <p:sldLayoutId id="2147487063" r:id="rId436"/>
    <p:sldLayoutId id="2147487064" r:id="rId437"/>
    <p:sldLayoutId id="2147487065" r:id="rId438"/>
    <p:sldLayoutId id="2147487066" r:id="rId439"/>
    <p:sldLayoutId id="2147487067" r:id="rId440"/>
    <p:sldLayoutId id="2147487068" r:id="rId441"/>
    <p:sldLayoutId id="2147487069" r:id="rId442"/>
    <p:sldLayoutId id="2147487070" r:id="rId443"/>
    <p:sldLayoutId id="2147487071" r:id="rId444"/>
    <p:sldLayoutId id="2147487072" r:id="rId445"/>
    <p:sldLayoutId id="2147487073" r:id="rId446"/>
    <p:sldLayoutId id="2147487074" r:id="rId447"/>
    <p:sldLayoutId id="2147487075" r:id="rId448"/>
    <p:sldLayoutId id="2147487076" r:id="rId449"/>
    <p:sldLayoutId id="2147487077" r:id="rId450"/>
    <p:sldLayoutId id="2147487078" r:id="rId451"/>
    <p:sldLayoutId id="2147487079" r:id="rId452"/>
    <p:sldLayoutId id="2147487080" r:id="rId453"/>
    <p:sldLayoutId id="2147487081" r:id="rId454"/>
    <p:sldLayoutId id="2147487082" r:id="rId455"/>
    <p:sldLayoutId id="2147487083" r:id="rId456"/>
    <p:sldLayoutId id="2147487084" r:id="rId457"/>
    <p:sldLayoutId id="2147487085" r:id="rId458"/>
    <p:sldLayoutId id="2147487086" r:id="rId459"/>
    <p:sldLayoutId id="2147487087" r:id="rId460"/>
    <p:sldLayoutId id="2147487088" r:id="rId461"/>
    <p:sldLayoutId id="2147487089" r:id="rId462"/>
    <p:sldLayoutId id="2147487090" r:id="rId463"/>
    <p:sldLayoutId id="2147487091" r:id="rId464"/>
    <p:sldLayoutId id="2147487092" r:id="rId465"/>
    <p:sldLayoutId id="2147487093" r:id="rId466"/>
    <p:sldLayoutId id="2147487094" r:id="rId467"/>
    <p:sldLayoutId id="2147487095" r:id="rId468"/>
    <p:sldLayoutId id="2147487096" r:id="rId469"/>
    <p:sldLayoutId id="2147487097" r:id="rId470"/>
    <p:sldLayoutId id="2147487098" r:id="rId471"/>
    <p:sldLayoutId id="2147487099" r:id="rId472"/>
    <p:sldLayoutId id="2147487100" r:id="rId473"/>
    <p:sldLayoutId id="2147487101" r:id="rId474"/>
    <p:sldLayoutId id="2147487102" r:id="rId475"/>
    <p:sldLayoutId id="2147487103" r:id="rId476"/>
    <p:sldLayoutId id="2147487104" r:id="rId477"/>
    <p:sldLayoutId id="2147487105" r:id="rId478"/>
    <p:sldLayoutId id="2147487106" r:id="rId479"/>
    <p:sldLayoutId id="2147487107" r:id="rId480"/>
    <p:sldLayoutId id="2147487108" r:id="rId481"/>
    <p:sldLayoutId id="2147487109" r:id="rId482"/>
    <p:sldLayoutId id="2147487110" r:id="rId483"/>
    <p:sldLayoutId id="2147487111" r:id="rId484"/>
    <p:sldLayoutId id="2147487112" r:id="rId485"/>
    <p:sldLayoutId id="2147487113" r:id="rId486"/>
    <p:sldLayoutId id="2147487114" r:id="rId487"/>
    <p:sldLayoutId id="2147487115" r:id="rId488"/>
    <p:sldLayoutId id="2147487116" r:id="rId489"/>
    <p:sldLayoutId id="2147487117" r:id="rId490"/>
    <p:sldLayoutId id="2147487118" r:id="rId491"/>
    <p:sldLayoutId id="2147487119" r:id="rId492"/>
    <p:sldLayoutId id="2147487120" r:id="rId493"/>
    <p:sldLayoutId id="2147487121" r:id="rId494"/>
    <p:sldLayoutId id="2147487122" r:id="rId495"/>
    <p:sldLayoutId id="2147487123" r:id="rId496"/>
    <p:sldLayoutId id="2147487124" r:id="rId497"/>
    <p:sldLayoutId id="2147487125" r:id="rId498"/>
    <p:sldLayoutId id="2147487126" r:id="rId499"/>
    <p:sldLayoutId id="2147487127" r:id="rId500"/>
    <p:sldLayoutId id="2147487128" r:id="rId501"/>
    <p:sldLayoutId id="2147487129" r:id="rId502"/>
    <p:sldLayoutId id="2147487130" r:id="rId503"/>
    <p:sldLayoutId id="2147487131" r:id="rId504"/>
    <p:sldLayoutId id="2147487132" r:id="rId505"/>
    <p:sldLayoutId id="2147487133" r:id="rId506"/>
    <p:sldLayoutId id="2147487134" r:id="rId507"/>
    <p:sldLayoutId id="2147487135" r:id="rId508"/>
    <p:sldLayoutId id="2147487136" r:id="rId509"/>
    <p:sldLayoutId id="2147487137" r:id="rId510"/>
    <p:sldLayoutId id="2147487138" r:id="rId511"/>
    <p:sldLayoutId id="2147487139" r:id="rId512"/>
    <p:sldLayoutId id="2147487140" r:id="rId513"/>
    <p:sldLayoutId id="2147487141" r:id="rId514"/>
    <p:sldLayoutId id="2147487142" r:id="rId515"/>
    <p:sldLayoutId id="2147487143" r:id="rId516"/>
    <p:sldLayoutId id="2147487144" r:id="rId517"/>
    <p:sldLayoutId id="2147487145" r:id="rId518"/>
    <p:sldLayoutId id="2147487146" r:id="rId519"/>
    <p:sldLayoutId id="2147487147" r:id="rId520"/>
    <p:sldLayoutId id="2147487148" r:id="rId521"/>
    <p:sldLayoutId id="2147487149" r:id="rId522"/>
    <p:sldLayoutId id="2147487150" r:id="rId523"/>
    <p:sldLayoutId id="2147487151" r:id="rId524"/>
    <p:sldLayoutId id="2147487152" r:id="rId525"/>
    <p:sldLayoutId id="2147487153" r:id="rId526"/>
    <p:sldLayoutId id="2147487154" r:id="rId527"/>
    <p:sldLayoutId id="2147487155" r:id="rId528"/>
    <p:sldLayoutId id="2147487156" r:id="rId529"/>
    <p:sldLayoutId id="2147487157" r:id="rId530"/>
    <p:sldLayoutId id="2147487158" r:id="rId531"/>
    <p:sldLayoutId id="2147487159" r:id="rId532"/>
    <p:sldLayoutId id="2147487160" r:id="rId533"/>
    <p:sldLayoutId id="2147487161" r:id="rId534"/>
    <p:sldLayoutId id="2147487162" r:id="rId535"/>
    <p:sldLayoutId id="2147487163" r:id="rId536"/>
    <p:sldLayoutId id="2147487164" r:id="rId537"/>
    <p:sldLayoutId id="2147487165" r:id="rId538"/>
    <p:sldLayoutId id="2147487166" r:id="rId539"/>
    <p:sldLayoutId id="2147487167" r:id="rId540"/>
    <p:sldLayoutId id="2147487168" r:id="rId541"/>
    <p:sldLayoutId id="2147487169" r:id="rId542"/>
    <p:sldLayoutId id="2147487170" r:id="rId543"/>
    <p:sldLayoutId id="2147487171" r:id="rId544"/>
    <p:sldLayoutId id="2147487172" r:id="rId545"/>
    <p:sldLayoutId id="2147487173" r:id="rId546"/>
    <p:sldLayoutId id="2147487174" r:id="rId547"/>
    <p:sldLayoutId id="2147487175" r:id="rId548"/>
    <p:sldLayoutId id="2147487176" r:id="rId549"/>
    <p:sldLayoutId id="2147487177" r:id="rId550"/>
    <p:sldLayoutId id="2147487178" r:id="rId551"/>
    <p:sldLayoutId id="2147487179" r:id="rId552"/>
    <p:sldLayoutId id="2147487180" r:id="rId553"/>
    <p:sldLayoutId id="2147487181" r:id="rId554"/>
    <p:sldLayoutId id="2147487182" r:id="rId555"/>
    <p:sldLayoutId id="2147487183" r:id="rId556"/>
    <p:sldLayoutId id="2147487184" r:id="rId557"/>
    <p:sldLayoutId id="2147487185" r:id="rId558"/>
    <p:sldLayoutId id="2147487186" r:id="rId559"/>
    <p:sldLayoutId id="2147487187" r:id="rId560"/>
    <p:sldLayoutId id="2147487188" r:id="rId561"/>
    <p:sldLayoutId id="2147487189" r:id="rId562"/>
    <p:sldLayoutId id="2147487190" r:id="rId563"/>
    <p:sldLayoutId id="2147487191" r:id="rId564"/>
    <p:sldLayoutId id="2147487192" r:id="rId565"/>
    <p:sldLayoutId id="2147487193" r:id="rId566"/>
    <p:sldLayoutId id="2147487194" r:id="rId567"/>
    <p:sldLayoutId id="2147487195" r:id="rId568"/>
    <p:sldLayoutId id="2147487196" r:id="rId569"/>
    <p:sldLayoutId id="2147487197" r:id="rId570"/>
    <p:sldLayoutId id="2147487198" r:id="rId571"/>
    <p:sldLayoutId id="2147487199" r:id="rId572"/>
    <p:sldLayoutId id="2147487200" r:id="rId573"/>
    <p:sldLayoutId id="2147487201" r:id="rId574"/>
    <p:sldLayoutId id="2147487202" r:id="rId575"/>
    <p:sldLayoutId id="2147487203" r:id="rId576"/>
    <p:sldLayoutId id="2147487204" r:id="rId577"/>
    <p:sldLayoutId id="2147487205" r:id="rId578"/>
    <p:sldLayoutId id="2147487206" r:id="rId579"/>
    <p:sldLayoutId id="2147487207" r:id="rId580"/>
    <p:sldLayoutId id="2147487208" r:id="rId581"/>
    <p:sldLayoutId id="2147487209" r:id="rId582"/>
    <p:sldLayoutId id="2147487210" r:id="rId583"/>
    <p:sldLayoutId id="2147487211" r:id="rId584"/>
    <p:sldLayoutId id="2147487212" r:id="rId585"/>
    <p:sldLayoutId id="2147487213" r:id="rId586"/>
    <p:sldLayoutId id="2147487214" r:id="rId587"/>
    <p:sldLayoutId id="2147487215" r:id="rId588"/>
    <p:sldLayoutId id="2147487216" r:id="rId589"/>
    <p:sldLayoutId id="2147487217" r:id="rId590"/>
    <p:sldLayoutId id="2147487218" r:id="rId591"/>
    <p:sldLayoutId id="2147487219" r:id="rId592"/>
    <p:sldLayoutId id="2147487220" r:id="rId593"/>
    <p:sldLayoutId id="2147487221" r:id="rId594"/>
    <p:sldLayoutId id="2147487222" r:id="rId595"/>
    <p:sldLayoutId id="2147487223" r:id="rId596"/>
    <p:sldLayoutId id="2147487224" r:id="rId597"/>
    <p:sldLayoutId id="2147487225" r:id="rId598"/>
    <p:sldLayoutId id="2147487226" r:id="rId599"/>
    <p:sldLayoutId id="2147487227" r:id="rId600"/>
    <p:sldLayoutId id="2147487228" r:id="rId601"/>
    <p:sldLayoutId id="2147487229" r:id="rId602"/>
    <p:sldLayoutId id="2147487230" r:id="rId603"/>
    <p:sldLayoutId id="2147487231" r:id="rId604"/>
    <p:sldLayoutId id="2147487232" r:id="rId605"/>
    <p:sldLayoutId id="2147487233" r:id="rId606"/>
    <p:sldLayoutId id="2147487234" r:id="rId607"/>
    <p:sldLayoutId id="2147487235" r:id="rId608"/>
    <p:sldLayoutId id="2147487236" r:id="rId609"/>
    <p:sldLayoutId id="2147487237" r:id="rId610"/>
    <p:sldLayoutId id="2147487238" r:id="rId611"/>
    <p:sldLayoutId id="2147487239" r:id="rId612"/>
    <p:sldLayoutId id="2147487240" r:id="rId613"/>
    <p:sldLayoutId id="2147487241" r:id="rId614"/>
    <p:sldLayoutId id="2147487242" r:id="rId615"/>
    <p:sldLayoutId id="2147487243" r:id="rId616"/>
    <p:sldLayoutId id="2147487244" r:id="rId617"/>
    <p:sldLayoutId id="2147487245" r:id="rId618"/>
    <p:sldLayoutId id="2147487246" r:id="rId619"/>
    <p:sldLayoutId id="2147487247" r:id="rId620"/>
    <p:sldLayoutId id="2147487248" r:id="rId621"/>
    <p:sldLayoutId id="2147487249" r:id="rId622"/>
    <p:sldLayoutId id="2147487250" r:id="rId623"/>
    <p:sldLayoutId id="2147487251" r:id="rId624"/>
    <p:sldLayoutId id="2147487252" r:id="rId625"/>
    <p:sldLayoutId id="2147487253" r:id="rId626"/>
    <p:sldLayoutId id="2147487254" r:id="rId627"/>
    <p:sldLayoutId id="2147487255" r:id="rId628"/>
    <p:sldLayoutId id="2147487256" r:id="rId629"/>
    <p:sldLayoutId id="2147487257" r:id="rId630"/>
    <p:sldLayoutId id="2147487258" r:id="rId631"/>
    <p:sldLayoutId id="2147487259" r:id="rId632"/>
    <p:sldLayoutId id="2147487260" r:id="rId633"/>
    <p:sldLayoutId id="2147487261" r:id="rId634"/>
    <p:sldLayoutId id="2147487262" r:id="rId635"/>
    <p:sldLayoutId id="2147487263" r:id="rId636"/>
    <p:sldLayoutId id="2147487264" r:id="rId637"/>
    <p:sldLayoutId id="2147487265" r:id="rId638"/>
    <p:sldLayoutId id="2147487266" r:id="rId639"/>
    <p:sldLayoutId id="2147487267" r:id="rId640"/>
    <p:sldLayoutId id="2147487268" r:id="rId641"/>
    <p:sldLayoutId id="2147487269" r:id="rId642"/>
    <p:sldLayoutId id="2147487270" r:id="rId643"/>
    <p:sldLayoutId id="2147487271" r:id="rId644"/>
    <p:sldLayoutId id="2147487272" r:id="rId645"/>
    <p:sldLayoutId id="2147487273" r:id="rId646"/>
    <p:sldLayoutId id="2147487274" r:id="rId647"/>
    <p:sldLayoutId id="2147487275" r:id="rId648"/>
    <p:sldLayoutId id="2147487276" r:id="rId649"/>
    <p:sldLayoutId id="2147487277" r:id="rId650"/>
    <p:sldLayoutId id="2147487278" r:id="rId651"/>
    <p:sldLayoutId id="2147487279" r:id="rId652"/>
    <p:sldLayoutId id="2147487280" r:id="rId653"/>
    <p:sldLayoutId id="2147487281" r:id="rId654"/>
    <p:sldLayoutId id="2147487282" r:id="rId655"/>
    <p:sldLayoutId id="2147487283" r:id="rId656"/>
    <p:sldLayoutId id="2147487284" r:id="rId657"/>
    <p:sldLayoutId id="2147487285" r:id="rId658"/>
    <p:sldLayoutId id="2147487286" r:id="rId659"/>
    <p:sldLayoutId id="2147487287" r:id="rId660"/>
    <p:sldLayoutId id="2147487288" r:id="rId661"/>
    <p:sldLayoutId id="2147487289" r:id="rId662"/>
    <p:sldLayoutId id="2147487290" r:id="rId663"/>
    <p:sldLayoutId id="2147487291" r:id="rId664"/>
    <p:sldLayoutId id="2147487292" r:id="rId665"/>
    <p:sldLayoutId id="2147487293" r:id="rId666"/>
    <p:sldLayoutId id="2147487294" r:id="rId667"/>
    <p:sldLayoutId id="2147487295" r:id="rId668"/>
    <p:sldLayoutId id="2147487296" r:id="rId669"/>
    <p:sldLayoutId id="2147487297" r:id="rId670"/>
    <p:sldLayoutId id="2147487298" r:id="rId671"/>
    <p:sldLayoutId id="2147487299" r:id="rId672"/>
    <p:sldLayoutId id="2147487300" r:id="rId673"/>
    <p:sldLayoutId id="2147487301" r:id="rId674"/>
    <p:sldLayoutId id="2147487302" r:id="rId675"/>
    <p:sldLayoutId id="2147487303" r:id="rId676"/>
    <p:sldLayoutId id="2147487304" r:id="rId677"/>
    <p:sldLayoutId id="2147487305" r:id="rId678"/>
    <p:sldLayoutId id="2147487306" r:id="rId679"/>
    <p:sldLayoutId id="2147487307" r:id="rId680"/>
    <p:sldLayoutId id="2147487308" r:id="rId681"/>
    <p:sldLayoutId id="2147487309" r:id="rId682"/>
    <p:sldLayoutId id="2147487310" r:id="rId683"/>
    <p:sldLayoutId id="2147487311" r:id="rId684"/>
    <p:sldLayoutId id="2147487312" r:id="rId685"/>
    <p:sldLayoutId id="2147487313" r:id="rId686"/>
    <p:sldLayoutId id="2147487314" r:id="rId687"/>
    <p:sldLayoutId id="2147487315" r:id="rId688"/>
    <p:sldLayoutId id="2147487316" r:id="rId689"/>
    <p:sldLayoutId id="2147487317" r:id="rId690"/>
    <p:sldLayoutId id="2147487318" r:id="rId691"/>
    <p:sldLayoutId id="2147487319" r:id="rId692"/>
    <p:sldLayoutId id="2147487320" r:id="rId693"/>
    <p:sldLayoutId id="2147487321" r:id="rId694"/>
    <p:sldLayoutId id="2147487322" r:id="rId695"/>
    <p:sldLayoutId id="2147487323" r:id="rId696"/>
    <p:sldLayoutId id="2147487324" r:id="rId697"/>
    <p:sldLayoutId id="2147487325" r:id="rId698"/>
    <p:sldLayoutId id="2147487326" r:id="rId699"/>
    <p:sldLayoutId id="2147487327" r:id="rId700"/>
    <p:sldLayoutId id="2147487328" r:id="rId701"/>
    <p:sldLayoutId id="2147487329" r:id="rId702"/>
    <p:sldLayoutId id="2147487330" r:id="rId703"/>
    <p:sldLayoutId id="2147487331" r:id="rId704"/>
    <p:sldLayoutId id="2147487332" r:id="rId705"/>
    <p:sldLayoutId id="2147487333" r:id="rId706"/>
    <p:sldLayoutId id="2147487334" r:id="rId707"/>
    <p:sldLayoutId id="2147487335" r:id="rId708"/>
    <p:sldLayoutId id="2147487336" r:id="rId709"/>
    <p:sldLayoutId id="2147487337" r:id="rId710"/>
    <p:sldLayoutId id="2147487338" r:id="rId711"/>
    <p:sldLayoutId id="2147487339" r:id="rId712"/>
    <p:sldLayoutId id="2147487340" r:id="rId713"/>
    <p:sldLayoutId id="2147487341" r:id="rId714"/>
    <p:sldLayoutId id="2147487342" r:id="rId715"/>
    <p:sldLayoutId id="2147487343" r:id="rId716"/>
    <p:sldLayoutId id="2147487344" r:id="rId717"/>
    <p:sldLayoutId id="2147487345" r:id="rId718"/>
    <p:sldLayoutId id="2147487346" r:id="rId719"/>
    <p:sldLayoutId id="2147487347" r:id="rId720"/>
    <p:sldLayoutId id="2147487348" r:id="rId721"/>
    <p:sldLayoutId id="2147487349" r:id="rId722"/>
    <p:sldLayoutId id="2147487350" r:id="rId723"/>
    <p:sldLayoutId id="2147487351" r:id="rId724"/>
    <p:sldLayoutId id="2147487352" r:id="rId725"/>
    <p:sldLayoutId id="2147487353" r:id="rId726"/>
    <p:sldLayoutId id="2147487354" r:id="rId727"/>
    <p:sldLayoutId id="2147487355" r:id="rId728"/>
    <p:sldLayoutId id="2147487356" r:id="rId729"/>
    <p:sldLayoutId id="2147487357" r:id="rId730"/>
    <p:sldLayoutId id="2147487358" r:id="rId731"/>
    <p:sldLayoutId id="2147487359" r:id="rId732"/>
    <p:sldLayoutId id="2147487360" r:id="rId733"/>
    <p:sldLayoutId id="2147487361" r:id="rId734"/>
    <p:sldLayoutId id="2147487362" r:id="rId735"/>
    <p:sldLayoutId id="2147487363" r:id="rId736"/>
    <p:sldLayoutId id="2147487364" r:id="rId737"/>
    <p:sldLayoutId id="2147487365" r:id="rId738"/>
    <p:sldLayoutId id="2147487366" r:id="rId739"/>
    <p:sldLayoutId id="2147487367" r:id="rId740"/>
    <p:sldLayoutId id="2147487368" r:id="rId741"/>
    <p:sldLayoutId id="2147487369" r:id="rId742"/>
    <p:sldLayoutId id="2147487370" r:id="rId743"/>
    <p:sldLayoutId id="2147487371" r:id="rId744"/>
    <p:sldLayoutId id="2147487372" r:id="rId745"/>
    <p:sldLayoutId id="2147487373" r:id="rId746"/>
    <p:sldLayoutId id="2147487374" r:id="rId747"/>
    <p:sldLayoutId id="2147487375" r:id="rId748"/>
    <p:sldLayoutId id="2147487376" r:id="rId749"/>
    <p:sldLayoutId id="2147487377" r:id="rId750"/>
    <p:sldLayoutId id="2147487378" r:id="rId751"/>
    <p:sldLayoutId id="2147487379" r:id="rId752"/>
    <p:sldLayoutId id="2147487380" r:id="rId753"/>
    <p:sldLayoutId id="2147487381" r:id="rId754"/>
    <p:sldLayoutId id="2147487382" r:id="rId755"/>
    <p:sldLayoutId id="2147487383" r:id="rId756"/>
    <p:sldLayoutId id="2147487384" r:id="rId757"/>
    <p:sldLayoutId id="2147487385" r:id="rId758"/>
    <p:sldLayoutId id="2147487386" r:id="rId759"/>
    <p:sldLayoutId id="2147487387" r:id="rId760"/>
    <p:sldLayoutId id="2147487388" r:id="rId761"/>
    <p:sldLayoutId id="2147487389" r:id="rId762"/>
    <p:sldLayoutId id="2147487390" r:id="rId763"/>
    <p:sldLayoutId id="2147487391" r:id="rId764"/>
    <p:sldLayoutId id="2147487392" r:id="rId765"/>
    <p:sldLayoutId id="2147487393" r:id="rId766"/>
    <p:sldLayoutId id="2147487394" r:id="rId767"/>
    <p:sldLayoutId id="2147487395" r:id="rId768"/>
    <p:sldLayoutId id="2147487396" r:id="rId769"/>
    <p:sldLayoutId id="2147487397" r:id="rId770"/>
    <p:sldLayoutId id="2147487398" r:id="rId771"/>
    <p:sldLayoutId id="2147487399" r:id="rId772"/>
    <p:sldLayoutId id="2147487400" r:id="rId773"/>
    <p:sldLayoutId id="2147487401" r:id="rId774"/>
    <p:sldLayoutId id="2147487402" r:id="rId775"/>
    <p:sldLayoutId id="2147487403" r:id="rId776"/>
    <p:sldLayoutId id="2147487404" r:id="rId777"/>
    <p:sldLayoutId id="2147487405" r:id="rId778"/>
    <p:sldLayoutId id="2147487406" r:id="rId779"/>
    <p:sldLayoutId id="2147487407" r:id="rId780"/>
    <p:sldLayoutId id="2147487408" r:id="rId781"/>
    <p:sldLayoutId id="2147487409" r:id="rId782"/>
    <p:sldLayoutId id="2147487410" r:id="rId783"/>
    <p:sldLayoutId id="2147487411" r:id="rId784"/>
    <p:sldLayoutId id="2147487412" r:id="rId785"/>
    <p:sldLayoutId id="2147487413" r:id="rId786"/>
    <p:sldLayoutId id="2147487414" r:id="rId787"/>
    <p:sldLayoutId id="2147487415" r:id="rId788"/>
    <p:sldLayoutId id="2147487416" r:id="rId789"/>
    <p:sldLayoutId id="2147487417" r:id="rId790"/>
    <p:sldLayoutId id="2147487418" r:id="rId791"/>
    <p:sldLayoutId id="2147487419" r:id="rId792"/>
    <p:sldLayoutId id="2147487420" r:id="rId793"/>
    <p:sldLayoutId id="2147487421" r:id="rId794"/>
    <p:sldLayoutId id="2147487422" r:id="rId795"/>
    <p:sldLayoutId id="2147487423" r:id="rId796"/>
    <p:sldLayoutId id="2147487424" r:id="rId797"/>
    <p:sldLayoutId id="2147487425" r:id="rId798"/>
    <p:sldLayoutId id="2147487426" r:id="rId799"/>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1"/>
          <p:cNvPicPr>
            <a:picLocks noChangeAspect="1"/>
          </p:cNvPicPr>
          <p:nvPr userDrawn="1"/>
        </p:nvPicPr>
        <p:blipFill>
          <a:blip r:embed="rId544">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2"/>
          <p:cNvPicPr>
            <a:picLocks noChangeAspect="1"/>
          </p:cNvPicPr>
          <p:nvPr userDrawn="1"/>
        </p:nvPicPr>
        <p:blipFill>
          <a:blip r:embed="rId545">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546">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4"/>
          <p:cNvPicPr>
            <a:picLocks noChangeAspect="1"/>
          </p:cNvPicPr>
          <p:nvPr userDrawn="1"/>
        </p:nvPicPr>
        <p:blipFill>
          <a:blip r:embed="rId547">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5"/>
          <p:cNvPicPr>
            <a:picLocks noChangeAspect="1"/>
          </p:cNvPicPr>
          <p:nvPr userDrawn="1"/>
        </p:nvPicPr>
        <p:blipFill>
          <a:blip r:embed="rId548">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图片 22"/>
          <p:cNvPicPr>
            <a:picLocks noChangeAspect="1"/>
          </p:cNvPicPr>
          <p:nvPr userDrawn="1"/>
        </p:nvPicPr>
        <p:blipFill>
          <a:blip r:embed="rId549">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图片 23"/>
          <p:cNvPicPr>
            <a:picLocks noChangeAspect="1"/>
          </p:cNvPicPr>
          <p:nvPr userDrawn="1"/>
        </p:nvPicPr>
        <p:blipFill>
          <a:blip r:embed="rId550">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142256"/>
      </p:ext>
    </p:extLst>
  </p:cSld>
  <p:clrMap bg1="lt1" tx1="dk1" bg2="lt2" tx2="dk2" accent1="accent1" accent2="accent2" accent3="accent3" accent4="accent4" accent5="accent5" accent6="accent6" hlink="hlink" folHlink="folHlink"/>
  <p:sldLayoutIdLst>
    <p:sldLayoutId id="2147487428" r:id="rId1"/>
    <p:sldLayoutId id="2147487429" r:id="rId2"/>
    <p:sldLayoutId id="2147487430" r:id="rId3"/>
    <p:sldLayoutId id="2147487431" r:id="rId4"/>
    <p:sldLayoutId id="2147487432" r:id="rId5"/>
    <p:sldLayoutId id="2147487433" r:id="rId6"/>
    <p:sldLayoutId id="2147487434" r:id="rId7"/>
    <p:sldLayoutId id="2147487435" r:id="rId8"/>
    <p:sldLayoutId id="2147487436" r:id="rId9"/>
    <p:sldLayoutId id="2147487437" r:id="rId10"/>
    <p:sldLayoutId id="2147487438" r:id="rId11"/>
    <p:sldLayoutId id="2147487439" r:id="rId12"/>
    <p:sldLayoutId id="2147487440" r:id="rId13"/>
    <p:sldLayoutId id="2147487441" r:id="rId14"/>
    <p:sldLayoutId id="2147487442" r:id="rId15"/>
    <p:sldLayoutId id="2147487443" r:id="rId16"/>
    <p:sldLayoutId id="2147487444" r:id="rId17"/>
    <p:sldLayoutId id="2147487445" r:id="rId18"/>
    <p:sldLayoutId id="2147487446" r:id="rId19"/>
    <p:sldLayoutId id="2147487447" r:id="rId20"/>
    <p:sldLayoutId id="2147487448" r:id="rId21"/>
    <p:sldLayoutId id="2147487449" r:id="rId22"/>
    <p:sldLayoutId id="2147487450" r:id="rId23"/>
    <p:sldLayoutId id="2147487451" r:id="rId24"/>
    <p:sldLayoutId id="2147487452" r:id="rId25"/>
    <p:sldLayoutId id="2147487453" r:id="rId26"/>
    <p:sldLayoutId id="2147487454" r:id="rId27"/>
    <p:sldLayoutId id="2147487455" r:id="rId28"/>
    <p:sldLayoutId id="2147487456" r:id="rId29"/>
    <p:sldLayoutId id="2147487457" r:id="rId30"/>
    <p:sldLayoutId id="2147487458" r:id="rId31"/>
    <p:sldLayoutId id="2147487459" r:id="rId32"/>
    <p:sldLayoutId id="2147487460" r:id="rId33"/>
    <p:sldLayoutId id="2147487461" r:id="rId34"/>
    <p:sldLayoutId id="2147487462" r:id="rId35"/>
    <p:sldLayoutId id="2147487463" r:id="rId36"/>
    <p:sldLayoutId id="2147487464" r:id="rId37"/>
    <p:sldLayoutId id="2147487465" r:id="rId38"/>
    <p:sldLayoutId id="2147487466" r:id="rId39"/>
    <p:sldLayoutId id="2147487467" r:id="rId40"/>
    <p:sldLayoutId id="2147487468" r:id="rId41"/>
    <p:sldLayoutId id="2147487469" r:id="rId42"/>
    <p:sldLayoutId id="2147487470" r:id="rId43"/>
    <p:sldLayoutId id="2147487471" r:id="rId44"/>
    <p:sldLayoutId id="2147487472" r:id="rId45"/>
    <p:sldLayoutId id="2147487473" r:id="rId46"/>
    <p:sldLayoutId id="2147487474" r:id="rId47"/>
    <p:sldLayoutId id="2147487475" r:id="rId48"/>
    <p:sldLayoutId id="2147487476" r:id="rId49"/>
    <p:sldLayoutId id="2147487477" r:id="rId50"/>
    <p:sldLayoutId id="2147487478" r:id="rId51"/>
    <p:sldLayoutId id="2147487479" r:id="rId52"/>
    <p:sldLayoutId id="2147487480" r:id="rId53"/>
    <p:sldLayoutId id="2147487481" r:id="rId54"/>
    <p:sldLayoutId id="2147487482" r:id="rId55"/>
    <p:sldLayoutId id="2147487483" r:id="rId56"/>
    <p:sldLayoutId id="2147487484" r:id="rId57"/>
    <p:sldLayoutId id="2147487485" r:id="rId58"/>
    <p:sldLayoutId id="2147487486" r:id="rId59"/>
    <p:sldLayoutId id="2147487487" r:id="rId60"/>
    <p:sldLayoutId id="2147487488" r:id="rId61"/>
    <p:sldLayoutId id="2147487489" r:id="rId62"/>
    <p:sldLayoutId id="2147487490" r:id="rId63"/>
    <p:sldLayoutId id="2147487491" r:id="rId64"/>
    <p:sldLayoutId id="2147487492" r:id="rId65"/>
    <p:sldLayoutId id="2147487493" r:id="rId66"/>
    <p:sldLayoutId id="2147487494" r:id="rId67"/>
    <p:sldLayoutId id="2147487495" r:id="rId68"/>
    <p:sldLayoutId id="2147487496" r:id="rId69"/>
    <p:sldLayoutId id="2147487497" r:id="rId70"/>
    <p:sldLayoutId id="2147487498" r:id="rId71"/>
    <p:sldLayoutId id="2147487499" r:id="rId72"/>
    <p:sldLayoutId id="2147487500" r:id="rId73"/>
    <p:sldLayoutId id="2147487501" r:id="rId74"/>
    <p:sldLayoutId id="2147487502" r:id="rId75"/>
    <p:sldLayoutId id="2147487503" r:id="rId76"/>
    <p:sldLayoutId id="2147487504" r:id="rId77"/>
    <p:sldLayoutId id="2147487505" r:id="rId78"/>
    <p:sldLayoutId id="2147487506" r:id="rId79"/>
    <p:sldLayoutId id="2147487507" r:id="rId80"/>
    <p:sldLayoutId id="2147487508" r:id="rId81"/>
    <p:sldLayoutId id="2147487509" r:id="rId82"/>
    <p:sldLayoutId id="2147487510" r:id="rId83"/>
    <p:sldLayoutId id="2147487511" r:id="rId84"/>
    <p:sldLayoutId id="2147487512" r:id="rId85"/>
    <p:sldLayoutId id="2147487513" r:id="rId86"/>
    <p:sldLayoutId id="2147487514" r:id="rId87"/>
    <p:sldLayoutId id="2147487515" r:id="rId88"/>
    <p:sldLayoutId id="2147487516" r:id="rId89"/>
    <p:sldLayoutId id="2147487517" r:id="rId90"/>
    <p:sldLayoutId id="2147487518" r:id="rId91"/>
    <p:sldLayoutId id="2147487519" r:id="rId92"/>
    <p:sldLayoutId id="2147487520" r:id="rId93"/>
    <p:sldLayoutId id="2147487521" r:id="rId94"/>
    <p:sldLayoutId id="2147487522" r:id="rId95"/>
    <p:sldLayoutId id="2147487523" r:id="rId96"/>
    <p:sldLayoutId id="2147487524" r:id="rId97"/>
    <p:sldLayoutId id="2147487525" r:id="rId98"/>
    <p:sldLayoutId id="2147487526" r:id="rId99"/>
    <p:sldLayoutId id="2147487527" r:id="rId100"/>
    <p:sldLayoutId id="2147487528" r:id="rId101"/>
    <p:sldLayoutId id="2147487529" r:id="rId102"/>
    <p:sldLayoutId id="2147487530" r:id="rId103"/>
    <p:sldLayoutId id="2147487531" r:id="rId104"/>
    <p:sldLayoutId id="2147487532" r:id="rId105"/>
    <p:sldLayoutId id="2147487533" r:id="rId106"/>
    <p:sldLayoutId id="2147487534" r:id="rId107"/>
    <p:sldLayoutId id="2147487535" r:id="rId108"/>
    <p:sldLayoutId id="2147487536" r:id="rId109"/>
    <p:sldLayoutId id="2147487537" r:id="rId110"/>
    <p:sldLayoutId id="2147487538" r:id="rId111"/>
    <p:sldLayoutId id="2147487539" r:id="rId112"/>
    <p:sldLayoutId id="2147487540" r:id="rId113"/>
    <p:sldLayoutId id="2147487541" r:id="rId114"/>
    <p:sldLayoutId id="2147487542" r:id="rId115"/>
    <p:sldLayoutId id="2147487543" r:id="rId116"/>
    <p:sldLayoutId id="2147487544" r:id="rId117"/>
    <p:sldLayoutId id="2147487545" r:id="rId118"/>
    <p:sldLayoutId id="2147487546" r:id="rId119"/>
    <p:sldLayoutId id="2147487547" r:id="rId120"/>
    <p:sldLayoutId id="2147487548" r:id="rId121"/>
    <p:sldLayoutId id="2147487549" r:id="rId122"/>
    <p:sldLayoutId id="2147487550" r:id="rId123"/>
    <p:sldLayoutId id="2147487551" r:id="rId124"/>
    <p:sldLayoutId id="2147487552" r:id="rId125"/>
    <p:sldLayoutId id="2147487553" r:id="rId126"/>
    <p:sldLayoutId id="2147487554" r:id="rId127"/>
    <p:sldLayoutId id="2147487555" r:id="rId128"/>
    <p:sldLayoutId id="2147487556" r:id="rId129"/>
    <p:sldLayoutId id="2147487557" r:id="rId130"/>
    <p:sldLayoutId id="2147487558" r:id="rId131"/>
    <p:sldLayoutId id="2147487559" r:id="rId132"/>
    <p:sldLayoutId id="2147487560" r:id="rId133"/>
    <p:sldLayoutId id="2147487561" r:id="rId134"/>
    <p:sldLayoutId id="2147487562" r:id="rId135"/>
    <p:sldLayoutId id="2147487563" r:id="rId136"/>
    <p:sldLayoutId id="2147487564" r:id="rId137"/>
    <p:sldLayoutId id="2147487565" r:id="rId138"/>
    <p:sldLayoutId id="2147487566" r:id="rId139"/>
    <p:sldLayoutId id="2147487567" r:id="rId140"/>
    <p:sldLayoutId id="2147487568" r:id="rId141"/>
    <p:sldLayoutId id="2147487569" r:id="rId142"/>
    <p:sldLayoutId id="2147487570" r:id="rId143"/>
    <p:sldLayoutId id="2147487571" r:id="rId144"/>
    <p:sldLayoutId id="2147487572" r:id="rId145"/>
    <p:sldLayoutId id="2147487573" r:id="rId146"/>
    <p:sldLayoutId id="2147487574" r:id="rId147"/>
    <p:sldLayoutId id="2147487575" r:id="rId148"/>
    <p:sldLayoutId id="2147487576" r:id="rId149"/>
    <p:sldLayoutId id="2147487577" r:id="rId150"/>
    <p:sldLayoutId id="2147487578" r:id="rId151"/>
    <p:sldLayoutId id="2147487579" r:id="rId152"/>
    <p:sldLayoutId id="2147487580" r:id="rId153"/>
    <p:sldLayoutId id="2147487581" r:id="rId154"/>
    <p:sldLayoutId id="2147487582" r:id="rId155"/>
    <p:sldLayoutId id="2147487583" r:id="rId156"/>
    <p:sldLayoutId id="2147487584" r:id="rId157"/>
    <p:sldLayoutId id="2147487585" r:id="rId158"/>
    <p:sldLayoutId id="2147487586" r:id="rId159"/>
    <p:sldLayoutId id="2147487587" r:id="rId160"/>
    <p:sldLayoutId id="2147487588" r:id="rId161"/>
    <p:sldLayoutId id="2147487589" r:id="rId162"/>
    <p:sldLayoutId id="2147487590" r:id="rId163"/>
    <p:sldLayoutId id="2147487591" r:id="rId164"/>
    <p:sldLayoutId id="2147487592" r:id="rId165"/>
    <p:sldLayoutId id="2147487593" r:id="rId166"/>
    <p:sldLayoutId id="2147487594" r:id="rId167"/>
    <p:sldLayoutId id="2147487595" r:id="rId168"/>
    <p:sldLayoutId id="2147487596" r:id="rId169"/>
    <p:sldLayoutId id="2147487597" r:id="rId170"/>
    <p:sldLayoutId id="2147487598" r:id="rId171"/>
    <p:sldLayoutId id="2147487599" r:id="rId172"/>
    <p:sldLayoutId id="2147487600" r:id="rId173"/>
    <p:sldLayoutId id="2147487601" r:id="rId174"/>
    <p:sldLayoutId id="2147487602" r:id="rId175"/>
    <p:sldLayoutId id="2147487603" r:id="rId176"/>
    <p:sldLayoutId id="2147487604" r:id="rId177"/>
    <p:sldLayoutId id="2147487605" r:id="rId178"/>
    <p:sldLayoutId id="2147487606" r:id="rId179"/>
    <p:sldLayoutId id="2147487607" r:id="rId180"/>
    <p:sldLayoutId id="2147487608" r:id="rId181"/>
    <p:sldLayoutId id="2147487609" r:id="rId182"/>
    <p:sldLayoutId id="2147487610" r:id="rId183"/>
    <p:sldLayoutId id="2147487611" r:id="rId184"/>
    <p:sldLayoutId id="2147487612" r:id="rId185"/>
    <p:sldLayoutId id="2147487613" r:id="rId186"/>
    <p:sldLayoutId id="2147487614" r:id="rId187"/>
    <p:sldLayoutId id="2147487615" r:id="rId188"/>
    <p:sldLayoutId id="2147487616" r:id="rId189"/>
    <p:sldLayoutId id="2147487617" r:id="rId190"/>
    <p:sldLayoutId id="2147487618" r:id="rId191"/>
    <p:sldLayoutId id="2147487619" r:id="rId192"/>
    <p:sldLayoutId id="2147487620" r:id="rId193"/>
    <p:sldLayoutId id="2147487621" r:id="rId194"/>
    <p:sldLayoutId id="2147487622" r:id="rId195"/>
    <p:sldLayoutId id="2147487623" r:id="rId196"/>
    <p:sldLayoutId id="2147487624" r:id="rId197"/>
    <p:sldLayoutId id="2147487625" r:id="rId198"/>
    <p:sldLayoutId id="2147487626" r:id="rId199"/>
    <p:sldLayoutId id="2147487627" r:id="rId200"/>
    <p:sldLayoutId id="2147487628" r:id="rId201"/>
    <p:sldLayoutId id="2147487629" r:id="rId202"/>
    <p:sldLayoutId id="2147487630" r:id="rId203"/>
    <p:sldLayoutId id="2147487631" r:id="rId204"/>
    <p:sldLayoutId id="2147487632" r:id="rId205"/>
    <p:sldLayoutId id="2147487633" r:id="rId206"/>
    <p:sldLayoutId id="2147487634" r:id="rId207"/>
    <p:sldLayoutId id="2147487635" r:id="rId208"/>
    <p:sldLayoutId id="2147487636" r:id="rId209"/>
    <p:sldLayoutId id="2147487637" r:id="rId210"/>
    <p:sldLayoutId id="2147487638" r:id="rId211"/>
    <p:sldLayoutId id="2147487639" r:id="rId212"/>
    <p:sldLayoutId id="2147487640" r:id="rId213"/>
    <p:sldLayoutId id="2147487641" r:id="rId214"/>
    <p:sldLayoutId id="2147487642" r:id="rId215"/>
    <p:sldLayoutId id="2147487643" r:id="rId216"/>
    <p:sldLayoutId id="2147487644" r:id="rId217"/>
    <p:sldLayoutId id="2147487645" r:id="rId218"/>
    <p:sldLayoutId id="2147487646" r:id="rId219"/>
    <p:sldLayoutId id="2147487647" r:id="rId220"/>
    <p:sldLayoutId id="2147487648" r:id="rId221"/>
    <p:sldLayoutId id="2147487649" r:id="rId222"/>
    <p:sldLayoutId id="2147487650" r:id="rId223"/>
    <p:sldLayoutId id="2147487651" r:id="rId224"/>
    <p:sldLayoutId id="2147487652" r:id="rId225"/>
    <p:sldLayoutId id="2147487653" r:id="rId226"/>
    <p:sldLayoutId id="2147487654" r:id="rId227"/>
    <p:sldLayoutId id="2147487655" r:id="rId228"/>
    <p:sldLayoutId id="2147487656" r:id="rId229"/>
    <p:sldLayoutId id="2147487657" r:id="rId230"/>
    <p:sldLayoutId id="2147487658" r:id="rId231"/>
    <p:sldLayoutId id="2147487659" r:id="rId232"/>
    <p:sldLayoutId id="2147487660" r:id="rId233"/>
    <p:sldLayoutId id="2147487661" r:id="rId234"/>
    <p:sldLayoutId id="2147487662" r:id="rId235"/>
    <p:sldLayoutId id="2147487663" r:id="rId236"/>
    <p:sldLayoutId id="2147487664" r:id="rId237"/>
    <p:sldLayoutId id="2147487665" r:id="rId238"/>
    <p:sldLayoutId id="2147487666" r:id="rId239"/>
    <p:sldLayoutId id="2147487667" r:id="rId240"/>
    <p:sldLayoutId id="2147487668" r:id="rId241"/>
    <p:sldLayoutId id="2147487669" r:id="rId242"/>
    <p:sldLayoutId id="2147487670" r:id="rId243"/>
    <p:sldLayoutId id="2147487671" r:id="rId244"/>
    <p:sldLayoutId id="2147487672" r:id="rId245"/>
    <p:sldLayoutId id="2147487673" r:id="rId246"/>
    <p:sldLayoutId id="2147487674" r:id="rId247"/>
    <p:sldLayoutId id="2147487675" r:id="rId248"/>
    <p:sldLayoutId id="2147487676" r:id="rId249"/>
    <p:sldLayoutId id="2147487677" r:id="rId250"/>
    <p:sldLayoutId id="2147487678" r:id="rId251"/>
    <p:sldLayoutId id="2147487679" r:id="rId252"/>
    <p:sldLayoutId id="2147487680" r:id="rId253"/>
    <p:sldLayoutId id="2147487681" r:id="rId254"/>
    <p:sldLayoutId id="2147487682" r:id="rId255"/>
    <p:sldLayoutId id="2147487683" r:id="rId256"/>
    <p:sldLayoutId id="2147487684" r:id="rId257"/>
    <p:sldLayoutId id="2147487685" r:id="rId258"/>
    <p:sldLayoutId id="2147487686" r:id="rId259"/>
    <p:sldLayoutId id="2147487687" r:id="rId260"/>
    <p:sldLayoutId id="2147487688" r:id="rId261"/>
    <p:sldLayoutId id="2147487689" r:id="rId262"/>
    <p:sldLayoutId id="2147487690" r:id="rId263"/>
    <p:sldLayoutId id="2147487691" r:id="rId264"/>
    <p:sldLayoutId id="2147487692" r:id="rId265"/>
    <p:sldLayoutId id="2147487693" r:id="rId266"/>
    <p:sldLayoutId id="2147487694" r:id="rId267"/>
    <p:sldLayoutId id="2147487695" r:id="rId268"/>
    <p:sldLayoutId id="2147487696" r:id="rId269"/>
    <p:sldLayoutId id="2147487697" r:id="rId270"/>
    <p:sldLayoutId id="2147487698" r:id="rId271"/>
    <p:sldLayoutId id="2147487699" r:id="rId272"/>
    <p:sldLayoutId id="2147487700" r:id="rId273"/>
    <p:sldLayoutId id="2147487701" r:id="rId274"/>
    <p:sldLayoutId id="2147487702" r:id="rId275"/>
    <p:sldLayoutId id="2147487703" r:id="rId276"/>
    <p:sldLayoutId id="2147487704" r:id="rId277"/>
    <p:sldLayoutId id="2147487705" r:id="rId278"/>
    <p:sldLayoutId id="2147487706" r:id="rId279"/>
    <p:sldLayoutId id="2147487707" r:id="rId280"/>
    <p:sldLayoutId id="2147487708" r:id="rId281"/>
    <p:sldLayoutId id="2147487709" r:id="rId282"/>
    <p:sldLayoutId id="2147487710" r:id="rId283"/>
    <p:sldLayoutId id="2147487711" r:id="rId284"/>
    <p:sldLayoutId id="2147487712" r:id="rId285"/>
    <p:sldLayoutId id="2147487713" r:id="rId286"/>
    <p:sldLayoutId id="2147487714" r:id="rId287"/>
    <p:sldLayoutId id="2147487715" r:id="rId288"/>
    <p:sldLayoutId id="2147487716" r:id="rId289"/>
    <p:sldLayoutId id="2147487717" r:id="rId290"/>
    <p:sldLayoutId id="2147487718" r:id="rId291"/>
    <p:sldLayoutId id="2147487719" r:id="rId292"/>
    <p:sldLayoutId id="2147487720" r:id="rId293"/>
    <p:sldLayoutId id="2147487721" r:id="rId294"/>
    <p:sldLayoutId id="2147487722" r:id="rId295"/>
    <p:sldLayoutId id="2147487723" r:id="rId296"/>
    <p:sldLayoutId id="2147487724" r:id="rId297"/>
    <p:sldLayoutId id="2147487725" r:id="rId298"/>
    <p:sldLayoutId id="2147487726" r:id="rId299"/>
    <p:sldLayoutId id="2147487727" r:id="rId300"/>
    <p:sldLayoutId id="2147487728" r:id="rId301"/>
    <p:sldLayoutId id="2147487729" r:id="rId302"/>
    <p:sldLayoutId id="2147487730" r:id="rId303"/>
    <p:sldLayoutId id="2147487731" r:id="rId304"/>
    <p:sldLayoutId id="2147487732" r:id="rId305"/>
    <p:sldLayoutId id="2147487733" r:id="rId306"/>
    <p:sldLayoutId id="2147487734" r:id="rId307"/>
    <p:sldLayoutId id="2147487735" r:id="rId308"/>
    <p:sldLayoutId id="2147487736" r:id="rId309"/>
    <p:sldLayoutId id="2147487737" r:id="rId310"/>
    <p:sldLayoutId id="2147487738" r:id="rId311"/>
    <p:sldLayoutId id="2147487739" r:id="rId312"/>
    <p:sldLayoutId id="2147487740" r:id="rId313"/>
    <p:sldLayoutId id="2147487741" r:id="rId314"/>
    <p:sldLayoutId id="2147487742" r:id="rId315"/>
    <p:sldLayoutId id="2147487743" r:id="rId316"/>
    <p:sldLayoutId id="2147487744" r:id="rId317"/>
    <p:sldLayoutId id="2147487745" r:id="rId318"/>
    <p:sldLayoutId id="2147487746" r:id="rId319"/>
    <p:sldLayoutId id="2147487747" r:id="rId320"/>
    <p:sldLayoutId id="2147487748" r:id="rId321"/>
    <p:sldLayoutId id="2147487749" r:id="rId322"/>
    <p:sldLayoutId id="2147487750" r:id="rId323"/>
    <p:sldLayoutId id="2147487751" r:id="rId324"/>
    <p:sldLayoutId id="2147487752" r:id="rId325"/>
    <p:sldLayoutId id="2147487753" r:id="rId326"/>
    <p:sldLayoutId id="2147487754" r:id="rId327"/>
    <p:sldLayoutId id="2147487755" r:id="rId328"/>
    <p:sldLayoutId id="2147487756" r:id="rId329"/>
    <p:sldLayoutId id="2147487757" r:id="rId330"/>
    <p:sldLayoutId id="2147487758" r:id="rId331"/>
    <p:sldLayoutId id="2147487759" r:id="rId332"/>
    <p:sldLayoutId id="2147487760" r:id="rId333"/>
    <p:sldLayoutId id="2147487761" r:id="rId334"/>
    <p:sldLayoutId id="2147487762" r:id="rId335"/>
    <p:sldLayoutId id="2147487763" r:id="rId336"/>
    <p:sldLayoutId id="2147487764" r:id="rId337"/>
    <p:sldLayoutId id="2147487765" r:id="rId338"/>
    <p:sldLayoutId id="2147487766" r:id="rId339"/>
    <p:sldLayoutId id="2147487767" r:id="rId340"/>
    <p:sldLayoutId id="2147487768" r:id="rId341"/>
    <p:sldLayoutId id="2147487769" r:id="rId342"/>
    <p:sldLayoutId id="2147487770" r:id="rId343"/>
    <p:sldLayoutId id="2147487771" r:id="rId344"/>
    <p:sldLayoutId id="2147487772" r:id="rId345"/>
    <p:sldLayoutId id="2147487773" r:id="rId346"/>
    <p:sldLayoutId id="2147487774" r:id="rId347"/>
    <p:sldLayoutId id="2147487775" r:id="rId348"/>
    <p:sldLayoutId id="2147487776" r:id="rId349"/>
    <p:sldLayoutId id="2147487777" r:id="rId350"/>
    <p:sldLayoutId id="2147487778" r:id="rId351"/>
    <p:sldLayoutId id="2147487779" r:id="rId352"/>
    <p:sldLayoutId id="2147487780" r:id="rId353"/>
    <p:sldLayoutId id="2147487781" r:id="rId354"/>
    <p:sldLayoutId id="2147487782" r:id="rId355"/>
    <p:sldLayoutId id="2147487783" r:id="rId356"/>
    <p:sldLayoutId id="2147487784" r:id="rId357"/>
    <p:sldLayoutId id="2147487785" r:id="rId358"/>
    <p:sldLayoutId id="2147487786" r:id="rId359"/>
    <p:sldLayoutId id="2147487787" r:id="rId360"/>
    <p:sldLayoutId id="2147487788" r:id="rId361"/>
    <p:sldLayoutId id="2147487789" r:id="rId362"/>
    <p:sldLayoutId id="2147487790" r:id="rId363"/>
    <p:sldLayoutId id="2147487791" r:id="rId364"/>
    <p:sldLayoutId id="2147487792" r:id="rId365"/>
    <p:sldLayoutId id="2147487793" r:id="rId366"/>
    <p:sldLayoutId id="2147487794" r:id="rId367"/>
    <p:sldLayoutId id="2147487795" r:id="rId368"/>
    <p:sldLayoutId id="2147487796" r:id="rId369"/>
    <p:sldLayoutId id="2147487797" r:id="rId370"/>
    <p:sldLayoutId id="2147487798" r:id="rId371"/>
    <p:sldLayoutId id="2147487799" r:id="rId372"/>
    <p:sldLayoutId id="2147487800" r:id="rId373"/>
    <p:sldLayoutId id="2147487801" r:id="rId374"/>
    <p:sldLayoutId id="2147487802" r:id="rId375"/>
    <p:sldLayoutId id="2147487803" r:id="rId376"/>
    <p:sldLayoutId id="2147487804" r:id="rId377"/>
    <p:sldLayoutId id="2147487805" r:id="rId378"/>
    <p:sldLayoutId id="2147487806" r:id="rId379"/>
    <p:sldLayoutId id="2147487807" r:id="rId380"/>
    <p:sldLayoutId id="2147487808" r:id="rId381"/>
    <p:sldLayoutId id="2147487809" r:id="rId382"/>
    <p:sldLayoutId id="2147487810" r:id="rId383"/>
    <p:sldLayoutId id="2147487811" r:id="rId384"/>
    <p:sldLayoutId id="2147487812" r:id="rId385"/>
    <p:sldLayoutId id="2147487813" r:id="rId386"/>
    <p:sldLayoutId id="2147487814" r:id="rId387"/>
    <p:sldLayoutId id="2147487815" r:id="rId388"/>
    <p:sldLayoutId id="2147487816" r:id="rId389"/>
    <p:sldLayoutId id="2147487817" r:id="rId390"/>
    <p:sldLayoutId id="2147487818" r:id="rId391"/>
    <p:sldLayoutId id="2147487819" r:id="rId392"/>
    <p:sldLayoutId id="2147487820" r:id="rId393"/>
    <p:sldLayoutId id="2147487821" r:id="rId394"/>
    <p:sldLayoutId id="2147487822" r:id="rId395"/>
    <p:sldLayoutId id="2147487823" r:id="rId396"/>
    <p:sldLayoutId id="2147487824" r:id="rId397"/>
    <p:sldLayoutId id="2147487825" r:id="rId398"/>
    <p:sldLayoutId id="2147487826" r:id="rId399"/>
    <p:sldLayoutId id="2147487827" r:id="rId400"/>
    <p:sldLayoutId id="2147487828" r:id="rId401"/>
    <p:sldLayoutId id="2147487829" r:id="rId402"/>
    <p:sldLayoutId id="2147487830" r:id="rId403"/>
    <p:sldLayoutId id="2147487831" r:id="rId404"/>
    <p:sldLayoutId id="2147487832" r:id="rId405"/>
    <p:sldLayoutId id="2147487833" r:id="rId406"/>
    <p:sldLayoutId id="2147487834" r:id="rId407"/>
    <p:sldLayoutId id="2147487835" r:id="rId408"/>
    <p:sldLayoutId id="2147487836" r:id="rId409"/>
    <p:sldLayoutId id="2147487837" r:id="rId410"/>
    <p:sldLayoutId id="2147487838" r:id="rId411"/>
    <p:sldLayoutId id="2147487839" r:id="rId412"/>
    <p:sldLayoutId id="2147487840" r:id="rId413"/>
    <p:sldLayoutId id="2147487841" r:id="rId414"/>
    <p:sldLayoutId id="2147487842" r:id="rId415"/>
    <p:sldLayoutId id="2147487843" r:id="rId416"/>
    <p:sldLayoutId id="2147487844" r:id="rId417"/>
    <p:sldLayoutId id="2147487845" r:id="rId418"/>
    <p:sldLayoutId id="2147487846" r:id="rId419"/>
    <p:sldLayoutId id="2147487847" r:id="rId420"/>
    <p:sldLayoutId id="2147487848" r:id="rId421"/>
    <p:sldLayoutId id="2147487849" r:id="rId422"/>
    <p:sldLayoutId id="2147487850" r:id="rId423"/>
    <p:sldLayoutId id="2147487851" r:id="rId424"/>
    <p:sldLayoutId id="2147487852" r:id="rId425"/>
    <p:sldLayoutId id="2147487853" r:id="rId426"/>
    <p:sldLayoutId id="2147487854" r:id="rId427"/>
    <p:sldLayoutId id="2147487855" r:id="rId428"/>
    <p:sldLayoutId id="2147487856" r:id="rId429"/>
    <p:sldLayoutId id="2147487857" r:id="rId430"/>
    <p:sldLayoutId id="2147487858" r:id="rId431"/>
    <p:sldLayoutId id="2147487859" r:id="rId432"/>
    <p:sldLayoutId id="2147487860" r:id="rId433"/>
    <p:sldLayoutId id="2147487861" r:id="rId434"/>
    <p:sldLayoutId id="2147487862" r:id="rId435"/>
    <p:sldLayoutId id="2147487863" r:id="rId436"/>
    <p:sldLayoutId id="2147487864" r:id="rId437"/>
    <p:sldLayoutId id="2147487865" r:id="rId438"/>
    <p:sldLayoutId id="2147487866" r:id="rId439"/>
    <p:sldLayoutId id="2147487867" r:id="rId440"/>
    <p:sldLayoutId id="2147487868" r:id="rId441"/>
    <p:sldLayoutId id="2147487869" r:id="rId442"/>
    <p:sldLayoutId id="2147487870" r:id="rId443"/>
    <p:sldLayoutId id="2147487871" r:id="rId444"/>
    <p:sldLayoutId id="2147487872" r:id="rId445"/>
    <p:sldLayoutId id="2147487873" r:id="rId446"/>
    <p:sldLayoutId id="2147487874" r:id="rId447"/>
    <p:sldLayoutId id="2147487875" r:id="rId448"/>
    <p:sldLayoutId id="2147487876" r:id="rId449"/>
    <p:sldLayoutId id="2147487877" r:id="rId450"/>
    <p:sldLayoutId id="2147487878" r:id="rId451"/>
    <p:sldLayoutId id="2147487879" r:id="rId452"/>
    <p:sldLayoutId id="2147487880" r:id="rId453"/>
    <p:sldLayoutId id="2147487881" r:id="rId454"/>
    <p:sldLayoutId id="2147487882" r:id="rId455"/>
    <p:sldLayoutId id="2147487883" r:id="rId456"/>
    <p:sldLayoutId id="2147487884" r:id="rId457"/>
    <p:sldLayoutId id="2147487885" r:id="rId458"/>
    <p:sldLayoutId id="2147487886" r:id="rId459"/>
    <p:sldLayoutId id="2147487887" r:id="rId460"/>
    <p:sldLayoutId id="2147487888" r:id="rId461"/>
    <p:sldLayoutId id="2147487889" r:id="rId462"/>
    <p:sldLayoutId id="2147487890" r:id="rId463"/>
    <p:sldLayoutId id="2147487891" r:id="rId464"/>
    <p:sldLayoutId id="2147487892" r:id="rId465"/>
    <p:sldLayoutId id="2147487893" r:id="rId466"/>
    <p:sldLayoutId id="2147487894" r:id="rId467"/>
    <p:sldLayoutId id="2147487895" r:id="rId468"/>
    <p:sldLayoutId id="2147487896" r:id="rId469"/>
    <p:sldLayoutId id="2147487897" r:id="rId470"/>
    <p:sldLayoutId id="2147487898" r:id="rId471"/>
    <p:sldLayoutId id="2147487899" r:id="rId472"/>
    <p:sldLayoutId id="2147487900" r:id="rId473"/>
    <p:sldLayoutId id="2147487901" r:id="rId474"/>
    <p:sldLayoutId id="2147487902" r:id="rId475"/>
    <p:sldLayoutId id="2147487903" r:id="rId476"/>
    <p:sldLayoutId id="2147487904" r:id="rId477"/>
    <p:sldLayoutId id="2147487905" r:id="rId478"/>
    <p:sldLayoutId id="2147487906" r:id="rId479"/>
    <p:sldLayoutId id="2147487907" r:id="rId480"/>
    <p:sldLayoutId id="2147487908" r:id="rId481"/>
    <p:sldLayoutId id="2147487909" r:id="rId482"/>
    <p:sldLayoutId id="2147487910" r:id="rId483"/>
    <p:sldLayoutId id="2147487911" r:id="rId484"/>
    <p:sldLayoutId id="2147487912" r:id="rId485"/>
    <p:sldLayoutId id="2147487913" r:id="rId486"/>
    <p:sldLayoutId id="2147487914" r:id="rId487"/>
    <p:sldLayoutId id="2147487915" r:id="rId488"/>
    <p:sldLayoutId id="2147487916" r:id="rId489"/>
    <p:sldLayoutId id="2147487917" r:id="rId490"/>
    <p:sldLayoutId id="2147487918" r:id="rId491"/>
    <p:sldLayoutId id="2147487919" r:id="rId492"/>
    <p:sldLayoutId id="2147487920" r:id="rId493"/>
    <p:sldLayoutId id="2147487921" r:id="rId494"/>
    <p:sldLayoutId id="2147487922" r:id="rId495"/>
    <p:sldLayoutId id="2147487923" r:id="rId496"/>
    <p:sldLayoutId id="2147487924" r:id="rId497"/>
    <p:sldLayoutId id="2147487925" r:id="rId498"/>
    <p:sldLayoutId id="2147487926" r:id="rId499"/>
    <p:sldLayoutId id="2147487927" r:id="rId500"/>
    <p:sldLayoutId id="2147487928" r:id="rId501"/>
    <p:sldLayoutId id="2147487929" r:id="rId502"/>
    <p:sldLayoutId id="2147487930" r:id="rId503"/>
    <p:sldLayoutId id="2147487931" r:id="rId504"/>
    <p:sldLayoutId id="2147487932" r:id="rId505"/>
    <p:sldLayoutId id="2147487933" r:id="rId506"/>
    <p:sldLayoutId id="2147487934" r:id="rId507"/>
    <p:sldLayoutId id="2147487935" r:id="rId508"/>
    <p:sldLayoutId id="2147487936" r:id="rId509"/>
    <p:sldLayoutId id="2147487937" r:id="rId510"/>
    <p:sldLayoutId id="2147487938" r:id="rId511"/>
    <p:sldLayoutId id="2147487939" r:id="rId512"/>
    <p:sldLayoutId id="2147487940" r:id="rId513"/>
    <p:sldLayoutId id="2147487941" r:id="rId514"/>
    <p:sldLayoutId id="2147487942" r:id="rId515"/>
    <p:sldLayoutId id="2147487943" r:id="rId516"/>
    <p:sldLayoutId id="2147487944" r:id="rId517"/>
    <p:sldLayoutId id="2147487945" r:id="rId518"/>
    <p:sldLayoutId id="2147487946" r:id="rId519"/>
    <p:sldLayoutId id="2147487947" r:id="rId520"/>
    <p:sldLayoutId id="2147487948" r:id="rId521"/>
    <p:sldLayoutId id="2147487949" r:id="rId522"/>
    <p:sldLayoutId id="2147487950" r:id="rId523"/>
    <p:sldLayoutId id="2147487951" r:id="rId524"/>
    <p:sldLayoutId id="2147487952" r:id="rId525"/>
    <p:sldLayoutId id="2147487953" r:id="rId526"/>
    <p:sldLayoutId id="2147487954" r:id="rId527"/>
    <p:sldLayoutId id="2147487955" r:id="rId528"/>
    <p:sldLayoutId id="2147487956" r:id="rId529"/>
    <p:sldLayoutId id="2147487957" r:id="rId530"/>
    <p:sldLayoutId id="2147487958" r:id="rId531"/>
    <p:sldLayoutId id="2147487959" r:id="rId532"/>
    <p:sldLayoutId id="2147487960" r:id="rId533"/>
    <p:sldLayoutId id="2147487961" r:id="rId534"/>
    <p:sldLayoutId id="2147487962" r:id="rId535"/>
    <p:sldLayoutId id="2147487963" r:id="rId536"/>
    <p:sldLayoutId id="2147487964" r:id="rId537"/>
    <p:sldLayoutId id="2147487965" r:id="rId538"/>
    <p:sldLayoutId id="2147487966" r:id="rId539"/>
    <p:sldLayoutId id="2147487967" r:id="rId540"/>
    <p:sldLayoutId id="2147487968" r:id="rId541"/>
    <p:sldLayoutId id="2147487969" r:id="rId542"/>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73"/>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574"/>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572"/>
            <p:extLst>
              <p:ext uri="{DAA4B4D4-6D71-4841-9C94-3DE7FCFB9230}">
                <p14:media xmlns:p14="http://schemas.microsoft.com/office/powerpoint/2010/main" r:embed="rId571"/>
              </p:ext>
            </p:extLst>
          </p:nvPr>
        </p:nvPicPr>
        <p:blipFill>
          <a:blip r:embed="rId575"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576"/>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77"/>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578"/>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579"/>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4030073867"/>
      </p:ext>
    </p:extLst>
  </p:cSld>
  <p:clrMap bg1="lt1" tx1="dk1" bg2="lt2" tx2="dk2" accent1="accent1" accent2="accent2" accent3="accent3" accent4="accent4" accent5="accent5" accent6="accent6" hlink="hlink" folHlink="folHlink"/>
  <p:sldLayoutIdLst>
    <p:sldLayoutId id="2147487971" r:id="rId1"/>
    <p:sldLayoutId id="2147487972" r:id="rId2"/>
    <p:sldLayoutId id="2147487973" r:id="rId3"/>
    <p:sldLayoutId id="2147487974" r:id="rId4"/>
    <p:sldLayoutId id="2147487975" r:id="rId5"/>
    <p:sldLayoutId id="2147487976" r:id="rId6"/>
    <p:sldLayoutId id="2147487977" r:id="rId7"/>
    <p:sldLayoutId id="2147487978" r:id="rId8"/>
    <p:sldLayoutId id="2147487979" r:id="rId9"/>
    <p:sldLayoutId id="2147487980" r:id="rId10"/>
    <p:sldLayoutId id="2147487981" r:id="rId11"/>
    <p:sldLayoutId id="2147487982" r:id="rId12"/>
    <p:sldLayoutId id="2147487983" r:id="rId13"/>
    <p:sldLayoutId id="2147487984" r:id="rId14"/>
    <p:sldLayoutId id="2147487985" r:id="rId15"/>
    <p:sldLayoutId id="2147487986" r:id="rId16"/>
    <p:sldLayoutId id="2147487987" r:id="rId17"/>
    <p:sldLayoutId id="2147487988" r:id="rId18"/>
    <p:sldLayoutId id="2147487989" r:id="rId19"/>
    <p:sldLayoutId id="2147487990" r:id="rId20"/>
    <p:sldLayoutId id="2147487991" r:id="rId21"/>
    <p:sldLayoutId id="2147487992" r:id="rId22"/>
    <p:sldLayoutId id="2147487993" r:id="rId23"/>
    <p:sldLayoutId id="2147487994" r:id="rId24"/>
    <p:sldLayoutId id="2147487995" r:id="rId25"/>
    <p:sldLayoutId id="2147487996" r:id="rId26"/>
    <p:sldLayoutId id="2147487997" r:id="rId27"/>
    <p:sldLayoutId id="2147487998" r:id="rId28"/>
    <p:sldLayoutId id="2147487999" r:id="rId29"/>
    <p:sldLayoutId id="2147488000" r:id="rId30"/>
    <p:sldLayoutId id="2147488001" r:id="rId31"/>
    <p:sldLayoutId id="2147488002" r:id="rId32"/>
    <p:sldLayoutId id="2147488003" r:id="rId33"/>
    <p:sldLayoutId id="2147488004" r:id="rId34"/>
    <p:sldLayoutId id="2147488005" r:id="rId35"/>
    <p:sldLayoutId id="2147488006" r:id="rId36"/>
    <p:sldLayoutId id="2147488007" r:id="rId37"/>
    <p:sldLayoutId id="2147488008" r:id="rId38"/>
    <p:sldLayoutId id="2147488009" r:id="rId39"/>
    <p:sldLayoutId id="2147488010" r:id="rId40"/>
    <p:sldLayoutId id="2147488011" r:id="rId41"/>
    <p:sldLayoutId id="2147488012" r:id="rId42"/>
    <p:sldLayoutId id="2147488013" r:id="rId43"/>
    <p:sldLayoutId id="2147488014" r:id="rId44"/>
    <p:sldLayoutId id="2147488015" r:id="rId45"/>
    <p:sldLayoutId id="2147488016" r:id="rId46"/>
    <p:sldLayoutId id="2147488017" r:id="rId47"/>
    <p:sldLayoutId id="2147488018" r:id="rId48"/>
    <p:sldLayoutId id="2147488019" r:id="rId49"/>
    <p:sldLayoutId id="2147488020" r:id="rId50"/>
    <p:sldLayoutId id="2147488021" r:id="rId51"/>
    <p:sldLayoutId id="2147488022" r:id="rId52"/>
    <p:sldLayoutId id="2147488023" r:id="rId53"/>
    <p:sldLayoutId id="2147488024" r:id="rId54"/>
    <p:sldLayoutId id="2147488025" r:id="rId55"/>
    <p:sldLayoutId id="2147488026" r:id="rId56"/>
    <p:sldLayoutId id="2147488027" r:id="rId57"/>
    <p:sldLayoutId id="2147488028" r:id="rId58"/>
    <p:sldLayoutId id="2147488029" r:id="rId59"/>
    <p:sldLayoutId id="2147488030" r:id="rId60"/>
    <p:sldLayoutId id="2147488031" r:id="rId61"/>
    <p:sldLayoutId id="2147488032" r:id="rId62"/>
    <p:sldLayoutId id="2147488033" r:id="rId63"/>
    <p:sldLayoutId id="2147488034" r:id="rId64"/>
    <p:sldLayoutId id="2147488035" r:id="rId65"/>
    <p:sldLayoutId id="2147488036" r:id="rId66"/>
    <p:sldLayoutId id="2147488037" r:id="rId67"/>
    <p:sldLayoutId id="2147488038" r:id="rId68"/>
    <p:sldLayoutId id="2147488039" r:id="rId69"/>
    <p:sldLayoutId id="2147488040" r:id="rId70"/>
    <p:sldLayoutId id="2147488041" r:id="rId71"/>
    <p:sldLayoutId id="2147488042" r:id="rId72"/>
    <p:sldLayoutId id="2147488043" r:id="rId73"/>
    <p:sldLayoutId id="2147488044" r:id="rId74"/>
    <p:sldLayoutId id="2147488045" r:id="rId75"/>
    <p:sldLayoutId id="2147488046" r:id="rId76"/>
    <p:sldLayoutId id="2147488047" r:id="rId77"/>
    <p:sldLayoutId id="2147488048" r:id="rId78"/>
    <p:sldLayoutId id="2147488049" r:id="rId79"/>
    <p:sldLayoutId id="2147488050" r:id="rId80"/>
    <p:sldLayoutId id="2147488051" r:id="rId81"/>
    <p:sldLayoutId id="2147488052" r:id="rId82"/>
    <p:sldLayoutId id="2147488053" r:id="rId83"/>
    <p:sldLayoutId id="2147488054" r:id="rId84"/>
    <p:sldLayoutId id="2147488055" r:id="rId85"/>
    <p:sldLayoutId id="2147488056" r:id="rId86"/>
    <p:sldLayoutId id="2147488057" r:id="rId87"/>
    <p:sldLayoutId id="2147488058" r:id="rId88"/>
    <p:sldLayoutId id="2147488059" r:id="rId89"/>
    <p:sldLayoutId id="2147488060" r:id="rId90"/>
    <p:sldLayoutId id="2147488061" r:id="rId91"/>
    <p:sldLayoutId id="2147488062" r:id="rId92"/>
    <p:sldLayoutId id="2147488063" r:id="rId93"/>
    <p:sldLayoutId id="2147488064" r:id="rId94"/>
    <p:sldLayoutId id="2147488065" r:id="rId95"/>
    <p:sldLayoutId id="2147488066" r:id="rId96"/>
    <p:sldLayoutId id="2147488067" r:id="rId97"/>
    <p:sldLayoutId id="2147488068" r:id="rId98"/>
    <p:sldLayoutId id="2147488069" r:id="rId99"/>
    <p:sldLayoutId id="2147488070" r:id="rId100"/>
    <p:sldLayoutId id="2147488071" r:id="rId101"/>
    <p:sldLayoutId id="2147488072" r:id="rId102"/>
    <p:sldLayoutId id="2147488073" r:id="rId103"/>
    <p:sldLayoutId id="2147488074" r:id="rId104"/>
    <p:sldLayoutId id="2147488075" r:id="rId105"/>
    <p:sldLayoutId id="2147488076" r:id="rId106"/>
    <p:sldLayoutId id="2147488077" r:id="rId107"/>
    <p:sldLayoutId id="2147488078" r:id="rId108"/>
    <p:sldLayoutId id="2147488079" r:id="rId109"/>
    <p:sldLayoutId id="2147488080" r:id="rId110"/>
    <p:sldLayoutId id="2147488081" r:id="rId111"/>
    <p:sldLayoutId id="2147488082" r:id="rId112"/>
    <p:sldLayoutId id="2147488083" r:id="rId113"/>
    <p:sldLayoutId id="2147488084" r:id="rId114"/>
    <p:sldLayoutId id="2147488085" r:id="rId115"/>
    <p:sldLayoutId id="2147488086" r:id="rId116"/>
    <p:sldLayoutId id="2147488087" r:id="rId117"/>
    <p:sldLayoutId id="2147488088" r:id="rId118"/>
    <p:sldLayoutId id="2147488089" r:id="rId119"/>
    <p:sldLayoutId id="2147488090" r:id="rId120"/>
    <p:sldLayoutId id="2147488091" r:id="rId121"/>
    <p:sldLayoutId id="2147488092" r:id="rId122"/>
    <p:sldLayoutId id="2147488093" r:id="rId123"/>
    <p:sldLayoutId id="2147488094" r:id="rId124"/>
    <p:sldLayoutId id="2147488095" r:id="rId125"/>
    <p:sldLayoutId id="2147488096" r:id="rId126"/>
    <p:sldLayoutId id="2147488097" r:id="rId127"/>
    <p:sldLayoutId id="2147488098" r:id="rId128"/>
    <p:sldLayoutId id="2147488099" r:id="rId129"/>
    <p:sldLayoutId id="2147488100" r:id="rId130"/>
    <p:sldLayoutId id="2147488101" r:id="rId131"/>
    <p:sldLayoutId id="2147488102" r:id="rId132"/>
    <p:sldLayoutId id="2147488103" r:id="rId133"/>
    <p:sldLayoutId id="2147488104" r:id="rId134"/>
    <p:sldLayoutId id="2147488105" r:id="rId135"/>
    <p:sldLayoutId id="2147488106" r:id="rId136"/>
    <p:sldLayoutId id="2147488107" r:id="rId137"/>
    <p:sldLayoutId id="2147488108" r:id="rId138"/>
    <p:sldLayoutId id="2147488109" r:id="rId139"/>
    <p:sldLayoutId id="2147488110" r:id="rId140"/>
    <p:sldLayoutId id="2147488111" r:id="rId141"/>
    <p:sldLayoutId id="2147488112" r:id="rId142"/>
    <p:sldLayoutId id="2147488113" r:id="rId143"/>
    <p:sldLayoutId id="2147488114" r:id="rId144"/>
    <p:sldLayoutId id="2147488115" r:id="rId145"/>
    <p:sldLayoutId id="2147488116" r:id="rId146"/>
    <p:sldLayoutId id="2147488117" r:id="rId147"/>
    <p:sldLayoutId id="2147488118" r:id="rId148"/>
    <p:sldLayoutId id="2147488119" r:id="rId149"/>
    <p:sldLayoutId id="2147488120" r:id="rId150"/>
    <p:sldLayoutId id="2147488121" r:id="rId151"/>
    <p:sldLayoutId id="2147488122" r:id="rId152"/>
    <p:sldLayoutId id="2147488123" r:id="rId153"/>
    <p:sldLayoutId id="2147488124" r:id="rId154"/>
    <p:sldLayoutId id="2147488125" r:id="rId155"/>
    <p:sldLayoutId id="2147488126" r:id="rId156"/>
    <p:sldLayoutId id="2147488127" r:id="rId157"/>
    <p:sldLayoutId id="2147488128" r:id="rId158"/>
    <p:sldLayoutId id="2147488129" r:id="rId159"/>
    <p:sldLayoutId id="2147488130" r:id="rId160"/>
    <p:sldLayoutId id="2147488131" r:id="rId161"/>
    <p:sldLayoutId id="2147488132" r:id="rId162"/>
    <p:sldLayoutId id="2147488133" r:id="rId163"/>
    <p:sldLayoutId id="2147488134" r:id="rId164"/>
    <p:sldLayoutId id="2147488135" r:id="rId165"/>
    <p:sldLayoutId id="2147488136" r:id="rId166"/>
    <p:sldLayoutId id="2147488137" r:id="rId167"/>
    <p:sldLayoutId id="2147488138" r:id="rId168"/>
    <p:sldLayoutId id="2147488139" r:id="rId169"/>
    <p:sldLayoutId id="2147488140" r:id="rId170"/>
    <p:sldLayoutId id="2147488141" r:id="rId171"/>
    <p:sldLayoutId id="2147488142" r:id="rId172"/>
    <p:sldLayoutId id="2147488143" r:id="rId173"/>
    <p:sldLayoutId id="2147488144" r:id="rId174"/>
    <p:sldLayoutId id="2147488145" r:id="rId175"/>
    <p:sldLayoutId id="2147488146" r:id="rId176"/>
    <p:sldLayoutId id="2147488147" r:id="rId177"/>
    <p:sldLayoutId id="2147488148" r:id="rId178"/>
    <p:sldLayoutId id="2147488149" r:id="rId179"/>
    <p:sldLayoutId id="2147488150" r:id="rId180"/>
    <p:sldLayoutId id="2147488151" r:id="rId181"/>
    <p:sldLayoutId id="2147488152" r:id="rId182"/>
    <p:sldLayoutId id="2147488153" r:id="rId183"/>
    <p:sldLayoutId id="2147488154" r:id="rId184"/>
    <p:sldLayoutId id="2147488155" r:id="rId185"/>
    <p:sldLayoutId id="2147488156" r:id="rId186"/>
    <p:sldLayoutId id="2147488157" r:id="rId187"/>
    <p:sldLayoutId id="2147488158" r:id="rId188"/>
    <p:sldLayoutId id="2147488159" r:id="rId189"/>
    <p:sldLayoutId id="2147488160" r:id="rId190"/>
    <p:sldLayoutId id="2147488161" r:id="rId191"/>
    <p:sldLayoutId id="2147488162" r:id="rId192"/>
    <p:sldLayoutId id="2147488163" r:id="rId193"/>
    <p:sldLayoutId id="2147488164" r:id="rId194"/>
    <p:sldLayoutId id="2147488165" r:id="rId195"/>
    <p:sldLayoutId id="2147488166" r:id="rId196"/>
    <p:sldLayoutId id="2147488167" r:id="rId197"/>
    <p:sldLayoutId id="2147488168" r:id="rId198"/>
    <p:sldLayoutId id="2147488169" r:id="rId199"/>
    <p:sldLayoutId id="2147488170" r:id="rId200"/>
    <p:sldLayoutId id="2147488171" r:id="rId201"/>
    <p:sldLayoutId id="2147488172" r:id="rId202"/>
    <p:sldLayoutId id="2147488173" r:id="rId203"/>
    <p:sldLayoutId id="2147488174" r:id="rId204"/>
    <p:sldLayoutId id="2147488175" r:id="rId205"/>
    <p:sldLayoutId id="2147488176" r:id="rId206"/>
    <p:sldLayoutId id="2147488177" r:id="rId207"/>
    <p:sldLayoutId id="2147488178" r:id="rId208"/>
    <p:sldLayoutId id="2147488179" r:id="rId209"/>
    <p:sldLayoutId id="2147488180" r:id="rId210"/>
    <p:sldLayoutId id="2147488181" r:id="rId211"/>
    <p:sldLayoutId id="2147488182" r:id="rId212"/>
    <p:sldLayoutId id="2147488183" r:id="rId213"/>
    <p:sldLayoutId id="2147488184" r:id="rId214"/>
    <p:sldLayoutId id="2147488185" r:id="rId215"/>
    <p:sldLayoutId id="2147488186" r:id="rId216"/>
    <p:sldLayoutId id="2147488187" r:id="rId217"/>
    <p:sldLayoutId id="2147488188" r:id="rId218"/>
    <p:sldLayoutId id="2147488189" r:id="rId219"/>
    <p:sldLayoutId id="2147488190" r:id="rId220"/>
    <p:sldLayoutId id="2147488191" r:id="rId221"/>
    <p:sldLayoutId id="2147488192" r:id="rId222"/>
    <p:sldLayoutId id="2147488193" r:id="rId223"/>
    <p:sldLayoutId id="2147488194" r:id="rId224"/>
    <p:sldLayoutId id="2147488195" r:id="rId225"/>
    <p:sldLayoutId id="2147488196" r:id="rId226"/>
    <p:sldLayoutId id="2147488197" r:id="rId227"/>
    <p:sldLayoutId id="2147488198" r:id="rId228"/>
    <p:sldLayoutId id="2147488199" r:id="rId229"/>
    <p:sldLayoutId id="2147488200" r:id="rId230"/>
    <p:sldLayoutId id="2147488201" r:id="rId231"/>
    <p:sldLayoutId id="2147488202" r:id="rId232"/>
    <p:sldLayoutId id="2147488203" r:id="rId233"/>
    <p:sldLayoutId id="2147488204" r:id="rId234"/>
    <p:sldLayoutId id="2147488205" r:id="rId235"/>
    <p:sldLayoutId id="2147488206" r:id="rId236"/>
    <p:sldLayoutId id="2147488207" r:id="rId237"/>
    <p:sldLayoutId id="2147488208" r:id="rId238"/>
    <p:sldLayoutId id="2147488209" r:id="rId239"/>
    <p:sldLayoutId id="2147488210" r:id="rId240"/>
    <p:sldLayoutId id="2147488211" r:id="rId241"/>
    <p:sldLayoutId id="2147488212" r:id="rId242"/>
    <p:sldLayoutId id="2147488213" r:id="rId243"/>
    <p:sldLayoutId id="2147488214" r:id="rId244"/>
    <p:sldLayoutId id="2147488215" r:id="rId245"/>
    <p:sldLayoutId id="2147488216" r:id="rId246"/>
    <p:sldLayoutId id="2147488217" r:id="rId247"/>
    <p:sldLayoutId id="2147488218" r:id="rId248"/>
    <p:sldLayoutId id="2147488219" r:id="rId249"/>
    <p:sldLayoutId id="2147488220" r:id="rId250"/>
    <p:sldLayoutId id="2147488221" r:id="rId251"/>
    <p:sldLayoutId id="2147488222" r:id="rId252"/>
    <p:sldLayoutId id="2147488223" r:id="rId253"/>
    <p:sldLayoutId id="2147488224" r:id="rId254"/>
    <p:sldLayoutId id="2147488225" r:id="rId255"/>
    <p:sldLayoutId id="2147488226" r:id="rId256"/>
    <p:sldLayoutId id="2147488227" r:id="rId257"/>
    <p:sldLayoutId id="2147488228" r:id="rId258"/>
    <p:sldLayoutId id="2147488229" r:id="rId259"/>
    <p:sldLayoutId id="2147488230" r:id="rId260"/>
    <p:sldLayoutId id="2147488231" r:id="rId261"/>
    <p:sldLayoutId id="2147488232" r:id="rId262"/>
    <p:sldLayoutId id="2147488233" r:id="rId263"/>
    <p:sldLayoutId id="2147488234" r:id="rId264"/>
    <p:sldLayoutId id="2147488235" r:id="rId265"/>
    <p:sldLayoutId id="2147488236" r:id="rId266"/>
    <p:sldLayoutId id="2147488237" r:id="rId267"/>
    <p:sldLayoutId id="2147488238" r:id="rId268"/>
    <p:sldLayoutId id="2147488239" r:id="rId269"/>
    <p:sldLayoutId id="2147488240" r:id="rId270"/>
    <p:sldLayoutId id="2147488241" r:id="rId271"/>
    <p:sldLayoutId id="2147488242" r:id="rId272"/>
    <p:sldLayoutId id="2147488243" r:id="rId273"/>
    <p:sldLayoutId id="2147488244" r:id="rId274"/>
    <p:sldLayoutId id="2147488245" r:id="rId275"/>
    <p:sldLayoutId id="2147488246" r:id="rId276"/>
    <p:sldLayoutId id="2147488247" r:id="rId277"/>
    <p:sldLayoutId id="2147488248" r:id="rId278"/>
    <p:sldLayoutId id="2147488249" r:id="rId279"/>
    <p:sldLayoutId id="2147488250" r:id="rId280"/>
    <p:sldLayoutId id="2147488251" r:id="rId281"/>
    <p:sldLayoutId id="2147488252" r:id="rId282"/>
    <p:sldLayoutId id="2147488253" r:id="rId283"/>
    <p:sldLayoutId id="2147488254" r:id="rId284"/>
    <p:sldLayoutId id="2147488255" r:id="rId285"/>
    <p:sldLayoutId id="2147488256" r:id="rId286"/>
    <p:sldLayoutId id="2147488257" r:id="rId287"/>
    <p:sldLayoutId id="2147488258" r:id="rId288"/>
    <p:sldLayoutId id="2147488259" r:id="rId289"/>
    <p:sldLayoutId id="2147488260" r:id="rId290"/>
    <p:sldLayoutId id="2147488261" r:id="rId291"/>
    <p:sldLayoutId id="2147488262" r:id="rId292"/>
    <p:sldLayoutId id="2147488263" r:id="rId293"/>
    <p:sldLayoutId id="2147488264" r:id="rId294"/>
    <p:sldLayoutId id="2147488265" r:id="rId295"/>
    <p:sldLayoutId id="2147488266" r:id="rId296"/>
    <p:sldLayoutId id="2147488267" r:id="rId297"/>
    <p:sldLayoutId id="2147488268" r:id="rId298"/>
    <p:sldLayoutId id="2147488269" r:id="rId299"/>
    <p:sldLayoutId id="2147488270" r:id="rId300"/>
    <p:sldLayoutId id="2147488271" r:id="rId301"/>
    <p:sldLayoutId id="2147488272" r:id="rId302"/>
    <p:sldLayoutId id="2147488273" r:id="rId303"/>
    <p:sldLayoutId id="2147488274" r:id="rId304"/>
    <p:sldLayoutId id="2147488275" r:id="rId305"/>
    <p:sldLayoutId id="2147488276" r:id="rId306"/>
    <p:sldLayoutId id="2147488277" r:id="rId307"/>
    <p:sldLayoutId id="2147488278" r:id="rId308"/>
    <p:sldLayoutId id="2147488279" r:id="rId309"/>
    <p:sldLayoutId id="2147488280" r:id="rId310"/>
    <p:sldLayoutId id="2147488281" r:id="rId311"/>
    <p:sldLayoutId id="2147488282" r:id="rId312"/>
    <p:sldLayoutId id="2147488283" r:id="rId313"/>
    <p:sldLayoutId id="2147488284" r:id="rId314"/>
    <p:sldLayoutId id="2147488285" r:id="rId315"/>
    <p:sldLayoutId id="2147488286" r:id="rId316"/>
    <p:sldLayoutId id="2147488287" r:id="rId317"/>
    <p:sldLayoutId id="2147488288" r:id="rId318"/>
    <p:sldLayoutId id="2147488289" r:id="rId319"/>
    <p:sldLayoutId id="2147488290" r:id="rId320"/>
    <p:sldLayoutId id="2147488291" r:id="rId321"/>
    <p:sldLayoutId id="2147488292" r:id="rId322"/>
    <p:sldLayoutId id="2147488293" r:id="rId323"/>
    <p:sldLayoutId id="2147488294" r:id="rId324"/>
    <p:sldLayoutId id="2147488295" r:id="rId325"/>
    <p:sldLayoutId id="2147488296" r:id="rId326"/>
    <p:sldLayoutId id="2147488297" r:id="rId327"/>
    <p:sldLayoutId id="2147488298" r:id="rId328"/>
    <p:sldLayoutId id="2147488299" r:id="rId329"/>
    <p:sldLayoutId id="2147488300" r:id="rId330"/>
    <p:sldLayoutId id="2147488301" r:id="rId331"/>
    <p:sldLayoutId id="2147488302" r:id="rId332"/>
    <p:sldLayoutId id="2147488303" r:id="rId333"/>
    <p:sldLayoutId id="2147488304" r:id="rId334"/>
    <p:sldLayoutId id="2147488305" r:id="rId335"/>
    <p:sldLayoutId id="2147488306" r:id="rId336"/>
    <p:sldLayoutId id="2147488307" r:id="rId337"/>
    <p:sldLayoutId id="2147488308" r:id="rId338"/>
    <p:sldLayoutId id="2147488309" r:id="rId339"/>
    <p:sldLayoutId id="2147488310" r:id="rId340"/>
    <p:sldLayoutId id="2147488311" r:id="rId341"/>
    <p:sldLayoutId id="2147488312" r:id="rId342"/>
    <p:sldLayoutId id="2147488313" r:id="rId343"/>
    <p:sldLayoutId id="2147488314" r:id="rId344"/>
    <p:sldLayoutId id="2147488315" r:id="rId345"/>
    <p:sldLayoutId id="2147488316" r:id="rId346"/>
    <p:sldLayoutId id="2147488317" r:id="rId347"/>
    <p:sldLayoutId id="2147488318" r:id="rId348"/>
    <p:sldLayoutId id="2147488319" r:id="rId349"/>
    <p:sldLayoutId id="2147488320" r:id="rId350"/>
    <p:sldLayoutId id="2147488321" r:id="rId351"/>
    <p:sldLayoutId id="2147488322" r:id="rId352"/>
    <p:sldLayoutId id="2147488323" r:id="rId353"/>
    <p:sldLayoutId id="2147488324" r:id="rId354"/>
    <p:sldLayoutId id="2147488325" r:id="rId355"/>
    <p:sldLayoutId id="2147488326" r:id="rId356"/>
    <p:sldLayoutId id="2147488327" r:id="rId357"/>
    <p:sldLayoutId id="2147488328" r:id="rId358"/>
    <p:sldLayoutId id="2147488329" r:id="rId359"/>
    <p:sldLayoutId id="2147488330" r:id="rId360"/>
    <p:sldLayoutId id="2147488331" r:id="rId361"/>
    <p:sldLayoutId id="2147488332" r:id="rId362"/>
    <p:sldLayoutId id="2147488333" r:id="rId363"/>
    <p:sldLayoutId id="2147488334" r:id="rId364"/>
    <p:sldLayoutId id="2147488335" r:id="rId365"/>
    <p:sldLayoutId id="2147488336" r:id="rId366"/>
    <p:sldLayoutId id="2147488337" r:id="rId367"/>
    <p:sldLayoutId id="2147488338" r:id="rId368"/>
    <p:sldLayoutId id="2147488339" r:id="rId369"/>
    <p:sldLayoutId id="2147488340" r:id="rId370"/>
    <p:sldLayoutId id="2147488341" r:id="rId371"/>
    <p:sldLayoutId id="2147488342" r:id="rId372"/>
    <p:sldLayoutId id="2147488343" r:id="rId373"/>
    <p:sldLayoutId id="2147488344" r:id="rId374"/>
    <p:sldLayoutId id="2147488345" r:id="rId375"/>
    <p:sldLayoutId id="2147488346" r:id="rId376"/>
    <p:sldLayoutId id="2147488347" r:id="rId377"/>
    <p:sldLayoutId id="2147488348" r:id="rId378"/>
    <p:sldLayoutId id="2147488349" r:id="rId379"/>
    <p:sldLayoutId id="2147488350" r:id="rId380"/>
    <p:sldLayoutId id="2147488351" r:id="rId381"/>
    <p:sldLayoutId id="2147488352" r:id="rId382"/>
    <p:sldLayoutId id="2147488353" r:id="rId383"/>
    <p:sldLayoutId id="2147488354" r:id="rId384"/>
    <p:sldLayoutId id="2147488355" r:id="rId385"/>
    <p:sldLayoutId id="2147488356" r:id="rId386"/>
    <p:sldLayoutId id="2147488357" r:id="rId387"/>
    <p:sldLayoutId id="2147488358" r:id="rId388"/>
    <p:sldLayoutId id="2147488359" r:id="rId389"/>
    <p:sldLayoutId id="2147488360" r:id="rId390"/>
    <p:sldLayoutId id="2147488361" r:id="rId391"/>
    <p:sldLayoutId id="2147488362" r:id="rId392"/>
    <p:sldLayoutId id="2147488363" r:id="rId393"/>
    <p:sldLayoutId id="2147488364" r:id="rId394"/>
    <p:sldLayoutId id="2147488365" r:id="rId395"/>
    <p:sldLayoutId id="2147488366" r:id="rId396"/>
    <p:sldLayoutId id="2147488367" r:id="rId397"/>
    <p:sldLayoutId id="2147488368" r:id="rId398"/>
    <p:sldLayoutId id="2147488369" r:id="rId399"/>
    <p:sldLayoutId id="2147488370" r:id="rId400"/>
    <p:sldLayoutId id="2147488371" r:id="rId401"/>
    <p:sldLayoutId id="2147488372" r:id="rId402"/>
    <p:sldLayoutId id="2147488373" r:id="rId403"/>
    <p:sldLayoutId id="2147488374" r:id="rId404"/>
    <p:sldLayoutId id="2147488375" r:id="rId405"/>
    <p:sldLayoutId id="2147488376" r:id="rId406"/>
    <p:sldLayoutId id="2147488377" r:id="rId407"/>
    <p:sldLayoutId id="2147488378" r:id="rId408"/>
    <p:sldLayoutId id="2147488379" r:id="rId409"/>
    <p:sldLayoutId id="2147488380" r:id="rId410"/>
    <p:sldLayoutId id="2147488381" r:id="rId411"/>
    <p:sldLayoutId id="2147488382" r:id="rId412"/>
    <p:sldLayoutId id="2147488383" r:id="rId413"/>
    <p:sldLayoutId id="2147488384" r:id="rId414"/>
    <p:sldLayoutId id="2147488385" r:id="rId415"/>
    <p:sldLayoutId id="2147488386" r:id="rId416"/>
    <p:sldLayoutId id="2147488387" r:id="rId417"/>
    <p:sldLayoutId id="2147488388" r:id="rId418"/>
    <p:sldLayoutId id="2147488389" r:id="rId419"/>
    <p:sldLayoutId id="2147488390" r:id="rId420"/>
    <p:sldLayoutId id="2147488391" r:id="rId421"/>
    <p:sldLayoutId id="2147488392" r:id="rId422"/>
    <p:sldLayoutId id="2147488393" r:id="rId423"/>
    <p:sldLayoutId id="2147488394" r:id="rId424"/>
    <p:sldLayoutId id="2147488395" r:id="rId425"/>
    <p:sldLayoutId id="2147488396" r:id="rId426"/>
    <p:sldLayoutId id="2147488397" r:id="rId427"/>
    <p:sldLayoutId id="2147488398" r:id="rId428"/>
    <p:sldLayoutId id="2147488399" r:id="rId429"/>
    <p:sldLayoutId id="2147488400" r:id="rId430"/>
    <p:sldLayoutId id="2147488401" r:id="rId431"/>
    <p:sldLayoutId id="2147488402" r:id="rId432"/>
    <p:sldLayoutId id="2147488403" r:id="rId433"/>
    <p:sldLayoutId id="2147488404" r:id="rId434"/>
    <p:sldLayoutId id="2147488405" r:id="rId435"/>
    <p:sldLayoutId id="2147488406" r:id="rId436"/>
    <p:sldLayoutId id="2147488407" r:id="rId437"/>
    <p:sldLayoutId id="2147488408" r:id="rId438"/>
    <p:sldLayoutId id="2147488409" r:id="rId439"/>
    <p:sldLayoutId id="2147488410" r:id="rId440"/>
    <p:sldLayoutId id="2147488411" r:id="rId441"/>
    <p:sldLayoutId id="2147488412" r:id="rId442"/>
    <p:sldLayoutId id="2147488413" r:id="rId443"/>
    <p:sldLayoutId id="2147488414" r:id="rId444"/>
    <p:sldLayoutId id="2147488415" r:id="rId445"/>
    <p:sldLayoutId id="2147488416" r:id="rId446"/>
    <p:sldLayoutId id="2147488417" r:id="rId447"/>
    <p:sldLayoutId id="2147488418" r:id="rId448"/>
    <p:sldLayoutId id="2147488419" r:id="rId449"/>
    <p:sldLayoutId id="2147488420" r:id="rId450"/>
    <p:sldLayoutId id="2147488421" r:id="rId451"/>
    <p:sldLayoutId id="2147488422" r:id="rId452"/>
    <p:sldLayoutId id="2147488423" r:id="rId453"/>
    <p:sldLayoutId id="2147488424" r:id="rId454"/>
    <p:sldLayoutId id="2147488425" r:id="rId455"/>
    <p:sldLayoutId id="2147488426" r:id="rId456"/>
    <p:sldLayoutId id="2147488427" r:id="rId457"/>
    <p:sldLayoutId id="2147488428" r:id="rId458"/>
    <p:sldLayoutId id="2147488429" r:id="rId459"/>
    <p:sldLayoutId id="2147488430" r:id="rId460"/>
    <p:sldLayoutId id="2147488431" r:id="rId461"/>
    <p:sldLayoutId id="2147488432" r:id="rId462"/>
    <p:sldLayoutId id="2147488433" r:id="rId463"/>
    <p:sldLayoutId id="2147488434" r:id="rId464"/>
    <p:sldLayoutId id="2147488435" r:id="rId465"/>
    <p:sldLayoutId id="2147488436" r:id="rId466"/>
    <p:sldLayoutId id="2147488437" r:id="rId467"/>
    <p:sldLayoutId id="2147488438" r:id="rId468"/>
    <p:sldLayoutId id="2147488439" r:id="rId469"/>
    <p:sldLayoutId id="2147488440" r:id="rId470"/>
    <p:sldLayoutId id="2147488441" r:id="rId471"/>
    <p:sldLayoutId id="2147488442" r:id="rId472"/>
    <p:sldLayoutId id="2147488443" r:id="rId473"/>
    <p:sldLayoutId id="2147488444" r:id="rId474"/>
    <p:sldLayoutId id="2147488445" r:id="rId475"/>
    <p:sldLayoutId id="2147488446" r:id="rId476"/>
    <p:sldLayoutId id="2147488447" r:id="rId477"/>
    <p:sldLayoutId id="2147488448" r:id="rId478"/>
    <p:sldLayoutId id="2147488449" r:id="rId479"/>
    <p:sldLayoutId id="2147488450" r:id="rId480"/>
    <p:sldLayoutId id="2147488451" r:id="rId481"/>
    <p:sldLayoutId id="2147488452" r:id="rId482"/>
    <p:sldLayoutId id="2147488453" r:id="rId483"/>
    <p:sldLayoutId id="2147488454" r:id="rId484"/>
    <p:sldLayoutId id="2147488455" r:id="rId485"/>
    <p:sldLayoutId id="2147488456" r:id="rId486"/>
    <p:sldLayoutId id="2147488457" r:id="rId487"/>
    <p:sldLayoutId id="2147488458" r:id="rId488"/>
    <p:sldLayoutId id="2147488459" r:id="rId489"/>
    <p:sldLayoutId id="2147488460" r:id="rId490"/>
    <p:sldLayoutId id="2147488461" r:id="rId491"/>
    <p:sldLayoutId id="2147488462" r:id="rId492"/>
    <p:sldLayoutId id="2147488463" r:id="rId493"/>
    <p:sldLayoutId id="2147488464" r:id="rId494"/>
    <p:sldLayoutId id="2147488465" r:id="rId495"/>
    <p:sldLayoutId id="2147488466" r:id="rId496"/>
    <p:sldLayoutId id="2147488467" r:id="rId497"/>
    <p:sldLayoutId id="2147488468" r:id="rId498"/>
    <p:sldLayoutId id="2147488469" r:id="rId499"/>
    <p:sldLayoutId id="2147488470" r:id="rId500"/>
    <p:sldLayoutId id="2147488471" r:id="rId501"/>
    <p:sldLayoutId id="2147488472" r:id="rId502"/>
    <p:sldLayoutId id="2147488473" r:id="rId503"/>
    <p:sldLayoutId id="2147488474" r:id="rId504"/>
    <p:sldLayoutId id="2147488475" r:id="rId505"/>
    <p:sldLayoutId id="2147488476" r:id="rId506"/>
    <p:sldLayoutId id="2147488477" r:id="rId507"/>
    <p:sldLayoutId id="2147488478" r:id="rId508"/>
    <p:sldLayoutId id="2147488479" r:id="rId509"/>
    <p:sldLayoutId id="2147488480" r:id="rId510"/>
    <p:sldLayoutId id="2147488481" r:id="rId511"/>
    <p:sldLayoutId id="2147488482" r:id="rId512"/>
    <p:sldLayoutId id="2147488483" r:id="rId513"/>
    <p:sldLayoutId id="2147488484" r:id="rId514"/>
    <p:sldLayoutId id="2147488485" r:id="rId515"/>
    <p:sldLayoutId id="2147488486" r:id="rId516"/>
    <p:sldLayoutId id="2147488487" r:id="rId517"/>
    <p:sldLayoutId id="2147488488" r:id="rId518"/>
    <p:sldLayoutId id="2147488489" r:id="rId519"/>
    <p:sldLayoutId id="2147488490" r:id="rId520"/>
    <p:sldLayoutId id="2147488491" r:id="rId521"/>
    <p:sldLayoutId id="2147488492" r:id="rId522"/>
    <p:sldLayoutId id="2147488493" r:id="rId523"/>
    <p:sldLayoutId id="2147488494" r:id="rId524"/>
    <p:sldLayoutId id="2147488495" r:id="rId525"/>
    <p:sldLayoutId id="2147488496" r:id="rId526"/>
    <p:sldLayoutId id="2147488497" r:id="rId527"/>
    <p:sldLayoutId id="2147488498" r:id="rId528"/>
    <p:sldLayoutId id="2147488499" r:id="rId529"/>
    <p:sldLayoutId id="2147488500" r:id="rId530"/>
    <p:sldLayoutId id="2147488501" r:id="rId531"/>
    <p:sldLayoutId id="2147488502" r:id="rId532"/>
    <p:sldLayoutId id="2147488503" r:id="rId533"/>
    <p:sldLayoutId id="2147488504" r:id="rId534"/>
    <p:sldLayoutId id="2147488505" r:id="rId535"/>
    <p:sldLayoutId id="2147488506" r:id="rId536"/>
    <p:sldLayoutId id="2147488507" r:id="rId537"/>
    <p:sldLayoutId id="2147488508" r:id="rId538"/>
    <p:sldLayoutId id="2147488509" r:id="rId539"/>
    <p:sldLayoutId id="2147488510" r:id="rId540"/>
    <p:sldLayoutId id="2147488511" r:id="rId541"/>
    <p:sldLayoutId id="2147488512" r:id="rId542"/>
    <p:sldLayoutId id="2147488513" r:id="rId543"/>
    <p:sldLayoutId id="2147488514" r:id="rId544"/>
    <p:sldLayoutId id="2147488515" r:id="rId545"/>
    <p:sldLayoutId id="2147488516" r:id="rId546"/>
    <p:sldLayoutId id="2147488517" r:id="rId547"/>
    <p:sldLayoutId id="2147488518" r:id="rId548"/>
    <p:sldLayoutId id="2147488519" r:id="rId549"/>
    <p:sldLayoutId id="2147488520" r:id="rId550"/>
    <p:sldLayoutId id="2147488521" r:id="rId551"/>
    <p:sldLayoutId id="2147488522" r:id="rId552"/>
    <p:sldLayoutId id="2147488523" r:id="rId553"/>
    <p:sldLayoutId id="2147488524" r:id="rId554"/>
    <p:sldLayoutId id="2147488525" r:id="rId555"/>
    <p:sldLayoutId id="2147488526" r:id="rId556"/>
    <p:sldLayoutId id="2147488527" r:id="rId557"/>
    <p:sldLayoutId id="2147488528" r:id="rId558"/>
    <p:sldLayoutId id="2147488529" r:id="rId559"/>
    <p:sldLayoutId id="2147488530" r:id="rId560"/>
    <p:sldLayoutId id="2147488531" r:id="rId561"/>
    <p:sldLayoutId id="2147488532" r:id="rId562"/>
    <p:sldLayoutId id="2147488533" r:id="rId563"/>
    <p:sldLayoutId id="2147488534" r:id="rId564"/>
    <p:sldLayoutId id="2147488535" r:id="rId565"/>
    <p:sldLayoutId id="2147488536" r:id="rId566"/>
    <p:sldLayoutId id="2147488537" r:id="rId567"/>
    <p:sldLayoutId id="2147488538" r:id="rId568"/>
    <p:sldLayoutId id="2147488539" r:id="rId569"/>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7.xml"/><Relationship Id="rId1" Type="http://schemas.openxmlformats.org/officeDocument/2006/relationships/tags" Target="../tags/tag1.xml"/><Relationship Id="rId6" Type="http://schemas.openxmlformats.org/officeDocument/2006/relationships/image" Target="../media/image20.wmf"/><Relationship Id="rId5" Type="http://schemas.openxmlformats.org/officeDocument/2006/relationships/image" Target="../media/image19.jpe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wdp"/><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838.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5.png"/><Relationship Id="rId7"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2982.xml"/><Relationship Id="rId6" Type="http://schemas.openxmlformats.org/officeDocument/2006/relationships/image" Target="../media/image30.png"/><Relationship Id="rId5" Type="http://schemas.openxmlformats.org/officeDocument/2006/relationships/image" Target="../media/image47.jpe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wdp"/><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30.png"/><Relationship Id="rId1" Type="http://schemas.openxmlformats.org/officeDocument/2006/relationships/slideLayout" Target="../slideLayouts/slideLayout7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0.png"/><Relationship Id="rId9" Type="http://schemas.openxmlformats.org/officeDocument/2006/relationships/image" Target="../media/image52.wmf"/></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wdp"/><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8.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wdp"/><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0.png"/><Relationship Id="rId2" Type="http://schemas.openxmlformats.org/officeDocument/2006/relationships/image" Target="../media/image48.png"/><Relationship Id="rId1" Type="http://schemas.openxmlformats.org/officeDocument/2006/relationships/slideLayout" Target="../slideLayouts/slideLayout218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22.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21.png"/><Relationship Id="rId2" Type="http://schemas.openxmlformats.org/officeDocument/2006/relationships/tags" Target="../tags/tag3.xml"/><Relationship Id="rId16" Type="http://schemas.openxmlformats.org/officeDocument/2006/relationships/slideLayout" Target="../slideLayouts/slideLayout54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21.png"/><Relationship Id="rId3" Type="http://schemas.openxmlformats.org/officeDocument/2006/relationships/image" Target="../media/image55.png"/><Relationship Id="rId21" Type="http://schemas.openxmlformats.org/officeDocument/2006/relationships/image" Target="../media/image30.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25.png"/><Relationship Id="rId1" Type="http://schemas.openxmlformats.org/officeDocument/2006/relationships/slideLayout" Target="../slideLayouts/slideLayout218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2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tags" Target="../tags/tag44.xml"/><Relationship Id="rId18" Type="http://schemas.openxmlformats.org/officeDocument/2006/relationships/image" Target="../media/image22.pn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image" Target="../media/image21.png"/><Relationship Id="rId2" Type="http://schemas.openxmlformats.org/officeDocument/2006/relationships/tags" Target="../tags/tag33.xml"/><Relationship Id="rId16" Type="http://schemas.openxmlformats.org/officeDocument/2006/relationships/slideLayout" Target="../slideLayouts/slideLayout54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5" Type="http://schemas.openxmlformats.org/officeDocument/2006/relationships/tags" Target="../tags/tag36.xml"/><Relationship Id="rId15" Type="http://schemas.openxmlformats.org/officeDocument/2006/relationships/tags" Target="../tags/tag46.xml"/><Relationship Id="rId10" Type="http://schemas.openxmlformats.org/officeDocument/2006/relationships/tags" Target="../tags/tag41.xml"/><Relationship Id="rId19" Type="http://schemas.openxmlformats.org/officeDocument/2006/relationships/image" Target="../media/image25.png"/><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697.xml"/><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697.xml"/><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77.gif"/><Relationship Id="rId13" Type="http://schemas.openxmlformats.org/officeDocument/2006/relationships/image" Target="../media/image82.png"/><Relationship Id="rId3" Type="http://schemas.openxmlformats.org/officeDocument/2006/relationships/image" Target="../media/image72.gif"/><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5.png"/><Relationship Id="rId2" Type="http://schemas.openxmlformats.org/officeDocument/2006/relationships/audio" Target="../media/audio1.wav"/><Relationship Id="rId16" Type="http://schemas.openxmlformats.org/officeDocument/2006/relationships/image" Target="../media/image84.jpeg"/><Relationship Id="rId1" Type="http://schemas.openxmlformats.org/officeDocument/2006/relationships/slideLayout" Target="../slideLayouts/slideLayout20.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gif"/><Relationship Id="rId15" Type="http://schemas.openxmlformats.org/officeDocument/2006/relationships/image" Target="../media/image39.png"/><Relationship Id="rId10" Type="http://schemas.openxmlformats.org/officeDocument/2006/relationships/image" Target="../media/image79.gif"/><Relationship Id="rId4" Type="http://schemas.openxmlformats.org/officeDocument/2006/relationships/image" Target="../media/image73.gif"/><Relationship Id="rId9" Type="http://schemas.openxmlformats.org/officeDocument/2006/relationships/image" Target="../media/image78.png"/><Relationship Id="rId14" Type="http://schemas.openxmlformats.org/officeDocument/2006/relationships/image" Target="../media/image83.gif"/></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6.jpeg"/><Relationship Id="rId1" Type="http://schemas.openxmlformats.org/officeDocument/2006/relationships/slideLayout" Target="../slideLayouts/slideLayout2239.xml"/></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0.xml"/><Relationship Id="rId5" Type="http://schemas.openxmlformats.org/officeDocument/2006/relationships/image" Target="../media/image90.gif"/><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0.xml"/><Relationship Id="rId5" Type="http://schemas.openxmlformats.org/officeDocument/2006/relationships/image" Target="../media/image90.gif"/><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18" Type="http://schemas.openxmlformats.org/officeDocument/2006/relationships/image" Target="../media/image22.png"/><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tags" Target="../tags/tag58.xml"/><Relationship Id="rId17" Type="http://schemas.openxmlformats.org/officeDocument/2006/relationships/image" Target="../media/image21.png"/><Relationship Id="rId2" Type="http://schemas.openxmlformats.org/officeDocument/2006/relationships/tags" Target="../tags/tag48.xml"/><Relationship Id="rId16" Type="http://schemas.openxmlformats.org/officeDocument/2006/relationships/slideLayout" Target="../slideLayouts/slideLayout543.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5" Type="http://schemas.openxmlformats.org/officeDocument/2006/relationships/tags" Target="../tags/tag61.xml"/><Relationship Id="rId10" Type="http://schemas.openxmlformats.org/officeDocument/2006/relationships/tags" Target="../tags/tag56.xml"/><Relationship Id="rId19" Type="http://schemas.openxmlformats.org/officeDocument/2006/relationships/image" Target="../media/image25.png"/><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1.wdp"/><Relationship Id="rId7" Type="http://schemas.openxmlformats.org/officeDocument/2006/relationships/image" Target="../media/image84.jpeg"/><Relationship Id="rId12" Type="http://schemas.openxmlformats.org/officeDocument/2006/relationships/image" Target="../media/image93.png"/><Relationship Id="rId2" Type="http://schemas.openxmlformats.org/officeDocument/2006/relationships/image" Target="../media/image36.png"/><Relationship Id="rId1" Type="http://schemas.openxmlformats.org/officeDocument/2006/relationships/slideLayout" Target="../slideLayouts/slideLayout4380.xml"/><Relationship Id="rId6" Type="http://schemas.openxmlformats.org/officeDocument/2006/relationships/image" Target="../media/image39.png"/><Relationship Id="rId11" Type="http://schemas.openxmlformats.org/officeDocument/2006/relationships/image" Target="../media/image92.png"/><Relationship Id="rId5" Type="http://schemas.openxmlformats.org/officeDocument/2006/relationships/image" Target="../media/image38.png"/><Relationship Id="rId10" Type="http://schemas.openxmlformats.org/officeDocument/2006/relationships/image" Target="../media/image91.png"/><Relationship Id="rId4" Type="http://schemas.openxmlformats.org/officeDocument/2006/relationships/image" Target="../media/image37.png"/><Relationship Id="rId9" Type="http://schemas.openxmlformats.org/officeDocument/2006/relationships/image" Target="../media/image85.png"/></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109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84.xml"/><Relationship Id="rId1" Type="http://schemas.openxmlformats.org/officeDocument/2006/relationships/vmlDrawing" Target="../drawings/vmlDrawing1.vml"/><Relationship Id="rId5" Type="http://schemas.openxmlformats.org/officeDocument/2006/relationships/image" Target="../media/image40.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8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982.xml"/><Relationship Id="rId7" Type="http://schemas.openxmlformats.org/officeDocument/2006/relationships/image" Target="../media/image40.png"/><Relationship Id="rId2" Type="http://schemas.openxmlformats.org/officeDocument/2006/relationships/tags" Target="../tags/tag62.xml"/><Relationship Id="rId1" Type="http://schemas.openxmlformats.org/officeDocument/2006/relationships/vmlDrawing" Target="../drawings/vmlDrawing2.vml"/><Relationship Id="rId6" Type="http://schemas.openxmlformats.org/officeDocument/2006/relationships/image" Target="../media/image39.png"/><Relationship Id="rId5" Type="http://schemas.openxmlformats.org/officeDocument/2006/relationships/image" Target="../media/image95.png"/><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982.xml"/><Relationship Id="rId1" Type="http://schemas.openxmlformats.org/officeDocument/2006/relationships/tags" Target="../tags/tag63.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982.xml"/><Relationship Id="rId1" Type="http://schemas.openxmlformats.org/officeDocument/2006/relationships/tags" Target="../tags/tag64.xml"/><Relationship Id="rId4" Type="http://schemas.openxmlformats.org/officeDocument/2006/relationships/image" Target="../media/image97.jpe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xml"/><Relationship Id="rId1" Type="http://schemas.openxmlformats.org/officeDocument/2006/relationships/slideLayout" Target="../slideLayouts/slideLayout4380.xml"/><Relationship Id="rId5" Type="http://schemas.openxmlformats.org/officeDocument/2006/relationships/image" Target="../media/image85.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microsoft.com/office/2007/relationships/hdphoto" Target="../media/hdphoto1.wdp"/><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432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109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91.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image" Target="../media/image22.png"/><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image" Target="../media/image21.png"/><Relationship Id="rId2" Type="http://schemas.openxmlformats.org/officeDocument/2006/relationships/tags" Target="../tags/tag18.xml"/><Relationship Id="rId16" Type="http://schemas.openxmlformats.org/officeDocument/2006/relationships/slideLayout" Target="../slideLayouts/slideLayout543.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tags" Target="../tags/tag31.xml"/><Relationship Id="rId10" Type="http://schemas.openxmlformats.org/officeDocument/2006/relationships/tags" Target="../tags/tag26.xml"/><Relationship Id="rId19" Type="http://schemas.openxmlformats.org/officeDocument/2006/relationships/image" Target="../media/image25.png"/><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69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18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1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Box 1"/>
          <p:cNvSpPr txBox="1">
            <a:spLocks noChangeArrowheads="1"/>
          </p:cNvSpPr>
          <p:nvPr/>
        </p:nvSpPr>
        <p:spPr bwMode="auto">
          <a:xfrm>
            <a:off x="2189527" y="1081470"/>
            <a:ext cx="7612951" cy="169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4000" b="0" dirty="0">
                <a:latin typeface="Times New Roman" panose="02020603050405020304" pitchFamily="18" charset="0"/>
                <a:ea typeface="宋体" panose="02010600030101010101" pitchFamily="2" charset="-122"/>
                <a:cs typeface="Times New Roman" panose="02020603050405020304" pitchFamily="18" charset="0"/>
              </a:rPr>
              <a:t>TRƯỜNG TRUNG HỌC CƠ SỞ </a:t>
            </a:r>
            <a:r>
              <a:rPr lang="en-US" altLang="vi-VN" sz="4000" b="0" dirty="0" smtClean="0">
                <a:latin typeface="Times New Roman" panose="02020603050405020304" pitchFamily="18" charset="0"/>
                <a:ea typeface="宋体" panose="02010600030101010101" pitchFamily="2" charset="-122"/>
                <a:cs typeface="Times New Roman" panose="02020603050405020304" pitchFamily="18" charset="0"/>
              </a:rPr>
              <a:t>ĐẶNG TẤN TÀI</a:t>
            </a:r>
            <a:endParaRPr lang="en-US" altLang="vi-VN" sz="4000" dirty="0">
              <a:latin typeface="Times New Roman" panose="02020603050405020304" pitchFamily="18" charset="0"/>
              <a:ea typeface="宋体" panose="02010600030101010101" pitchFamily="2" charset="-122"/>
              <a:cs typeface="Times New Roman" panose="02020603050405020304" pitchFamily="18" charset="0"/>
            </a:endParaRPr>
          </a:p>
          <a:p>
            <a:pPr algn="ctr" eaLnBrk="1" fontAlgn="base" hangingPunct="1">
              <a:spcBef>
                <a:spcPct val="0"/>
              </a:spcBef>
              <a:spcAft>
                <a:spcPct val="0"/>
              </a:spcAft>
            </a:pPr>
            <a:endParaRPr lang="en-US" altLang="vi-VN" sz="2398" dirty="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0" name="Group 2"/>
          <p:cNvGrpSpPr>
            <a:grpSpLocks noChangeAspect="1"/>
          </p:cNvGrpSpPr>
          <p:nvPr/>
        </p:nvGrpSpPr>
        <p:grpSpPr bwMode="auto">
          <a:xfrm>
            <a:off x="-107756" y="3661195"/>
            <a:ext cx="5642394" cy="3371903"/>
            <a:chOff x="0" y="0"/>
            <a:chExt cx="5460" cy="3810"/>
          </a:xfrm>
        </p:grpSpPr>
        <p:sp>
          <p:nvSpPr>
            <p:cNvPr id="11"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35" name="Group 27"/>
          <p:cNvGrpSpPr>
            <a:grpSpLocks/>
          </p:cNvGrpSpPr>
          <p:nvPr/>
        </p:nvGrpSpPr>
        <p:grpSpPr bwMode="auto">
          <a:xfrm rot="-637170">
            <a:off x="8447408" y="4476058"/>
            <a:ext cx="2425043" cy="994442"/>
            <a:chOff x="336" y="2040"/>
            <a:chExt cx="1200" cy="2016"/>
          </a:xfrm>
        </p:grpSpPr>
        <p:pic>
          <p:nvPicPr>
            <p:cNvPr id="36" name="Picture 28" descr="p3012_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0"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AutoShape 3"/>
          <p:cNvSpPr>
            <a:spLocks noChangeArrowheads="1"/>
          </p:cNvSpPr>
          <p:nvPr/>
        </p:nvSpPr>
        <p:spPr bwMode="auto">
          <a:xfrm>
            <a:off x="8859051" y="2265448"/>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1243671" y="3999012"/>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5224833" y="2924546"/>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9476910" y="1034298"/>
            <a:ext cx="296388" cy="320985"/>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2042169" y="4387036"/>
            <a:ext cx="379329" cy="393986"/>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5224833" y="4803858"/>
            <a:ext cx="367794" cy="40303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7585897" y="2969284"/>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50" name="AutoShape 7"/>
          <p:cNvSpPr>
            <a:spLocks noChangeArrowheads="1"/>
          </p:cNvSpPr>
          <p:nvPr/>
        </p:nvSpPr>
        <p:spPr bwMode="auto">
          <a:xfrm>
            <a:off x="874021" y="587777"/>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2722742" y="2380905"/>
            <a:ext cx="281751"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53" name="AutoShape 13"/>
          <p:cNvSpPr>
            <a:spLocks noChangeArrowheads="1"/>
          </p:cNvSpPr>
          <p:nvPr/>
        </p:nvSpPr>
        <p:spPr bwMode="auto">
          <a:xfrm>
            <a:off x="2075340" y="900461"/>
            <a:ext cx="390305" cy="294330"/>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2861825" y="3906943"/>
            <a:ext cx="454122" cy="51209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5" name="WordArt 11"/>
          <p:cNvSpPr>
            <a:spLocks noChangeArrowheads="1" noChangeShapeType="1" noTextEdit="1"/>
          </p:cNvSpPr>
          <p:nvPr/>
        </p:nvSpPr>
        <p:spPr bwMode="auto">
          <a:xfrm>
            <a:off x="2278627" y="1138048"/>
            <a:ext cx="9239984" cy="2072717"/>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endPar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endParaRPr>
          </a:p>
        </p:txBody>
      </p:sp>
      <p:pic>
        <p:nvPicPr>
          <p:cNvPr id="57" name="Picture 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9076578" y="3810841"/>
            <a:ext cx="2588403" cy="257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597010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7"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0" fill="hold"/>
                                        <p:tgtEl>
                                          <p:spTgt spid="35"/>
                                        </p:tgtEl>
                                        <p:attrNameLst>
                                          <p:attrName>ppt_x</p:attrName>
                                        </p:attrNameLst>
                                      </p:cBhvr>
                                      <p:tavLst>
                                        <p:tav tm="0">
                                          <p:val>
                                            <p:strVal val="#ppt_x"/>
                                          </p:val>
                                        </p:tav>
                                        <p:tav tm="100000">
                                          <p:val>
                                            <p:strVal val="#ppt_x"/>
                                          </p:val>
                                        </p:tav>
                                      </p:tavLst>
                                    </p:anim>
                                    <p:anim calcmode="lin" valueType="num">
                                      <p:cBhvr additive="base">
                                        <p:cTn id="13" dur="5000" fill="hold"/>
                                        <p:tgtEl>
                                          <p:spTgt spid="3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p:cTn id="16" dur="1000" fill="hold"/>
                                        <p:tgtEl>
                                          <p:spTgt spid="40"/>
                                        </p:tgtEl>
                                        <p:attrNameLst>
                                          <p:attrName>ppt_w</p:attrName>
                                        </p:attrNameLst>
                                      </p:cBhvr>
                                      <p:tavLst>
                                        <p:tav tm="0">
                                          <p:val>
                                            <p:fltVal val="0"/>
                                          </p:val>
                                        </p:tav>
                                        <p:tav tm="100000">
                                          <p:val>
                                            <p:strVal val="#ppt_w"/>
                                          </p:val>
                                        </p:tav>
                                      </p:tavLst>
                                    </p:anim>
                                    <p:anim calcmode="lin" valueType="num">
                                      <p:cBhvr>
                                        <p:cTn id="17" dur="1000" fill="hold"/>
                                        <p:tgtEl>
                                          <p:spTgt spid="40"/>
                                        </p:tgtEl>
                                        <p:attrNameLst>
                                          <p:attrName>ppt_h</p:attrName>
                                        </p:attrNameLst>
                                      </p:cBhvr>
                                      <p:tavLst>
                                        <p:tav tm="0">
                                          <p:val>
                                            <p:fltVal val="0"/>
                                          </p:val>
                                        </p:tav>
                                        <p:tav tm="100000">
                                          <p:val>
                                            <p:strVal val="#ppt_h"/>
                                          </p:val>
                                        </p:tav>
                                      </p:tavLst>
                                    </p:anim>
                                    <p:anim calcmode="lin" valueType="num">
                                      <p:cBhvr>
                                        <p:cTn id="18" dur="1000" fill="hold"/>
                                        <p:tgtEl>
                                          <p:spTgt spid="40"/>
                                        </p:tgtEl>
                                        <p:attrNameLst>
                                          <p:attrName>ppt_x</p:attrName>
                                        </p:attrNameLst>
                                      </p:cBhvr>
                                      <p:tavLst>
                                        <p:tav tm="0">
                                          <p:val>
                                            <p:fltVal val="0.5"/>
                                          </p:val>
                                        </p:tav>
                                        <p:tav tm="100000">
                                          <p:val>
                                            <p:strVal val="#ppt_x"/>
                                          </p:val>
                                        </p:tav>
                                      </p:tavLst>
                                    </p:anim>
                                    <p:anim calcmode="lin" valueType="num">
                                      <p:cBhvr>
                                        <p:cTn id="19" dur="1000" fill="hold"/>
                                        <p:tgtEl>
                                          <p:spTgt spid="4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 calcmode="lin" valueType="num">
                                      <p:cBhvr>
                                        <p:cTn id="24" dur="1000" fill="hold"/>
                                        <p:tgtEl>
                                          <p:spTgt spid="41"/>
                                        </p:tgtEl>
                                        <p:attrNameLst>
                                          <p:attrName>ppt_x</p:attrName>
                                        </p:attrNameLst>
                                      </p:cBhvr>
                                      <p:tavLst>
                                        <p:tav tm="0">
                                          <p:val>
                                            <p:fltVal val="0.5"/>
                                          </p:val>
                                        </p:tav>
                                        <p:tav tm="100000">
                                          <p:val>
                                            <p:strVal val="#ppt_x"/>
                                          </p:val>
                                        </p:tav>
                                      </p:tavLst>
                                    </p:anim>
                                    <p:anim calcmode="lin" valueType="num">
                                      <p:cBhvr>
                                        <p:cTn id="25" dur="1000" fill="hold"/>
                                        <p:tgtEl>
                                          <p:spTgt spid="41"/>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ppt_x</p:attrName>
                                        </p:attrNameLst>
                                      </p:cBhvr>
                                      <p:tavLst>
                                        <p:tav tm="0">
                                          <p:val>
                                            <p:fltVal val="0.5"/>
                                          </p:val>
                                        </p:tav>
                                        <p:tav tm="100000">
                                          <p:val>
                                            <p:strVal val="#ppt_x"/>
                                          </p:val>
                                        </p:tav>
                                      </p:tavLst>
                                    </p:anim>
                                    <p:anim calcmode="lin" valueType="num">
                                      <p:cBhvr>
                                        <p:cTn id="31" dur="1000" fill="hold"/>
                                        <p:tgtEl>
                                          <p:spTgt spid="42"/>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ppt_x</p:attrName>
                                        </p:attrNameLst>
                                      </p:cBhvr>
                                      <p:tavLst>
                                        <p:tav tm="0">
                                          <p:val>
                                            <p:fltVal val="0.5"/>
                                          </p:val>
                                        </p:tav>
                                        <p:tav tm="100000">
                                          <p:val>
                                            <p:strVal val="#ppt_x"/>
                                          </p:val>
                                        </p:tav>
                                      </p:tavLst>
                                    </p:anim>
                                    <p:anim calcmode="lin" valueType="num">
                                      <p:cBhvr>
                                        <p:cTn id="37" dur="1000" fill="hold"/>
                                        <p:tgtEl>
                                          <p:spTgt spid="43"/>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ppt_x</p:attrName>
                                        </p:attrNameLst>
                                      </p:cBhvr>
                                      <p:tavLst>
                                        <p:tav tm="0">
                                          <p:val>
                                            <p:fltVal val="0.5"/>
                                          </p:val>
                                        </p:tav>
                                        <p:tav tm="100000">
                                          <p:val>
                                            <p:strVal val="#ppt_x"/>
                                          </p:val>
                                        </p:tav>
                                      </p:tavLst>
                                    </p:anim>
                                    <p:anim calcmode="lin" valueType="num">
                                      <p:cBhvr>
                                        <p:cTn id="43" dur="1000" fill="hold"/>
                                        <p:tgtEl>
                                          <p:spTgt spid="44"/>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ppt_x</p:attrName>
                                        </p:attrNameLst>
                                      </p:cBhvr>
                                      <p:tavLst>
                                        <p:tav tm="0">
                                          <p:val>
                                            <p:fltVal val="0.5"/>
                                          </p:val>
                                        </p:tav>
                                        <p:tav tm="100000">
                                          <p:val>
                                            <p:strVal val="#ppt_x"/>
                                          </p:val>
                                        </p:tav>
                                      </p:tavLst>
                                    </p:anim>
                                    <p:anim calcmode="lin" valueType="num">
                                      <p:cBhvr>
                                        <p:cTn id="49" dur="1000" fill="hold"/>
                                        <p:tgtEl>
                                          <p:spTgt spid="45"/>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fltVal val="0"/>
                                          </p:val>
                                        </p:tav>
                                        <p:tav tm="100000">
                                          <p:val>
                                            <p:strVal val="#ppt_w"/>
                                          </p:val>
                                        </p:tav>
                                      </p:tavLst>
                                    </p:anim>
                                    <p:anim calcmode="lin" valueType="num">
                                      <p:cBhvr>
                                        <p:cTn id="53" dur="1000" fill="hold"/>
                                        <p:tgtEl>
                                          <p:spTgt spid="46"/>
                                        </p:tgtEl>
                                        <p:attrNameLst>
                                          <p:attrName>ppt_h</p:attrName>
                                        </p:attrNameLst>
                                      </p:cBhvr>
                                      <p:tavLst>
                                        <p:tav tm="0">
                                          <p:val>
                                            <p:fltVal val="0"/>
                                          </p:val>
                                        </p:tav>
                                        <p:tav tm="100000">
                                          <p:val>
                                            <p:strVal val="#ppt_h"/>
                                          </p:val>
                                        </p:tav>
                                      </p:tavLst>
                                    </p:anim>
                                    <p:anim calcmode="lin" valueType="num">
                                      <p:cBhvr>
                                        <p:cTn id="54" dur="1000" fill="hold"/>
                                        <p:tgtEl>
                                          <p:spTgt spid="46"/>
                                        </p:tgtEl>
                                        <p:attrNameLst>
                                          <p:attrName>ppt_x</p:attrName>
                                        </p:attrNameLst>
                                      </p:cBhvr>
                                      <p:tavLst>
                                        <p:tav tm="0">
                                          <p:val>
                                            <p:fltVal val="0.5"/>
                                          </p:val>
                                        </p:tav>
                                        <p:tav tm="100000">
                                          <p:val>
                                            <p:strVal val="#ppt_x"/>
                                          </p:val>
                                        </p:tav>
                                      </p:tavLst>
                                    </p:anim>
                                    <p:anim calcmode="lin" valueType="num">
                                      <p:cBhvr>
                                        <p:cTn id="55" dur="1000" fill="hold"/>
                                        <p:tgtEl>
                                          <p:spTgt spid="46"/>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15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1000" fill="hold"/>
                                        <p:tgtEl>
                                          <p:spTgt spid="47"/>
                                        </p:tgtEl>
                                        <p:attrNameLst>
                                          <p:attrName>ppt_w</p:attrName>
                                        </p:attrNameLst>
                                      </p:cBhvr>
                                      <p:tavLst>
                                        <p:tav tm="0">
                                          <p:val>
                                            <p:fltVal val="0"/>
                                          </p:val>
                                        </p:tav>
                                        <p:tav tm="100000">
                                          <p:val>
                                            <p:strVal val="#ppt_w"/>
                                          </p:val>
                                        </p:tav>
                                      </p:tavLst>
                                    </p:anim>
                                    <p:anim calcmode="lin" valueType="num">
                                      <p:cBhvr>
                                        <p:cTn id="59" dur="1000" fill="hold"/>
                                        <p:tgtEl>
                                          <p:spTgt spid="47"/>
                                        </p:tgtEl>
                                        <p:attrNameLst>
                                          <p:attrName>ppt_h</p:attrName>
                                        </p:attrNameLst>
                                      </p:cBhvr>
                                      <p:tavLst>
                                        <p:tav tm="0">
                                          <p:val>
                                            <p:fltVal val="0"/>
                                          </p:val>
                                        </p:tav>
                                        <p:tav tm="100000">
                                          <p:val>
                                            <p:strVal val="#ppt_h"/>
                                          </p:val>
                                        </p:tav>
                                      </p:tavLst>
                                    </p:anim>
                                    <p:anim calcmode="lin" valueType="num">
                                      <p:cBhvr>
                                        <p:cTn id="60" dur="1000" fill="hold"/>
                                        <p:tgtEl>
                                          <p:spTgt spid="47"/>
                                        </p:tgtEl>
                                        <p:attrNameLst>
                                          <p:attrName>ppt_x</p:attrName>
                                        </p:attrNameLst>
                                      </p:cBhvr>
                                      <p:tavLst>
                                        <p:tav tm="0">
                                          <p:val>
                                            <p:fltVal val="0.5"/>
                                          </p:val>
                                        </p:tav>
                                        <p:tav tm="100000">
                                          <p:val>
                                            <p:strVal val="#ppt_x"/>
                                          </p:val>
                                        </p:tav>
                                      </p:tavLst>
                                    </p:anim>
                                    <p:anim calcmode="lin" valueType="num">
                                      <p:cBhvr>
                                        <p:cTn id="61" dur="1000" fill="hold"/>
                                        <p:tgtEl>
                                          <p:spTgt spid="47"/>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1500"/>
                                  </p:stCondLst>
                                  <p:childTnLst>
                                    <p:set>
                                      <p:cBhvr>
                                        <p:cTn id="63" dur="1" fill="hold">
                                          <p:stCondLst>
                                            <p:cond delay="0"/>
                                          </p:stCondLst>
                                        </p:cTn>
                                        <p:tgtEl>
                                          <p:spTgt spid="48"/>
                                        </p:tgtEl>
                                        <p:attrNameLst>
                                          <p:attrName>style.visibility</p:attrName>
                                        </p:attrNameLst>
                                      </p:cBhvr>
                                      <p:to>
                                        <p:strVal val="visible"/>
                                      </p:to>
                                    </p:set>
                                    <p:anim calcmode="lin" valueType="num">
                                      <p:cBhvr>
                                        <p:cTn id="64" dur="1000" fill="hold"/>
                                        <p:tgtEl>
                                          <p:spTgt spid="48"/>
                                        </p:tgtEl>
                                        <p:attrNameLst>
                                          <p:attrName>ppt_w</p:attrName>
                                        </p:attrNameLst>
                                      </p:cBhvr>
                                      <p:tavLst>
                                        <p:tav tm="0">
                                          <p:val>
                                            <p:fltVal val="0"/>
                                          </p:val>
                                        </p:tav>
                                        <p:tav tm="100000">
                                          <p:val>
                                            <p:strVal val="#ppt_w"/>
                                          </p:val>
                                        </p:tav>
                                      </p:tavLst>
                                    </p:anim>
                                    <p:anim calcmode="lin" valueType="num">
                                      <p:cBhvr>
                                        <p:cTn id="65" dur="1000" fill="hold"/>
                                        <p:tgtEl>
                                          <p:spTgt spid="48"/>
                                        </p:tgtEl>
                                        <p:attrNameLst>
                                          <p:attrName>ppt_h</p:attrName>
                                        </p:attrNameLst>
                                      </p:cBhvr>
                                      <p:tavLst>
                                        <p:tav tm="0">
                                          <p:val>
                                            <p:fltVal val="0"/>
                                          </p:val>
                                        </p:tav>
                                        <p:tav tm="100000">
                                          <p:val>
                                            <p:strVal val="#ppt_h"/>
                                          </p:val>
                                        </p:tav>
                                      </p:tavLst>
                                    </p:anim>
                                    <p:anim calcmode="lin" valueType="num">
                                      <p:cBhvr>
                                        <p:cTn id="66" dur="1000" fill="hold"/>
                                        <p:tgtEl>
                                          <p:spTgt spid="48"/>
                                        </p:tgtEl>
                                        <p:attrNameLst>
                                          <p:attrName>ppt_x</p:attrName>
                                        </p:attrNameLst>
                                      </p:cBhvr>
                                      <p:tavLst>
                                        <p:tav tm="0">
                                          <p:val>
                                            <p:fltVal val="0.5"/>
                                          </p:val>
                                        </p:tav>
                                        <p:tav tm="100000">
                                          <p:val>
                                            <p:strVal val="#ppt_x"/>
                                          </p:val>
                                        </p:tav>
                                      </p:tavLst>
                                    </p:anim>
                                    <p:anim calcmode="lin" valueType="num">
                                      <p:cBhvr>
                                        <p:cTn id="67" dur="1000" fill="hold"/>
                                        <p:tgtEl>
                                          <p:spTgt spid="48"/>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1000" fill="hold"/>
                                        <p:tgtEl>
                                          <p:spTgt spid="49"/>
                                        </p:tgtEl>
                                        <p:attrNameLst>
                                          <p:attrName>ppt_w</p:attrName>
                                        </p:attrNameLst>
                                      </p:cBhvr>
                                      <p:tavLst>
                                        <p:tav tm="0">
                                          <p:val>
                                            <p:fltVal val="0"/>
                                          </p:val>
                                        </p:tav>
                                        <p:tav tm="100000">
                                          <p:val>
                                            <p:strVal val="#ppt_w"/>
                                          </p:val>
                                        </p:tav>
                                      </p:tavLst>
                                    </p:anim>
                                    <p:anim calcmode="lin" valueType="num">
                                      <p:cBhvr>
                                        <p:cTn id="71" dur="1000" fill="hold"/>
                                        <p:tgtEl>
                                          <p:spTgt spid="49"/>
                                        </p:tgtEl>
                                        <p:attrNameLst>
                                          <p:attrName>ppt_h</p:attrName>
                                        </p:attrNameLst>
                                      </p:cBhvr>
                                      <p:tavLst>
                                        <p:tav tm="0">
                                          <p:val>
                                            <p:fltVal val="0"/>
                                          </p:val>
                                        </p:tav>
                                        <p:tav tm="100000">
                                          <p:val>
                                            <p:strVal val="#ppt_h"/>
                                          </p:val>
                                        </p:tav>
                                      </p:tavLst>
                                    </p:anim>
                                    <p:anim calcmode="lin" valueType="num">
                                      <p:cBhvr>
                                        <p:cTn id="72" dur="1000" fill="hold"/>
                                        <p:tgtEl>
                                          <p:spTgt spid="49"/>
                                        </p:tgtEl>
                                        <p:attrNameLst>
                                          <p:attrName>ppt_x</p:attrName>
                                        </p:attrNameLst>
                                      </p:cBhvr>
                                      <p:tavLst>
                                        <p:tav tm="0">
                                          <p:val>
                                            <p:fltVal val="0.5"/>
                                          </p:val>
                                        </p:tav>
                                        <p:tav tm="100000">
                                          <p:val>
                                            <p:strVal val="#ppt_x"/>
                                          </p:val>
                                        </p:tav>
                                      </p:tavLst>
                                    </p:anim>
                                    <p:anim calcmode="lin" valueType="num">
                                      <p:cBhvr>
                                        <p:cTn id="73" dur="1000" fill="hold"/>
                                        <p:tgtEl>
                                          <p:spTgt spid="49"/>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500"/>
                                  </p:stCondLst>
                                  <p:childTnLst>
                                    <p:set>
                                      <p:cBhvr>
                                        <p:cTn id="75" dur="1" fill="hold">
                                          <p:stCondLst>
                                            <p:cond delay="0"/>
                                          </p:stCondLst>
                                        </p:cTn>
                                        <p:tgtEl>
                                          <p:spTgt spid="50"/>
                                        </p:tgtEl>
                                        <p:attrNameLst>
                                          <p:attrName>style.visibility</p:attrName>
                                        </p:attrNameLst>
                                      </p:cBhvr>
                                      <p:to>
                                        <p:strVal val="visible"/>
                                      </p:to>
                                    </p:set>
                                    <p:anim calcmode="lin" valueType="num">
                                      <p:cBhvr>
                                        <p:cTn id="76" dur="1000" fill="hold"/>
                                        <p:tgtEl>
                                          <p:spTgt spid="50"/>
                                        </p:tgtEl>
                                        <p:attrNameLst>
                                          <p:attrName>ppt_w</p:attrName>
                                        </p:attrNameLst>
                                      </p:cBhvr>
                                      <p:tavLst>
                                        <p:tav tm="0">
                                          <p:val>
                                            <p:fltVal val="0"/>
                                          </p:val>
                                        </p:tav>
                                        <p:tav tm="100000">
                                          <p:val>
                                            <p:strVal val="#ppt_w"/>
                                          </p:val>
                                        </p:tav>
                                      </p:tavLst>
                                    </p:anim>
                                    <p:anim calcmode="lin" valueType="num">
                                      <p:cBhvr>
                                        <p:cTn id="77" dur="1000" fill="hold"/>
                                        <p:tgtEl>
                                          <p:spTgt spid="50"/>
                                        </p:tgtEl>
                                        <p:attrNameLst>
                                          <p:attrName>ppt_h</p:attrName>
                                        </p:attrNameLst>
                                      </p:cBhvr>
                                      <p:tavLst>
                                        <p:tav tm="0">
                                          <p:val>
                                            <p:fltVal val="0"/>
                                          </p:val>
                                        </p:tav>
                                        <p:tav tm="100000">
                                          <p:val>
                                            <p:strVal val="#ppt_h"/>
                                          </p:val>
                                        </p:tav>
                                      </p:tavLst>
                                    </p:anim>
                                    <p:anim calcmode="lin" valueType="num">
                                      <p:cBhvr>
                                        <p:cTn id="78" dur="1000" fill="hold"/>
                                        <p:tgtEl>
                                          <p:spTgt spid="50"/>
                                        </p:tgtEl>
                                        <p:attrNameLst>
                                          <p:attrName>ppt_x</p:attrName>
                                        </p:attrNameLst>
                                      </p:cBhvr>
                                      <p:tavLst>
                                        <p:tav tm="0">
                                          <p:val>
                                            <p:fltVal val="0.5"/>
                                          </p:val>
                                        </p:tav>
                                        <p:tav tm="100000">
                                          <p:val>
                                            <p:strVal val="#ppt_x"/>
                                          </p:val>
                                        </p:tav>
                                      </p:tavLst>
                                    </p:anim>
                                    <p:anim calcmode="lin" valueType="num">
                                      <p:cBhvr>
                                        <p:cTn id="79" dur="1000" fill="hold"/>
                                        <p:tgtEl>
                                          <p:spTgt spid="50"/>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grpId="0" nodeType="withEffect">
                                  <p:stCondLst>
                                    <p:cond delay="1000"/>
                                  </p:stCondLst>
                                  <p:childTnLst>
                                    <p:set>
                                      <p:cBhvr>
                                        <p:cTn id="81" dur="1" fill="hold">
                                          <p:stCondLst>
                                            <p:cond delay="0"/>
                                          </p:stCondLst>
                                        </p:cTn>
                                        <p:tgtEl>
                                          <p:spTgt spid="52"/>
                                        </p:tgtEl>
                                        <p:attrNameLst>
                                          <p:attrName>style.visibility</p:attrName>
                                        </p:attrNameLst>
                                      </p:cBhvr>
                                      <p:to>
                                        <p:strVal val="visible"/>
                                      </p:to>
                                    </p:set>
                                    <p:anim calcmode="lin" valueType="num">
                                      <p:cBhvr>
                                        <p:cTn id="82" dur="1000" fill="hold"/>
                                        <p:tgtEl>
                                          <p:spTgt spid="52"/>
                                        </p:tgtEl>
                                        <p:attrNameLst>
                                          <p:attrName>ppt_w</p:attrName>
                                        </p:attrNameLst>
                                      </p:cBhvr>
                                      <p:tavLst>
                                        <p:tav tm="0">
                                          <p:val>
                                            <p:fltVal val="0"/>
                                          </p:val>
                                        </p:tav>
                                        <p:tav tm="100000">
                                          <p:val>
                                            <p:strVal val="#ppt_w"/>
                                          </p:val>
                                        </p:tav>
                                      </p:tavLst>
                                    </p:anim>
                                    <p:anim calcmode="lin" valueType="num">
                                      <p:cBhvr>
                                        <p:cTn id="83" dur="1000" fill="hold"/>
                                        <p:tgtEl>
                                          <p:spTgt spid="52"/>
                                        </p:tgtEl>
                                        <p:attrNameLst>
                                          <p:attrName>ppt_h</p:attrName>
                                        </p:attrNameLst>
                                      </p:cBhvr>
                                      <p:tavLst>
                                        <p:tav tm="0">
                                          <p:val>
                                            <p:fltVal val="0"/>
                                          </p:val>
                                        </p:tav>
                                        <p:tav tm="100000">
                                          <p:val>
                                            <p:strVal val="#ppt_h"/>
                                          </p:val>
                                        </p:tav>
                                      </p:tavLst>
                                    </p:anim>
                                    <p:anim calcmode="lin" valueType="num">
                                      <p:cBhvr>
                                        <p:cTn id="84" dur="1000" fill="hold"/>
                                        <p:tgtEl>
                                          <p:spTgt spid="52"/>
                                        </p:tgtEl>
                                        <p:attrNameLst>
                                          <p:attrName>ppt_x</p:attrName>
                                        </p:attrNameLst>
                                      </p:cBhvr>
                                      <p:tavLst>
                                        <p:tav tm="0">
                                          <p:val>
                                            <p:fltVal val="0.5"/>
                                          </p:val>
                                        </p:tav>
                                        <p:tav tm="100000">
                                          <p:val>
                                            <p:strVal val="#ppt_x"/>
                                          </p:val>
                                        </p:tav>
                                      </p:tavLst>
                                    </p:anim>
                                    <p:anim calcmode="lin" valueType="num">
                                      <p:cBhvr>
                                        <p:cTn id="85" dur="1000" fill="hold"/>
                                        <p:tgtEl>
                                          <p:spTgt spid="52"/>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0"/>
                                  </p:stCondLst>
                                  <p:childTnLst>
                                    <p:set>
                                      <p:cBhvr>
                                        <p:cTn id="87" dur="1" fill="hold">
                                          <p:stCondLst>
                                            <p:cond delay="0"/>
                                          </p:stCondLst>
                                        </p:cTn>
                                        <p:tgtEl>
                                          <p:spTgt spid="53"/>
                                        </p:tgtEl>
                                        <p:attrNameLst>
                                          <p:attrName>style.visibility</p:attrName>
                                        </p:attrNameLst>
                                      </p:cBhvr>
                                      <p:to>
                                        <p:strVal val="visible"/>
                                      </p:to>
                                    </p:set>
                                    <p:anim calcmode="lin" valueType="num">
                                      <p:cBhvr>
                                        <p:cTn id="88" dur="1000" fill="hold"/>
                                        <p:tgtEl>
                                          <p:spTgt spid="53"/>
                                        </p:tgtEl>
                                        <p:attrNameLst>
                                          <p:attrName>ppt_w</p:attrName>
                                        </p:attrNameLst>
                                      </p:cBhvr>
                                      <p:tavLst>
                                        <p:tav tm="0">
                                          <p:val>
                                            <p:fltVal val="0"/>
                                          </p:val>
                                        </p:tav>
                                        <p:tav tm="100000">
                                          <p:val>
                                            <p:strVal val="#ppt_w"/>
                                          </p:val>
                                        </p:tav>
                                      </p:tavLst>
                                    </p:anim>
                                    <p:anim calcmode="lin" valueType="num">
                                      <p:cBhvr>
                                        <p:cTn id="89" dur="1000" fill="hold"/>
                                        <p:tgtEl>
                                          <p:spTgt spid="53"/>
                                        </p:tgtEl>
                                        <p:attrNameLst>
                                          <p:attrName>ppt_h</p:attrName>
                                        </p:attrNameLst>
                                      </p:cBhvr>
                                      <p:tavLst>
                                        <p:tav tm="0">
                                          <p:val>
                                            <p:fltVal val="0"/>
                                          </p:val>
                                        </p:tav>
                                        <p:tav tm="100000">
                                          <p:val>
                                            <p:strVal val="#ppt_h"/>
                                          </p:val>
                                        </p:tav>
                                      </p:tavLst>
                                    </p:anim>
                                    <p:anim calcmode="lin" valueType="num">
                                      <p:cBhvr>
                                        <p:cTn id="90" dur="1000" fill="hold"/>
                                        <p:tgtEl>
                                          <p:spTgt spid="53"/>
                                        </p:tgtEl>
                                        <p:attrNameLst>
                                          <p:attrName>ppt_x</p:attrName>
                                        </p:attrNameLst>
                                      </p:cBhvr>
                                      <p:tavLst>
                                        <p:tav tm="0">
                                          <p:val>
                                            <p:fltVal val="0.5"/>
                                          </p:val>
                                        </p:tav>
                                        <p:tav tm="100000">
                                          <p:val>
                                            <p:strVal val="#ppt_x"/>
                                          </p:val>
                                        </p:tav>
                                      </p:tavLst>
                                    </p:anim>
                                    <p:anim calcmode="lin" valueType="num">
                                      <p:cBhvr>
                                        <p:cTn id="91" dur="1000" fill="hold"/>
                                        <p:tgtEl>
                                          <p:spTgt spid="53"/>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nodeType="withEffect">
                                  <p:stCondLst>
                                    <p:cond delay="500"/>
                                  </p:stCondLst>
                                  <p:childTnLst>
                                    <p:set>
                                      <p:cBhvr>
                                        <p:cTn id="93" dur="1" fill="hold">
                                          <p:stCondLst>
                                            <p:cond delay="0"/>
                                          </p:stCondLst>
                                        </p:cTn>
                                        <p:tgtEl>
                                          <p:spTgt spid="54"/>
                                        </p:tgtEl>
                                        <p:attrNameLst>
                                          <p:attrName>style.visibility</p:attrName>
                                        </p:attrNameLst>
                                      </p:cBhvr>
                                      <p:to>
                                        <p:strVal val="visible"/>
                                      </p:to>
                                    </p:set>
                                    <p:anim calcmode="lin" valueType="num">
                                      <p:cBhvr>
                                        <p:cTn id="94" dur="1000" fill="hold"/>
                                        <p:tgtEl>
                                          <p:spTgt spid="54"/>
                                        </p:tgtEl>
                                        <p:attrNameLst>
                                          <p:attrName>ppt_w</p:attrName>
                                        </p:attrNameLst>
                                      </p:cBhvr>
                                      <p:tavLst>
                                        <p:tav tm="0">
                                          <p:val>
                                            <p:fltVal val="0"/>
                                          </p:val>
                                        </p:tav>
                                        <p:tav tm="100000">
                                          <p:val>
                                            <p:strVal val="#ppt_w"/>
                                          </p:val>
                                        </p:tav>
                                      </p:tavLst>
                                    </p:anim>
                                    <p:anim calcmode="lin" valueType="num">
                                      <p:cBhvr>
                                        <p:cTn id="95" dur="1000" fill="hold"/>
                                        <p:tgtEl>
                                          <p:spTgt spid="54"/>
                                        </p:tgtEl>
                                        <p:attrNameLst>
                                          <p:attrName>ppt_h</p:attrName>
                                        </p:attrNameLst>
                                      </p:cBhvr>
                                      <p:tavLst>
                                        <p:tav tm="0">
                                          <p:val>
                                            <p:fltVal val="0"/>
                                          </p:val>
                                        </p:tav>
                                        <p:tav tm="100000">
                                          <p:val>
                                            <p:strVal val="#ppt_h"/>
                                          </p:val>
                                        </p:tav>
                                      </p:tavLst>
                                    </p:anim>
                                    <p:anim calcmode="lin" valueType="num">
                                      <p:cBhvr>
                                        <p:cTn id="96" dur="1000" fill="hold"/>
                                        <p:tgtEl>
                                          <p:spTgt spid="54"/>
                                        </p:tgtEl>
                                        <p:attrNameLst>
                                          <p:attrName>ppt_x</p:attrName>
                                        </p:attrNameLst>
                                      </p:cBhvr>
                                      <p:tavLst>
                                        <p:tav tm="0">
                                          <p:val>
                                            <p:fltVal val="0.5"/>
                                          </p:val>
                                        </p:tav>
                                        <p:tav tm="100000">
                                          <p:val>
                                            <p:strVal val="#ppt_x"/>
                                          </p:val>
                                        </p:tav>
                                      </p:tavLst>
                                    </p:anim>
                                    <p:anim calcmode="lin" valueType="num">
                                      <p:cBhvr>
                                        <p:cTn id="97" dur="1000" fill="hold"/>
                                        <p:tgtEl>
                                          <p:spTgt spid="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P spid="47" grpId="0" animBg="1"/>
      <p:bldP spid="49" grpId="0" animBg="1"/>
      <p:bldP spid="50" grpId="0" animBg="1"/>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2518515" y="-2490190"/>
            <a:ext cx="6456186" cy="11223840"/>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02869" y="1134139"/>
            <a:ext cx="1063853" cy="1355319"/>
          </a:xfrm>
          <a:prstGeom prst="rect">
            <a:avLst/>
          </a:prstGeom>
        </p:spPr>
      </p:pic>
      <p:pic>
        <p:nvPicPr>
          <p:cNvPr id="8" name="Picture 7"/>
          <p:cNvPicPr>
            <a:picLocks noChangeAspect="1"/>
          </p:cNvPicPr>
          <p:nvPr/>
        </p:nvPicPr>
        <p:blipFill>
          <a:blip r:embed="rId6"/>
          <a:stretch>
            <a:fillRect/>
          </a:stretch>
        </p:blipFill>
        <p:spPr>
          <a:xfrm>
            <a:off x="8755163" y="246389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24" y="4643399"/>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457200" y="2796784"/>
            <a:ext cx="861728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i="1" dirty="0" smtClean="0">
                <a:solidFill>
                  <a:srgbClr val="FF0000"/>
                </a:solidFill>
                <a:latin typeface="Times New Roman" pitchFamily="18" charset="0"/>
                <a:cs typeface="Times New Roman" pitchFamily="18" charset="0"/>
              </a:rPr>
              <a:t>T</a:t>
            </a:r>
            <a:r>
              <a:rPr lang="vi-VN" sz="2400" i="1" dirty="0" smtClean="0">
                <a:solidFill>
                  <a:srgbClr val="FF0000"/>
                </a:solidFill>
                <a:latin typeface="Times New Roman" pitchFamily="18" charset="0"/>
                <a:cs typeface="Times New Roman" pitchFamily="18" charset="0"/>
              </a:rPr>
              <a:t>ruyền thống gia đình, dòng họ</a:t>
            </a:r>
            <a:r>
              <a:rPr lang="en-US" sz="2400" i="1" dirty="0" smtClean="0">
                <a:solidFill>
                  <a:srgbClr val="FF0000"/>
                </a:solidFill>
                <a:latin typeface="Times New Roman" pitchFamily="18" charset="0"/>
                <a:cs typeface="Times New Roman" pitchFamily="18" charset="0"/>
              </a:rPr>
              <a:t> </a:t>
            </a:r>
            <a:r>
              <a:rPr lang="vi-VN" sz="2400" i="1" dirty="0" smtClean="0">
                <a:solidFill>
                  <a:srgbClr val="FF0000"/>
                </a:solidFill>
                <a:latin typeface="Times New Roman" pitchFamily="18" charset="0"/>
                <a:cs typeface="Times New Roman" pitchFamily="18" charset="0"/>
              </a:rPr>
              <a:t>là </a:t>
            </a:r>
            <a:r>
              <a:rPr lang="en-US" sz="2400" i="1" dirty="0" err="1" smtClean="0">
                <a:solidFill>
                  <a:srgbClr val="FF0000"/>
                </a:solidFill>
                <a:latin typeface="Times New Roman" pitchFamily="18" charset="0"/>
                <a:cs typeface="Times New Roman" pitchFamily="18" charset="0"/>
              </a:rPr>
              <a:t>những</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giá</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trị</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tốt</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đẹp</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mà</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gia</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đình</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dòng</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họ</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đã</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tạo</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ra</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được</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lưu</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truyền</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phát</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huy</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từ</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thế</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hệ</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này</a:t>
            </a:r>
            <a:r>
              <a:rPr lang="en-US" sz="2400" i="1" dirty="0" smtClean="0">
                <a:solidFill>
                  <a:srgbClr val="FF0000"/>
                </a:solidFill>
                <a:latin typeface="Times New Roman" pitchFamily="18" charset="0"/>
                <a:cs typeface="Times New Roman" pitchFamily="18" charset="0"/>
              </a:rPr>
              <a:t> sang </a:t>
            </a:r>
            <a:r>
              <a:rPr lang="en-US" sz="2400" i="1" dirty="0" err="1" smtClean="0">
                <a:solidFill>
                  <a:srgbClr val="FF0000"/>
                </a:solidFill>
                <a:latin typeface="Times New Roman" pitchFamily="18" charset="0"/>
                <a:cs typeface="Times New Roman" pitchFamily="18" charset="0"/>
              </a:rPr>
              <a:t>thế</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hệ</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khác</a:t>
            </a:r>
            <a:r>
              <a:rPr lang="en-US" sz="2400" i="1" dirty="0" smtClean="0">
                <a:solidFill>
                  <a:srgbClr val="FF0000"/>
                </a:solidFill>
                <a:latin typeface="Times New Roman" pitchFamily="18" charset="0"/>
                <a:cs typeface="Times New Roman" pitchFamily="18" charset="0"/>
              </a:rPr>
              <a:t>.</a:t>
            </a:r>
            <a:endParaRPr lang="en-US" altLang="en-US" sz="2400" b="1" kern="0" dirty="0" smtClean="0">
              <a:solidFill>
                <a:srgbClr val="000000"/>
              </a:solidFill>
              <a:latin typeface="Times New Roman" pitchFamily="18" charset="0"/>
              <a:cs typeface="Times New Roman" pitchFamily="18" charset="0"/>
            </a:endParaRPr>
          </a:p>
        </p:txBody>
      </p:sp>
      <p:pic>
        <p:nvPicPr>
          <p:cNvPr id="12" name="Picture 11"/>
          <p:cNvPicPr>
            <a:picLocks noChangeAspect="1"/>
          </p:cNvPicPr>
          <p:nvPr/>
        </p:nvPicPr>
        <p:blipFill>
          <a:blip r:embed="rId8"/>
          <a:stretch>
            <a:fillRect/>
          </a:stretch>
        </p:blipFill>
        <p:spPr>
          <a:xfrm>
            <a:off x="11009273" y="-27533"/>
            <a:ext cx="1182727" cy="859611"/>
          </a:xfrm>
          <a:prstGeom prst="rect">
            <a:avLst/>
          </a:prstGeom>
        </p:spPr>
      </p:pic>
      <p:sp>
        <p:nvSpPr>
          <p:cNvPr id="13" name="Text Box 6"/>
          <p:cNvSpPr txBox="1">
            <a:spLocks noChangeArrowheads="1"/>
          </p:cNvSpPr>
          <p:nvPr/>
        </p:nvSpPr>
        <p:spPr bwMode="auto">
          <a:xfrm>
            <a:off x="1584545" y="4028519"/>
            <a:ext cx="769342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fontAlgn="base">
              <a:spcBef>
                <a:spcPct val="0"/>
              </a:spcBef>
              <a:spcAft>
                <a:spcPct val="0"/>
              </a:spcAft>
            </a:pPr>
            <a:r>
              <a:rPr lang="en-US" i="1" dirty="0" smtClean="0">
                <a:solidFill>
                  <a:srgbClr val="FF0000"/>
                </a:solidFill>
                <a:latin typeface="Times New Roman" pitchFamily="18" charset="0"/>
                <a:cs typeface="Times New Roman" pitchFamily="18" charset="0"/>
              </a:rPr>
              <a:t>-</a:t>
            </a:r>
            <a:r>
              <a:rPr lang="vi-VN" sz="2400" i="1" dirty="0" smtClean="0">
                <a:solidFill>
                  <a:srgbClr val="FF0000"/>
                </a:solidFill>
                <a:latin typeface="Times New Roman" pitchFamily="18" charset="0"/>
                <a:cs typeface="Times New Roman" pitchFamily="18" charset="0"/>
              </a:rPr>
              <a:t>Tự </a:t>
            </a:r>
            <a:r>
              <a:rPr lang="vi-VN" sz="2400" i="1" dirty="0">
                <a:solidFill>
                  <a:srgbClr val="FF0000"/>
                </a:solidFill>
                <a:latin typeface="Times New Roman" pitchFamily="18" charset="0"/>
                <a:cs typeface="Times New Roman" pitchFamily="18" charset="0"/>
              </a:rPr>
              <a:t>hào về truyền thống gia đình, dòng họ là thể hiện sự hài lòng, hãnh diện về các giá trị tốt đẹp mà gia đình, dòng họ đã tạo ra.</a:t>
            </a:r>
            <a:endParaRPr lang="en-US" sz="2400" dirty="0">
              <a:solidFill>
                <a:srgbClr val="FF0000"/>
              </a:solidFill>
              <a:latin typeface="Times New Roman" pitchFamily="18" charset="0"/>
              <a:cs typeface="Times New Roman" pitchFamily="18" charset="0"/>
            </a:endParaRPr>
          </a:p>
          <a:p>
            <a:pPr eaLnBrk="1" fontAlgn="base" hangingPunct="1">
              <a:spcBef>
                <a:spcPct val="0"/>
              </a:spcBef>
              <a:spcAft>
                <a:spcPct val="0"/>
              </a:spcAft>
              <a:defRPr/>
            </a:pPr>
            <a:endParaRPr lang="en-US" altLang="en-US" sz="2000" b="1" kern="0" dirty="0" smtClean="0">
              <a:solidFill>
                <a:srgbClr val="000000"/>
              </a:solidFill>
            </a:endParaRPr>
          </a:p>
        </p:txBody>
      </p:sp>
      <p:sp>
        <p:nvSpPr>
          <p:cNvPr id="15" name="Text Box 5"/>
          <p:cNvSpPr txBox="1">
            <a:spLocks noChangeArrowheads="1"/>
          </p:cNvSpPr>
          <p:nvPr/>
        </p:nvSpPr>
        <p:spPr bwMode="auto">
          <a:xfrm>
            <a:off x="3132263" y="953584"/>
            <a:ext cx="66469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2400" b="1" u="sng" dirty="0" err="1" smtClean="0">
                <a:solidFill>
                  <a:srgbClr val="0000FF"/>
                </a:solidFill>
                <a:latin typeface="Times New Roman" panose="02020603050405020304" pitchFamily="18" charset="0"/>
              </a:rPr>
              <a:t>Truyền</a:t>
            </a:r>
            <a:r>
              <a:rPr lang="en-US" altLang="en-US" sz="2400" b="1" u="sng" dirty="0" smtClean="0">
                <a:solidFill>
                  <a:srgbClr val="0000FF"/>
                </a:solidFill>
                <a:latin typeface="Times New Roman" panose="02020603050405020304" pitchFamily="18" charset="0"/>
              </a:rPr>
              <a:t> </a:t>
            </a:r>
            <a:r>
              <a:rPr lang="en-US" altLang="en-US" sz="2400" b="1" u="sng" dirty="0" err="1" smtClean="0">
                <a:solidFill>
                  <a:srgbClr val="0000FF"/>
                </a:solidFill>
                <a:latin typeface="Times New Roman" panose="02020603050405020304" pitchFamily="18" charset="0"/>
              </a:rPr>
              <a:t>thống</a:t>
            </a:r>
            <a:r>
              <a:rPr lang="en-US" altLang="en-US" sz="2400" b="1" dirty="0" smtClean="0">
                <a:solidFill>
                  <a:srgbClr val="0000FF"/>
                </a:solidFill>
                <a:latin typeface="Times New Roman" panose="02020603050405020304" pitchFamily="18" charset="0"/>
              </a:rPr>
              <a:t>:</a:t>
            </a:r>
            <a:r>
              <a:rPr lang="en-US" altLang="en-US" sz="2400" b="1" dirty="0" smtClean="0">
                <a:solidFill>
                  <a:prstClr val="black"/>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Là</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những</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giá</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trị</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tinh</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thần</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được</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hình</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thành</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trong</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quá</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trình</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lịch</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sử</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lâu</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dài</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của</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một</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cộng</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đồng</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Nó</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bao</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gồm</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những</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đức</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tính</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tập</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quán</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tư</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tưởng</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lối</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sống</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và</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ứng</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xử</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được</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truyền</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từ</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thế</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hệ</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này</a:t>
            </a:r>
            <a:r>
              <a:rPr lang="en-US" altLang="en-US" sz="2400" b="1" i="1" dirty="0" smtClean="0">
                <a:solidFill>
                  <a:srgbClr val="660066"/>
                </a:solidFill>
                <a:latin typeface="Times New Roman" panose="02020603050405020304" pitchFamily="18" charset="0"/>
              </a:rPr>
              <a:t> sang </a:t>
            </a:r>
            <a:r>
              <a:rPr lang="en-US" altLang="en-US" sz="2400" b="1" i="1" dirty="0" err="1" smtClean="0">
                <a:solidFill>
                  <a:srgbClr val="660066"/>
                </a:solidFill>
                <a:latin typeface="Times New Roman" panose="02020603050405020304" pitchFamily="18" charset="0"/>
              </a:rPr>
              <a:t>thế</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hệ</a:t>
            </a:r>
            <a:r>
              <a:rPr lang="en-US" altLang="en-US" sz="2400" b="1" i="1" dirty="0" smtClean="0">
                <a:solidFill>
                  <a:srgbClr val="660066"/>
                </a:solidFill>
                <a:latin typeface="Times New Roman" panose="02020603050405020304" pitchFamily="18" charset="0"/>
              </a:rPr>
              <a:t> </a:t>
            </a:r>
            <a:r>
              <a:rPr lang="en-US" altLang="en-US" sz="2400" b="1" i="1" dirty="0" err="1" smtClean="0">
                <a:solidFill>
                  <a:srgbClr val="660066"/>
                </a:solidFill>
                <a:latin typeface="Times New Roman" panose="02020603050405020304" pitchFamily="18" charset="0"/>
              </a:rPr>
              <a:t>khác</a:t>
            </a:r>
            <a:r>
              <a:rPr lang="en-US" altLang="en-US" sz="2400" b="1" i="1" dirty="0" smtClean="0">
                <a:solidFill>
                  <a:srgbClr val="660066"/>
                </a:solidFill>
                <a:latin typeface="Times New Roman" panose="02020603050405020304" pitchFamily="18" charset="0"/>
              </a:rPr>
              <a:t>.</a:t>
            </a:r>
          </a:p>
        </p:txBody>
      </p:sp>
    </p:spTree>
    <p:extLst>
      <p:ext uri="{BB962C8B-B14F-4D97-AF65-F5344CB8AC3E}">
        <p14:creationId xmlns:p14="http://schemas.microsoft.com/office/powerpoint/2010/main" val="107693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12708 0.14745 L -0.07617 -0.04005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lide(fromBottom)">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lide(fromBottom)">
                                      <p:cBhvr>
                                        <p:cTn id="33" dur="2000"/>
                                        <p:tgtEl>
                                          <p:spTgt spid="13"/>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Effect transition="in" filter="fade">
                                      <p:cBhvr>
                                        <p:cTn id="3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6" descr="ce1ed7f935192fceca30dfb2bcebe602"/>
          <p:cNvPicPr>
            <a:picLocks noChangeAspect="1"/>
          </p:cNvPicPr>
          <p:nvPr/>
        </p:nvPicPr>
        <p:blipFill>
          <a:blip r:embed="rId2">
            <a:extLst>
              <a:ext uri="{28A0092B-C50C-407E-A947-70E740481C1C}">
                <a14:useLocalDpi xmlns:a14="http://schemas.microsoft.com/office/drawing/2010/main" val="0"/>
              </a:ext>
            </a:extLst>
          </a:blip>
          <a:srcRect l="11188" t="20367" r="10619" b="19943"/>
          <a:stretch>
            <a:fillRect/>
          </a:stretch>
        </p:blipFill>
        <p:spPr bwMode="auto">
          <a:xfrm>
            <a:off x="-381000" y="-304800"/>
            <a:ext cx="13227051" cy="749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2371"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600" y="152400"/>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2372"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6927" y="22167"/>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0870"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7200" b="1" dirty="0">
                <a:solidFill>
                  <a:srgbClr val="FF0000"/>
                </a:solidFill>
                <a:latin typeface="Times New Roman" pitchFamily="18" charset="0"/>
                <a:ea typeface="Helvetica Neue"/>
                <a:cs typeface="Times New Roman" pitchFamily="18" charset="0"/>
              </a:rPr>
              <a:t>TRÒ CHƠI </a:t>
            </a:r>
          </a:p>
          <a:p>
            <a:pPr algn="ctr" eaLnBrk="0" fontAlgn="base" hangingPunct="0">
              <a:spcBef>
                <a:spcPct val="0"/>
              </a:spcBef>
              <a:spcAft>
                <a:spcPct val="0"/>
              </a:spcAft>
            </a:pPr>
            <a:r>
              <a:rPr lang="en-US" altLang="en-US" sz="7200" b="1" dirty="0">
                <a:solidFill>
                  <a:srgbClr val="FF0000"/>
                </a:solidFill>
                <a:latin typeface="Times New Roman" pitchFamily="18" charset="0"/>
                <a:ea typeface="Helvetica Neue"/>
                <a:cs typeface="Times New Roman" pitchFamily="18" charset="0"/>
              </a:rPr>
              <a:t>“THỬ TÀI </a:t>
            </a:r>
            <a:r>
              <a:rPr lang="en-US" altLang="en-US" sz="7200" b="1" dirty="0" smtClean="0">
                <a:solidFill>
                  <a:srgbClr val="FF0000"/>
                </a:solidFill>
                <a:latin typeface="Times New Roman" pitchFamily="18" charset="0"/>
                <a:ea typeface="Helvetica Neue"/>
                <a:cs typeface="Times New Roman" pitchFamily="18" charset="0"/>
              </a:rPr>
              <a:t>HIỂU BIẾT”</a:t>
            </a:r>
            <a:endParaRPr lang="en-SG" altLang="en-US" sz="7200" b="1" dirty="0">
              <a:solidFill>
                <a:srgbClr val="FF0000"/>
              </a:solidFill>
              <a:latin typeface="Times New Roman" pitchFamily="18" charset="0"/>
              <a:cs typeface="Times New Roman" pitchFamily="18" charset="0"/>
            </a:endParaRPr>
          </a:p>
        </p:txBody>
      </p:sp>
      <p:sp>
        <p:nvSpPr>
          <p:cNvPr id="17" name="椭圆 1">
            <a:extLst>
              <a:ext uri="{FF2B5EF4-FFF2-40B4-BE49-F238E27FC236}">
                <a16:creationId xmlns:a16="http://schemas.microsoft.com/office/drawing/2014/main" xmlns=""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18" name="椭圆 1">
            <a:extLst>
              <a:ext uri="{FF2B5EF4-FFF2-40B4-BE49-F238E27FC236}">
                <a16:creationId xmlns:a16="http://schemas.microsoft.com/office/drawing/2014/main" xmlns=""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9" name="TextBox 22">
            <a:extLst>
              <a:ext uri="{FF2B5EF4-FFF2-40B4-BE49-F238E27FC236}">
                <a16:creationId xmlns:a16="http://schemas.microsoft.com/office/drawing/2014/main" xmlns="" id="{F04C6742-4453-4C43-AE72-203111F99271}"/>
              </a:ext>
            </a:extLst>
          </p:cNvPr>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smtClean="0">
                <a:solidFill>
                  <a:srgbClr val="FF0000"/>
                </a:solidFill>
                <a:latin typeface="Times New Roman" panose="02020603050405020304" pitchFamily="18" charset="0"/>
                <a:ea typeface="Arial Unicode MS"/>
              </a:rPr>
              <a:t>Chia </a:t>
            </a:r>
            <a:r>
              <a:rPr lang="en-US" sz="2531" b="1" dirty="0" err="1" smtClean="0">
                <a:solidFill>
                  <a:srgbClr val="FF0000"/>
                </a:solidFill>
                <a:latin typeface="Times New Roman" panose="02020603050405020304" pitchFamily="18" charset="0"/>
                <a:ea typeface="Arial Unicode MS"/>
              </a:rPr>
              <a:t>lớp</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ra</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thành</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20" name="TextBox 24">
            <a:extLst>
              <a:ext uri="{FF2B5EF4-FFF2-40B4-BE49-F238E27FC236}">
                <a16:creationId xmlns:a16="http://schemas.microsoft.com/office/drawing/2014/main" xmlns="" id="{1B7AAC34-B9FC-49C0-9936-89ED1C9E75EE}"/>
              </a:ext>
            </a:extLst>
          </p:cNvPr>
          <p:cNvSpPr>
            <a:spLocks noChangeArrowheads="1"/>
          </p:cNvSpPr>
          <p:nvPr/>
        </p:nvSpPr>
        <p:spPr bwMode="auto">
          <a:xfrm>
            <a:off x="3371850" y="3403374"/>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Mỗi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cử</a:t>
            </a:r>
            <a:r>
              <a:rPr lang="en-US" sz="2531" b="1" dirty="0" smtClean="0">
                <a:solidFill>
                  <a:srgbClr val="FF0000"/>
                </a:solidFill>
                <a:latin typeface="Times New Roman" panose="02020603050405020304" pitchFamily="18" charset="0"/>
                <a:ea typeface="Arial Unicode MS"/>
              </a:rPr>
              <a:t> 5 </a:t>
            </a:r>
            <a:r>
              <a:rPr lang="en-US" sz="2531" b="1" dirty="0" err="1" smtClean="0">
                <a:solidFill>
                  <a:srgbClr val="FF0000"/>
                </a:solidFill>
                <a:latin typeface="Times New Roman" panose="02020603050405020304" pitchFamily="18" charset="0"/>
                <a:ea typeface="Arial Unicode MS"/>
              </a:rPr>
              <a:t>bạn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xuất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sắc</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nhất</a:t>
            </a:r>
            <a:endParaRPr lang="zh-CN" altLang="en-US" sz="2250" b="1" dirty="0">
              <a:solidFill>
                <a:srgbClr val="FF0000"/>
              </a:solidFill>
              <a:latin typeface="微软雅黑"/>
              <a:ea typeface="微软雅黑"/>
              <a:sym typeface="微软雅黑" panose="020B0503020204020204" pitchFamily="34" charset="-122"/>
            </a:endParaRPr>
          </a:p>
        </p:txBody>
      </p:sp>
      <p:sp>
        <p:nvSpPr>
          <p:cNvPr id="21" name="椭圆 1">
            <a:extLst>
              <a:ext uri="{FF2B5EF4-FFF2-40B4-BE49-F238E27FC236}">
                <a16:creationId xmlns:a16="http://schemas.microsoft.com/office/drawing/2014/main" xmlns=""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22" name="TextBox 26">
            <a:extLst>
              <a:ext uri="{FF2B5EF4-FFF2-40B4-BE49-F238E27FC236}">
                <a16:creationId xmlns:a16="http://schemas.microsoft.com/office/drawing/2014/main" xmlns="" id="{F3DF4417-35F3-40EF-9FD8-0EB660A199D6}"/>
              </a:ext>
            </a:extLst>
          </p:cNvPr>
          <p:cNvSpPr>
            <a:spLocks noChangeArrowheads="1"/>
          </p:cNvSpPr>
          <p:nvPr/>
        </p:nvSpPr>
        <p:spPr bwMode="auto">
          <a:xfrm>
            <a:off x="5984875" y="3153920"/>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Đạ</a:t>
            </a:r>
            <a:r>
              <a:rPr lang="it-IT" sz="2531" b="1" dirty="0" smtClean="0">
                <a:solidFill>
                  <a:srgbClr val="FF0000"/>
                </a:solidFill>
                <a:latin typeface="Times New Roman" panose="02020603050405020304" pitchFamily="18" charset="0"/>
                <a:ea typeface="Arial Unicode MS"/>
              </a:rPr>
              <a:t>i </a:t>
            </a:r>
            <a:r>
              <a:rPr lang="it-IT" sz="2531" b="1" dirty="0">
                <a:solidFill>
                  <a:srgbClr val="FF0000"/>
                </a:solidFill>
                <a:latin typeface="Times New Roman" panose="02020603050405020304" pitchFamily="18" charset="0"/>
                <a:ea typeface="Arial Unicode MS"/>
              </a:rPr>
              <a:t>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mà</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em</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biết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trong</a:t>
            </a:r>
            <a:r>
              <a:rPr lang="en-US" sz="2531" b="1" dirty="0" smtClean="0">
                <a:solidFill>
                  <a:srgbClr val="FF0000"/>
                </a:solidFill>
                <a:latin typeface="Times New Roman" panose="02020603050405020304" pitchFamily="18" charset="0"/>
                <a:ea typeface="Arial Unicode MS"/>
              </a:rPr>
              <a:t> 2’</a:t>
            </a:r>
            <a:endParaRPr lang="en-US" sz="2531" b="1" dirty="0">
              <a:solidFill>
                <a:srgbClr val="FF0000"/>
              </a:solidFill>
              <a:latin typeface="Times New Roman" panose="02020603050405020304" pitchFamily="18" charset="0"/>
              <a:ea typeface="Arial Unicode MS"/>
            </a:endParaRPr>
          </a:p>
        </p:txBody>
      </p:sp>
      <p:sp>
        <p:nvSpPr>
          <p:cNvPr id="23" name="椭圆 11">
            <a:extLst>
              <a:ext uri="{FF2B5EF4-FFF2-40B4-BE49-F238E27FC236}">
                <a16:creationId xmlns:a16="http://schemas.microsoft.com/office/drawing/2014/main" xmlns="" id="{2A1971D4-B7CF-4AB7-B353-78B896BF0082}"/>
              </a:ext>
            </a:extLst>
          </p:cNvPr>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24" name="TextBox 28">
            <a:extLst>
              <a:ext uri="{FF2B5EF4-FFF2-40B4-BE49-F238E27FC236}">
                <a16:creationId xmlns:a16="http://schemas.microsoft.com/office/drawing/2014/main" xmlns="" id="{8478CA23-A6CC-4E6E-BFFA-91CE5F79A294}"/>
              </a:ext>
            </a:extLst>
          </p:cNvPr>
          <p:cNvSpPr>
            <a:spLocks noChangeArrowheads="1"/>
          </p:cNvSpPr>
          <p:nvPr/>
        </p:nvSpPr>
        <p:spPr bwMode="auto">
          <a:xfrm>
            <a:off x="8974154" y="3441700"/>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sẽ</a:t>
            </a:r>
            <a:r>
              <a:rPr lang="en-US" sz="2531" b="1" dirty="0" smtClean="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spTree>
    <p:extLst>
      <p:ext uri="{BB962C8B-B14F-4D97-AF65-F5344CB8AC3E}">
        <p14:creationId xmlns:p14="http://schemas.microsoft.com/office/powerpoint/2010/main" val="2780345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000"/>
                                        <p:tgtEl>
                                          <p:spTgt spid="24"/>
                                        </p:tgtEl>
                                      </p:cBhvr>
                                    </p:animEffect>
                                    <p:anim calcmode="lin" valueType="num">
                                      <p:cBhvr>
                                        <p:cTn id="59" dur="1000" fill="hold"/>
                                        <p:tgtEl>
                                          <p:spTgt spid="24"/>
                                        </p:tgtEl>
                                        <p:attrNameLst>
                                          <p:attrName>ppt_x</p:attrName>
                                        </p:attrNameLst>
                                      </p:cBhvr>
                                      <p:tavLst>
                                        <p:tav tm="0">
                                          <p:val>
                                            <p:strVal val="#ppt_x"/>
                                          </p:val>
                                        </p:tav>
                                        <p:tav tm="100000">
                                          <p:val>
                                            <p:strVal val="#ppt_x"/>
                                          </p:val>
                                        </p:tav>
                                      </p:tavLst>
                                    </p:anim>
                                    <p:anim calcmode="lin" valueType="num">
                                      <p:cBhvr>
                                        <p:cTn id="6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P spid="22" grpId="0"/>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325173" y="2286791"/>
            <a:ext cx="3257550" cy="2152650"/>
          </a:xfrm>
          <a:prstGeom prst="ellipse">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TRUYỀN THỐNG</a:t>
            </a:r>
            <a:endParaRPr lang="en-US" sz="3600" b="1" dirty="0">
              <a:solidFill>
                <a:srgbClr val="FF0000"/>
              </a:solidFill>
              <a:latin typeface="Times New Roman" pitchFamily="18" charset="0"/>
              <a:cs typeface="Times New Roman" pitchFamily="18" charset="0"/>
            </a:endParaRPr>
          </a:p>
        </p:txBody>
      </p:sp>
      <p:sp>
        <p:nvSpPr>
          <p:cNvPr id="4" name="Oval 3"/>
          <p:cNvSpPr/>
          <p:nvPr/>
        </p:nvSpPr>
        <p:spPr>
          <a:xfrm>
            <a:off x="5678729" y="232"/>
            <a:ext cx="2032000" cy="18859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prstClr val="white"/>
                </a:solidFill>
                <a:latin typeface="Times New Roman" pitchFamily="18" charset="0"/>
                <a:cs typeface="Times New Roman" pitchFamily="18" charset="0"/>
              </a:rPr>
              <a:t>Đạo</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đức</a:t>
            </a:r>
            <a:r>
              <a:rPr lang="en-US" sz="3200" b="1" dirty="0" smtClean="0">
                <a:solidFill>
                  <a:prstClr val="white"/>
                </a:solidFill>
                <a:latin typeface="Times New Roman" pitchFamily="18" charset="0"/>
                <a:cs typeface="Times New Roman" pitchFamily="18" charset="0"/>
              </a:rPr>
              <a:t> </a:t>
            </a:r>
            <a:endParaRPr lang="en-US" sz="3200" b="1" dirty="0">
              <a:solidFill>
                <a:prstClr val="white"/>
              </a:solidFill>
              <a:latin typeface="Times New Roman" pitchFamily="18" charset="0"/>
              <a:cs typeface="Times New Roman" pitchFamily="18" charset="0"/>
            </a:endParaRPr>
          </a:p>
        </p:txBody>
      </p:sp>
      <p:sp>
        <p:nvSpPr>
          <p:cNvPr id="5" name="Oval 4"/>
          <p:cNvSpPr/>
          <p:nvPr/>
        </p:nvSpPr>
        <p:spPr>
          <a:xfrm>
            <a:off x="8686800" y="2659975"/>
            <a:ext cx="2171700" cy="2019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prstClr val="white"/>
              </a:solidFill>
              <a:latin typeface="Times New Roman" pitchFamily="18" charset="0"/>
              <a:cs typeface="Times New Roman" pitchFamily="18" charset="0"/>
            </a:endParaRPr>
          </a:p>
        </p:txBody>
      </p:sp>
      <p:sp>
        <p:nvSpPr>
          <p:cNvPr id="6" name="Oval 5"/>
          <p:cNvSpPr/>
          <p:nvPr/>
        </p:nvSpPr>
        <p:spPr>
          <a:xfrm>
            <a:off x="6999337" y="4702540"/>
            <a:ext cx="2480419" cy="182880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prstClr val="white"/>
                </a:solidFill>
                <a:latin typeface="Times New Roman" pitchFamily="18" charset="0"/>
                <a:cs typeface="Times New Roman" pitchFamily="18" charset="0"/>
              </a:rPr>
              <a:t>Cần</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cù</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lao</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động</a:t>
            </a:r>
            <a:endParaRPr lang="en-US" sz="3200" b="1" dirty="0">
              <a:solidFill>
                <a:prstClr val="white"/>
              </a:solidFill>
              <a:latin typeface="Times New Roman" pitchFamily="18" charset="0"/>
              <a:cs typeface="Times New Roman" pitchFamily="18" charset="0"/>
            </a:endParaRPr>
          </a:p>
        </p:txBody>
      </p:sp>
      <p:sp>
        <p:nvSpPr>
          <p:cNvPr id="7" name="Oval 6"/>
          <p:cNvSpPr/>
          <p:nvPr/>
        </p:nvSpPr>
        <p:spPr>
          <a:xfrm>
            <a:off x="1849611" y="4300466"/>
            <a:ext cx="2343150" cy="20193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prstClr val="white"/>
              </a:solidFill>
              <a:latin typeface="Times New Roman" pitchFamily="18" charset="0"/>
              <a:cs typeface="Times New Roman" pitchFamily="18" charset="0"/>
            </a:endParaRPr>
          </a:p>
        </p:txBody>
      </p:sp>
      <p:sp>
        <p:nvSpPr>
          <p:cNvPr id="8" name="Oval 7"/>
          <p:cNvSpPr/>
          <p:nvPr/>
        </p:nvSpPr>
        <p:spPr>
          <a:xfrm>
            <a:off x="1219613" y="2358012"/>
            <a:ext cx="2133600" cy="186690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prstClr val="white"/>
                </a:solidFill>
                <a:latin typeface="Times New Roman" pitchFamily="18" charset="0"/>
                <a:cs typeface="Times New Roman" pitchFamily="18" charset="0"/>
              </a:rPr>
              <a:t>Hiếu</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thảo</a:t>
            </a:r>
            <a:endParaRPr lang="en-US" sz="3200" b="1" dirty="0">
              <a:solidFill>
                <a:prstClr val="white"/>
              </a:solidFill>
              <a:latin typeface="Times New Roman" pitchFamily="18" charset="0"/>
              <a:cs typeface="Times New Roman" pitchFamily="18" charset="0"/>
            </a:endParaRPr>
          </a:p>
        </p:txBody>
      </p:sp>
      <p:sp>
        <p:nvSpPr>
          <p:cNvPr id="9" name="Oval 8"/>
          <p:cNvSpPr/>
          <p:nvPr/>
        </p:nvSpPr>
        <p:spPr>
          <a:xfrm>
            <a:off x="3623121" y="119509"/>
            <a:ext cx="1917700" cy="17145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prstClr val="white"/>
                </a:solidFill>
                <a:latin typeface="Times New Roman" pitchFamily="18" charset="0"/>
                <a:cs typeface="Times New Roman" pitchFamily="18" charset="0"/>
              </a:rPr>
              <a:t>Yêu</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nước</a:t>
            </a:r>
            <a:endParaRPr lang="en-US" sz="3200" b="1" dirty="0">
              <a:solidFill>
                <a:prstClr val="white"/>
              </a:solidFill>
              <a:latin typeface="Times New Roman" pitchFamily="18" charset="0"/>
              <a:cs typeface="Times New Roman" pitchFamily="18" charset="0"/>
            </a:endParaRPr>
          </a:p>
        </p:txBody>
      </p:sp>
      <p:sp>
        <p:nvSpPr>
          <p:cNvPr id="63" name="Rectangle 62"/>
          <p:cNvSpPr/>
          <p:nvPr/>
        </p:nvSpPr>
        <p:spPr>
          <a:xfrm>
            <a:off x="8830539" y="3091934"/>
            <a:ext cx="2066061" cy="1077218"/>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Nghề</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64" name="Rectangle 63"/>
          <p:cNvSpPr/>
          <p:nvPr/>
        </p:nvSpPr>
        <p:spPr>
          <a:xfrm>
            <a:off x="1811511" y="4892631"/>
            <a:ext cx="2173897" cy="584775"/>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Hiếu</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
        <p:nvSpPr>
          <p:cNvPr id="2" name="Up Arrow 1"/>
          <p:cNvSpPr/>
          <p:nvPr/>
        </p:nvSpPr>
        <p:spPr>
          <a:xfrm rot="19744618">
            <a:off x="5002665" y="1694887"/>
            <a:ext cx="396240" cy="7599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Up Arrow 9"/>
          <p:cNvSpPr/>
          <p:nvPr/>
        </p:nvSpPr>
        <p:spPr>
          <a:xfrm rot="310225">
            <a:off x="6275838" y="1746668"/>
            <a:ext cx="477520" cy="5944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Up Arrow 13"/>
          <p:cNvSpPr/>
          <p:nvPr/>
        </p:nvSpPr>
        <p:spPr>
          <a:xfrm rot="5400000">
            <a:off x="7918671" y="2890705"/>
            <a:ext cx="477520" cy="10587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Up Arrow 14"/>
          <p:cNvSpPr/>
          <p:nvPr/>
        </p:nvSpPr>
        <p:spPr>
          <a:xfrm rot="8235613">
            <a:off x="7230749" y="4023580"/>
            <a:ext cx="477520" cy="9394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Up Arrow 15"/>
          <p:cNvSpPr/>
          <p:nvPr/>
        </p:nvSpPr>
        <p:spPr>
          <a:xfrm rot="13511267">
            <a:off x="4008298" y="3891087"/>
            <a:ext cx="477520" cy="9198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Up Arrow 16"/>
          <p:cNvSpPr/>
          <p:nvPr/>
        </p:nvSpPr>
        <p:spPr>
          <a:xfrm rot="16493360">
            <a:off x="3556503" y="2818165"/>
            <a:ext cx="477520" cy="10587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7963664" y="425708"/>
            <a:ext cx="2032000" cy="1885950"/>
          </a:xfrm>
          <a:prstGeom prst="ellipse">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prstClr val="white"/>
                </a:solidFill>
                <a:latin typeface="Times New Roman" pitchFamily="18" charset="0"/>
                <a:cs typeface="Times New Roman" pitchFamily="18" charset="0"/>
              </a:rPr>
              <a:t>Văn</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hóa</a:t>
            </a:r>
            <a:endParaRPr lang="en-US" sz="3200" b="1" dirty="0">
              <a:solidFill>
                <a:prstClr val="white"/>
              </a:solidFill>
              <a:latin typeface="Times New Roman" pitchFamily="18" charset="0"/>
              <a:cs typeface="Times New Roman" pitchFamily="18" charset="0"/>
            </a:endParaRPr>
          </a:p>
        </p:txBody>
      </p:sp>
      <p:sp>
        <p:nvSpPr>
          <p:cNvPr id="19" name="Up Arrow 18"/>
          <p:cNvSpPr/>
          <p:nvPr/>
        </p:nvSpPr>
        <p:spPr>
          <a:xfrm rot="3322112">
            <a:off x="7609353" y="1848258"/>
            <a:ext cx="477520" cy="117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4230861" y="5185019"/>
            <a:ext cx="2601631" cy="1687365"/>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prstClr val="white"/>
                </a:solidFill>
                <a:latin typeface="Times New Roman" pitchFamily="18" charset="0"/>
                <a:cs typeface="Times New Roman" pitchFamily="18" charset="0"/>
              </a:rPr>
              <a:t>Làng</a:t>
            </a:r>
            <a:r>
              <a:rPr lang="en-US" sz="3000" b="1" dirty="0" smtClean="0">
                <a:solidFill>
                  <a:prstClr val="white"/>
                </a:solidFill>
                <a:latin typeface="Times New Roman" pitchFamily="18" charset="0"/>
                <a:cs typeface="Times New Roman" pitchFamily="18" charset="0"/>
              </a:rPr>
              <a:t> </a:t>
            </a:r>
            <a:r>
              <a:rPr lang="en-US" sz="3000" b="1" dirty="0" err="1" smtClean="0">
                <a:solidFill>
                  <a:prstClr val="white"/>
                </a:solidFill>
                <a:latin typeface="Times New Roman" pitchFamily="18" charset="0"/>
                <a:cs typeface="Times New Roman" pitchFamily="18" charset="0"/>
              </a:rPr>
              <a:t>nghề</a:t>
            </a:r>
            <a:endParaRPr lang="en-US" sz="3000" b="1" dirty="0">
              <a:solidFill>
                <a:prstClr val="white"/>
              </a:solidFill>
              <a:latin typeface="Times New Roman" pitchFamily="18" charset="0"/>
              <a:cs typeface="Times New Roman" pitchFamily="18" charset="0"/>
            </a:endParaRPr>
          </a:p>
        </p:txBody>
      </p:sp>
      <p:sp>
        <p:nvSpPr>
          <p:cNvPr id="21" name="Up Arrow 20"/>
          <p:cNvSpPr/>
          <p:nvPr/>
        </p:nvSpPr>
        <p:spPr>
          <a:xfrm rot="11893995">
            <a:off x="5430168" y="4400300"/>
            <a:ext cx="477520" cy="7835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1461352" y="438642"/>
            <a:ext cx="2133600" cy="186690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Times New Roman" pitchFamily="18" charset="0"/>
                <a:cs typeface="Times New Roman" pitchFamily="18" charset="0"/>
              </a:rPr>
              <a:t>.............</a:t>
            </a:r>
            <a:endParaRPr lang="en-US" sz="3200" b="1" dirty="0">
              <a:solidFill>
                <a:prstClr val="white"/>
              </a:solidFill>
              <a:latin typeface="Times New Roman" pitchFamily="18" charset="0"/>
              <a:cs typeface="Times New Roman" pitchFamily="18" charset="0"/>
            </a:endParaRPr>
          </a:p>
        </p:txBody>
      </p:sp>
      <p:sp>
        <p:nvSpPr>
          <p:cNvPr id="23" name="Up Arrow 22"/>
          <p:cNvSpPr/>
          <p:nvPr/>
        </p:nvSpPr>
        <p:spPr>
          <a:xfrm rot="17448776">
            <a:off x="3772293" y="1888476"/>
            <a:ext cx="477520" cy="11865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99585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9"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9"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dissolve">
                                      <p:cBhvr>
                                        <p:cTn id="35" dur="500"/>
                                        <p:tgtEl>
                                          <p:spTgt spid="6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dissolv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dissolv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dissolve">
                                      <p:cBhvr>
                                        <p:cTn id="54" dur="500"/>
                                        <p:tgtEl>
                                          <p:spTgt spid="64"/>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dissolv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dissolv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par>
                                <p:cTn id="73" presetID="9"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dissolv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dissolve">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down)">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dissolve">
                                      <p:cBhvr>
                                        <p:cTn id="9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63" grpId="0"/>
      <p:bldP spid="64" grpId="0"/>
      <p:bldP spid="2" grpId="0" animBg="1"/>
      <p:bldP spid="10"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5"/>
          <p:cNvSpPr txBox="1">
            <a:spLocks noChangeArrowheads="1"/>
          </p:cNvSpPr>
          <p:nvPr/>
        </p:nvSpPr>
        <p:spPr bwMode="auto">
          <a:xfrm>
            <a:off x="725290" y="329514"/>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MỘT SỐ TRUYỀN THỐNG :</a:t>
            </a:r>
            <a:endParaRPr lang="vi-VN" sz="2000" i="1" dirty="0">
              <a:solidFill>
                <a:srgbClr val="FF0000"/>
              </a:solidFill>
              <a:latin typeface="Tahoma" pitchFamily="34" charset="0"/>
            </a:endParaRP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lao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động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sản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xuất</a:t>
            </a:r>
            <a:r>
              <a:rPr lang="en-US" sz="2000" i="1" dirty="0">
                <a:solidFill>
                  <a:srgbClr val="0000FF"/>
                </a:solidFill>
                <a:latin typeface="SVN-Vanilla Daisy Pro" panose="00000500000000000000" pitchFamily="2"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SVN-Vanilla Daisy Pro" panose="00000500000000000000" pitchFamily="2" charset="0"/>
              </a:rPr>
              <a:t>Kinh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nghiệm</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trồng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Chữa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bệnh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bằng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cây</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thuốc</a:t>
            </a:r>
            <a:r>
              <a:rPr lang="en-US" sz="2000" i="1" dirty="0">
                <a:solidFill>
                  <a:srgbClr val="FF0000"/>
                </a:solidFill>
                <a:latin typeface="SVN-Vanilla Daisy Pro" panose="00000500000000000000" pitchFamily="2" charset="0"/>
              </a:rPr>
              <a:t> Nam……..</a:t>
            </a: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về</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đạo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đức</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thảo</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học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Yêu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chống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ngoại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xâm</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Nhân</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nghĩa</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đoàn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kết</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văn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hóa</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Cách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tiếp</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phục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Phong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tục</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tập</a:t>
            </a:r>
            <a:r>
              <a:rPr lang="en-US" sz="2000" i="1" dirty="0" smtClean="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tập</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quán</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nghệ</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thuật</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Tranh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Đông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Hồ</a:t>
            </a: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a:t>
            </a: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Múa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rối</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nước</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khắc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smtClean="0">
                <a:solidFill>
                  <a:srgbClr val="FF0000"/>
                </a:solidFill>
                <a:latin typeface="SVN-Vanilla Daisy Pro" panose="00000500000000000000" pitchFamily="2" charset="0"/>
              </a:rPr>
              <a:t>-</a:t>
            </a:r>
            <a:r>
              <a:rPr lang="vi-VN" sz="2000" i="1" dirty="0" smtClean="0">
                <a:solidFill>
                  <a:srgbClr val="FF0000"/>
                </a:solidFill>
                <a:latin typeface="Tahoma" pitchFamily="34" charset="0"/>
              </a:rPr>
              <a:t> </a:t>
            </a:r>
            <a:r>
              <a:rPr lang="en-US" sz="2000" i="1" dirty="0" err="1">
                <a:solidFill>
                  <a:srgbClr val="FF0000"/>
                </a:solidFill>
                <a:latin typeface="SVN-Vanilla Daisy Pro" panose="00000500000000000000" pitchFamily="2" charset="0"/>
              </a:rPr>
              <a:t>Các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điệu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ca, ca </a:t>
            </a:r>
            <a:r>
              <a:rPr lang="en-US" sz="2000" i="1" dirty="0" err="1" smtClean="0">
                <a:solidFill>
                  <a:srgbClr val="FF0000"/>
                </a:solidFill>
                <a:latin typeface="SVN-Vanilla Daisy Pro" panose="00000500000000000000" pitchFamily="2" charset="0"/>
              </a:rPr>
              <a:t>cổ</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ca </a:t>
            </a:r>
            <a:r>
              <a:rPr lang="en-US" sz="2000" i="1" dirty="0" err="1">
                <a:solidFill>
                  <a:srgbClr val="FF0000"/>
                </a:solidFill>
                <a:latin typeface="SVN-Vanilla Daisy Pro" panose="00000500000000000000" pitchFamily="2" charset="0"/>
              </a:rPr>
              <a:t>cải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lương</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en-US" sz="1900" i="1" dirty="0">
              <a:solidFill>
                <a:srgbClr val="0000FF"/>
              </a:solidFill>
              <a:latin typeface="Tahoma" pitchFamily="34"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2" name="Picture 1"/>
          <p:cNvPicPr>
            <a:picLocks noChangeAspect="1"/>
          </p:cNvPicPr>
          <p:nvPr/>
        </p:nvPicPr>
        <p:blipFill>
          <a:blip r:embed="rId2"/>
          <a:stretch>
            <a:fillRect/>
          </a:stretch>
        </p:blipFill>
        <p:spPr>
          <a:xfrm>
            <a:off x="5228511" y="5277225"/>
            <a:ext cx="2792627" cy="1310187"/>
          </a:xfrm>
          <a:prstGeom prst="rect">
            <a:avLst/>
          </a:prstGeom>
        </p:spPr>
      </p:pic>
      <p:pic>
        <p:nvPicPr>
          <p:cNvPr id="3" name="Picture 2"/>
          <p:cNvPicPr>
            <a:picLocks noChangeAspect="1"/>
          </p:cNvPicPr>
          <p:nvPr/>
        </p:nvPicPr>
        <p:blipFill>
          <a:blip r:embed="rId3"/>
          <a:stretch>
            <a:fillRect/>
          </a:stretch>
        </p:blipFill>
        <p:spPr>
          <a:xfrm>
            <a:off x="5697700" y="3599666"/>
            <a:ext cx="2792627" cy="1603418"/>
          </a:xfrm>
          <a:prstGeom prst="rect">
            <a:avLst/>
          </a:prstGeom>
        </p:spPr>
      </p:pic>
      <p:pic>
        <p:nvPicPr>
          <p:cNvPr id="4" name="Picture 3"/>
          <p:cNvPicPr>
            <a:picLocks noChangeAspect="1"/>
          </p:cNvPicPr>
          <p:nvPr/>
        </p:nvPicPr>
        <p:blipFill>
          <a:blip r:embed="rId4"/>
          <a:stretch>
            <a:fillRect/>
          </a:stretch>
        </p:blipFill>
        <p:spPr>
          <a:xfrm>
            <a:off x="4616729" y="1994650"/>
            <a:ext cx="2590800" cy="1510592"/>
          </a:xfrm>
          <a:prstGeom prst="rect">
            <a:avLst/>
          </a:prstGeom>
        </p:spPr>
      </p:pic>
      <p:pic>
        <p:nvPicPr>
          <p:cNvPr id="1038" name="Picture 14" descr="Mãn nhãn trước 30+ hình ảnh cánh đồng lúa thơ mộng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820" y="222667"/>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58PIC58PIC58PIC58PICHsaGKG559akDq_PIC2018.png"/>
          <p:cNvPicPr>
            <a:picLocks noChangeAspect="1"/>
          </p:cNvPicPr>
          <p:nvPr/>
        </p:nvPicPr>
        <p:blipFill>
          <a:blip r:embed="rId6" cstate="print"/>
          <a:srcRect l="7143" t="16071" r="5357" b="14286"/>
          <a:stretch>
            <a:fillRect/>
          </a:stretch>
        </p:blipFill>
        <p:spPr>
          <a:xfrm>
            <a:off x="-410344" y="-481872"/>
            <a:ext cx="10653284" cy="7974228"/>
          </a:xfrm>
          <a:prstGeom prst="rect">
            <a:avLst/>
          </a:prstGeom>
        </p:spPr>
      </p:pic>
      <p:pic>
        <p:nvPicPr>
          <p:cNvPr id="14" name="Picture 13"/>
          <p:cNvPicPr>
            <a:picLocks noChangeAspect="1"/>
          </p:cNvPicPr>
          <p:nvPr/>
        </p:nvPicPr>
        <p:blipFill>
          <a:blip r:embed="rId7"/>
          <a:stretch>
            <a:fillRect/>
          </a:stretch>
        </p:blipFill>
        <p:spPr>
          <a:xfrm>
            <a:off x="8671353" y="2704256"/>
            <a:ext cx="3853006" cy="4359018"/>
          </a:xfrm>
          <a:prstGeom prst="rect">
            <a:avLst/>
          </a:prstGeom>
        </p:spPr>
      </p:pic>
      <p:pic>
        <p:nvPicPr>
          <p:cNvPr id="16" name="Picture 15"/>
          <p:cNvPicPr>
            <a:picLocks noChangeAspect="1"/>
          </p:cNvPicPr>
          <p:nvPr/>
        </p:nvPicPr>
        <p:blipFill>
          <a:blip r:embed="rId8"/>
          <a:stretch>
            <a:fillRect/>
          </a:stretch>
        </p:blipFill>
        <p:spPr>
          <a:xfrm>
            <a:off x="10967363" y="-2995"/>
            <a:ext cx="1182727" cy="859611"/>
          </a:xfrm>
          <a:prstGeom prst="rect">
            <a:avLst/>
          </a:prstGeom>
        </p:spPr>
      </p:pic>
    </p:spTree>
    <p:extLst>
      <p:ext uri="{BB962C8B-B14F-4D97-AF65-F5344CB8AC3E}">
        <p14:creationId xmlns:p14="http://schemas.microsoft.com/office/powerpoint/2010/main" val="11734471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anim to="" calcmode="lin" valueType="num">
                                      <p:cBhvr>
                                        <p:cTn id="7" dur="1" fill="hold"/>
                                        <p:tgtEl>
                                          <p:spTgt spid="4096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40965">
                                            <p:txEl>
                                              <p:pRg st="2" end="2"/>
                                            </p:txEl>
                                          </p:spTgt>
                                        </p:tgtEl>
                                        <p:attrNameLst>
                                          <p:attrName>style.visibility</p:attrName>
                                        </p:attrNameLst>
                                      </p:cBhvr>
                                      <p:to>
                                        <p:strVal val="visible"/>
                                      </p:to>
                                    </p:set>
                                    <p:animEffect transition="in" filter="slide(fromBottom)">
                                      <p:cBhvr>
                                        <p:cTn id="12" dur="1000"/>
                                        <p:tgtEl>
                                          <p:spTgt spid="40965">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40965">
                                            <p:txEl>
                                              <p:pRg st="3" end="3"/>
                                            </p:txEl>
                                          </p:spTgt>
                                        </p:tgtEl>
                                        <p:attrNameLst>
                                          <p:attrName>style.visibility</p:attrName>
                                        </p:attrNameLst>
                                      </p:cBhvr>
                                      <p:to>
                                        <p:strVal val="visible"/>
                                      </p:to>
                                    </p:set>
                                    <p:anim calcmode="lin" valueType="num">
                                      <p:cBhvr>
                                        <p:cTn id="15" dur="1000" fill="hold"/>
                                        <p:tgtEl>
                                          <p:spTgt spid="40965">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40965">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0965">
                                            <p:txEl>
                                              <p:pRg st="4" end="4"/>
                                            </p:txEl>
                                          </p:spTgt>
                                        </p:tgtEl>
                                        <p:attrNameLst>
                                          <p:attrName>style.visibility</p:attrName>
                                        </p:attrNameLst>
                                      </p:cBhvr>
                                      <p:to>
                                        <p:strVal val="visible"/>
                                      </p:to>
                                    </p:set>
                                    <p:anim calcmode="lin" valueType="num">
                                      <p:cBhvr>
                                        <p:cTn id="19" dur="1000" fill="hold"/>
                                        <p:tgtEl>
                                          <p:spTgt spid="40965">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40965">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1038"/>
                                        </p:tgtEl>
                                        <p:attrNameLst>
                                          <p:attrName>style.visibility</p:attrName>
                                        </p:attrNameLst>
                                      </p:cBhvr>
                                      <p:to>
                                        <p:strVal val="visible"/>
                                      </p:to>
                                    </p:set>
                                    <p:animEffect transition="in" filter="fade">
                                      <p:cBhvr>
                                        <p:cTn id="23" dur="1000"/>
                                        <p:tgtEl>
                                          <p:spTgt spid="1038"/>
                                        </p:tgtEl>
                                      </p:cBhvr>
                                    </p:animEffect>
                                    <p:anim calcmode="lin" valueType="num">
                                      <p:cBhvr>
                                        <p:cTn id="24" dur="1000" fill="hold"/>
                                        <p:tgtEl>
                                          <p:spTgt spid="1038"/>
                                        </p:tgtEl>
                                        <p:attrNameLst>
                                          <p:attrName>ppt_x</p:attrName>
                                        </p:attrNameLst>
                                      </p:cBhvr>
                                      <p:tavLst>
                                        <p:tav tm="0">
                                          <p:val>
                                            <p:strVal val="#ppt_x"/>
                                          </p:val>
                                        </p:tav>
                                        <p:tav tm="100000">
                                          <p:val>
                                            <p:strVal val="#ppt_x"/>
                                          </p:val>
                                        </p:tav>
                                      </p:tavLst>
                                    </p:anim>
                                    <p:anim calcmode="lin" valueType="num">
                                      <p:cBhvr>
                                        <p:cTn id="25"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40965">
                                            <p:txEl>
                                              <p:pRg st="6" end="6"/>
                                            </p:txEl>
                                          </p:spTgt>
                                        </p:tgtEl>
                                        <p:attrNameLst>
                                          <p:attrName>style.visibility</p:attrName>
                                        </p:attrNameLst>
                                      </p:cBhvr>
                                      <p:to>
                                        <p:strVal val="visible"/>
                                      </p:to>
                                    </p:set>
                                    <p:anim calcmode="lin" valueType="num">
                                      <p:cBhvr>
                                        <p:cTn id="30" dur="1000" fill="hold"/>
                                        <p:tgtEl>
                                          <p:spTgt spid="40965">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40965">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40965">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40965">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40965">
                                            <p:txEl>
                                              <p:pRg st="7" end="7"/>
                                            </p:txEl>
                                          </p:spTgt>
                                        </p:tgtEl>
                                        <p:attrNameLst>
                                          <p:attrName>style.visibility</p:attrName>
                                        </p:attrNameLst>
                                      </p:cBhvr>
                                      <p:to>
                                        <p:strVal val="visible"/>
                                      </p:to>
                                    </p:set>
                                    <p:animEffect transition="in" filter="wipe(down)">
                                      <p:cBhvr>
                                        <p:cTn id="36" dur="1000"/>
                                        <p:tgtEl>
                                          <p:spTgt spid="40965">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40965">
                                            <p:txEl>
                                              <p:pRg st="8" end="8"/>
                                            </p:txEl>
                                          </p:spTgt>
                                        </p:tgtEl>
                                        <p:attrNameLst>
                                          <p:attrName>style.visibility</p:attrName>
                                        </p:attrNameLst>
                                      </p:cBhvr>
                                      <p:to>
                                        <p:strVal val="visible"/>
                                      </p:to>
                                    </p:set>
                                    <p:animEffect transition="in" filter="wipe(down)">
                                      <p:cBhvr>
                                        <p:cTn id="39" dur="1000"/>
                                        <p:tgtEl>
                                          <p:spTgt spid="40965">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40965">
                                            <p:txEl>
                                              <p:pRg st="9" end="9"/>
                                            </p:txEl>
                                          </p:spTgt>
                                        </p:tgtEl>
                                        <p:attrNameLst>
                                          <p:attrName>style.visibility</p:attrName>
                                        </p:attrNameLst>
                                      </p:cBhvr>
                                      <p:to>
                                        <p:strVal val="visible"/>
                                      </p:to>
                                    </p:set>
                                    <p:animEffect transition="in" filter="wipe(down)">
                                      <p:cBhvr>
                                        <p:cTn id="42" dur="500"/>
                                        <p:tgtEl>
                                          <p:spTgt spid="40965">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40965">
                                            <p:txEl>
                                              <p:pRg st="11" end="11"/>
                                            </p:txEl>
                                          </p:spTgt>
                                        </p:tgtEl>
                                        <p:attrNameLst>
                                          <p:attrName>style.visibility</p:attrName>
                                        </p:attrNameLst>
                                      </p:cBhvr>
                                      <p:to>
                                        <p:strVal val="visible"/>
                                      </p:to>
                                    </p:set>
                                    <p:animEffect transition="in" filter="box(in)">
                                      <p:cBhvr>
                                        <p:cTn id="50" dur="1000"/>
                                        <p:tgtEl>
                                          <p:spTgt spid="40965">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40965">
                                            <p:txEl>
                                              <p:pRg st="12" end="12"/>
                                            </p:txEl>
                                          </p:spTgt>
                                        </p:tgtEl>
                                        <p:attrNameLst>
                                          <p:attrName>style.visibility</p:attrName>
                                        </p:attrNameLst>
                                      </p:cBhvr>
                                      <p:to>
                                        <p:strVal val="visible"/>
                                      </p:to>
                                    </p:set>
                                    <p:animEffect transition="in" filter="slide(fromBottom)">
                                      <p:cBhvr>
                                        <p:cTn id="53" dur="1000"/>
                                        <p:tgtEl>
                                          <p:spTgt spid="40965">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40965">
                                            <p:txEl>
                                              <p:pRg st="13" end="13"/>
                                            </p:txEl>
                                          </p:spTgt>
                                        </p:tgtEl>
                                        <p:attrNameLst>
                                          <p:attrName>style.visibility</p:attrName>
                                        </p:attrNameLst>
                                      </p:cBhvr>
                                      <p:to>
                                        <p:strVal val="visible"/>
                                      </p:to>
                                    </p:set>
                                    <p:animEffect transition="in" filter="slide(fromBottom)">
                                      <p:cBhvr>
                                        <p:cTn id="56" dur="500"/>
                                        <p:tgtEl>
                                          <p:spTgt spid="40965">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40965">
                                            <p:txEl>
                                              <p:pRg st="14" end="14"/>
                                            </p:txEl>
                                          </p:spTgt>
                                        </p:tgtEl>
                                        <p:attrNameLst>
                                          <p:attrName>style.visibility</p:attrName>
                                        </p:attrNameLst>
                                      </p:cBhvr>
                                      <p:to>
                                        <p:strVal val="visible"/>
                                      </p:to>
                                    </p:set>
                                    <p:animEffect transition="in" filter="slide(fromBottom)">
                                      <p:cBhvr>
                                        <p:cTn id="59" dur="500"/>
                                        <p:tgtEl>
                                          <p:spTgt spid="40965">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6" presetClass="entr" presetSubtype="16" fill="hold" nodeType="clickEffect">
                                  <p:stCondLst>
                                    <p:cond delay="0"/>
                                  </p:stCondLst>
                                  <p:childTnLst>
                                    <p:set>
                                      <p:cBhvr>
                                        <p:cTn id="66" dur="1" fill="hold">
                                          <p:stCondLst>
                                            <p:cond delay="0"/>
                                          </p:stCondLst>
                                        </p:cTn>
                                        <p:tgtEl>
                                          <p:spTgt spid="40965">
                                            <p:txEl>
                                              <p:pRg st="16" end="16"/>
                                            </p:txEl>
                                          </p:spTgt>
                                        </p:tgtEl>
                                        <p:attrNameLst>
                                          <p:attrName>style.visibility</p:attrName>
                                        </p:attrNameLst>
                                      </p:cBhvr>
                                      <p:to>
                                        <p:strVal val="visible"/>
                                      </p:to>
                                    </p:set>
                                    <p:animEffect transition="in" filter="circle(in)">
                                      <p:cBhvr>
                                        <p:cTn id="67" dur="1000"/>
                                        <p:tgtEl>
                                          <p:spTgt spid="40965">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40965">
                                            <p:txEl>
                                              <p:pRg st="17" end="17"/>
                                            </p:txEl>
                                          </p:spTgt>
                                        </p:tgtEl>
                                        <p:attrNameLst>
                                          <p:attrName>style.visibility</p:attrName>
                                        </p:attrNameLst>
                                      </p:cBhvr>
                                      <p:to>
                                        <p:strVal val="visible"/>
                                      </p:to>
                                    </p:set>
                                    <p:animEffect transition="in" filter="barn(inHorizontal)">
                                      <p:cBhvr>
                                        <p:cTn id="70" dur="1000"/>
                                        <p:tgtEl>
                                          <p:spTgt spid="40965">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40965">
                                            <p:txEl>
                                              <p:pRg st="18" end="18"/>
                                            </p:txEl>
                                          </p:spTgt>
                                        </p:tgtEl>
                                        <p:attrNameLst>
                                          <p:attrName>style.visibility</p:attrName>
                                        </p:attrNameLst>
                                      </p:cBhvr>
                                      <p:to>
                                        <p:strVal val="visible"/>
                                      </p:to>
                                    </p:set>
                                    <p:animEffect transition="in" filter="barn(inHorizontal)">
                                      <p:cBhvr>
                                        <p:cTn id="73" dur="500"/>
                                        <p:tgtEl>
                                          <p:spTgt spid="40965">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40965">
                                            <p:txEl>
                                              <p:pRg st="19" end="19"/>
                                            </p:txEl>
                                          </p:spTgt>
                                        </p:tgtEl>
                                        <p:attrNameLst>
                                          <p:attrName>style.visibility</p:attrName>
                                        </p:attrNameLst>
                                      </p:cBhvr>
                                      <p:to>
                                        <p:strVal val="visible"/>
                                      </p:to>
                                    </p:set>
                                    <p:animEffect transition="in" filter="barn(inHorizontal)">
                                      <p:cBhvr>
                                        <p:cTn id="76" dur="500"/>
                                        <p:tgtEl>
                                          <p:spTgt spid="40965">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1000"/>
                                        <p:tgtEl>
                                          <p:spTgt spid="2"/>
                                        </p:tgtEl>
                                      </p:cBhvr>
                                    </p:animEffect>
                                    <p:anim calcmode="lin" valueType="num">
                                      <p:cBhvr>
                                        <p:cTn id="80" dur="1000" fill="hold"/>
                                        <p:tgtEl>
                                          <p:spTgt spid="2"/>
                                        </p:tgtEl>
                                        <p:attrNameLst>
                                          <p:attrName>ppt_x</p:attrName>
                                        </p:attrNameLst>
                                      </p:cBhvr>
                                      <p:tavLst>
                                        <p:tav tm="0">
                                          <p:val>
                                            <p:strVal val="#ppt_x"/>
                                          </p:val>
                                        </p:tav>
                                        <p:tav tm="100000">
                                          <p:val>
                                            <p:strVal val="#ppt_x"/>
                                          </p:val>
                                        </p:tav>
                                      </p:tavLst>
                                    </p:anim>
                                    <p:anim calcmode="lin" valueType="num">
                                      <p:cBhvr>
                                        <p:cTn id="8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2912473" y="-1074465"/>
            <a:ext cx="5347471" cy="9193439"/>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02869" y="1134139"/>
            <a:ext cx="1063853" cy="1355319"/>
          </a:xfrm>
          <a:prstGeom prst="rect">
            <a:avLst/>
          </a:prstGeom>
        </p:spPr>
      </p:pic>
      <p:pic>
        <p:nvPicPr>
          <p:cNvPr id="8" name="Picture 7"/>
          <p:cNvPicPr>
            <a:picLocks noChangeAspect="1"/>
          </p:cNvPicPr>
          <p:nvPr/>
        </p:nvPicPr>
        <p:blipFill>
          <a:blip r:embed="rId6"/>
          <a:stretch>
            <a:fillRect/>
          </a:stretch>
        </p:blipFill>
        <p:spPr>
          <a:xfrm>
            <a:off x="8755163" y="2633345"/>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24" y="4643399"/>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a:stretch>
            <a:fillRect/>
          </a:stretch>
        </p:blipFill>
        <p:spPr>
          <a:xfrm>
            <a:off x="11009273" y="-27533"/>
            <a:ext cx="1182727" cy="859611"/>
          </a:xfrm>
          <a:prstGeom prst="rect">
            <a:avLst/>
          </a:prstGeom>
        </p:spPr>
      </p:pic>
      <p:sp>
        <p:nvSpPr>
          <p:cNvPr id="2" name="Rectangle 1"/>
          <p:cNvSpPr/>
          <p:nvPr/>
        </p:nvSpPr>
        <p:spPr>
          <a:xfrm>
            <a:off x="3048000" y="2644170"/>
            <a:ext cx="6096000" cy="1569660"/>
          </a:xfrm>
          <a:prstGeom prst="rect">
            <a:avLst/>
          </a:prstGeom>
        </p:spPr>
        <p:txBody>
          <a:bodyPr>
            <a:spAutoFit/>
          </a:bodyPr>
          <a:lstStyle/>
          <a:p>
            <a:pPr lvl="0" algn="just" eaLnBrk="0" fontAlgn="base" hangingPunct="0">
              <a:spcBef>
                <a:spcPct val="0"/>
              </a:spcBef>
              <a:spcAft>
                <a:spcPct val="0"/>
              </a:spcAft>
            </a:pPr>
            <a:r>
              <a:rPr lang="vi-VN" sz="2400" b="1" dirty="0">
                <a:solidFill>
                  <a:srgbClr val="5F5F5F">
                    <a:lumMod val="50000"/>
                  </a:srgbClr>
                </a:solidFill>
                <a:latin typeface="Times New Roman" pitchFamily="18" charset="0"/>
                <a:cs typeface="Times New Roman" pitchFamily="18" charset="0"/>
              </a:rPr>
              <a:t>Nêu suy nghĩ của em về câu nói: những giá trị, truyền thống tốt đẹp của gia đình, dòng họ sẽ là hành trang vững chắc cho mỗi người bước vào đời?</a:t>
            </a:r>
          </a:p>
        </p:txBody>
      </p:sp>
    </p:spTree>
    <p:extLst>
      <p:ext uri="{BB962C8B-B14F-4D97-AF65-F5344CB8AC3E}">
        <p14:creationId xmlns:p14="http://schemas.microsoft.com/office/powerpoint/2010/main" val="13117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09596 0.12014 L -0.04505 -0.06736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8PIC58PIC58PIC58PICHsaGKG559akDq_PIC2018.png"/>
          <p:cNvPicPr>
            <a:picLocks noChangeAspect="1"/>
          </p:cNvPicPr>
          <p:nvPr/>
        </p:nvPicPr>
        <p:blipFill>
          <a:blip r:embed="rId2" cstate="print"/>
          <a:srcRect l="7143" t="16071" r="5357" b="14286"/>
          <a:stretch>
            <a:fillRect/>
          </a:stretch>
        </p:blipFill>
        <p:spPr>
          <a:xfrm>
            <a:off x="560407" y="3221436"/>
            <a:ext cx="4635631" cy="3159512"/>
          </a:xfrm>
          <a:prstGeom prst="rect">
            <a:avLst/>
          </a:prstGeom>
        </p:spPr>
      </p:pic>
      <p:pic>
        <p:nvPicPr>
          <p:cNvPr id="3"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433645" y="378211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607" y="-89608"/>
            <a:ext cx="2029377" cy="209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1471" y="3666963"/>
            <a:ext cx="1465012" cy="2526601"/>
          </a:xfrm>
          <a:prstGeom prst="rect">
            <a:avLst/>
          </a:prstGeom>
        </p:spPr>
      </p:pic>
      <p:pic>
        <p:nvPicPr>
          <p:cNvPr id="7"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7350" y="4648200"/>
            <a:ext cx="2222512" cy="1967878"/>
          </a:xfrm>
          <a:prstGeom prst="rect">
            <a:avLst/>
          </a:prstGeom>
        </p:spPr>
      </p:pic>
      <p:pic>
        <p:nvPicPr>
          <p:cNvPr id="8"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2964" y="4092037"/>
            <a:ext cx="2203537" cy="1795734"/>
          </a:xfrm>
          <a:prstGeom prst="rect">
            <a:avLst/>
          </a:prstGeom>
        </p:spPr>
      </p:pic>
      <p:sp>
        <p:nvSpPr>
          <p:cNvPr id="9" name="Freeform 12"/>
          <p:cNvSpPr>
            <a:spLocks/>
          </p:cNvSpPr>
          <p:nvPr/>
        </p:nvSpPr>
        <p:spPr bwMode="gray">
          <a:xfrm>
            <a:off x="3501759" y="1843104"/>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chemeClr val="accent3">
              <a:lumMod val="60000"/>
              <a:lumOff val="40000"/>
            </a:schemeClr>
          </a:solidFill>
          <a:ln>
            <a:solidFill>
              <a:srgbClr val="FF66FF"/>
            </a:solidFill>
          </a:ln>
        </p:spPr>
        <p:txBody>
          <a:bodyPr/>
          <a:lstStyle/>
          <a:p>
            <a:pPr>
              <a:defRPr/>
            </a:pPr>
            <a:endParaRPr lang="en-US">
              <a:solidFill>
                <a:prstClr val="black"/>
              </a:solidFill>
              <a:latin typeface="Calibri" panose="020F0502020204030204"/>
            </a:endParaRPr>
          </a:p>
        </p:txBody>
      </p:sp>
      <p:pic>
        <p:nvPicPr>
          <p:cNvPr id="11" name="图片 16" descr="ce1ed7f935192fceca30dfb2bcebe602"/>
          <p:cNvPicPr>
            <a:picLocks noChangeAspect="1"/>
          </p:cNvPicPr>
          <p:nvPr/>
        </p:nvPicPr>
        <p:blipFill>
          <a:blip r:embed="rId8"/>
          <a:srcRect l="11188" t="20367" r="10619" b="19944"/>
          <a:stretch>
            <a:fillRect/>
          </a:stretch>
        </p:blipFill>
        <p:spPr>
          <a:xfrm>
            <a:off x="5715000" y="147254"/>
            <a:ext cx="6858000" cy="4196146"/>
          </a:xfrm>
          <a:prstGeom prst="rect">
            <a:avLst/>
          </a:prstGeom>
        </p:spPr>
      </p:pic>
      <p:sp>
        <p:nvSpPr>
          <p:cNvPr id="2" name="Rectangle 1"/>
          <p:cNvSpPr/>
          <p:nvPr/>
        </p:nvSpPr>
        <p:spPr>
          <a:xfrm>
            <a:off x="888696" y="3579447"/>
            <a:ext cx="3979051" cy="2308324"/>
          </a:xfrm>
          <a:prstGeom prst="rect">
            <a:avLst/>
          </a:prstGeom>
        </p:spPr>
        <p:txBody>
          <a:bodyPr wrap="square">
            <a:spAutoFit/>
          </a:bodyPr>
          <a:lstStyle/>
          <a:p>
            <a:pPr algn="just" eaLnBrk="0" fontAlgn="base" hangingPunct="0">
              <a:spcBef>
                <a:spcPct val="0"/>
              </a:spcBef>
              <a:spcAft>
                <a:spcPct val="0"/>
              </a:spcAft>
            </a:pPr>
            <a:r>
              <a:rPr lang="vi-VN" sz="2400" b="1" dirty="0">
                <a:solidFill>
                  <a:srgbClr val="5F5F5F">
                    <a:lumMod val="50000"/>
                  </a:srgbClr>
                </a:solidFill>
                <a:latin typeface="Times New Roman" pitchFamily="18" charset="0"/>
                <a:cs typeface="Times New Roman" pitchFamily="18" charset="0"/>
              </a:rPr>
              <a:t>Nêu suy nghĩ của em về câu nói: những giá trị, truyền thống tốt đẹp của gia đình, dòng họ sẽ là hành trang vững chắc cho mỗi người bước vào đời?</a:t>
            </a:r>
          </a:p>
        </p:txBody>
      </p:sp>
      <p:sp>
        <p:nvSpPr>
          <p:cNvPr id="12" name="Rectangle 11"/>
          <p:cNvSpPr/>
          <p:nvPr/>
        </p:nvSpPr>
        <p:spPr>
          <a:xfrm>
            <a:off x="6537646" y="822103"/>
            <a:ext cx="5296057" cy="2862322"/>
          </a:xfrm>
          <a:prstGeom prst="rect">
            <a:avLst/>
          </a:prstGeom>
        </p:spPr>
        <p:txBody>
          <a:bodyPr wrap="square">
            <a:spAutoFit/>
          </a:bodyPr>
          <a:lstStyle/>
          <a:p>
            <a:pPr eaLnBrk="0" fontAlgn="base" hangingPunct="0"/>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giá</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trị</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đẹp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của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dòng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sẽ</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hành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trang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chắc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mỗi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người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bước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vào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đời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câu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nói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ý </a:t>
            </a:r>
            <a:r>
              <a:rPr lang="en-US" sz="2000" b="1" i="1" dirty="0" err="1">
                <a:solidFill>
                  <a:srgbClr val="FF0000"/>
                </a:solidFill>
                <a:latin typeface="Times New Roman" panose="02020603050405020304" pitchFamily="18" charset="0"/>
                <a:ea typeface="Times New Roman" panose="02020603050405020304" pitchFamily="18" charset="0"/>
              </a:rPr>
              <a:t>nghĩa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sâu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sắc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với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mỗi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khi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sống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trong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một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nhiều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đẹp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thì</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sẽ</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phần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nào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giúp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phát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triển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toàn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diện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hơn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về</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mặt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tư</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duy</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lẫn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phong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cách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Từ</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đẹp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đó</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chính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hành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trang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sau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này</a:t>
            </a:r>
            <a:r>
              <a:rPr lang="en-US" sz="2000" b="1" i="1" dirty="0">
                <a:solidFill>
                  <a:srgbClr val="FF0000"/>
                </a:solidFill>
                <a:latin typeface="Times New Roman" panose="02020603050405020304" pitchFamily="18" charset="0"/>
                <a:ea typeface="Times New Roman" panose="02020603050405020304" pitchFamily="18" charset="0"/>
              </a:rPr>
              <a:t>.</a:t>
            </a:r>
          </a:p>
        </p:txBody>
      </p:sp>
      <p:pic>
        <p:nvPicPr>
          <p:cNvPr id="14" name="Picture 7" descr="BACK03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415" y="-137670"/>
            <a:ext cx="4820816" cy="227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41996" y="1001957"/>
            <a:ext cx="4193326" cy="1138773"/>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smtClean="0">
                <a:solidFill>
                  <a:srgbClr val="FF3300"/>
                </a:solidFill>
                <a:latin typeface="Times New Roman" panose="02020603050405020304" pitchFamily="18" charset="0"/>
              </a:rPr>
              <a:t>       </a:t>
            </a:r>
            <a:r>
              <a:rPr lang="en-US" altLang="en-US" sz="3200" dirty="0" smtClean="0">
                <a:solidFill>
                  <a:srgbClr val="FF3300"/>
                </a:solidFill>
                <a:latin typeface="Times New Roman" panose="02020603050405020304" pitchFamily="18" charset="0"/>
              </a:rPr>
              <a:t>TÔI LÀ.... </a:t>
            </a:r>
          </a:p>
          <a:p>
            <a:pPr eaLnBrk="1" fontAlgn="base" hangingPunct="1">
              <a:spcBef>
                <a:spcPct val="0"/>
              </a:spcBef>
              <a:spcAft>
                <a:spcPct val="0"/>
              </a:spcAft>
            </a:pPr>
            <a:r>
              <a:rPr lang="en-US" altLang="en-US" sz="3200" dirty="0" smtClean="0">
                <a:solidFill>
                  <a:srgbClr val="FF3300"/>
                </a:solidFill>
                <a:latin typeface="Times New Roman" panose="02020603050405020304" pitchFamily="18" charset="0"/>
              </a:rPr>
              <a:t>NHÀ HÙNG BIỆN</a:t>
            </a:r>
            <a:endParaRPr lang="en-US" altLang="en-US" sz="3200" dirty="0">
              <a:solidFill>
                <a:srgbClr val="FF3300"/>
              </a:solidFill>
              <a:latin typeface="Times New Roman" panose="02020603050405020304" pitchFamily="18" charset="0"/>
            </a:endParaRPr>
          </a:p>
        </p:txBody>
      </p:sp>
    </p:spTree>
    <p:extLst>
      <p:ext uri="{BB962C8B-B14F-4D97-AF65-F5344CB8AC3E}">
        <p14:creationId xmlns:p14="http://schemas.microsoft.com/office/powerpoint/2010/main" val="101999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22" presetClass="entr" presetSubtype="4"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1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3096194" y="-1201566"/>
            <a:ext cx="5347471" cy="9193439"/>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02869" y="1134139"/>
            <a:ext cx="1063853" cy="1355319"/>
          </a:xfrm>
          <a:prstGeom prst="rect">
            <a:avLst/>
          </a:prstGeom>
        </p:spPr>
      </p:pic>
      <p:pic>
        <p:nvPicPr>
          <p:cNvPr id="8" name="Picture 7"/>
          <p:cNvPicPr>
            <a:picLocks noChangeAspect="1"/>
          </p:cNvPicPr>
          <p:nvPr/>
        </p:nvPicPr>
        <p:blipFill>
          <a:blip r:embed="rId6"/>
          <a:stretch>
            <a:fillRect/>
          </a:stretch>
        </p:blipFill>
        <p:spPr>
          <a:xfrm>
            <a:off x="8755163" y="246389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24" y="4643399"/>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a:stretch>
            <a:fillRect/>
          </a:stretch>
        </p:blipFill>
        <p:spPr>
          <a:xfrm>
            <a:off x="11009273" y="-27533"/>
            <a:ext cx="1182727" cy="859611"/>
          </a:xfrm>
          <a:prstGeom prst="rect">
            <a:avLst/>
          </a:prstGeom>
        </p:spPr>
      </p:pic>
      <p:sp>
        <p:nvSpPr>
          <p:cNvPr id="15" name="Text Box 5"/>
          <p:cNvSpPr txBox="1">
            <a:spLocks noChangeArrowheads="1"/>
          </p:cNvSpPr>
          <p:nvPr/>
        </p:nvSpPr>
        <p:spPr bwMode="auto">
          <a:xfrm>
            <a:off x="2187172" y="2971890"/>
            <a:ext cx="674439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fontAlgn="base">
              <a:lnSpc>
                <a:spcPct val="100000"/>
              </a:lnSpc>
              <a:spcBef>
                <a:spcPct val="50000"/>
              </a:spcBef>
              <a:spcAft>
                <a:spcPct val="0"/>
              </a:spcAft>
              <a:buNone/>
            </a:pPr>
            <a:r>
              <a:rPr lang="vi-VN" sz="2400" b="1" i="1" dirty="0">
                <a:solidFill>
                  <a:srgbClr val="0000FF"/>
                </a:solidFill>
                <a:latin typeface="Times New Roman" pitchFamily="18" charset="0"/>
                <a:cs typeface="Times New Roman" pitchFamily="18" charset="0"/>
              </a:rPr>
              <a:t>Truyền thống của gia đình, dòng họ giúp chúng ta có thêm kinh nghiệm, động lực, vượt gua khó khăn, thử thách và nỗ lực vươn lên để thành công.</a:t>
            </a:r>
            <a:endParaRPr lang="en-US" sz="2400" b="1" dirty="0">
              <a:solidFill>
                <a:srgbClr val="0000FF"/>
              </a:solidFill>
              <a:latin typeface="Times New Roman" pitchFamily="18" charset="0"/>
              <a:cs typeface="Times New Roman" pitchFamily="18" charset="0"/>
            </a:endParaRPr>
          </a:p>
          <a:p>
            <a:pPr fontAlgn="base">
              <a:lnSpc>
                <a:spcPct val="100000"/>
              </a:lnSpc>
              <a:spcBef>
                <a:spcPct val="50000"/>
              </a:spcBef>
              <a:spcAft>
                <a:spcPct val="0"/>
              </a:spcAft>
              <a:buFontTx/>
              <a:buNone/>
            </a:pPr>
            <a:endParaRPr lang="en-US" altLang="en-US" sz="2400" b="1" i="1" dirty="0" smtClean="0">
              <a:solidFill>
                <a:srgbClr val="0000FF"/>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4136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09596 0.12014 L -0.04505 -0.06736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4" presetID="53"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Effect transition="in" filter="fade">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ChangeArrowheads="1"/>
          </p:cNvSpPr>
          <p:nvPr/>
        </p:nvSpPr>
        <p:spPr bwMode="auto">
          <a:xfrm>
            <a:off x="381000" y="0"/>
            <a:ext cx="10744200" cy="1964430"/>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18435" name="AutoShape 3"/>
          <p:cNvSpPr>
            <a:spLocks noChangeArrowheads="1"/>
          </p:cNvSpPr>
          <p:nvPr/>
        </p:nvSpPr>
        <p:spPr bwMode="auto">
          <a:xfrm rot="10800000">
            <a:off x="381000" y="4953000"/>
            <a:ext cx="10744200"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chemeClr val="tx1"/>
            </a:solidFill>
            <a:miter lim="800000"/>
            <a:headEnd/>
            <a:tailEnd/>
          </a:ln>
          <a:effectLst>
            <a:outerShdw dist="35921" dir="2700000" algn="ctr" rotWithShape="0">
              <a:schemeClr val="bg2"/>
            </a:outerShdw>
          </a:effectLst>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18436" name="AutoShape 4"/>
          <p:cNvSpPr>
            <a:spLocks noChangeArrowheads="1"/>
          </p:cNvSpPr>
          <p:nvPr/>
        </p:nvSpPr>
        <p:spPr bwMode="auto">
          <a:xfrm rot="5400000">
            <a:off x="6248400" y="1981200"/>
            <a:ext cx="6858000" cy="2895600"/>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1843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208902" name="Text Box 6"/>
          <p:cNvSpPr txBox="1">
            <a:spLocks noChangeArrowheads="1"/>
          </p:cNvSpPr>
          <p:nvPr/>
        </p:nvSpPr>
        <p:spPr bwMode="auto">
          <a:xfrm>
            <a:off x="2791691" y="148728"/>
            <a:ext cx="6781800" cy="1200329"/>
          </a:xfrm>
          <a:prstGeom prst="rect">
            <a:avLst/>
          </a:prstGeom>
          <a:noFill/>
          <a:ln w="9525">
            <a:noFill/>
            <a:miter lim="800000"/>
            <a:headEnd/>
            <a:tailEnd/>
          </a:ln>
          <a:effectLst/>
        </p:spPr>
        <p:txBody>
          <a:bodyPr>
            <a:spAutoFit/>
          </a:bodyPr>
          <a:lstStyle/>
          <a:p>
            <a:pPr algn="just"/>
            <a:r>
              <a:rPr lang="en-US" sz="2400" b="1" u="sng" dirty="0" err="1">
                <a:solidFill>
                  <a:srgbClr val="CC00CC"/>
                </a:solidFill>
                <a:effectLst>
                  <a:outerShdw blurRad="38100" dist="38100" dir="2700000" algn="tl">
                    <a:srgbClr val="C0C0C0"/>
                  </a:outerShdw>
                </a:effectLst>
                <a:latin typeface="Times New Roman" panose="02020603050405020304" pitchFamily="18" charset="0"/>
              </a:rPr>
              <a:t>Nhóm</a:t>
            </a:r>
            <a:r>
              <a:rPr lang="en-US" sz="2400" b="1" u="sng" dirty="0">
                <a:solidFill>
                  <a:srgbClr val="CC00CC"/>
                </a:solidFill>
                <a:effectLst>
                  <a:outerShdw blurRad="38100" dist="38100" dir="2700000" algn="tl">
                    <a:srgbClr val="C0C0C0"/>
                  </a:outerShdw>
                </a:effectLst>
                <a:latin typeface="Times New Roman" panose="02020603050405020304" pitchFamily="18" charset="0"/>
              </a:rPr>
              <a:t> 1:</a:t>
            </a:r>
            <a:r>
              <a:rPr lang="en-US" sz="2400" b="1" dirty="0">
                <a:solidFill>
                  <a:srgbClr val="CC00CC"/>
                </a:solidFill>
                <a:effectLst>
                  <a:outerShdw blurRad="38100" dist="38100" dir="2700000" algn="tl">
                    <a:srgbClr val="C0C0C0"/>
                  </a:outerShdw>
                </a:effectLst>
                <a:latin typeface="Times New Roman" panose="02020603050405020304" pitchFamily="18" charset="0"/>
              </a:rPr>
              <a:t> </a:t>
            </a:r>
            <a:r>
              <a:rPr lang="en-US" altLang="en-US" sz="2400" b="1" dirty="0" err="1" smtClean="0">
                <a:solidFill>
                  <a:srgbClr val="2B05CB"/>
                </a:solidFill>
                <a:latin typeface="Times New Roman" panose="02020603050405020304" pitchFamily="18" charset="0"/>
              </a:rPr>
              <a:t>Hãy</a:t>
            </a:r>
            <a:r>
              <a:rPr lang="en-US" altLang="en-US" sz="2400" b="1" dirty="0" smtClean="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18439" name="Rectangle 7"/>
          <p:cNvSpPr>
            <a:spLocks noChangeArrowheads="1"/>
          </p:cNvSpPr>
          <p:nvPr/>
        </p:nvSpPr>
        <p:spPr bwMode="auto">
          <a:xfrm>
            <a:off x="3581400" y="1676400"/>
            <a:ext cx="4648200" cy="3505200"/>
          </a:xfrm>
          <a:prstGeom prst="rect">
            <a:avLst/>
          </a:prstGeom>
          <a:solidFill>
            <a:srgbClr val="FF99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endParaRPr lang="en-US" altLang="en-US" sz="1600">
              <a:solidFill>
                <a:srgbClr val="0000FF"/>
              </a:solidFill>
              <a:latin typeface="Times New Roman" panose="02020603050405020304" pitchFamily="18" charset="0"/>
            </a:endParaRPr>
          </a:p>
        </p:txBody>
      </p:sp>
      <p:sp>
        <p:nvSpPr>
          <p:cNvPr id="208904" name="Text Box 8"/>
          <p:cNvSpPr txBox="1">
            <a:spLocks noChangeArrowheads="1"/>
          </p:cNvSpPr>
          <p:nvPr/>
        </p:nvSpPr>
        <p:spPr bwMode="auto">
          <a:xfrm>
            <a:off x="2964874" y="5467961"/>
            <a:ext cx="6096000" cy="1200329"/>
          </a:xfrm>
          <a:prstGeom prst="rect">
            <a:avLst/>
          </a:prstGeom>
          <a:noFill/>
          <a:ln w="9525">
            <a:noFill/>
            <a:miter lim="800000"/>
            <a:headEnd/>
            <a:tailEnd/>
          </a:ln>
          <a:effectLst/>
        </p:spPr>
        <p:txBody>
          <a:bodyPr>
            <a:spAutoFit/>
          </a:bodyPr>
          <a:lstStyle/>
          <a:p>
            <a:pPr algn="just"/>
            <a:r>
              <a:rPr lang="en-US" sz="2400" b="1" u="sng" dirty="0" err="1">
                <a:solidFill>
                  <a:srgbClr val="CC00CC"/>
                </a:solidFill>
                <a:effectLst>
                  <a:outerShdw blurRad="38100" dist="38100" dir="2700000" algn="tl">
                    <a:srgbClr val="C0C0C0"/>
                  </a:outerShdw>
                </a:effectLst>
                <a:latin typeface="Times New Roman" panose="02020603050405020304" pitchFamily="18" charset="0"/>
              </a:rPr>
              <a:t>Nhóm</a:t>
            </a:r>
            <a:r>
              <a:rPr lang="en-US" sz="2400" b="1" u="sng" dirty="0">
                <a:solidFill>
                  <a:srgbClr val="CC00CC"/>
                </a:solidFill>
                <a:effectLst>
                  <a:outerShdw blurRad="38100" dist="38100" dir="2700000" algn="tl">
                    <a:srgbClr val="C0C0C0"/>
                  </a:outerShdw>
                </a:effectLst>
                <a:latin typeface="Times New Roman" panose="02020603050405020304" pitchFamily="18" charset="0"/>
              </a:rPr>
              <a:t> 3</a:t>
            </a:r>
            <a:r>
              <a:rPr lang="en-US" sz="2400" b="1" dirty="0">
                <a:solidFill>
                  <a:srgbClr val="CC00CC"/>
                </a:solidFill>
                <a:effectLst>
                  <a:outerShdw blurRad="38100" dist="38100" dir="2700000" algn="tl">
                    <a:srgbClr val="C0C0C0"/>
                  </a:outerShdw>
                </a:effectLst>
                <a:latin typeface="Times New Roman" panose="02020603050405020304" pitchFamily="18" charset="0"/>
              </a:rPr>
              <a:t>: </a:t>
            </a:r>
            <a:r>
              <a:rPr lang="en-US" altLang="en-US" sz="2400" b="1" dirty="0" err="1" smtClean="0">
                <a:solidFill>
                  <a:srgbClr val="2B05CB"/>
                </a:solidFill>
                <a:latin typeface="Times New Roman" panose="02020603050405020304" pitchFamily="18" charset="0"/>
              </a:rPr>
              <a:t>Hãy</a:t>
            </a:r>
            <a:r>
              <a:rPr lang="en-US" altLang="en-US" sz="2400" b="1" dirty="0" smtClean="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208905" name="Text Box 9"/>
          <p:cNvSpPr txBox="1">
            <a:spLocks noChangeArrowheads="1"/>
          </p:cNvSpPr>
          <p:nvPr/>
        </p:nvSpPr>
        <p:spPr bwMode="auto">
          <a:xfrm>
            <a:off x="8765184" y="1847276"/>
            <a:ext cx="2286000" cy="3046988"/>
          </a:xfrm>
          <a:prstGeom prst="rect">
            <a:avLst/>
          </a:prstGeom>
          <a:noFill/>
          <a:ln w="9525">
            <a:noFill/>
            <a:miter lim="800000"/>
            <a:headEnd/>
            <a:tailEnd/>
          </a:ln>
          <a:effectLst/>
        </p:spPr>
        <p:txBody>
          <a:bodyPr>
            <a:spAutoFit/>
          </a:bodyPr>
          <a:lstStyle/>
          <a:p>
            <a:pPr algn="just"/>
            <a:r>
              <a:rPr lang="en-US" sz="2400" b="1" u="sng" dirty="0" err="1">
                <a:solidFill>
                  <a:srgbClr val="0000FF"/>
                </a:solidFill>
                <a:effectLst>
                  <a:outerShdw blurRad="38100" dist="38100" dir="2700000" algn="tl">
                    <a:srgbClr val="C0C0C0"/>
                  </a:outerShdw>
                </a:effectLst>
                <a:latin typeface="Times New Roman" panose="02020603050405020304" pitchFamily="18" charset="0"/>
              </a:rPr>
              <a:t>Nhóm</a:t>
            </a:r>
            <a:r>
              <a:rPr lang="en-US" sz="2400" b="1" u="sng" dirty="0">
                <a:solidFill>
                  <a:srgbClr val="0000FF"/>
                </a:solidFill>
                <a:effectLst>
                  <a:outerShdw blurRad="38100" dist="38100" dir="2700000" algn="tl">
                    <a:srgbClr val="C0C0C0"/>
                  </a:outerShdw>
                </a:effectLst>
                <a:latin typeface="Times New Roman" panose="02020603050405020304" pitchFamily="18" charset="0"/>
              </a:rPr>
              <a:t> 4</a:t>
            </a:r>
            <a:r>
              <a:rPr lang="en-US" sz="2400" b="1" dirty="0">
                <a:solidFill>
                  <a:srgbClr val="0000FF"/>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2B05CB"/>
                </a:solidFill>
                <a:latin typeface="Times New Roman" panose="02020603050405020304" pitchFamily="18" charset="0"/>
              </a:rPr>
              <a:t>Hãy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không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208906" name="Text Box 10"/>
          <p:cNvSpPr txBox="1">
            <a:spLocks noChangeArrowheads="1"/>
          </p:cNvSpPr>
          <p:nvPr/>
        </p:nvSpPr>
        <p:spPr bwMode="auto">
          <a:xfrm>
            <a:off x="826655" y="1733521"/>
            <a:ext cx="2133600" cy="3416320"/>
          </a:xfrm>
          <a:prstGeom prst="rect">
            <a:avLst/>
          </a:prstGeom>
          <a:noFill/>
          <a:ln w="9525">
            <a:noFill/>
            <a:miter lim="800000"/>
            <a:headEnd/>
            <a:tailEnd/>
          </a:ln>
          <a:effectLst/>
        </p:spPr>
        <p:txBody>
          <a:bodyPr>
            <a:spAutoFit/>
          </a:bodyPr>
          <a:lstStyle/>
          <a:p>
            <a:pPr algn="just"/>
            <a:r>
              <a:rPr lang="en-US" sz="2400" b="1" u="sng" dirty="0" err="1">
                <a:solidFill>
                  <a:srgbClr val="0000FF"/>
                </a:solidFill>
                <a:effectLst>
                  <a:outerShdw blurRad="38100" dist="38100" dir="2700000" algn="tl">
                    <a:srgbClr val="C0C0C0"/>
                  </a:outerShdw>
                </a:effectLst>
                <a:latin typeface="Times New Roman" panose="02020603050405020304" pitchFamily="18" charset="0"/>
              </a:rPr>
              <a:t>Nhóm</a:t>
            </a:r>
            <a:r>
              <a:rPr lang="en-US" sz="2400" b="1" u="sng" dirty="0">
                <a:solidFill>
                  <a:srgbClr val="0000FF"/>
                </a:solidFill>
                <a:effectLst>
                  <a:outerShdw blurRad="38100" dist="38100" dir="2700000" algn="tl">
                    <a:srgbClr val="C0C0C0"/>
                  </a:outerShdw>
                </a:effectLst>
                <a:latin typeface="Times New Roman" panose="02020603050405020304" pitchFamily="18" charset="0"/>
              </a:rPr>
              <a:t> </a:t>
            </a:r>
            <a:r>
              <a:rPr lang="en-US" sz="2400" b="1" u="sng" dirty="0" smtClean="0">
                <a:solidFill>
                  <a:srgbClr val="0000FF"/>
                </a:solidFill>
                <a:effectLst>
                  <a:outerShdw blurRad="38100" dist="38100" dir="2700000" algn="tl">
                    <a:srgbClr val="C0C0C0"/>
                  </a:outerShdw>
                </a:effectLst>
                <a:latin typeface="Times New Roman" panose="02020603050405020304" pitchFamily="18" charset="0"/>
              </a:rPr>
              <a:t>2</a:t>
            </a:r>
            <a:r>
              <a:rPr lang="en-US" sz="2400" b="1" dirty="0" smtClean="0">
                <a:solidFill>
                  <a:srgbClr val="0000FF"/>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2B05CB"/>
                </a:solidFill>
                <a:latin typeface="Times New Roman" panose="02020603050405020304" pitchFamily="18" charset="0"/>
              </a:rPr>
              <a:t>Hãy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không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16" name="Rectangle 15"/>
          <p:cNvSpPr/>
          <p:nvPr/>
        </p:nvSpPr>
        <p:spPr>
          <a:xfrm>
            <a:off x="5259984" y="3246004"/>
            <a:ext cx="1000125" cy="1082098"/>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9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VnArial"/>
              </a:rPr>
              <a:t>?</a:t>
            </a:r>
            <a:endParaRPr lang="en-US" sz="9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208924" name="Text Box 28"/>
          <p:cNvSpPr txBox="1">
            <a:spLocks noChangeArrowheads="1"/>
          </p:cNvSpPr>
          <p:nvPr/>
        </p:nvSpPr>
        <p:spPr bwMode="auto">
          <a:xfrm>
            <a:off x="3505200" y="2136776"/>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New Roman" panose="02020603050405020304" pitchFamily="18" charset="0"/>
              </a:rPr>
              <a:t>Thảo</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luận</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nhóm</a:t>
            </a:r>
            <a:r>
              <a:rPr lang="en-US" sz="3200" b="1" dirty="0">
                <a:solidFill>
                  <a:srgbClr val="000000"/>
                </a:solidFill>
                <a:effectLst>
                  <a:outerShdw blurRad="38100" dist="38100" dir="2700000" algn="tl">
                    <a:srgbClr val="C0C0C0"/>
                  </a:outerShdw>
                </a:effectLst>
                <a:latin typeface="Times New Roman" panose="02020603050405020304" pitchFamily="18" charset="0"/>
              </a:rPr>
              <a:t> (4 </a:t>
            </a:r>
            <a:r>
              <a:rPr lang="en-US" sz="3200" b="1" dirty="0" err="1">
                <a:solidFill>
                  <a:srgbClr val="000000"/>
                </a:solidFill>
                <a:effectLst>
                  <a:outerShdw blurRad="38100" dist="38100" dir="2700000" algn="tl">
                    <a:srgbClr val="C0C0C0"/>
                  </a:outerShdw>
                </a:effectLst>
                <a:latin typeface="Times New Roman" panose="02020603050405020304" pitchFamily="18" charset="0"/>
              </a:rPr>
              <a:t>phút</a:t>
            </a:r>
            <a:r>
              <a:rPr lang="en-US" sz="3200" b="1" dirty="0">
                <a:solidFill>
                  <a:srgbClr val="000000"/>
                </a:solidFill>
                <a:effectLst>
                  <a:outerShdw blurRad="38100" dist="38100" dir="2700000" algn="tl">
                    <a:srgbClr val="C0C0C0"/>
                  </a:outerShdw>
                </a:effectLst>
                <a:latin typeface="Times New Roman" panose="02020603050405020304" pitchFamily="18" charset="0"/>
              </a:rPr>
              <a:t>)</a:t>
            </a:r>
          </a:p>
        </p:txBody>
      </p:sp>
    </p:spTree>
    <p:extLst>
      <p:ext uri="{BB962C8B-B14F-4D97-AF65-F5344CB8AC3E}">
        <p14:creationId xmlns:p14="http://schemas.microsoft.com/office/powerpoint/2010/main" val="3912311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208924"/>
                                        </p:tgtEl>
                                        <p:attrNameLst>
                                          <p:attrName>style.visibility</p:attrName>
                                        </p:attrNameLst>
                                      </p:cBhvr>
                                      <p:to>
                                        <p:strVal val="visible"/>
                                      </p:to>
                                    </p:set>
                                    <p:animEffect transition="in" filter="blinds(horizontal)">
                                      <p:cBhvr>
                                        <p:cTn id="12" dur="500"/>
                                        <p:tgtEl>
                                          <p:spTgt spid="20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3787699" y="-1797973"/>
            <a:ext cx="4888765" cy="10254563"/>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02869" y="1134139"/>
            <a:ext cx="1063853" cy="1355319"/>
          </a:xfrm>
          <a:prstGeom prst="rect">
            <a:avLst/>
          </a:prstGeom>
        </p:spPr>
      </p:pic>
      <p:pic>
        <p:nvPicPr>
          <p:cNvPr id="8" name="Picture 7"/>
          <p:cNvPicPr>
            <a:picLocks noChangeAspect="1"/>
          </p:cNvPicPr>
          <p:nvPr/>
        </p:nvPicPr>
        <p:blipFill>
          <a:blip r:embed="rId6"/>
          <a:stretch>
            <a:fillRect/>
          </a:stretch>
        </p:blipFill>
        <p:spPr>
          <a:xfrm>
            <a:off x="8755163" y="246389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24" y="4643399"/>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a:stretch>
            <a:fillRect/>
          </a:stretch>
        </p:blipFill>
        <p:spPr>
          <a:xfrm>
            <a:off x="11009273" y="-27533"/>
            <a:ext cx="1182727" cy="859611"/>
          </a:xfrm>
          <a:prstGeom prst="rect">
            <a:avLst/>
          </a:prstGeom>
        </p:spPr>
      </p:pic>
      <p:sp>
        <p:nvSpPr>
          <p:cNvPr id="14" name="Text Box 6"/>
          <p:cNvSpPr txBox="1">
            <a:spLocks noChangeArrowheads="1"/>
          </p:cNvSpPr>
          <p:nvPr/>
        </p:nvSpPr>
        <p:spPr bwMode="auto">
          <a:xfrm>
            <a:off x="2267501" y="2633345"/>
            <a:ext cx="767015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1800" b="1" dirty="0" smtClean="0">
                <a:solidFill>
                  <a:srgbClr val="0000FF"/>
                </a:solidFill>
                <a:latin typeface="Times New Roman" pitchFamily="18" charset="0"/>
                <a:cs typeface="Times New Roman" pitchFamily="18" charset="0"/>
              </a:rPr>
              <a:t>-</a:t>
            </a:r>
            <a:r>
              <a:rPr lang="en-US" altLang="en-US" b="1" dirty="0" err="1" smtClean="0">
                <a:solidFill>
                  <a:srgbClr val="FF0000"/>
                </a:solidFill>
                <a:latin typeface="Times New Roman" pitchFamily="18" charset="0"/>
                <a:cs typeface="Times New Roman" pitchFamily="18" charset="0"/>
              </a:rPr>
              <a:t>Trân</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trọng</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tự</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hào</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phát</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huy</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truyền</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thống</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tốt</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đẹp</a:t>
            </a:r>
            <a:r>
              <a:rPr lang="en-US" altLang="en-US" b="1" dirty="0" smtClean="0">
                <a:solidFill>
                  <a:srgbClr val="FF0000"/>
                </a:solidFill>
                <a:latin typeface="Times New Roman" pitchFamily="18" charset="0"/>
                <a:cs typeface="Times New Roman" pitchFamily="18" charset="0"/>
              </a:rPr>
              <a:t>.</a:t>
            </a:r>
          </a:p>
          <a:p>
            <a:pPr fontAlgn="base">
              <a:lnSpc>
                <a:spcPct val="100000"/>
              </a:lnSpc>
              <a:spcBef>
                <a:spcPct val="50000"/>
              </a:spcBef>
              <a:spcAft>
                <a:spcPct val="0"/>
              </a:spcAft>
              <a:buFontTx/>
              <a:buNone/>
            </a:pPr>
            <a:r>
              <a:rPr lang="en-US" altLang="en-US" b="1" dirty="0" smtClean="0">
                <a:solidFill>
                  <a:srgbClr val="FF0000"/>
                </a:solidFill>
                <a:latin typeface="Times New Roman" pitchFamily="18" charset="0"/>
                <a:cs typeface="Times New Roman" pitchFamily="18" charset="0"/>
              </a:rPr>
              <a:t>-</a:t>
            </a:r>
            <a:r>
              <a:rPr lang="en-US" altLang="en-US" b="1" dirty="0" err="1" smtClean="0">
                <a:solidFill>
                  <a:srgbClr val="FF0000"/>
                </a:solidFill>
                <a:latin typeface="Times New Roman" pitchFamily="18" charset="0"/>
                <a:cs typeface="Times New Roman" pitchFamily="18" charset="0"/>
              </a:rPr>
              <a:t>Phải</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sống</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trong</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sạch</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lương</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thiện</a:t>
            </a:r>
            <a:r>
              <a:rPr lang="en-US" altLang="en-US" b="1" dirty="0" smtClean="0">
                <a:solidFill>
                  <a:srgbClr val="FF0000"/>
                </a:solidFill>
                <a:latin typeface="Times New Roman" pitchFamily="18" charset="0"/>
                <a:cs typeface="Times New Roman" pitchFamily="18" charset="0"/>
              </a:rPr>
              <a:t>.</a:t>
            </a:r>
          </a:p>
          <a:p>
            <a:pPr fontAlgn="base">
              <a:lnSpc>
                <a:spcPct val="100000"/>
              </a:lnSpc>
              <a:spcBef>
                <a:spcPct val="50000"/>
              </a:spcBef>
              <a:spcAft>
                <a:spcPct val="0"/>
              </a:spcAft>
              <a:buFontTx/>
              <a:buNone/>
            </a:pPr>
            <a:r>
              <a:rPr lang="en-US" altLang="en-US" b="1" dirty="0" smtClean="0">
                <a:solidFill>
                  <a:srgbClr val="FF0000"/>
                </a:solidFill>
                <a:latin typeface="Times New Roman" pitchFamily="18" charset="0"/>
                <a:cs typeface="Times New Roman" pitchFamily="18" charset="0"/>
              </a:rPr>
              <a:t>-</a:t>
            </a:r>
            <a:r>
              <a:rPr lang="en-US" altLang="en-US" b="1" dirty="0" err="1" smtClean="0">
                <a:solidFill>
                  <a:srgbClr val="FF0000"/>
                </a:solidFill>
                <a:latin typeface="Times New Roman" pitchFamily="18" charset="0"/>
                <a:cs typeface="Times New Roman" pitchFamily="18" charset="0"/>
              </a:rPr>
              <a:t>Không</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làm</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điều</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gì</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tổn</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hại</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đến</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thanh</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danh</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gia</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đình</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dòng</a:t>
            </a:r>
            <a:r>
              <a:rPr lang="en-US" altLang="en-US" b="1" dirty="0" smtClean="0">
                <a:solidFill>
                  <a:srgbClr val="FF0000"/>
                </a:solidFill>
                <a:latin typeface="Times New Roman" pitchFamily="18" charset="0"/>
                <a:cs typeface="Times New Roman" pitchFamily="18" charset="0"/>
              </a:rPr>
              <a:t> </a:t>
            </a:r>
            <a:r>
              <a:rPr lang="en-US" altLang="en-US" b="1" dirty="0" err="1" smtClean="0">
                <a:solidFill>
                  <a:srgbClr val="FF0000"/>
                </a:solidFill>
                <a:latin typeface="Times New Roman" pitchFamily="18" charset="0"/>
                <a:cs typeface="Times New Roman" pitchFamily="18" charset="0"/>
              </a:rPr>
              <a:t>họ</a:t>
            </a:r>
            <a:r>
              <a:rPr lang="en-US" altLang="en-US" b="1" dirty="0" smtClean="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718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12708 0.14745 L -0.07617 -0.04005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smtClean="0">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2060"/>
                </a:solidFill>
                <a:latin typeface="Times New Roman" panose="02020603050405020304" pitchFamily="18" charset="0"/>
                <a:cs typeface="Times New Roman" panose="02020603050405020304" pitchFamily="18" charset="0"/>
              </a:rPr>
              <a:t>Độc</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ác</a:t>
            </a:r>
            <a:endParaRPr lang="en-US" altLang="en-US" b="1" dirty="0" smtClean="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Nhân</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ái</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Độc</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ác</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Dối</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trá</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0" y="3440906"/>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91" y="147781"/>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54768" y="-166254"/>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2</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KHỞI ĐỘNG</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66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3" name="Picture 19"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2038" y="6092825"/>
            <a:ext cx="452596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5432425"/>
            <a:ext cx="462915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325" y="3351213"/>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1738" y="2963863"/>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5388" y="294163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9675" y="2932113"/>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4113" y="235108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4113" y="1941513"/>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73775" y="1543050"/>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0063" y="2681288"/>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98788" y="60642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
          <p:cNvPicPr>
            <a:picLocks noChangeAspect="1"/>
          </p:cNvPicPr>
          <p:nvPr/>
        </p:nvPicPr>
        <p:blipFill>
          <a:blip r:embed="rId18">
            <a:extLst>
              <a:ext uri="{28A0092B-C50C-407E-A947-70E740481C1C}">
                <a14:useLocalDpi xmlns:a14="http://schemas.microsoft.com/office/drawing/2010/main" val="0"/>
              </a:ext>
            </a:extLst>
          </a:blip>
          <a:srcRect l="50168" t="20952" r="548" b="27864"/>
          <a:stretch>
            <a:fillRect/>
          </a:stretch>
        </p:blipFill>
        <p:spPr bwMode="auto">
          <a:xfrm>
            <a:off x="9998300" y="1266779"/>
            <a:ext cx="2104577"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b00f0a891b96caa050f493ee863d966a.png"/>
          <p:cNvPicPr>
            <a:picLocks noChangeAspect="1"/>
          </p:cNvPicPr>
          <p:nvPr/>
        </p:nvPicPr>
        <p:blipFill>
          <a:blip r:embed="rId19">
            <a:extLst>
              <a:ext uri="{28A0092B-C50C-407E-A947-70E740481C1C}">
                <a14:useLocalDpi xmlns:a14="http://schemas.microsoft.com/office/drawing/2010/main" val="0"/>
              </a:ext>
            </a:extLst>
          </a:blip>
          <a:srcRect l="24313" t="12427" r="9872" b="3661"/>
          <a:stretch>
            <a:fillRect/>
          </a:stretch>
        </p:blipFill>
        <p:spPr bwMode="auto">
          <a:xfrm>
            <a:off x="-173221" y="3147522"/>
            <a:ext cx="2127902"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20"/>
          <a:stretch>
            <a:fillRect/>
          </a:stretch>
        </p:blipFill>
        <p:spPr>
          <a:xfrm>
            <a:off x="10902596" y="-21907"/>
            <a:ext cx="1292464" cy="993734"/>
          </a:xfrm>
          <a:prstGeom prst="rect">
            <a:avLst/>
          </a:prstGeom>
        </p:spPr>
      </p:pic>
      <p:pic>
        <p:nvPicPr>
          <p:cNvPr id="22" name="Picture 21" descr="58PIC58PIC58PIC58PICHsaGKG559akDq_PIC2018.png"/>
          <p:cNvPicPr>
            <a:picLocks noChangeAspect="1"/>
          </p:cNvPicPr>
          <p:nvPr/>
        </p:nvPicPr>
        <p:blipFill>
          <a:blip r:embed="rId21" cstate="print"/>
          <a:srcRect l="7143" t="16071" r="5357" b="14286"/>
          <a:stretch>
            <a:fillRect/>
          </a:stretch>
        </p:blipFill>
        <p:spPr>
          <a:xfrm>
            <a:off x="1154797" y="2351088"/>
            <a:ext cx="2729816" cy="2449512"/>
          </a:xfrm>
          <a:prstGeom prst="rect">
            <a:avLst/>
          </a:prstGeom>
        </p:spPr>
      </p:pic>
    </p:spTree>
    <p:extLst>
      <p:ext uri="{BB962C8B-B14F-4D97-AF65-F5344CB8AC3E}">
        <p14:creationId xmlns:p14="http://schemas.microsoft.com/office/powerpoint/2010/main" val="3710746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par>
                          <p:cTn id="8" fill="hold" nodeType="withGroup">
                            <p:stCondLst>
                              <p:cond delay="500"/>
                            </p:stCondLst>
                            <p:childTnLst>
                              <p:par>
                                <p:cTn id="9" presetID="31"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 calcmode="lin" valueType="num">
                                      <p:cBhvr>
                                        <p:cTn id="13" dur="1000" fill="hold"/>
                                        <p:tgtEl>
                                          <p:spTgt spid="18"/>
                                        </p:tgtEl>
                                        <p:attrNameLst>
                                          <p:attrName>style.rotation</p:attrName>
                                        </p:attrNameLst>
                                      </p:cBhvr>
                                      <p:tavLst>
                                        <p:tav tm="0">
                                          <p:val>
                                            <p:fltVal val="90"/>
                                          </p:val>
                                        </p:tav>
                                        <p:tav tm="100000">
                                          <p:val>
                                            <p:fltVal val="0"/>
                                          </p:val>
                                        </p:tav>
                                      </p:tavLst>
                                    </p:anim>
                                    <p:animEffect transition="in" filter="fade">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509"/>
                                        </p:tgtEl>
                                        <p:attrNameLst>
                                          <p:attrName>style.visibility</p:attrName>
                                        </p:attrNameLst>
                                      </p:cBhvr>
                                      <p:to>
                                        <p:strVal val="visible"/>
                                      </p:to>
                                    </p:set>
                                    <p:animEffect transition="in" filter="wipe(left)">
                                      <p:cBhvr>
                                        <p:cTn id="19" dur="500"/>
                                        <p:tgtEl>
                                          <p:spTgt spid="2150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21510"/>
                                        </p:tgtEl>
                                        <p:attrNameLst>
                                          <p:attrName>style.visibility</p:attrName>
                                        </p:attrNameLst>
                                      </p:cBhvr>
                                      <p:to>
                                        <p:strVal val="visible"/>
                                      </p:to>
                                    </p:set>
                                    <p:animEffect transition="in" filter="wipe(left)">
                                      <p:cBhvr>
                                        <p:cTn id="24" dur="500"/>
                                        <p:tgtEl>
                                          <p:spTgt spid="215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1511"/>
                                        </p:tgtEl>
                                        <p:attrNameLst>
                                          <p:attrName>style.visibility</p:attrName>
                                        </p:attrNameLst>
                                      </p:cBhvr>
                                      <p:to>
                                        <p:strVal val="visible"/>
                                      </p:to>
                                    </p:set>
                                    <p:animEffect transition="in" filter="wipe(left)">
                                      <p:cBhvr>
                                        <p:cTn id="29" dur="500"/>
                                        <p:tgtEl>
                                          <p:spTgt spid="215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21512"/>
                                        </p:tgtEl>
                                        <p:attrNameLst>
                                          <p:attrName>style.visibility</p:attrName>
                                        </p:attrNameLst>
                                      </p:cBhvr>
                                      <p:to>
                                        <p:strVal val="visible"/>
                                      </p:to>
                                    </p:set>
                                    <p:animEffect transition="in" filter="wipe(left)">
                                      <p:cBhvr>
                                        <p:cTn id="34" dur="500"/>
                                        <p:tgtEl>
                                          <p:spTgt spid="215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21513"/>
                                        </p:tgtEl>
                                        <p:attrNameLst>
                                          <p:attrName>style.visibility</p:attrName>
                                        </p:attrNameLst>
                                      </p:cBhvr>
                                      <p:to>
                                        <p:strVal val="visible"/>
                                      </p:to>
                                    </p:set>
                                    <p:animEffect transition="in" filter="wipe(left)">
                                      <p:cBhvr>
                                        <p:cTn id="39" dur="500"/>
                                        <p:tgtEl>
                                          <p:spTgt spid="215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21514"/>
                                        </p:tgtEl>
                                        <p:attrNameLst>
                                          <p:attrName>style.visibility</p:attrName>
                                        </p:attrNameLst>
                                      </p:cBhvr>
                                      <p:to>
                                        <p:strVal val="visible"/>
                                      </p:to>
                                    </p:set>
                                    <p:animEffect transition="in" filter="wipe(left)">
                                      <p:cBhvr>
                                        <p:cTn id="44" dur="500"/>
                                        <p:tgtEl>
                                          <p:spTgt spid="215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21515"/>
                                        </p:tgtEl>
                                        <p:attrNameLst>
                                          <p:attrName>style.visibility</p:attrName>
                                        </p:attrNameLst>
                                      </p:cBhvr>
                                      <p:to>
                                        <p:strVal val="visible"/>
                                      </p:to>
                                    </p:set>
                                    <p:animEffect transition="in" filter="wipe(left)">
                                      <p:cBhvr>
                                        <p:cTn id="49" dur="500"/>
                                        <p:tgtEl>
                                          <p:spTgt spid="2151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21516"/>
                                        </p:tgtEl>
                                        <p:attrNameLst>
                                          <p:attrName>style.visibility</p:attrName>
                                        </p:attrNameLst>
                                      </p:cBhvr>
                                      <p:to>
                                        <p:strVal val="visible"/>
                                      </p:to>
                                    </p:set>
                                    <p:animEffect transition="in" filter="wipe(left)">
                                      <p:cBhvr>
                                        <p:cTn id="54" dur="500"/>
                                        <p:tgtEl>
                                          <p:spTgt spid="2151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21517"/>
                                        </p:tgtEl>
                                        <p:attrNameLst>
                                          <p:attrName>style.visibility</p:attrName>
                                        </p:attrNameLst>
                                      </p:cBhvr>
                                      <p:to>
                                        <p:strVal val="visible"/>
                                      </p:to>
                                    </p:set>
                                    <p:animEffect transition="in" filter="wipe(left)">
                                      <p:cBhvr>
                                        <p:cTn id="59" dur="500"/>
                                        <p:tgtEl>
                                          <p:spTgt spid="21517"/>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nodeType="clickEffect">
                                  <p:stCondLst>
                                    <p:cond delay="0"/>
                                  </p:stCondLst>
                                  <p:childTnLst>
                                    <p:set>
                                      <p:cBhvr>
                                        <p:cTn id="63" dur="1" fill="hold">
                                          <p:stCondLst>
                                            <p:cond delay="0"/>
                                          </p:stCondLst>
                                        </p:cTn>
                                        <p:tgtEl>
                                          <p:spTgt spid="21518"/>
                                        </p:tgtEl>
                                        <p:attrNameLst>
                                          <p:attrName>style.visibility</p:attrName>
                                        </p:attrNameLst>
                                      </p:cBhvr>
                                      <p:to>
                                        <p:strVal val="visible"/>
                                      </p:to>
                                    </p:set>
                                    <p:animEffect transition="in" filter="wipe(left)">
                                      <p:cBhvr>
                                        <p:cTn id="64" dur="500"/>
                                        <p:tgtEl>
                                          <p:spTgt spid="2151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21519"/>
                                        </p:tgtEl>
                                        <p:attrNameLst>
                                          <p:attrName>style.visibility</p:attrName>
                                        </p:attrNameLst>
                                      </p:cBhvr>
                                      <p:to>
                                        <p:strVal val="visible"/>
                                      </p:to>
                                    </p:set>
                                    <p:animEffect transition="in" filter="wipe(left)">
                                      <p:cBhvr>
                                        <p:cTn id="69" dur="500"/>
                                        <p:tgtEl>
                                          <p:spTgt spid="21519"/>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8" fill="hold" nodeType="clickEffect">
                                  <p:stCondLst>
                                    <p:cond delay="0"/>
                                  </p:stCondLst>
                                  <p:childTnLst>
                                    <p:set>
                                      <p:cBhvr>
                                        <p:cTn id="73" dur="1" fill="hold">
                                          <p:stCondLst>
                                            <p:cond delay="0"/>
                                          </p:stCondLst>
                                        </p:cTn>
                                        <p:tgtEl>
                                          <p:spTgt spid="21520"/>
                                        </p:tgtEl>
                                        <p:attrNameLst>
                                          <p:attrName>style.visibility</p:attrName>
                                        </p:attrNameLst>
                                      </p:cBhvr>
                                      <p:to>
                                        <p:strVal val="visible"/>
                                      </p:to>
                                    </p:set>
                                    <p:animEffect transition="in" filter="wipe(left)">
                                      <p:cBhvr>
                                        <p:cTn id="74" dur="500"/>
                                        <p:tgtEl>
                                          <p:spTgt spid="21520"/>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nodeType="clickEffect">
                                  <p:stCondLst>
                                    <p:cond delay="0"/>
                                  </p:stCondLst>
                                  <p:childTnLst>
                                    <p:set>
                                      <p:cBhvr>
                                        <p:cTn id="78" dur="1" fill="hold">
                                          <p:stCondLst>
                                            <p:cond delay="0"/>
                                          </p:stCondLst>
                                        </p:cTn>
                                        <p:tgtEl>
                                          <p:spTgt spid="21521"/>
                                        </p:tgtEl>
                                        <p:attrNameLst>
                                          <p:attrName>style.visibility</p:attrName>
                                        </p:attrNameLst>
                                      </p:cBhvr>
                                      <p:to>
                                        <p:strVal val="visible"/>
                                      </p:to>
                                    </p:set>
                                    <p:animEffect transition="in" filter="wipe(left)">
                                      <p:cBhvr>
                                        <p:cTn id="79" dur="500"/>
                                        <p:tgtEl>
                                          <p:spTgt spid="2152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8" fill="hold" nodeType="clickEffect">
                                  <p:stCondLst>
                                    <p:cond delay="0"/>
                                  </p:stCondLst>
                                  <p:childTnLst>
                                    <p:set>
                                      <p:cBhvr>
                                        <p:cTn id="83" dur="1" fill="hold">
                                          <p:stCondLst>
                                            <p:cond delay="0"/>
                                          </p:stCondLst>
                                        </p:cTn>
                                        <p:tgtEl>
                                          <p:spTgt spid="21522"/>
                                        </p:tgtEl>
                                        <p:attrNameLst>
                                          <p:attrName>style.visibility</p:attrName>
                                        </p:attrNameLst>
                                      </p:cBhvr>
                                      <p:to>
                                        <p:strVal val="visible"/>
                                      </p:to>
                                    </p:set>
                                    <p:animEffect transition="in" filter="wipe(left)">
                                      <p:cBhvr>
                                        <p:cTn id="84" dur="500"/>
                                        <p:tgtEl>
                                          <p:spTgt spid="2152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nodeType="clickEffect">
                                  <p:stCondLst>
                                    <p:cond delay="0"/>
                                  </p:stCondLst>
                                  <p:childTnLst>
                                    <p:set>
                                      <p:cBhvr>
                                        <p:cTn id="88" dur="1" fill="hold">
                                          <p:stCondLst>
                                            <p:cond delay="0"/>
                                          </p:stCondLst>
                                        </p:cTn>
                                        <p:tgtEl>
                                          <p:spTgt spid="21523"/>
                                        </p:tgtEl>
                                        <p:attrNameLst>
                                          <p:attrName>style.visibility</p:attrName>
                                        </p:attrNameLst>
                                      </p:cBhvr>
                                      <p:to>
                                        <p:strVal val="visible"/>
                                      </p:to>
                                    </p:set>
                                    <p:animEffect transition="in" filter="wipe(left)">
                                      <p:cBhvr>
                                        <p:cTn id="89" dur="500"/>
                                        <p:tgtEl>
                                          <p:spTgt spid="21523"/>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dissolve">
                                      <p:cBhvr>
                                        <p:cTn id="9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21</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9"/>
          <a:stretch>
            <a:fillRect/>
          </a:stretch>
        </p:blipFill>
        <p:spPr>
          <a:xfrm>
            <a:off x="10899536" y="16395"/>
            <a:ext cx="1292464" cy="993734"/>
          </a:xfrm>
          <a:prstGeom prst="rect">
            <a:avLst/>
          </a:prstGeom>
        </p:spPr>
      </p:pic>
    </p:spTree>
    <p:extLst>
      <p:ext uri="{BB962C8B-B14F-4D97-AF65-F5344CB8AC3E}">
        <p14:creationId xmlns:p14="http://schemas.microsoft.com/office/powerpoint/2010/main" val="377463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4"/>
          <p:cNvSpPr>
            <a:spLocks noChangeArrowheads="1"/>
          </p:cNvSpPr>
          <p:nvPr/>
        </p:nvSpPr>
        <p:spPr bwMode="auto">
          <a:xfrm>
            <a:off x="2381009" y="785493"/>
            <a:ext cx="9535886" cy="146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marL="469900" indent="25400" algn="just">
              <a:lnSpc>
                <a:spcPct val="127000"/>
              </a:lnSpc>
              <a:spcBef>
                <a:spcPts val="0"/>
              </a:spcBef>
              <a:spcAft>
                <a:spcPts val="900"/>
              </a:spcAft>
            </a:pPr>
            <a:r>
              <a:rPr lang="vi-VN" sz="1800" b="1" dirty="0" smtClean="0">
                <a:solidFill>
                  <a:srgbClr val="0000FF"/>
                </a:solidFill>
                <a:latin typeface="Times New Roman" pitchFamily="18" charset="0"/>
                <a:ea typeface="Arial" panose="020B0604020202020204" pitchFamily="34" charset="0"/>
                <a:cs typeface="Times New Roman" pitchFamily="18" charset="0"/>
              </a:rPr>
              <a:t>T</a:t>
            </a:r>
            <a:r>
              <a:rPr lang="en-US" sz="1800" b="1" dirty="0">
                <a:solidFill>
                  <a:srgbClr val="0000FF"/>
                </a:solidFill>
                <a:latin typeface="Times New Roman" pitchFamily="18" charset="0"/>
                <a:ea typeface="Arial" panose="020B0604020202020204" pitchFamily="34" charset="0"/>
                <a:cs typeface="Times New Roman" pitchFamily="18" charset="0"/>
              </a:rPr>
              <a:t>ì</a:t>
            </a:r>
            <a:r>
              <a:rPr lang="vi-VN" sz="1800" b="1" dirty="0" smtClean="0">
                <a:solidFill>
                  <a:srgbClr val="0000FF"/>
                </a:solidFill>
                <a:latin typeface="Times New Roman" pitchFamily="18" charset="0"/>
                <a:ea typeface="Arial" panose="020B0604020202020204" pitchFamily="34" charset="0"/>
                <a:cs typeface="Times New Roman" pitchFamily="18" charset="0"/>
              </a:rPr>
              <a:t>nh </a:t>
            </a:r>
            <a:r>
              <a:rPr lang="vi-VN" sz="1800" b="1" dirty="0">
                <a:solidFill>
                  <a:srgbClr val="0000FF"/>
                </a:solidFill>
                <a:latin typeface="Times New Roman" pitchFamily="18" charset="0"/>
                <a:ea typeface="Arial" panose="020B0604020202020204" pitchFamily="34" charset="0"/>
                <a:cs typeface="Times New Roman" pitchFamily="18" charset="0"/>
              </a:rPr>
              <a:t>huống 1: </a:t>
            </a:r>
            <a:r>
              <a:rPr lang="vi-VN" sz="1800" dirty="0">
                <a:solidFill>
                  <a:srgbClr val="0000FF"/>
                </a:solidFill>
                <a:latin typeface="Times New Roman" pitchFamily="18" charset="0"/>
                <a:ea typeface="Cambria" panose="02040503050406030204" pitchFamily="18" charset="0"/>
                <a:cs typeface="Times New Roman" pitchFamily="18" charset="0"/>
              </a:rPr>
              <a:t>Hoàng là con trai duy nhất trong một gia đình khá giả làm nghề buôn bán phế liệu ở thị trấn. Công việc của bố mẹ Hoàng có thu nhập cao nhưng vô cùng vất vả. Hoàng không những không giúp đỡ bố mẹ mà còn lười học. Khi được các bạn góp ý, Hoàng còn nói: “Tôi như thế này sao có thể đi thu gom phế liệu được. Sau này, tôi nhất định sẽ không làm cái nghề ấy.”</a:t>
            </a:r>
            <a:endParaRPr lang="en-US" sz="1800" dirty="0">
              <a:solidFill>
                <a:srgbClr val="0000FF"/>
              </a:solidFill>
              <a:latin typeface="Times New Roman" pitchFamily="18" charset="0"/>
              <a:ea typeface="Cambria" panose="02040503050406030204" pitchFamily="18" charset="0"/>
              <a:cs typeface="Times New Roman" pitchFamily="18" charset="0"/>
            </a:endParaRPr>
          </a:p>
        </p:txBody>
      </p:sp>
      <p:pic>
        <p:nvPicPr>
          <p:cNvPr id="7"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567" y="-357507"/>
            <a:ext cx="3263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1" name="TextBox 7"/>
          <p:cNvSpPr txBox="1">
            <a:spLocks noChangeArrowheads="1"/>
          </p:cNvSpPr>
          <p:nvPr/>
        </p:nvSpPr>
        <p:spPr bwMode="auto">
          <a:xfrm>
            <a:off x="4308359" y="14790"/>
            <a:ext cx="32639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079302" name="Rectangle 8"/>
          <p:cNvSpPr>
            <a:spLocks noChangeArrowheads="1"/>
          </p:cNvSpPr>
          <p:nvPr/>
        </p:nvSpPr>
        <p:spPr bwMode="auto">
          <a:xfrm>
            <a:off x="372324" y="3944022"/>
            <a:ext cx="824916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vi-VN" sz="2000" b="1" dirty="0" smtClean="0">
                <a:solidFill>
                  <a:srgbClr val="0000FF"/>
                </a:solidFill>
                <a:latin typeface="Times New Roman" pitchFamily="18" charset="0"/>
                <a:ea typeface="Arial" panose="020B0604020202020204" pitchFamily="34" charset="0"/>
                <a:cs typeface="Times New Roman" pitchFamily="18" charset="0"/>
              </a:rPr>
              <a:t>T</a:t>
            </a:r>
            <a:r>
              <a:rPr lang="en-US" sz="2000" b="1" dirty="0">
                <a:solidFill>
                  <a:srgbClr val="0000FF"/>
                </a:solidFill>
                <a:latin typeface="Times New Roman" pitchFamily="18" charset="0"/>
                <a:ea typeface="Arial" panose="020B0604020202020204" pitchFamily="34" charset="0"/>
                <a:cs typeface="Times New Roman" pitchFamily="18" charset="0"/>
              </a:rPr>
              <a:t>ì</a:t>
            </a:r>
            <a:r>
              <a:rPr lang="vi-VN" sz="2000" b="1" dirty="0" smtClean="0">
                <a:solidFill>
                  <a:srgbClr val="0000FF"/>
                </a:solidFill>
                <a:latin typeface="Times New Roman" pitchFamily="18" charset="0"/>
                <a:ea typeface="Arial" panose="020B0604020202020204" pitchFamily="34" charset="0"/>
                <a:cs typeface="Times New Roman" pitchFamily="18" charset="0"/>
              </a:rPr>
              <a:t>nh </a:t>
            </a:r>
            <a:r>
              <a:rPr lang="vi-VN" sz="2000" b="1" dirty="0">
                <a:solidFill>
                  <a:srgbClr val="0000FF"/>
                </a:solidFill>
                <a:latin typeface="Times New Roman" pitchFamily="18" charset="0"/>
                <a:ea typeface="Arial" panose="020B0604020202020204" pitchFamily="34" charset="0"/>
                <a:cs typeface="Times New Roman" pitchFamily="18" charset="0"/>
              </a:rPr>
              <a:t>huống 2: </a:t>
            </a:r>
            <a:r>
              <a:rPr lang="vi-VN" sz="2000" b="1" dirty="0">
                <a:solidFill>
                  <a:srgbClr val="0000FF"/>
                </a:solidFill>
                <a:latin typeface="Times New Roman" pitchFamily="18" charset="0"/>
                <a:ea typeface="Courier New" panose="02070309020205020404" pitchFamily="49" charset="0"/>
                <a:cs typeface="Times New Roman" pitchFamily="18" charset="0"/>
              </a:rPr>
              <a:t>Lan là học sinh của lớp 6A1, Ngày chủ nhật của tuần cuối tháng là ngày mà Lan yêu thích nhất. Vì khi đến ngày đó, Lan cùng gia đình tham gia những việc làm thiện nguyện đẩy ý nghĩa như: tặng quà cho các cụ già neo đơn; tặng sách vở, quần áo cho trẻ em cơ nhỡ... Theo kế hoạch của gia đình trong lần tới, là đi đến miền Trung để giúp đờ những gia đình bị tổn thất nhiều trong trận bão lụt vừa </a:t>
            </a:r>
            <a:r>
              <a:rPr lang="vi-VN" sz="2000" b="1" dirty="0" smtClean="0">
                <a:solidFill>
                  <a:srgbClr val="0000FF"/>
                </a:solidFill>
                <a:latin typeface="Times New Roman" pitchFamily="18" charset="0"/>
                <a:ea typeface="Courier New" panose="02070309020205020404" pitchFamily="49" charset="0"/>
                <a:cs typeface="Times New Roman" pitchFamily="18" charset="0"/>
              </a:rPr>
              <a:t>qua</a:t>
            </a:r>
            <a:r>
              <a:rPr lang="en-US" sz="2000" b="1" dirty="0" smtClean="0">
                <a:solidFill>
                  <a:srgbClr val="0000FF"/>
                </a:solidFill>
                <a:latin typeface="Times New Roman" pitchFamily="18" charset="0"/>
                <a:ea typeface="Courier New" panose="02070309020205020404" pitchFamily="49" charset="0"/>
                <a:cs typeface="Times New Roman" pitchFamily="18" charset="0"/>
              </a:rPr>
              <a:t>.</a:t>
            </a:r>
            <a:endParaRPr lang="en-US" altLang="en-US" sz="2000" b="1" dirty="0">
              <a:solidFill>
                <a:srgbClr val="0000FF"/>
              </a:solidFill>
              <a:latin typeface="Times New Roman" pitchFamily="18" charset="0"/>
              <a:cs typeface="Times New Roman" pitchFamily="18" charset="0"/>
            </a:endParaRPr>
          </a:p>
        </p:txBody>
      </p:sp>
      <p:pic>
        <p:nvPicPr>
          <p:cNvPr id="107930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96600" y="-12700"/>
            <a:ext cx="1295400" cy="69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34883" y="685155"/>
            <a:ext cx="2633071" cy="1788022"/>
          </a:xfrm>
          <a:prstGeom prst="rect">
            <a:avLst/>
          </a:prstGeom>
        </p:spPr>
      </p:pic>
      <p:pic>
        <p:nvPicPr>
          <p:cNvPr id="4" name="Picture 3"/>
          <p:cNvPicPr>
            <a:picLocks noChangeAspect="1"/>
          </p:cNvPicPr>
          <p:nvPr/>
        </p:nvPicPr>
        <p:blipFill>
          <a:blip r:embed="rId5"/>
          <a:stretch>
            <a:fillRect/>
          </a:stretch>
        </p:blipFill>
        <p:spPr>
          <a:xfrm>
            <a:off x="8997178" y="3944022"/>
            <a:ext cx="2848557" cy="1938992"/>
          </a:xfrm>
          <a:prstGeom prst="rect">
            <a:avLst/>
          </a:prstGeom>
        </p:spPr>
      </p:pic>
      <p:sp>
        <p:nvSpPr>
          <p:cNvPr id="16" name="Rectangle 15"/>
          <p:cNvSpPr/>
          <p:nvPr/>
        </p:nvSpPr>
        <p:spPr>
          <a:xfrm>
            <a:off x="106043" y="2709367"/>
            <a:ext cx="11810852" cy="830997"/>
          </a:xfrm>
          <a:prstGeom prst="rect">
            <a:avLst/>
          </a:prstGeom>
          <a:solidFill>
            <a:srgbClr val="FFE79B"/>
          </a:solidFill>
          <a:ln w="38100">
            <a:solidFill>
              <a:srgbClr val="FF0000"/>
            </a:solidFill>
          </a:ln>
        </p:spPr>
        <p:txBody>
          <a:bodyPr wrap="square">
            <a:spAutoFit/>
          </a:bodyPr>
          <a:lstStyle/>
          <a:p>
            <a:pPr lvl="0"/>
            <a:r>
              <a:rPr lang="en-US" sz="2400" b="1" dirty="0" smtClean="0">
                <a:solidFill>
                  <a:srgbClr val="000000"/>
                </a:solidFill>
                <a:latin typeface="Times New Roman" pitchFamily="18" charset="0"/>
                <a:ea typeface="Cambria" panose="02040503050406030204" pitchFamily="18" charset="0"/>
                <a:cs typeface="Times New Roman" pitchFamily="18" charset="0"/>
              </a:rPr>
              <a:t>TH 1:</a:t>
            </a:r>
            <a:r>
              <a:rPr lang="vi-VN" sz="2400" b="1" dirty="0" smtClean="0">
                <a:solidFill>
                  <a:srgbClr val="000000"/>
                </a:solidFill>
                <a:latin typeface="Times New Roman" pitchFamily="18" charset="0"/>
                <a:ea typeface="Cambria" panose="02040503050406030204" pitchFamily="18" charset="0"/>
                <a:cs typeface="Times New Roman" pitchFamily="18" charset="0"/>
              </a:rPr>
              <a:t>Em </a:t>
            </a:r>
            <a:r>
              <a:rPr lang="vi-VN" sz="2400" b="1" dirty="0">
                <a:solidFill>
                  <a:srgbClr val="000000"/>
                </a:solidFill>
                <a:latin typeface="Times New Roman" pitchFamily="18" charset="0"/>
                <a:ea typeface="Cambria" panose="02040503050406030204" pitchFamily="18" charset="0"/>
                <a:cs typeface="Times New Roman" pitchFamily="18" charset="0"/>
              </a:rPr>
              <a:t>nhận xét gì v</a:t>
            </a:r>
            <a:r>
              <a:rPr lang="en-US" sz="2400" b="1" dirty="0">
                <a:solidFill>
                  <a:srgbClr val="000000"/>
                </a:solidFill>
                <a:latin typeface="Times New Roman" pitchFamily="18" charset="0"/>
                <a:ea typeface="Cambria" panose="02040503050406030204" pitchFamily="18" charset="0"/>
                <a:cs typeface="Times New Roman" pitchFamily="18" charset="0"/>
              </a:rPr>
              <a:t>ề</a:t>
            </a:r>
            <a:r>
              <a:rPr lang="vi-VN" sz="2400" b="1" dirty="0">
                <a:solidFill>
                  <a:srgbClr val="000000"/>
                </a:solidFill>
                <a:latin typeface="Times New Roman" pitchFamily="18" charset="0"/>
                <a:ea typeface="Cambria" panose="02040503050406030204" pitchFamily="18" charset="0"/>
                <a:cs typeface="Times New Roman" pitchFamily="18" charset="0"/>
              </a:rPr>
              <a:t> thái độ của Hoàng? N</a:t>
            </a:r>
            <a:r>
              <a:rPr lang="en-US" sz="2400" b="1" dirty="0" err="1">
                <a:solidFill>
                  <a:srgbClr val="000000"/>
                </a:solidFill>
                <a:latin typeface="Times New Roman" pitchFamily="18" charset="0"/>
                <a:ea typeface="Cambria" panose="02040503050406030204" pitchFamily="18" charset="0"/>
                <a:cs typeface="Times New Roman" pitchFamily="18" charset="0"/>
              </a:rPr>
              <a:t>ếu</a:t>
            </a:r>
            <a:r>
              <a:rPr lang="vi-VN" sz="2400" b="1" dirty="0">
                <a:solidFill>
                  <a:srgbClr val="000000"/>
                </a:solidFill>
                <a:latin typeface="Times New Roman" pitchFamily="18" charset="0"/>
                <a:ea typeface="Cambria" panose="02040503050406030204" pitchFamily="18" charset="0"/>
                <a:cs typeface="Times New Roman" pitchFamily="18" charset="0"/>
              </a:rPr>
              <a:t> là bạn của Hoàng, em sẽ khuyên Hoàng như th</a:t>
            </a:r>
            <a:r>
              <a:rPr lang="en-US" sz="2400" b="1" dirty="0">
                <a:solidFill>
                  <a:srgbClr val="000000"/>
                </a:solidFill>
                <a:latin typeface="Times New Roman" pitchFamily="18" charset="0"/>
                <a:ea typeface="Cambria" panose="02040503050406030204" pitchFamily="18" charset="0"/>
                <a:cs typeface="Times New Roman" pitchFamily="18" charset="0"/>
              </a:rPr>
              <a:t>ế</a:t>
            </a:r>
            <a:r>
              <a:rPr lang="vi-VN" sz="2400" b="1" dirty="0">
                <a:solidFill>
                  <a:srgbClr val="000000"/>
                </a:solidFill>
                <a:latin typeface="Times New Roman" pitchFamily="18" charset="0"/>
                <a:ea typeface="Cambria" panose="02040503050406030204" pitchFamily="18" charset="0"/>
                <a:cs typeface="Times New Roman" pitchFamily="18" charset="0"/>
              </a:rPr>
              <a:t> nào?</a:t>
            </a:r>
            <a:endParaRPr lang="en-US" sz="2400" b="1" dirty="0">
              <a:solidFill>
                <a:srgbClr val="000000"/>
              </a:solidFill>
              <a:latin typeface="Times New Roman" pitchFamily="18" charset="0"/>
              <a:ea typeface="Cambria" panose="02040503050406030204" pitchFamily="18" charset="0"/>
              <a:cs typeface="Times New Roman" pitchFamily="18" charset="0"/>
            </a:endParaRPr>
          </a:p>
        </p:txBody>
      </p:sp>
      <p:sp>
        <p:nvSpPr>
          <p:cNvPr id="17" name="AutoShape 3"/>
          <p:cNvSpPr>
            <a:spLocks noChangeArrowheads="1"/>
          </p:cNvSpPr>
          <p:nvPr/>
        </p:nvSpPr>
        <p:spPr bwMode="gray">
          <a:xfrm>
            <a:off x="-55660" y="31810"/>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4883" y="5984795"/>
            <a:ext cx="11810852" cy="461665"/>
          </a:xfrm>
          <a:prstGeom prst="rect">
            <a:avLst/>
          </a:prstGeom>
          <a:solidFill>
            <a:srgbClr val="FFE79B"/>
          </a:solidFill>
          <a:ln w="38100">
            <a:solidFill>
              <a:srgbClr val="FF0000"/>
            </a:solidFill>
          </a:ln>
        </p:spPr>
        <p:txBody>
          <a:bodyPr wrap="square">
            <a:spAutoFit/>
          </a:bodyPr>
          <a:lstStyle/>
          <a:p>
            <a:pPr lvl="0"/>
            <a:r>
              <a:rPr lang="en-US" sz="2400" b="1" dirty="0" smtClean="0">
                <a:solidFill>
                  <a:srgbClr val="000000"/>
                </a:solidFill>
                <a:latin typeface="Times New Roman" pitchFamily="18" charset="0"/>
                <a:ea typeface="Cambria" panose="02040503050406030204" pitchFamily="18" charset="0"/>
                <a:cs typeface="Times New Roman" pitchFamily="18" charset="0"/>
              </a:rPr>
              <a:t>TH 2: </a:t>
            </a:r>
            <a:r>
              <a:rPr lang="vi-VN" sz="2400" b="1" dirty="0">
                <a:solidFill>
                  <a:srgbClr val="5F5F5F">
                    <a:lumMod val="50000"/>
                  </a:srgbClr>
                </a:solidFill>
                <a:latin typeface="Times New Roman" pitchFamily="18" charset="0"/>
                <a:ea typeface="Cambria" panose="02040503050406030204" pitchFamily="18" charset="0"/>
                <a:cs typeface="Times New Roman" pitchFamily="18" charset="0"/>
              </a:rPr>
              <a:t>Em có suy nghĩ gì về việc làm của bạn Lan cùng gia đình?</a:t>
            </a:r>
            <a:endParaRPr lang="en-US" sz="2400" dirty="0">
              <a:solidFill>
                <a:srgbClr val="5F5F5F">
                  <a:lumMod val="50000"/>
                </a:srgbClr>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73720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4"/>
          <p:cNvSpPr>
            <a:spLocks noChangeArrowheads="1"/>
          </p:cNvSpPr>
          <p:nvPr/>
        </p:nvSpPr>
        <p:spPr bwMode="auto">
          <a:xfrm>
            <a:off x="2381009" y="785493"/>
            <a:ext cx="9535886" cy="146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marL="469900" indent="25400" algn="just">
              <a:lnSpc>
                <a:spcPct val="127000"/>
              </a:lnSpc>
              <a:spcBef>
                <a:spcPts val="0"/>
              </a:spcBef>
              <a:spcAft>
                <a:spcPts val="900"/>
              </a:spcAft>
            </a:pPr>
            <a:r>
              <a:rPr lang="vi-VN" sz="1800" b="1" dirty="0" smtClean="0">
                <a:solidFill>
                  <a:srgbClr val="0000FF"/>
                </a:solidFill>
                <a:latin typeface="Times New Roman" pitchFamily="18" charset="0"/>
                <a:ea typeface="Arial" panose="020B0604020202020204" pitchFamily="34" charset="0"/>
                <a:cs typeface="Times New Roman" pitchFamily="18" charset="0"/>
              </a:rPr>
              <a:t>T</a:t>
            </a:r>
            <a:r>
              <a:rPr lang="en-US" sz="1800" b="1" dirty="0">
                <a:solidFill>
                  <a:srgbClr val="0000FF"/>
                </a:solidFill>
                <a:latin typeface="Times New Roman" pitchFamily="18" charset="0"/>
                <a:ea typeface="Arial" panose="020B0604020202020204" pitchFamily="34" charset="0"/>
                <a:cs typeface="Times New Roman" pitchFamily="18" charset="0"/>
              </a:rPr>
              <a:t>ì</a:t>
            </a:r>
            <a:r>
              <a:rPr lang="vi-VN" sz="1800" b="1" dirty="0" smtClean="0">
                <a:solidFill>
                  <a:srgbClr val="0000FF"/>
                </a:solidFill>
                <a:latin typeface="Times New Roman" pitchFamily="18" charset="0"/>
                <a:ea typeface="Arial" panose="020B0604020202020204" pitchFamily="34" charset="0"/>
                <a:cs typeface="Times New Roman" pitchFamily="18" charset="0"/>
              </a:rPr>
              <a:t>nh </a:t>
            </a:r>
            <a:r>
              <a:rPr lang="vi-VN" sz="1800" b="1" dirty="0">
                <a:solidFill>
                  <a:srgbClr val="0000FF"/>
                </a:solidFill>
                <a:latin typeface="Times New Roman" pitchFamily="18" charset="0"/>
                <a:ea typeface="Arial" panose="020B0604020202020204" pitchFamily="34" charset="0"/>
                <a:cs typeface="Times New Roman" pitchFamily="18" charset="0"/>
              </a:rPr>
              <a:t>huống 1: </a:t>
            </a:r>
            <a:r>
              <a:rPr lang="vi-VN" sz="1800" dirty="0">
                <a:solidFill>
                  <a:srgbClr val="0000FF"/>
                </a:solidFill>
                <a:latin typeface="Times New Roman" pitchFamily="18" charset="0"/>
                <a:ea typeface="Cambria" panose="02040503050406030204" pitchFamily="18" charset="0"/>
                <a:cs typeface="Times New Roman" pitchFamily="18" charset="0"/>
              </a:rPr>
              <a:t>Hoàng là con trai duy nhất trong một gia đình khá giả làm nghề buôn bán phế liệu ở thị trấn. Công việc của bố mẹ Hoàng có thu nhập cao nhưng vô cùng vất vả. Hoàng không những không giúp đỡ bố mẹ mà còn lười học. Khi được các bạn góp ý, Hoàng còn nói: “Tôi như thế này sao có thể đi thu gom phế liệu được. Sau này, tôi nhất định sẽ không làm cái nghề ấy.”</a:t>
            </a:r>
            <a:endParaRPr lang="en-US" sz="1800" dirty="0">
              <a:solidFill>
                <a:srgbClr val="0000FF"/>
              </a:solidFill>
              <a:latin typeface="Times New Roman" pitchFamily="18" charset="0"/>
              <a:ea typeface="Cambria" panose="02040503050406030204" pitchFamily="18" charset="0"/>
              <a:cs typeface="Times New Roman" pitchFamily="18" charset="0"/>
            </a:endParaRPr>
          </a:p>
        </p:txBody>
      </p:sp>
      <p:pic>
        <p:nvPicPr>
          <p:cNvPr id="7"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567" y="-357507"/>
            <a:ext cx="3263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1" name="TextBox 7"/>
          <p:cNvSpPr txBox="1">
            <a:spLocks noChangeArrowheads="1"/>
          </p:cNvSpPr>
          <p:nvPr/>
        </p:nvSpPr>
        <p:spPr bwMode="auto">
          <a:xfrm>
            <a:off x="4308359" y="14790"/>
            <a:ext cx="32639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079302" name="Rectangle 8"/>
          <p:cNvSpPr>
            <a:spLocks noChangeArrowheads="1"/>
          </p:cNvSpPr>
          <p:nvPr/>
        </p:nvSpPr>
        <p:spPr bwMode="auto">
          <a:xfrm>
            <a:off x="372324" y="3944022"/>
            <a:ext cx="824916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vi-VN" sz="2000" b="1" dirty="0" smtClean="0">
                <a:solidFill>
                  <a:srgbClr val="0000FF"/>
                </a:solidFill>
                <a:latin typeface="Times New Roman" pitchFamily="18" charset="0"/>
                <a:ea typeface="Arial" panose="020B0604020202020204" pitchFamily="34" charset="0"/>
                <a:cs typeface="Times New Roman" pitchFamily="18" charset="0"/>
              </a:rPr>
              <a:t>T</a:t>
            </a:r>
            <a:r>
              <a:rPr lang="en-US" sz="2000" b="1" dirty="0">
                <a:solidFill>
                  <a:srgbClr val="0000FF"/>
                </a:solidFill>
                <a:latin typeface="Times New Roman" pitchFamily="18" charset="0"/>
                <a:ea typeface="Arial" panose="020B0604020202020204" pitchFamily="34" charset="0"/>
                <a:cs typeface="Times New Roman" pitchFamily="18" charset="0"/>
              </a:rPr>
              <a:t>ì</a:t>
            </a:r>
            <a:r>
              <a:rPr lang="vi-VN" sz="2000" b="1" dirty="0" smtClean="0">
                <a:solidFill>
                  <a:srgbClr val="0000FF"/>
                </a:solidFill>
                <a:latin typeface="Times New Roman" pitchFamily="18" charset="0"/>
                <a:ea typeface="Arial" panose="020B0604020202020204" pitchFamily="34" charset="0"/>
                <a:cs typeface="Times New Roman" pitchFamily="18" charset="0"/>
              </a:rPr>
              <a:t>nh </a:t>
            </a:r>
            <a:r>
              <a:rPr lang="vi-VN" sz="2000" b="1" dirty="0">
                <a:solidFill>
                  <a:srgbClr val="0000FF"/>
                </a:solidFill>
                <a:latin typeface="Times New Roman" pitchFamily="18" charset="0"/>
                <a:ea typeface="Arial" panose="020B0604020202020204" pitchFamily="34" charset="0"/>
                <a:cs typeface="Times New Roman" pitchFamily="18" charset="0"/>
              </a:rPr>
              <a:t>huống 2: </a:t>
            </a:r>
            <a:r>
              <a:rPr lang="vi-VN" sz="2000" b="1" dirty="0">
                <a:solidFill>
                  <a:srgbClr val="0000FF"/>
                </a:solidFill>
                <a:latin typeface="Times New Roman" pitchFamily="18" charset="0"/>
                <a:ea typeface="Courier New" panose="02070309020205020404" pitchFamily="49" charset="0"/>
                <a:cs typeface="Times New Roman" pitchFamily="18" charset="0"/>
              </a:rPr>
              <a:t>Lan là học sinh của lớp 6A1, Ngày chủ nhật của tuần cuối tháng là ngày mà Lan yêu thích nhất. Vì khi đến ngày đó, Lan cùng gia đình tham gia những việc làm thiện nguyện đẩy ý nghĩa như: tặng quà cho các cụ già neo đơn; tặng sách vở, quần áo cho trẻ em cơ nhỡ... Theo kế hoạch của gia đình trong lần tới, là đi đến miền Trung để giúp đờ những gia đình bị tổn thất nhiều trong trận bão lụt vừa </a:t>
            </a:r>
            <a:r>
              <a:rPr lang="vi-VN" sz="2000" b="1" dirty="0" smtClean="0">
                <a:solidFill>
                  <a:srgbClr val="0000FF"/>
                </a:solidFill>
                <a:latin typeface="Times New Roman" pitchFamily="18" charset="0"/>
                <a:ea typeface="Courier New" panose="02070309020205020404" pitchFamily="49" charset="0"/>
                <a:cs typeface="Times New Roman" pitchFamily="18" charset="0"/>
              </a:rPr>
              <a:t>qua</a:t>
            </a:r>
            <a:r>
              <a:rPr lang="en-US" sz="2000" b="1" dirty="0" smtClean="0">
                <a:solidFill>
                  <a:srgbClr val="0000FF"/>
                </a:solidFill>
                <a:latin typeface="Times New Roman" pitchFamily="18" charset="0"/>
                <a:ea typeface="Courier New" panose="02070309020205020404" pitchFamily="49" charset="0"/>
                <a:cs typeface="Times New Roman" pitchFamily="18" charset="0"/>
              </a:rPr>
              <a:t>.</a:t>
            </a:r>
            <a:endParaRPr lang="en-US" altLang="en-US" sz="2000" b="1" dirty="0">
              <a:solidFill>
                <a:srgbClr val="0000FF"/>
              </a:solidFill>
              <a:latin typeface="Times New Roman" pitchFamily="18" charset="0"/>
              <a:cs typeface="Times New Roman" pitchFamily="18" charset="0"/>
            </a:endParaRPr>
          </a:p>
        </p:txBody>
      </p:sp>
      <p:pic>
        <p:nvPicPr>
          <p:cNvPr id="107930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96600" y="-12700"/>
            <a:ext cx="1295400" cy="69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34883" y="685155"/>
            <a:ext cx="2633071" cy="1788022"/>
          </a:xfrm>
          <a:prstGeom prst="rect">
            <a:avLst/>
          </a:prstGeom>
        </p:spPr>
      </p:pic>
      <p:pic>
        <p:nvPicPr>
          <p:cNvPr id="4" name="Picture 3"/>
          <p:cNvPicPr>
            <a:picLocks noChangeAspect="1"/>
          </p:cNvPicPr>
          <p:nvPr/>
        </p:nvPicPr>
        <p:blipFill>
          <a:blip r:embed="rId5"/>
          <a:stretch>
            <a:fillRect/>
          </a:stretch>
        </p:blipFill>
        <p:spPr>
          <a:xfrm>
            <a:off x="8997178" y="3944022"/>
            <a:ext cx="2848557" cy="1938992"/>
          </a:xfrm>
          <a:prstGeom prst="rect">
            <a:avLst/>
          </a:prstGeom>
        </p:spPr>
      </p:pic>
      <p:sp>
        <p:nvSpPr>
          <p:cNvPr id="16" name="Rectangle 15"/>
          <p:cNvSpPr/>
          <p:nvPr/>
        </p:nvSpPr>
        <p:spPr>
          <a:xfrm>
            <a:off x="106043" y="2709367"/>
            <a:ext cx="11810852" cy="1015663"/>
          </a:xfrm>
          <a:prstGeom prst="rect">
            <a:avLst/>
          </a:prstGeom>
          <a:solidFill>
            <a:srgbClr val="FFE79B"/>
          </a:solidFill>
          <a:ln w="38100">
            <a:solidFill>
              <a:srgbClr val="FF0000"/>
            </a:solidFill>
          </a:ln>
        </p:spPr>
        <p:txBody>
          <a:bodyPr wrap="square">
            <a:spAutoFit/>
          </a:bodyPr>
          <a:lstStyle/>
          <a:p>
            <a:r>
              <a:rPr lang="en-US" b="1" dirty="0" smtClean="0">
                <a:solidFill>
                  <a:srgbClr val="000000"/>
                </a:solidFill>
                <a:latin typeface="Times New Roman" pitchFamily="18" charset="0"/>
                <a:ea typeface="Cambria" panose="02040503050406030204" pitchFamily="18" charset="0"/>
                <a:cs typeface="Times New Roman" pitchFamily="18" charset="0"/>
              </a:rPr>
              <a:t>TH 1: </a:t>
            </a:r>
            <a:r>
              <a:rPr lang="en-US" sz="2000" b="1" dirty="0" err="1">
                <a:solidFill>
                  <a:srgbClr val="FF0000"/>
                </a:solidFill>
                <a:latin typeface="Times New Roman" pitchFamily="18" charset="0"/>
                <a:cs typeface="Times New Roman" pitchFamily="18" charset="0"/>
              </a:rPr>
              <a:t>Hoàng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một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người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thiếu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trách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nhiệm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lười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biếng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không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biết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giúp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đỡ</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bố</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mẹ</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Nếu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bạn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của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Hoàng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em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sẽ</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khuyên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Hoàng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không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nên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nói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như</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vậy</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vì</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Hoàng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có</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được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cuộc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sống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như</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bây</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giờ</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cũng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nhờ</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nghề</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buôn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phế</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liệu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của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vì</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thế</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bạn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nên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biết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tôn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trọng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nghề</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nghiệp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của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mình</a:t>
            </a:r>
            <a:r>
              <a:rPr lang="en-US" sz="2000" b="1" dirty="0" smtClean="0">
                <a:solidFill>
                  <a:srgbClr val="FF0000"/>
                </a:solidFill>
                <a:latin typeface="Times New Roman" pitchFamily="18" charset="0"/>
                <a:cs typeface="Times New Roman" pitchFamily="18" charset="0"/>
              </a:rPr>
              <a:t>.</a:t>
            </a:r>
            <a:endParaRPr lang="en-US" sz="2000" b="1" dirty="0">
              <a:solidFill>
                <a:srgbClr val="FF0000"/>
              </a:solidFill>
              <a:latin typeface="Times New Roman" pitchFamily="18" charset="0"/>
              <a:cs typeface="Times New Roman" pitchFamily="18" charset="0"/>
            </a:endParaRPr>
          </a:p>
        </p:txBody>
      </p:sp>
      <p:sp>
        <p:nvSpPr>
          <p:cNvPr id="17" name="AutoShape 3"/>
          <p:cNvSpPr>
            <a:spLocks noChangeArrowheads="1"/>
          </p:cNvSpPr>
          <p:nvPr/>
        </p:nvSpPr>
        <p:spPr bwMode="gray">
          <a:xfrm>
            <a:off x="-55660" y="31810"/>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4883" y="5984795"/>
            <a:ext cx="11810852" cy="769441"/>
          </a:xfrm>
          <a:prstGeom prst="rect">
            <a:avLst/>
          </a:prstGeom>
          <a:solidFill>
            <a:srgbClr val="FFE79B"/>
          </a:solidFill>
          <a:ln w="38100">
            <a:solidFill>
              <a:srgbClr val="FF0000"/>
            </a:solidFill>
          </a:ln>
        </p:spPr>
        <p:txBody>
          <a:bodyPr wrap="square">
            <a:spAutoFit/>
          </a:bodyPr>
          <a:lstStyle/>
          <a:p>
            <a:r>
              <a:rPr lang="en-US" sz="2400" b="1" dirty="0" smtClean="0">
                <a:solidFill>
                  <a:srgbClr val="000000"/>
                </a:solidFill>
                <a:latin typeface="Times New Roman" pitchFamily="18" charset="0"/>
                <a:ea typeface="Cambria" panose="02040503050406030204" pitchFamily="18" charset="0"/>
                <a:cs typeface="Times New Roman" pitchFamily="18" charset="0"/>
              </a:rPr>
              <a:t>TH 2: </a:t>
            </a:r>
            <a:r>
              <a:rPr lang="en-US" sz="2000" b="1" dirty="0" err="1">
                <a:solidFill>
                  <a:srgbClr val="FF0000"/>
                </a:solidFill>
                <a:latin typeface="Times New Roman" pitchFamily="18" charset="0"/>
                <a:cs typeface="Times New Roman" pitchFamily="18" charset="0"/>
              </a:rPr>
              <a:t>Đây</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một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việc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hết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sức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có</a:t>
            </a:r>
            <a:r>
              <a:rPr lang="en-US" sz="2000" b="1" dirty="0">
                <a:solidFill>
                  <a:srgbClr val="FF0000"/>
                </a:solidFill>
                <a:latin typeface="Times New Roman" pitchFamily="18" charset="0"/>
                <a:cs typeface="Times New Roman" pitchFamily="18" charset="0"/>
              </a:rPr>
              <a:t> ý </a:t>
            </a:r>
            <a:r>
              <a:rPr lang="en-US" sz="2000" b="1" dirty="0" err="1">
                <a:solidFill>
                  <a:srgbClr val="FF0000"/>
                </a:solidFill>
                <a:latin typeface="Times New Roman" pitchFamily="18" charset="0"/>
                <a:cs typeface="Times New Roman" pitchFamily="18" charset="0"/>
              </a:rPr>
              <a:t>nghĩa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Việc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ấy</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cũng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phần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nào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giúp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Lan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thành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nên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thói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quen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tốt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đẹp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biết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yêu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thương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đồng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cảm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sẻ</a:t>
            </a:r>
            <a:r>
              <a:rPr lang="en-US" sz="2000" b="1" dirty="0">
                <a:solidFill>
                  <a:srgbClr val="FF0000"/>
                </a:solidFill>
                <a:latin typeface="Times New Roman" pitchFamily="18" charset="0"/>
                <a:cs typeface="Times New Roman" pitchFamily="18" charset="0"/>
              </a:rPr>
              <a:t> chia, </a:t>
            </a:r>
            <a:r>
              <a:rPr lang="en-US" sz="2000" b="1" dirty="0" err="1">
                <a:solidFill>
                  <a:srgbClr val="FF0000"/>
                </a:solidFill>
                <a:latin typeface="Times New Roman" pitchFamily="18" charset="0"/>
                <a:cs typeface="Times New Roman" pitchFamily="18" charset="0"/>
              </a:rPr>
              <a:t>có</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tấm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lòng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nhân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ái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sẽ</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được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nhiều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người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yêu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quý</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hơn</a:t>
            </a:r>
            <a:r>
              <a:rPr lang="en-US" sz="20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25628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2672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53340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7869" y="540632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567899" y="4776789"/>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480332" y="5186631"/>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3014" y="566943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2567" y="530136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7244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2"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8100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1148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7374" y="546813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5"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20" y="491030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6"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5449338"/>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7"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7834" y="489970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85433" y="535706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0"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38070" y="5339112"/>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21"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5111750"/>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2"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315575" y="5166400"/>
            <a:ext cx="102235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2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600" y="42672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563224" y="4584343"/>
            <a:ext cx="6667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25"/>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682075">
            <a:off x="1600200" y="45720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26"/>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39624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27"/>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37338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28"/>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37955">
            <a:off x="2825751" y="5270501"/>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29"/>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682075">
            <a:off x="10048875" y="4987926"/>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30"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5814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3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0386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0" name="Picture 32" descr="sun14[1]"/>
          <p:cNvPicPr>
            <a:picLocks noChangeAspect="1" noChangeArrowheads="1" noCrop="1"/>
          </p:cNvPicPr>
          <p:nvPr/>
        </p:nvPicPr>
        <p:blipFill>
          <a:blip r:embed="rId14">
            <a:lum bright="-6000"/>
            <a:extLst>
              <a:ext uri="{28A0092B-C50C-407E-A947-70E740481C1C}">
                <a14:useLocalDpi xmlns:a14="http://schemas.microsoft.com/office/drawing/2010/main" val="0"/>
              </a:ext>
            </a:extLst>
          </a:blip>
          <a:srcRect/>
          <a:stretch>
            <a:fillRect/>
          </a:stretch>
        </p:blipFill>
        <p:spPr bwMode="auto">
          <a:xfrm>
            <a:off x="7155992" y="-42171"/>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WordArt 5"/>
          <p:cNvSpPr>
            <a:spLocks noChangeArrowheads="1" noChangeShapeType="1" noTextEdit="1"/>
          </p:cNvSpPr>
          <p:nvPr/>
        </p:nvSpPr>
        <p:spPr bwMode="auto">
          <a:xfrm>
            <a:off x="704851" y="491229"/>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Times New Roman" pitchFamily="18" charset="0"/>
                <a:ea typeface="Verdana" panose="020B0604030504040204" pitchFamily="34" charset="0"/>
                <a:cs typeface="Times New Roman" pitchFamily="18"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Times New Roman" pitchFamily="18" charset="0"/>
              <a:ea typeface="Verdana" panose="020B0604030504040204" pitchFamily="34" charset="0"/>
              <a:cs typeface="Times New Roman" pitchFamily="18" charset="0"/>
            </a:endParaRPr>
          </a:p>
        </p:txBody>
      </p:sp>
      <p:sp>
        <p:nvSpPr>
          <p:cNvPr id="304161" name="Text Box 33"/>
          <p:cNvSpPr txBox="1">
            <a:spLocks noChangeArrowheads="1"/>
          </p:cNvSpPr>
          <p:nvPr/>
        </p:nvSpPr>
        <p:spPr bwMode="auto">
          <a:xfrm>
            <a:off x="1688027" y="3081213"/>
            <a:ext cx="7660556"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latin typeface="Times New Roman" pitchFamily="18" charset="0"/>
                <a:cs typeface="Times New Roman" pitchFamily="18" charset="0"/>
              </a:rPr>
              <a:t>Tìm</a:t>
            </a:r>
            <a:r>
              <a:rPr lang="en-US" altLang="en-US" sz="4000" b="1" dirty="0">
                <a:solidFill>
                  <a:srgbClr val="FF00FF"/>
                </a:solidFill>
                <a:latin typeface="Times New Roman" pitchFamily="18" charset="0"/>
                <a:cs typeface="Times New Roman" pitchFamily="18" charset="0"/>
              </a:rPr>
              <a:t> ca </a:t>
            </a:r>
            <a:r>
              <a:rPr lang="en-US" altLang="en-US" sz="4000" b="1" dirty="0" err="1">
                <a:solidFill>
                  <a:srgbClr val="FF00FF"/>
                </a:solidFill>
                <a:latin typeface="Times New Roman" pitchFamily="18" charset="0"/>
                <a:cs typeface="Times New Roman" pitchFamily="18" charset="0"/>
              </a:rPr>
              <a:t>dao</a:t>
            </a:r>
            <a:r>
              <a:rPr lang="en-US" altLang="en-US" sz="4000" b="1" dirty="0">
                <a:solidFill>
                  <a:srgbClr val="FF00FF"/>
                </a:solidFill>
                <a:latin typeface="Times New Roman" pitchFamily="18" charset="0"/>
                <a:cs typeface="Times New Roman" pitchFamily="18" charset="0"/>
              </a:rPr>
              <a:t>, </a:t>
            </a:r>
            <a:r>
              <a:rPr lang="en-US" altLang="en-US" sz="4000" b="1" dirty="0" err="1">
                <a:solidFill>
                  <a:srgbClr val="FF00FF"/>
                </a:solidFill>
                <a:latin typeface="Times New Roman" pitchFamily="18" charset="0"/>
                <a:cs typeface="Times New Roman" pitchFamily="18" charset="0"/>
              </a:rPr>
              <a:t>tục</a:t>
            </a:r>
            <a:r>
              <a:rPr lang="en-US" altLang="en-US" sz="4000" b="1" dirty="0">
                <a:solidFill>
                  <a:srgbClr val="FF00FF"/>
                </a:solidFill>
                <a:latin typeface="Times New Roman" pitchFamily="18" charset="0"/>
                <a:cs typeface="Times New Roman" pitchFamily="18" charset="0"/>
              </a:rPr>
              <a:t> </a:t>
            </a:r>
            <a:r>
              <a:rPr lang="en-US" altLang="en-US" sz="4000" b="1" dirty="0" err="1">
                <a:solidFill>
                  <a:srgbClr val="FF00FF"/>
                </a:solidFill>
                <a:latin typeface="Times New Roman" pitchFamily="18" charset="0"/>
                <a:cs typeface="Times New Roman" pitchFamily="18" charset="0"/>
              </a:rPr>
              <a:t>ngữ</a:t>
            </a:r>
            <a:r>
              <a:rPr lang="vi-VN" altLang="en-US" sz="4000" b="1" dirty="0">
                <a:solidFill>
                  <a:srgbClr val="FF00FF"/>
                </a:solidFill>
                <a:latin typeface="Times New Roman" pitchFamily="18" charset="0"/>
                <a:cs typeface="Times New Roman" pitchFamily="18" charset="0"/>
              </a:rPr>
              <a:t>, châm ngôn</a:t>
            </a:r>
            <a:r>
              <a:rPr lang="en-US" altLang="en-US" sz="4000" b="1" dirty="0">
                <a:solidFill>
                  <a:srgbClr val="FF00FF"/>
                </a:solidFill>
                <a:latin typeface="Times New Roman" pitchFamily="18" charset="0"/>
                <a:cs typeface="Times New Roman" pitchFamily="18" charset="0"/>
              </a:rPr>
              <a:t> </a:t>
            </a:r>
            <a:r>
              <a:rPr lang="en-US" altLang="en-US" sz="4000" b="1" dirty="0" err="1">
                <a:solidFill>
                  <a:srgbClr val="FF00FF"/>
                </a:solidFill>
                <a:latin typeface="Times New Roman" pitchFamily="18" charset="0"/>
                <a:cs typeface="Times New Roman" pitchFamily="18" charset="0"/>
              </a:rPr>
              <a:t>về</a:t>
            </a:r>
            <a:r>
              <a:rPr lang="en-US" altLang="en-US" sz="4000" b="1" dirty="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truyền</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thống</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tốt</a:t>
            </a:r>
            <a:r>
              <a:rPr lang="en-US" altLang="en-US" sz="4000" b="1" dirty="0" smtClean="0">
                <a:solidFill>
                  <a:srgbClr val="FF00FF"/>
                </a:solidFill>
                <a:latin typeface="Times New Roman" pitchFamily="18" charset="0"/>
                <a:cs typeface="Times New Roman" pitchFamily="18" charset="0"/>
              </a:rPr>
              <a:t> </a:t>
            </a:r>
            <a:r>
              <a:rPr lang="en-US" altLang="en-US" sz="4000" b="1" dirty="0" err="1" smtClean="0">
                <a:solidFill>
                  <a:srgbClr val="FF00FF"/>
                </a:solidFill>
                <a:latin typeface="Times New Roman" pitchFamily="18" charset="0"/>
                <a:cs typeface="Times New Roman" pitchFamily="18" charset="0"/>
              </a:rPr>
              <a:t>đẹp</a:t>
            </a:r>
            <a:endParaRPr lang="en-US" altLang="en-US" sz="4000" b="1" dirty="0">
              <a:solidFill>
                <a:srgbClr val="FF00FF"/>
              </a:solidFill>
              <a:latin typeface="Times New Roman" pitchFamily="18" charset="0"/>
              <a:cs typeface="Times New Roman" pitchFamily="18" charset="0"/>
            </a:endParaRPr>
          </a:p>
        </p:txBody>
      </p:sp>
      <p:sp>
        <p:nvSpPr>
          <p:cNvPr id="33" name="TextBox 32"/>
          <p:cNvSpPr txBox="1"/>
          <p:nvPr/>
        </p:nvSpPr>
        <p:spPr>
          <a:xfrm>
            <a:off x="-3228" y="4590868"/>
            <a:ext cx="6939056" cy="2308324"/>
          </a:xfrm>
          <a:prstGeom prst="rect">
            <a:avLst/>
          </a:prstGeom>
          <a:solidFill>
            <a:srgbClr val="FFC000"/>
          </a:solidFill>
        </p:spPr>
        <p:txBody>
          <a:bodyPr wrap="square" rtlCol="0">
            <a:spAutoFit/>
          </a:bodyPr>
          <a:lstStyle/>
          <a:p>
            <a:endParaRPr lang="en-US" sz="2400" dirty="0" smtClean="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smtClean="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smtClean="0">
              <a:solidFill>
                <a:prstClr val="black"/>
              </a:solidFill>
              <a:latin typeface="Times New Roman" panose="02020603050405020304" pitchFamily="18" charset="0"/>
              <a:cs typeface="Times New Roman" panose="02020603050405020304" pitchFamily="18" charset="0"/>
            </a:endParaRPr>
          </a:p>
          <a:p>
            <a:endParaRPr lang="en-US" sz="2400" dirty="0" smtClean="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30520" y="4603510"/>
            <a:ext cx="6569761" cy="2308324"/>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Số</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người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tham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gia</a:t>
            </a:r>
            <a:r>
              <a:rPr lang="en-US" sz="2400" dirty="0" smtClean="0">
                <a:solidFill>
                  <a:prstClr val="black"/>
                </a:solidFill>
                <a:latin typeface="Times New Roman" panose="02020603050405020304" pitchFamily="18" charset="0"/>
                <a:cs typeface="Times New Roman" panose="02020603050405020304" pitchFamily="18" charset="0"/>
              </a:rPr>
              <a:t>: 5 </a:t>
            </a:r>
            <a:r>
              <a:rPr lang="en-US" sz="2400" dirty="0" err="1" smtClean="0">
                <a:solidFill>
                  <a:prstClr val="black"/>
                </a:solidFill>
                <a:latin typeface="Times New Roman" panose="02020603050405020304" pitchFamily="18" charset="0"/>
                <a:cs typeface="Times New Roman" panose="02020603050405020304" pitchFamily="18" charset="0"/>
              </a:rPr>
              <a:t>bạn</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Cách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thức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Các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đứng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vòng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tròn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Lần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lượt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đọc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câu</a:t>
            </a:r>
            <a:r>
              <a:rPr lang="en-US" sz="2400" dirty="0" smtClean="0">
                <a:solidFill>
                  <a:prstClr val="black"/>
                </a:solidFill>
                <a:latin typeface="Times New Roman" panose="02020603050405020304" pitchFamily="18" charset="0"/>
                <a:cs typeface="Times New Roman" panose="02020603050405020304" pitchFamily="18" charset="0"/>
              </a:rPr>
              <a:t> ca </a:t>
            </a:r>
            <a:r>
              <a:rPr lang="en-US" sz="2400" dirty="0" err="1" smtClean="0">
                <a:solidFill>
                  <a:prstClr val="black"/>
                </a:solidFill>
                <a:latin typeface="Times New Roman" panose="02020603050405020304" pitchFamily="18" charset="0"/>
                <a:cs typeface="Times New Roman" panose="02020603050405020304" pitchFamily="18" charset="0"/>
              </a:rPr>
              <a:t>dao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tục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ngữ</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châm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ngôn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về</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truyền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thống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tốt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đẹp</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Không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được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đọc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lặp</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lại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câu</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của</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người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khác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Đến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lượt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bạn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nào</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không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đọc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được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sẽ</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bị</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loại</a:t>
            </a:r>
            <a:r>
              <a:rPr lang="en-US" sz="2400" dirty="0" smtClean="0">
                <a:solidFill>
                  <a:prstClr val="black"/>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15"/>
          <a:stretch>
            <a:fillRect/>
          </a:stretch>
        </p:blipFill>
        <p:spPr>
          <a:xfrm>
            <a:off x="8776977" y="1623608"/>
            <a:ext cx="3853006" cy="4359018"/>
          </a:xfrm>
          <a:prstGeom prst="rect">
            <a:avLst/>
          </a:prstGeom>
        </p:spPr>
      </p:pic>
      <p:pic>
        <p:nvPicPr>
          <p:cNvPr id="36" name="Picture 35" descr="IMG_1582517675295_1582518075254">
            <a:extLst>
              <a:ext uri="{FF2B5EF4-FFF2-40B4-BE49-F238E27FC236}"/>
            </a:extLst>
          </p:cNvPr>
          <p:cNvPicPr>
            <a:picLocks noGrp="1" noChangeAspect="1"/>
          </p:cNvPicPr>
          <p:nvPr isPhoto="1"/>
        </p:nvPicPr>
        <p:blipFill>
          <a:blip r:embed="rId16" cstate="print">
            <a:lum bright="-6000"/>
            <a:extLst>
              <a:ext uri="{28A0092B-C50C-407E-A947-70E740481C1C}">
                <a14:useLocalDpi xmlns:a14="http://schemas.microsoft.com/office/drawing/2010/main" val="0"/>
              </a:ext>
            </a:extLst>
          </a:blip>
          <a:stretch>
            <a:fillRect/>
          </a:stretch>
        </p:blipFill>
        <p:spPr>
          <a:xfrm>
            <a:off x="10105642" y="6731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38" name="图片 1"/>
          <p:cNvPicPr>
            <a:picLocks noChangeAspect="1"/>
          </p:cNvPicPr>
          <p:nvPr/>
        </p:nvPicPr>
        <p:blipFill rotWithShape="1">
          <a:blip r:embed="rId17" cstate="print">
            <a:extLst>
              <a:ext uri="{28A0092B-C50C-407E-A947-70E740481C1C}">
                <a14:useLocalDpi xmlns:a14="http://schemas.microsoft.com/office/drawing/2010/main" val="0"/>
              </a:ext>
            </a:extLst>
          </a:blip>
          <a:srcRect l="32760" r="8347"/>
          <a:stretch>
            <a:fillRect/>
          </a:stretch>
        </p:blipFill>
        <p:spPr>
          <a:xfrm flipH="1">
            <a:off x="-198183" y="2543161"/>
            <a:ext cx="2113322" cy="2112622"/>
          </a:xfrm>
          <a:prstGeom prst="rect">
            <a:avLst/>
          </a:prstGeom>
        </p:spPr>
      </p:pic>
    </p:spTree>
    <p:extLst>
      <p:ext uri="{BB962C8B-B14F-4D97-AF65-F5344CB8AC3E}">
        <p14:creationId xmlns:p14="http://schemas.microsoft.com/office/powerpoint/2010/main" val="941688770"/>
      </p:ext>
    </p:extLst>
  </p:cSld>
  <p:clrMapOvr>
    <a:masterClrMapping/>
  </p:clrMapOvr>
  <p:transition spd="med">
    <p:wheel/>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631"/>
                                        </p:tgtEl>
                                        <p:attrNameLst>
                                          <p:attrName>style.visibility</p:attrName>
                                        </p:attrNameLst>
                                      </p:cBhvr>
                                      <p:to>
                                        <p:strVal val="visible"/>
                                      </p:to>
                                    </p:set>
                                    <p:animEffect transition="in" filter="fade">
                                      <p:cBhvr>
                                        <p:cTn id="7" dur="1000"/>
                                        <p:tgtEl>
                                          <p:spTgt spid="25631"/>
                                        </p:tgtEl>
                                      </p:cBhvr>
                                    </p:animEffect>
                                    <p:anim calcmode="lin" valueType="num">
                                      <p:cBhvr>
                                        <p:cTn id="8" dur="1000" fill="hold"/>
                                        <p:tgtEl>
                                          <p:spTgt spid="25631"/>
                                        </p:tgtEl>
                                        <p:attrNameLst>
                                          <p:attrName>ppt_x</p:attrName>
                                        </p:attrNameLst>
                                      </p:cBhvr>
                                      <p:tavLst>
                                        <p:tav tm="0">
                                          <p:val>
                                            <p:strVal val="#ppt_x"/>
                                          </p:val>
                                        </p:tav>
                                        <p:tav tm="100000">
                                          <p:val>
                                            <p:strVal val="#ppt_x"/>
                                          </p:val>
                                        </p:tav>
                                      </p:tavLst>
                                    </p:anim>
                                    <p:anim calcmode="lin" valueType="num">
                                      <p:cBhvr>
                                        <p:cTn id="9" dur="1000" fill="hold"/>
                                        <p:tgtEl>
                                          <p:spTgt spid="256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304161"/>
                                        </p:tgtEl>
                                        <p:attrNameLst>
                                          <p:attrName>style.visibility</p:attrName>
                                        </p:attrNameLst>
                                      </p:cBhvr>
                                      <p:to>
                                        <p:strVal val="visible"/>
                                      </p:to>
                                    </p:set>
                                    <p:animEffect transition="in" filter="slide(fromBottom)">
                                      <p:cBhvr>
                                        <p:cTn id="14" dur="500"/>
                                        <p:tgtEl>
                                          <p:spTgt spid="30416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1" grpId="0"/>
      <p:bldP spid="304161" grpId="0" animBg="1"/>
      <p:bldP spid="33" grpId="0" animBg="1"/>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1828800" y="869950"/>
            <a:ext cx="8243888" cy="2044700"/>
          </a:xfrm>
        </p:spPr>
        <p:txBody>
          <a:bodyPr rtlCol="0">
            <a:normAutofit fontScale="90000"/>
          </a:bodyPr>
          <a:lstStyle/>
          <a:p>
            <a:pPr fontAlgn="auto">
              <a:spcAft>
                <a:spcPts val="0"/>
              </a:spcAft>
              <a:defRPr/>
            </a:pPr>
            <a:r>
              <a:rPr lang="en-US" altLang="en-US" sz="4000"/>
              <a:t/>
            </a:r>
            <a:br>
              <a:rPr lang="en-US" altLang="en-US" sz="4000"/>
            </a:br>
            <a:r>
              <a:rPr lang="en-US" altLang="en-US" sz="4000"/>
              <a:t/>
            </a:r>
            <a:br>
              <a:rPr lang="en-US" altLang="en-US" sz="4000"/>
            </a:br>
            <a:r>
              <a:rPr lang="en-US" altLang="en-US" sz="4000"/>
              <a:t/>
            </a:r>
            <a:br>
              <a:rPr lang="en-US" altLang="en-US" sz="4000"/>
            </a:br>
            <a:r>
              <a:rPr lang="en-US" altLang="en-US" sz="4000"/>
              <a:t/>
            </a:r>
            <a:br>
              <a:rPr lang="en-US" altLang="en-US" sz="4000"/>
            </a:br>
            <a:endParaRPr lang="en-US" altLang="en-US" sz="4000"/>
          </a:p>
        </p:txBody>
      </p:sp>
      <p:sp>
        <p:nvSpPr>
          <p:cNvPr id="483331" name="Text Box 3"/>
          <p:cNvSpPr txBox="1">
            <a:spLocks noChangeArrowheads="1"/>
          </p:cNvSpPr>
          <p:nvPr/>
        </p:nvSpPr>
        <p:spPr bwMode="auto">
          <a:xfrm>
            <a:off x="4085254" y="1735930"/>
            <a:ext cx="54292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Giấy</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rách</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phải</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giữ</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lấy</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lề</a:t>
            </a:r>
            <a:r>
              <a:rPr lang="en-US" altLang="en-US" sz="2800" dirty="0" smtClean="0">
                <a:solidFill>
                  <a:srgbClr val="FF0066"/>
                </a:solidFill>
                <a:latin typeface="Times New Roman" panose="02020603050405020304" pitchFamily="18" charset="0"/>
              </a:rPr>
              <a:t>.</a:t>
            </a:r>
          </a:p>
          <a:p>
            <a:pPr algn="just" eaLnBrk="0" fontAlgn="base" hangingPunct="0">
              <a:spcBef>
                <a:spcPct val="0"/>
              </a:spcBef>
              <a:spcAft>
                <a:spcPct val="0"/>
              </a:spcAft>
            </a:pPr>
            <a:endParaRPr lang="en-US" altLang="en-US" sz="2800" dirty="0" smtClean="0">
              <a:solidFill>
                <a:srgbClr val="FF0066"/>
              </a:solidFill>
              <a:latin typeface="Times New Roman" panose="02020603050405020304" pitchFamily="18" charset="0"/>
            </a:endParaRPr>
          </a:p>
          <a:p>
            <a:pPr algn="just" eaLnBrk="0" fontAlgn="base" hangingPunct="0">
              <a:spcBef>
                <a:spcPct val="0"/>
              </a:spcBef>
              <a:spcAft>
                <a:spcPct val="0"/>
              </a:spcAft>
              <a:buFontTx/>
              <a:buChar char="-"/>
            </a:pPr>
            <a:r>
              <a:rPr lang="en-US" altLang="en-US" sz="2800" dirty="0" smtClean="0">
                <a:solidFill>
                  <a:srgbClr val="FF0066"/>
                </a:solidFill>
                <a:latin typeface="Times New Roman" panose="02020603050405020304" pitchFamily="18" charset="0"/>
              </a:rPr>
              <a:t> Con </a:t>
            </a:r>
            <a:r>
              <a:rPr lang="en-US" altLang="en-US" sz="2800" dirty="0" err="1" smtClean="0">
                <a:solidFill>
                  <a:srgbClr val="FF0066"/>
                </a:solidFill>
                <a:latin typeface="Times New Roman" panose="02020603050405020304" pitchFamily="18" charset="0"/>
              </a:rPr>
              <a:t>hơn</a:t>
            </a:r>
            <a:r>
              <a:rPr lang="en-US" altLang="en-US" sz="2800" dirty="0" smtClean="0">
                <a:solidFill>
                  <a:srgbClr val="FF0066"/>
                </a:solidFill>
                <a:latin typeface="Times New Roman" panose="02020603050405020304" pitchFamily="18" charset="0"/>
              </a:rPr>
              <a:t> cha </a:t>
            </a:r>
            <a:r>
              <a:rPr lang="en-US" altLang="en-US" sz="2800" dirty="0" err="1" smtClean="0">
                <a:solidFill>
                  <a:srgbClr val="FF0066"/>
                </a:solidFill>
                <a:latin typeface="Times New Roman" panose="02020603050405020304" pitchFamily="18" charset="0"/>
              </a:rPr>
              <a:t>là</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nhà</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có</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phúc</a:t>
            </a:r>
            <a:r>
              <a:rPr lang="en-US" altLang="en-US" sz="2800" dirty="0" smtClean="0">
                <a:solidFill>
                  <a:srgbClr val="FF0066"/>
                </a:solidFill>
                <a:latin typeface="Times New Roman" panose="02020603050405020304" pitchFamily="18" charset="0"/>
              </a:rPr>
              <a:t>.</a:t>
            </a:r>
          </a:p>
          <a:p>
            <a:pPr algn="just" eaLnBrk="0" fontAlgn="base" hangingPunct="0">
              <a:spcBef>
                <a:spcPct val="0"/>
              </a:spcBef>
              <a:spcAft>
                <a:spcPct val="0"/>
              </a:spcAft>
            </a:pPr>
            <a:endParaRPr lang="en-US" altLang="en-US" sz="2800" dirty="0" smtClean="0">
              <a:solidFill>
                <a:srgbClr val="FF0066"/>
              </a:solidFill>
              <a:latin typeface="Times New Roman" panose="02020603050405020304" pitchFamily="18" charset="0"/>
            </a:endParaRPr>
          </a:p>
        </p:txBody>
      </p:sp>
      <p:sp>
        <p:nvSpPr>
          <p:cNvPr id="1145860" name="Text Box 4"/>
          <p:cNvSpPr txBox="1">
            <a:spLocks noChangeArrowheads="1"/>
          </p:cNvSpPr>
          <p:nvPr/>
        </p:nvSpPr>
        <p:spPr bwMode="auto">
          <a:xfrm>
            <a:off x="6934200" y="32766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spcAft>
                <a:spcPct val="0"/>
              </a:spcAft>
            </a:pPr>
            <a:endParaRPr lang="en-US" altLang="en-US" sz="1800" smtClean="0">
              <a:solidFill>
                <a:srgbClr val="5F5F5F"/>
              </a:solidFill>
              <a:latin typeface="Verdana" panose="020B0604030504040204" pitchFamily="34" charset="0"/>
            </a:endParaRPr>
          </a:p>
        </p:txBody>
      </p:sp>
      <p:sp>
        <p:nvSpPr>
          <p:cNvPr id="483334" name="Text Box 6"/>
          <p:cNvSpPr txBox="1">
            <a:spLocks noChangeArrowheads="1"/>
          </p:cNvSpPr>
          <p:nvPr/>
        </p:nvSpPr>
        <p:spPr bwMode="auto">
          <a:xfrm>
            <a:off x="2362200" y="615156"/>
            <a:ext cx="6324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spcAft>
                <a:spcPct val="0"/>
              </a:spcAft>
            </a:pPr>
            <a:r>
              <a:rPr lang="en-US" altLang="en-US" sz="3200" b="1" i="1" u="sng" dirty="0" err="1" smtClean="0">
                <a:solidFill>
                  <a:srgbClr val="2B05CB"/>
                </a:solidFill>
                <a:latin typeface="Times New Roman" pitchFamily="18" charset="0"/>
                <a:cs typeface="Times New Roman" pitchFamily="18" charset="0"/>
              </a:rPr>
              <a:t>Các</a:t>
            </a:r>
            <a:r>
              <a:rPr lang="en-US" altLang="en-US" sz="3200" b="1" i="1" u="sng" dirty="0" smtClean="0">
                <a:solidFill>
                  <a:srgbClr val="2B05CB"/>
                </a:solidFill>
                <a:latin typeface="Times New Roman" pitchFamily="18" charset="0"/>
                <a:cs typeface="Times New Roman" pitchFamily="18" charset="0"/>
              </a:rPr>
              <a:t> </a:t>
            </a:r>
            <a:r>
              <a:rPr lang="en-US" altLang="en-US" sz="3200" b="1" i="1" u="sng" dirty="0" err="1" smtClean="0">
                <a:solidFill>
                  <a:srgbClr val="2B05CB"/>
                </a:solidFill>
                <a:latin typeface="Times New Roman" pitchFamily="18" charset="0"/>
                <a:cs typeface="Times New Roman" pitchFamily="18" charset="0"/>
              </a:rPr>
              <a:t>câu</a:t>
            </a:r>
            <a:r>
              <a:rPr lang="en-US" altLang="en-US" sz="3200" b="1" i="1" u="sng" dirty="0" smtClean="0">
                <a:solidFill>
                  <a:srgbClr val="2B05CB"/>
                </a:solidFill>
                <a:latin typeface="Times New Roman" pitchFamily="18" charset="0"/>
                <a:cs typeface="Times New Roman" pitchFamily="18" charset="0"/>
              </a:rPr>
              <a:t> ca </a:t>
            </a:r>
            <a:r>
              <a:rPr lang="en-US" altLang="en-US" sz="3200" b="1" i="1" u="sng" dirty="0" err="1" smtClean="0">
                <a:solidFill>
                  <a:srgbClr val="2B05CB"/>
                </a:solidFill>
                <a:latin typeface="Times New Roman" pitchFamily="18" charset="0"/>
                <a:cs typeface="Times New Roman" pitchFamily="18" charset="0"/>
              </a:rPr>
              <a:t>dao</a:t>
            </a:r>
            <a:r>
              <a:rPr lang="en-US" altLang="en-US" sz="3200" b="1" i="1" u="sng" dirty="0" smtClean="0">
                <a:solidFill>
                  <a:srgbClr val="2B05CB"/>
                </a:solidFill>
                <a:latin typeface="Times New Roman" pitchFamily="18" charset="0"/>
                <a:cs typeface="Times New Roman" pitchFamily="18" charset="0"/>
              </a:rPr>
              <a:t>, </a:t>
            </a:r>
            <a:r>
              <a:rPr lang="en-US" altLang="en-US" sz="3200" b="1" i="1" u="sng" dirty="0" err="1" smtClean="0">
                <a:solidFill>
                  <a:srgbClr val="2B05CB"/>
                </a:solidFill>
                <a:latin typeface="Times New Roman" pitchFamily="18" charset="0"/>
                <a:cs typeface="Times New Roman" pitchFamily="18" charset="0"/>
              </a:rPr>
              <a:t>tục</a:t>
            </a:r>
            <a:r>
              <a:rPr lang="en-US" altLang="en-US" sz="3200" b="1" i="1" u="sng" dirty="0" smtClean="0">
                <a:solidFill>
                  <a:srgbClr val="2B05CB"/>
                </a:solidFill>
                <a:latin typeface="Times New Roman" pitchFamily="18" charset="0"/>
                <a:cs typeface="Times New Roman" pitchFamily="18" charset="0"/>
              </a:rPr>
              <a:t> </a:t>
            </a:r>
            <a:r>
              <a:rPr lang="en-US" altLang="en-US" sz="3200" b="1" i="1" u="sng" dirty="0" err="1" smtClean="0">
                <a:solidFill>
                  <a:srgbClr val="2B05CB"/>
                </a:solidFill>
                <a:latin typeface="Times New Roman" pitchFamily="18" charset="0"/>
                <a:cs typeface="Times New Roman" pitchFamily="18" charset="0"/>
              </a:rPr>
              <a:t>ngữ</a:t>
            </a:r>
            <a:r>
              <a:rPr lang="en-US" altLang="en-US" sz="3200" b="1" i="1" u="sng" dirty="0" smtClean="0">
                <a:solidFill>
                  <a:srgbClr val="2B05CB"/>
                </a:solidFill>
                <a:latin typeface="Times New Roman" pitchFamily="18" charset="0"/>
                <a:cs typeface="Times New Roman" pitchFamily="18" charset="0"/>
              </a:rPr>
              <a:t>:</a:t>
            </a:r>
          </a:p>
        </p:txBody>
      </p:sp>
      <p:pic>
        <p:nvPicPr>
          <p:cNvPr id="483335" name="Picture 7" descr="cam%20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078" y="1624806"/>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6" name="Text Box 8"/>
          <p:cNvSpPr txBox="1">
            <a:spLocks noChangeArrowheads="1"/>
          </p:cNvSpPr>
          <p:nvPr/>
        </p:nvSpPr>
        <p:spPr bwMode="auto">
          <a:xfrm>
            <a:off x="4194256" y="3536155"/>
            <a:ext cx="5593556"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40000"/>
              </a:lnSpc>
              <a:spcBef>
                <a:spcPct val="0"/>
              </a:spcBef>
              <a:spcAft>
                <a:spcPct val="0"/>
              </a:spcAft>
            </a:pPr>
            <a:r>
              <a:rPr lang="en-US" altLang="en-US" sz="2800" dirty="0" smtClean="0">
                <a:solidFill>
                  <a:srgbClr val="FF0066"/>
                </a:solidFill>
                <a:latin typeface="Times New Roman" panose="02020603050405020304" pitchFamily="18" charset="0"/>
              </a:rPr>
              <a:t>- Con </a:t>
            </a:r>
            <a:r>
              <a:rPr lang="en-US" altLang="en-US" sz="2800" dirty="0" err="1" smtClean="0">
                <a:solidFill>
                  <a:srgbClr val="FF0066"/>
                </a:solidFill>
                <a:latin typeface="Times New Roman" panose="02020603050405020304" pitchFamily="18" charset="0"/>
              </a:rPr>
              <a:t>người</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có</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tổ</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có</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tông</a:t>
            </a:r>
            <a:r>
              <a:rPr lang="en-US" altLang="en-US" sz="2800" dirty="0" smtClean="0">
                <a:solidFill>
                  <a:srgbClr val="FF0066"/>
                </a:solidFill>
                <a:latin typeface="Times New Roman" panose="02020603050405020304" pitchFamily="18" charset="0"/>
              </a:rPr>
              <a:t>.</a:t>
            </a:r>
          </a:p>
          <a:p>
            <a:pPr algn="l" eaLnBrk="0" fontAlgn="base" hangingPunct="0">
              <a:lnSpc>
                <a:spcPct val="140000"/>
              </a:lnSpc>
              <a:spcBef>
                <a:spcPct val="0"/>
              </a:spcBef>
              <a:spcAft>
                <a:spcPct val="0"/>
              </a:spcAft>
            </a:pPr>
            <a:r>
              <a:rPr lang="en-US" altLang="en-US" sz="2800" dirty="0" err="1" smtClean="0">
                <a:solidFill>
                  <a:srgbClr val="FF0066"/>
                </a:solidFill>
                <a:latin typeface="Times New Roman" panose="02020603050405020304" pitchFamily="18" charset="0"/>
              </a:rPr>
              <a:t>Như</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cây</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có</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cội</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như</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sông</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có</a:t>
            </a:r>
            <a:r>
              <a:rPr lang="en-US" altLang="en-US" sz="2800" dirty="0" smtClean="0">
                <a:solidFill>
                  <a:srgbClr val="FF0066"/>
                </a:solidFill>
                <a:latin typeface="Times New Roman" panose="02020603050405020304" pitchFamily="18" charset="0"/>
              </a:rPr>
              <a:t> </a:t>
            </a:r>
            <a:r>
              <a:rPr lang="en-US" altLang="en-US" sz="2800" dirty="0" err="1" smtClean="0">
                <a:solidFill>
                  <a:srgbClr val="FF0066"/>
                </a:solidFill>
                <a:latin typeface="Times New Roman" panose="02020603050405020304" pitchFamily="18" charset="0"/>
              </a:rPr>
              <a:t>nguồn</a:t>
            </a:r>
            <a:r>
              <a:rPr lang="en-US" altLang="en-US" sz="2800" dirty="0" smtClean="0">
                <a:solidFill>
                  <a:srgbClr val="FF0066"/>
                </a:solidFill>
                <a:latin typeface="Times New Roman" panose="02020603050405020304" pitchFamily="18" charset="0"/>
              </a:rPr>
              <a:t>.</a:t>
            </a:r>
          </a:p>
          <a:p>
            <a:pPr algn="l" eaLnBrk="0" fontAlgn="base" hangingPunct="0">
              <a:lnSpc>
                <a:spcPct val="140000"/>
              </a:lnSpc>
              <a:spcAft>
                <a:spcPct val="0"/>
              </a:spcAft>
            </a:pPr>
            <a:endParaRPr lang="en-US" altLang="en-US" sz="2800" dirty="0" smtClean="0">
              <a:solidFill>
                <a:srgbClr val="5F5F5F"/>
              </a:solidFill>
              <a:latin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8857318" y="2222626"/>
            <a:ext cx="2988925" cy="4359018"/>
          </a:xfrm>
          <a:prstGeom prst="rect">
            <a:avLst/>
          </a:prstGeom>
        </p:spPr>
      </p:pic>
    </p:spTree>
    <p:extLst>
      <p:ext uri="{BB962C8B-B14F-4D97-AF65-F5344CB8AC3E}">
        <p14:creationId xmlns:p14="http://schemas.microsoft.com/office/powerpoint/2010/main" val="20843757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83334"/>
                                        </p:tgtEl>
                                        <p:attrNameLst>
                                          <p:attrName>style.visibility</p:attrName>
                                        </p:attrNameLst>
                                      </p:cBhvr>
                                      <p:to>
                                        <p:strVal val="visible"/>
                                      </p:to>
                                    </p:set>
                                    <p:anim calcmode="lin" valueType="num">
                                      <p:cBhvr>
                                        <p:cTn id="7" dur="500" fill="hold"/>
                                        <p:tgtEl>
                                          <p:spTgt spid="483334"/>
                                        </p:tgtEl>
                                        <p:attrNameLst>
                                          <p:attrName>ppt_x</p:attrName>
                                        </p:attrNameLst>
                                      </p:cBhvr>
                                      <p:tavLst>
                                        <p:tav tm="0">
                                          <p:val>
                                            <p:strVal val="#ppt_x-.2"/>
                                          </p:val>
                                        </p:tav>
                                        <p:tav tm="100000">
                                          <p:val>
                                            <p:strVal val="#ppt_x"/>
                                          </p:val>
                                        </p:tav>
                                      </p:tavLst>
                                    </p:anim>
                                    <p:anim calcmode="lin" valueType="num">
                                      <p:cBhvr>
                                        <p:cTn id="8" dur="500" fill="hold"/>
                                        <p:tgtEl>
                                          <p:spTgt spid="483334"/>
                                        </p:tgtEl>
                                        <p:attrNameLst>
                                          <p:attrName>ppt_y</p:attrName>
                                        </p:attrNameLst>
                                      </p:cBhvr>
                                      <p:tavLst>
                                        <p:tav tm="0">
                                          <p:val>
                                            <p:strVal val="#ppt_y"/>
                                          </p:val>
                                        </p:tav>
                                        <p:tav tm="100000">
                                          <p:val>
                                            <p:strVal val="#ppt_y"/>
                                          </p:val>
                                        </p:tav>
                                      </p:tavLst>
                                    </p:anim>
                                    <p:animEffect transition="in" filter="wipe(right)" prLst="gradientSize: 0.1">
                                      <p:cBhvr>
                                        <p:cTn id="9" dur="500"/>
                                        <p:tgtEl>
                                          <p:spTgt spid="48333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483335"/>
                                        </p:tgtEl>
                                        <p:attrNameLst>
                                          <p:attrName>style.visibility</p:attrName>
                                        </p:attrNameLst>
                                      </p:cBhvr>
                                      <p:to>
                                        <p:strVal val="visible"/>
                                      </p:to>
                                    </p:set>
                                    <p:anim calcmode="lin" valueType="num">
                                      <p:cBhvr>
                                        <p:cTn id="14" dur="1000" fill="hold"/>
                                        <p:tgtEl>
                                          <p:spTgt spid="483335"/>
                                        </p:tgtEl>
                                        <p:attrNameLst>
                                          <p:attrName>ppt_x</p:attrName>
                                        </p:attrNameLst>
                                      </p:cBhvr>
                                      <p:tavLst>
                                        <p:tav tm="0">
                                          <p:val>
                                            <p:strVal val="#ppt_x-.2"/>
                                          </p:val>
                                        </p:tav>
                                        <p:tav tm="100000">
                                          <p:val>
                                            <p:strVal val="#ppt_x"/>
                                          </p:val>
                                        </p:tav>
                                      </p:tavLst>
                                    </p:anim>
                                    <p:anim calcmode="lin" valueType="num">
                                      <p:cBhvr>
                                        <p:cTn id="15" dur="1000" fill="hold"/>
                                        <p:tgtEl>
                                          <p:spTgt spid="48333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83335"/>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483331"/>
                                        </p:tgtEl>
                                        <p:attrNameLst>
                                          <p:attrName>style.visibility</p:attrName>
                                        </p:attrNameLst>
                                      </p:cBhvr>
                                      <p:to>
                                        <p:strVal val="visible"/>
                                      </p:to>
                                    </p:set>
                                    <p:anim calcmode="lin" valueType="num">
                                      <p:cBhvr>
                                        <p:cTn id="19" dur="1000" fill="hold"/>
                                        <p:tgtEl>
                                          <p:spTgt spid="483331"/>
                                        </p:tgtEl>
                                        <p:attrNameLst>
                                          <p:attrName>ppt_x</p:attrName>
                                        </p:attrNameLst>
                                      </p:cBhvr>
                                      <p:tavLst>
                                        <p:tav tm="0">
                                          <p:val>
                                            <p:strVal val="#ppt_x-.2"/>
                                          </p:val>
                                        </p:tav>
                                        <p:tav tm="100000">
                                          <p:val>
                                            <p:strVal val="#ppt_x"/>
                                          </p:val>
                                        </p:tav>
                                      </p:tavLst>
                                    </p:anim>
                                    <p:anim calcmode="lin" valueType="num">
                                      <p:cBhvr>
                                        <p:cTn id="20" dur="1000" fill="hold"/>
                                        <p:tgtEl>
                                          <p:spTgt spid="48333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8333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483336"/>
                                        </p:tgtEl>
                                        <p:attrNameLst>
                                          <p:attrName>style.visibility</p:attrName>
                                        </p:attrNameLst>
                                      </p:cBhvr>
                                      <p:to>
                                        <p:strVal val="visible"/>
                                      </p:to>
                                    </p:set>
                                    <p:anim calcmode="lin" valueType="num">
                                      <p:cBhvr>
                                        <p:cTn id="26" dur="500" fill="hold"/>
                                        <p:tgtEl>
                                          <p:spTgt spid="483336"/>
                                        </p:tgtEl>
                                        <p:attrNameLst>
                                          <p:attrName>ppt_x</p:attrName>
                                        </p:attrNameLst>
                                      </p:cBhvr>
                                      <p:tavLst>
                                        <p:tav tm="0">
                                          <p:val>
                                            <p:strVal val="#ppt_x-.2"/>
                                          </p:val>
                                        </p:tav>
                                        <p:tav tm="100000">
                                          <p:val>
                                            <p:strVal val="#ppt_x"/>
                                          </p:val>
                                        </p:tav>
                                      </p:tavLst>
                                    </p:anim>
                                    <p:anim calcmode="lin" valueType="num">
                                      <p:cBhvr>
                                        <p:cTn id="27" dur="500" fill="hold"/>
                                        <p:tgtEl>
                                          <p:spTgt spid="483336"/>
                                        </p:tgtEl>
                                        <p:attrNameLst>
                                          <p:attrName>ppt_y</p:attrName>
                                        </p:attrNameLst>
                                      </p:cBhvr>
                                      <p:tavLst>
                                        <p:tav tm="0">
                                          <p:val>
                                            <p:strVal val="#ppt_y"/>
                                          </p:val>
                                        </p:tav>
                                        <p:tav tm="100000">
                                          <p:val>
                                            <p:strVal val="#ppt_y"/>
                                          </p:val>
                                        </p:tav>
                                      </p:tavLst>
                                    </p:anim>
                                    <p:animEffect transition="in" filter="wipe(right)" prLst="gradientSize: 0.1">
                                      <p:cBhvr>
                                        <p:cTn id="28" dur="500"/>
                                        <p:tgtEl>
                                          <p:spTgt spid="483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1" grpId="0"/>
      <p:bldP spid="483334" grpId="0"/>
      <p:bldP spid="4833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603503" y="0"/>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smtClean="0">
              <a:latin typeface="Times New Roman" pitchFamily="18" charset="0"/>
              <a:cs typeface="Times New Roman" pitchFamily="18" charset="0"/>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50" y="-226377"/>
            <a:ext cx="3933063" cy="1976754"/>
          </a:xfrm>
          <a:prstGeom prst="rect">
            <a:avLst/>
          </a:prstGeom>
        </p:spPr>
      </p:pic>
      <p:pic>
        <p:nvPicPr>
          <p:cNvPr id="6"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91" y="0"/>
            <a:ext cx="1590675" cy="1524000"/>
          </a:xfrm>
          <a:prstGeom prst="rect">
            <a:avLst/>
          </a:prstGeom>
        </p:spPr>
      </p:pic>
      <p:sp>
        <p:nvSpPr>
          <p:cNvPr id="7" name="Rectangle 6"/>
          <p:cNvSpPr/>
          <p:nvPr/>
        </p:nvSpPr>
        <p:spPr>
          <a:xfrm>
            <a:off x="172237" y="417314"/>
            <a:ext cx="3316224" cy="707886"/>
          </a:xfrm>
          <a:prstGeom prst="rect">
            <a:avLst/>
          </a:prstGeom>
        </p:spPr>
        <p:txBody>
          <a:bodyPr wrap="square">
            <a:spAutoFit/>
          </a:bodyPr>
          <a:lstStyle/>
          <a:p>
            <a:pPr algn="ctr" defTabSz="457200"/>
            <a:r>
              <a:rPr lang="en-US" sz="2000" b="1" dirty="0" smtClean="0">
                <a:solidFill>
                  <a:srgbClr val="FF0000"/>
                </a:solidFill>
                <a:latin typeface="Times" panose="02020603050405020304" pitchFamily="18" charset="0"/>
                <a:ea typeface="微软雅黑"/>
                <a:cs typeface="Times" panose="02020603050405020304" pitchFamily="18" charset="0"/>
              </a:rPr>
              <a:t>AI THÔNG MINH HƠN HỌC SINH LỚP 6</a:t>
            </a:r>
            <a:endParaRPr lang="en-US" sz="2000" b="1" dirty="0">
              <a:solidFill>
                <a:srgbClr val="FF0000"/>
              </a:solidFill>
              <a:latin typeface="Times" panose="02020603050405020304" pitchFamily="18" charset="0"/>
              <a:ea typeface="微软雅黑"/>
              <a:cs typeface="Times" panose="02020603050405020304" pitchFamily="18" charset="0"/>
            </a:endParaRPr>
          </a:p>
        </p:txBody>
      </p:sp>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877" t="53352" r="11679"/>
          <a:stretch/>
        </p:blipFill>
        <p:spPr bwMode="auto">
          <a:xfrm>
            <a:off x="2683633" y="3416608"/>
            <a:ext cx="7878620"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695109" y="1225896"/>
            <a:ext cx="6913771" cy="2104789"/>
          </a:xfrm>
          <a:prstGeom prst="cloudCallout">
            <a:avLst>
              <a:gd name="adj1" fmla="val -17685"/>
              <a:gd name="adj2" fmla="val 85880"/>
            </a:avLst>
          </a:prstGeom>
          <a:solidFill>
            <a:srgbClr val="FFCCFF"/>
          </a:solidFill>
          <a:ln w="9525">
            <a:solidFill>
              <a:sysClr val="windowText" lastClr="000000"/>
            </a:solidFill>
            <a:round/>
            <a:headEnd/>
            <a:tailEnd/>
          </a:ln>
          <a:effectLst/>
          <a:extLst/>
        </p:spPr>
        <p:txBody>
          <a:bodyPr anchor="ctr"/>
          <a:lstStyle/>
          <a:p>
            <a:pPr algn="ctr" fontAlgn="base">
              <a:spcBef>
                <a:spcPct val="0"/>
              </a:spcBef>
              <a:spcAft>
                <a:spcPct val="0"/>
              </a:spcAft>
              <a:defRPr/>
            </a:pPr>
            <a:endParaRPr lang="en-US" sz="2000" b="1" i="1" kern="0" dirty="0" smtClean="0">
              <a:solidFill>
                <a:srgbClr val="A50021"/>
              </a:solidFill>
            </a:endParaRPr>
          </a:p>
        </p:txBody>
      </p:sp>
      <p:pic>
        <p:nvPicPr>
          <p:cNvPr id="32"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82200" y="4720589"/>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33375" y="3209029"/>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91573" y="4202347"/>
            <a:ext cx="2946740" cy="1569660"/>
          </a:xfrm>
          <a:prstGeom prst="rect">
            <a:avLst/>
          </a:prstGeom>
          <a:solidFill>
            <a:srgbClr val="FFC000"/>
          </a:solidFill>
          <a:ln w="57150">
            <a:solidFill>
              <a:schemeClr val="tx1"/>
            </a:solidFill>
          </a:ln>
        </p:spPr>
        <p:txBody>
          <a:bodyPr wrap="square" rtlCol="0">
            <a:spAutoFit/>
          </a:bodyPr>
          <a:lstStyle/>
          <a:p>
            <a:endParaRPr lang="en-US" sz="2400" dirty="0" smtClean="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smtClean="0">
              <a:solidFill>
                <a:prstClr val="black"/>
              </a:solidFill>
              <a:latin typeface="Times New Roman" panose="02020603050405020304" pitchFamily="18" charset="0"/>
              <a:cs typeface="Times New Roman" panose="02020603050405020304" pitchFamily="18" charset="0"/>
            </a:endParaRPr>
          </a:p>
          <a:p>
            <a:endParaRPr lang="en-US" sz="2400" dirty="0" smtClean="0">
              <a:solidFill>
                <a:prstClr val="black"/>
              </a:solidFill>
              <a:latin typeface="Times New Roman" panose="02020603050405020304" pitchFamily="18" charset="0"/>
              <a:cs typeface="Times New Roman" panose="02020603050405020304" pitchFamily="18" charset="0"/>
            </a:endParaRPr>
          </a:p>
        </p:txBody>
      </p:sp>
      <p:sp>
        <p:nvSpPr>
          <p:cNvPr id="17" name="AutoShape 7"/>
          <p:cNvSpPr>
            <a:spLocks noChangeArrowheads="1"/>
          </p:cNvSpPr>
          <p:nvPr/>
        </p:nvSpPr>
        <p:spPr bwMode="auto">
          <a:xfrm>
            <a:off x="8032893" y="700435"/>
            <a:ext cx="4083183" cy="2809147"/>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a:extLst/>
        </p:spPr>
        <p:txBody>
          <a:bodyPr anchor="ctr"/>
          <a:lstStyle/>
          <a:p>
            <a:pPr algn="ctr" fontAlgn="base">
              <a:spcBef>
                <a:spcPct val="0"/>
              </a:spcBef>
              <a:spcAft>
                <a:spcPct val="0"/>
              </a:spcAft>
              <a:defRPr/>
            </a:pPr>
            <a:endParaRPr lang="en-US" sz="2000" b="1" i="1" kern="0" dirty="0" smtClean="0">
              <a:solidFill>
                <a:srgbClr val="A50021"/>
              </a:solidFill>
            </a:endParaRPr>
          </a:p>
        </p:txBody>
      </p:sp>
      <p:sp>
        <p:nvSpPr>
          <p:cNvPr id="2" name="Rectangle 1"/>
          <p:cNvSpPr/>
          <p:nvPr/>
        </p:nvSpPr>
        <p:spPr>
          <a:xfrm>
            <a:off x="-108667" y="4202347"/>
            <a:ext cx="2963833" cy="1569660"/>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dirty="0" smtClean="0">
                <a:solidFill>
                  <a:prstClr val="black"/>
                </a:solidFill>
                <a:latin typeface="Times New Roman" panose="02020603050405020304" pitchFamily="18" charset="0"/>
                <a:cs typeface="Times New Roman" panose="02020603050405020304" pitchFamily="18" charset="0"/>
              </a:rPr>
              <a:t>S</a:t>
            </a:r>
            <a:r>
              <a:rPr lang="vi-VN" sz="2400" dirty="0" smtClean="0">
                <a:solidFill>
                  <a:prstClr val="black"/>
                </a:solidFill>
                <a:latin typeface="Times New Roman" panose="02020603050405020304" pitchFamily="18" charset="0"/>
                <a:cs typeface="Times New Roman" panose="02020603050405020304" pitchFamily="18" charset="0"/>
              </a:rPr>
              <a:t>ắm </a:t>
            </a:r>
            <a:r>
              <a:rPr lang="vi-VN" sz="2400" dirty="0">
                <a:solidFill>
                  <a:prstClr val="black"/>
                </a:solidFill>
                <a:latin typeface="Times New Roman" panose="02020603050405020304" pitchFamily="18" charset="0"/>
                <a:cs typeface="Times New Roman" panose="02020603050405020304" pitchFamily="18" charset="0"/>
              </a:rPr>
              <a:t>vai ở tình huống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6" name="Rectangle 15"/>
          <p:cNvSpPr/>
          <p:nvPr/>
        </p:nvSpPr>
        <p:spPr>
          <a:xfrm>
            <a:off x="1588794" y="1524000"/>
            <a:ext cx="5750901" cy="1477328"/>
          </a:xfrm>
          <a:prstGeom prst="rect">
            <a:avLst/>
          </a:prstGeom>
        </p:spPr>
        <p:txBody>
          <a:bodyPr wrap="square">
            <a:spAutoFit/>
          </a:bodyPr>
          <a:lstStyle/>
          <a:p>
            <a:r>
              <a:rPr lang="en-US" b="1" dirty="0" err="1" smtClean="0">
                <a:solidFill>
                  <a:srgbClr val="FF0000"/>
                </a:solidFill>
                <a:latin typeface="Times New Roman" panose="02020603050405020304" pitchFamily="18" charset="0"/>
                <a:cs typeface="Times New Roman" panose="02020603050405020304" pitchFamily="18" charset="0"/>
              </a:rPr>
              <a:t>Tình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huống</a:t>
            </a:r>
            <a:r>
              <a:rPr lang="en-US" b="1" dirty="0" smtClean="0">
                <a:solidFill>
                  <a:srgbClr val="FF0000"/>
                </a:solidFill>
                <a:latin typeface="Times New Roman" panose="02020603050405020304" pitchFamily="18" charset="0"/>
                <a:cs typeface="Times New Roman" panose="02020603050405020304" pitchFamily="18" charset="0"/>
              </a:rPr>
              <a:t> : </a:t>
            </a:r>
            <a:r>
              <a:rPr lang="vi-VN" b="1" dirty="0" smtClean="0">
                <a:solidFill>
                  <a:schemeClr val="bg2">
                    <a:lumMod val="10000"/>
                  </a:schemeClr>
                </a:solidFill>
                <a:latin typeface="Times New Roman" pitchFamily="18" charset="0"/>
                <a:cs typeface="Times New Roman" pitchFamily="18" charset="0"/>
              </a:rPr>
              <a:t>Giang </a:t>
            </a:r>
            <a:r>
              <a:rPr lang="vi-VN" b="1" dirty="0">
                <a:solidFill>
                  <a:schemeClr val="bg2">
                    <a:lumMod val="10000"/>
                  </a:schemeClr>
                </a:solidFill>
                <a:latin typeface="Times New Roman" pitchFamily="18" charset="0"/>
                <a:cs typeface="Times New Roman" pitchFamily="18" charset="0"/>
              </a:rPr>
              <a:t>sinh ra trong một gia đình có truyền thống hiếu học, có trình độ học vấn cao, vì vậy bố mẹ muốn Giang trở thành một nhà khoa học. Giang còn đang phân vân thì các bạn bảo rằng cứ làm theo ý mình chứ sao phải vì gia đình.</a:t>
            </a:r>
            <a:endParaRPr lang="en-US" b="1" dirty="0">
              <a:solidFill>
                <a:schemeClr val="bg2">
                  <a:lumMod val="10000"/>
                </a:schemeClr>
              </a:solidFill>
              <a:latin typeface="Times New Roman" pitchFamily="18" charset="0"/>
              <a:cs typeface="Times New Roman" pitchFamily="18" charset="0"/>
            </a:endParaRPr>
          </a:p>
        </p:txBody>
      </p:sp>
      <p:sp>
        <p:nvSpPr>
          <p:cNvPr id="19" name="Rectangle 18"/>
          <p:cNvSpPr/>
          <p:nvPr/>
        </p:nvSpPr>
        <p:spPr>
          <a:xfrm>
            <a:off x="8509520" y="1140235"/>
            <a:ext cx="3461656" cy="1908215"/>
          </a:xfrm>
          <a:prstGeom prst="rect">
            <a:avLst/>
          </a:prstGeom>
        </p:spPr>
        <p:txBody>
          <a:bodyPr wrap="square">
            <a:spAutoFit/>
          </a:bodyPr>
          <a:lstStyle/>
          <a:p>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Câu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hỏi</a:t>
            </a:r>
            <a:r>
              <a:rPr lang="en-US" b="1" dirty="0" smtClean="0">
                <a:solidFill>
                  <a:srgbClr val="FF0000"/>
                </a:solidFill>
                <a:latin typeface="Times New Roman" panose="02020603050405020304" pitchFamily="18" charset="0"/>
                <a:cs typeface="Times New Roman" panose="02020603050405020304" pitchFamily="18" charset="0"/>
              </a:rPr>
              <a:t>: </a:t>
            </a:r>
          </a:p>
          <a:p>
            <a:r>
              <a:rPr lang="vi-VN" sz="2000" b="1" dirty="0">
                <a:solidFill>
                  <a:srgbClr val="0000FF"/>
                </a:solidFill>
                <a:latin typeface="Times New Roman" pitchFamily="18" charset="0"/>
                <a:cs typeface="Times New Roman" pitchFamily="18" charset="0"/>
              </a:rPr>
              <a:t>1. Nếu là Giang em sẽ ứng xử như </a:t>
            </a:r>
            <a:r>
              <a:rPr lang="vi-VN" sz="2000" b="1" dirty="0" smtClean="0">
                <a:solidFill>
                  <a:srgbClr val="0000FF"/>
                </a:solidFill>
                <a:latin typeface="Times New Roman" pitchFamily="18" charset="0"/>
                <a:cs typeface="Times New Roman" pitchFamily="18" charset="0"/>
              </a:rPr>
              <a:t>th</a:t>
            </a:r>
            <a:r>
              <a:rPr lang="en-US" sz="2000" b="1" dirty="0" smtClean="0">
                <a:solidFill>
                  <a:srgbClr val="0000FF"/>
                </a:solidFill>
                <a:latin typeface="Times New Roman" pitchFamily="18" charset="0"/>
                <a:cs typeface="Times New Roman" pitchFamily="18" charset="0"/>
              </a:rPr>
              <a:t>ế</a:t>
            </a:r>
            <a:r>
              <a:rPr lang="vi-VN" sz="2000" b="1" dirty="0" smtClean="0">
                <a:solidFill>
                  <a:srgbClr val="0000FF"/>
                </a:solidFill>
                <a:latin typeface="Times New Roman" pitchFamily="18" charset="0"/>
                <a:cs typeface="Times New Roman" pitchFamily="18" charset="0"/>
              </a:rPr>
              <a:t> </a:t>
            </a:r>
            <a:r>
              <a:rPr lang="vi-VN" sz="2000" b="1" dirty="0">
                <a:solidFill>
                  <a:srgbClr val="0000FF"/>
                </a:solidFill>
                <a:latin typeface="Times New Roman" pitchFamily="18" charset="0"/>
                <a:cs typeface="Times New Roman" pitchFamily="18" charset="0"/>
              </a:rPr>
              <a:t>nào với bạn bè?</a:t>
            </a:r>
            <a:endParaRPr lang="en-US" sz="2000" b="1" dirty="0">
              <a:solidFill>
                <a:srgbClr val="0000FF"/>
              </a:solidFill>
              <a:latin typeface="Times New Roman" pitchFamily="18" charset="0"/>
              <a:cs typeface="Times New Roman" pitchFamily="18" charset="0"/>
            </a:endParaRPr>
          </a:p>
          <a:p>
            <a:r>
              <a:rPr lang="vi-VN" sz="2000" b="1" dirty="0">
                <a:solidFill>
                  <a:srgbClr val="0000FF"/>
                </a:solidFill>
                <a:latin typeface="Times New Roman" pitchFamily="18" charset="0"/>
                <a:cs typeface="Times New Roman" pitchFamily="18" charset="0"/>
              </a:rPr>
              <a:t>2. Em sẽ làm gì để thể hiện sự tự hào về truyền thống của gia đình em?</a:t>
            </a:r>
            <a:endParaRPr lang="en-US" sz="2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0463131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0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ppt_x"/>
                                          </p:val>
                                        </p:tav>
                                        <p:tav tm="100000">
                                          <p:val>
                                            <p:strVal val="#ppt_x"/>
                                          </p:val>
                                        </p:tav>
                                      </p:tavLst>
                                    </p:anim>
                                    <p:anim calcmode="lin" valueType="num">
                                      <p:cBhvr additive="base">
                                        <p:cTn id="51" dur="500" fill="hold"/>
                                        <p:tgtEl>
                                          <p:spTgt spid="1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30" grpId="0" animBg="1"/>
      <p:bldP spid="35" grpId="0" animBg="1"/>
      <p:bldP spid="17" grpId="0" animBg="1"/>
      <p:bldP spid="2" grpId="0"/>
      <p:bldP spid="16"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603503" y="0"/>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smtClean="0">
              <a:latin typeface="Times New Roman" pitchFamily="18" charset="0"/>
              <a:cs typeface="Times New Roman" pitchFamily="18" charset="0"/>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50" y="-226377"/>
            <a:ext cx="3933063" cy="1976754"/>
          </a:xfrm>
          <a:prstGeom prst="rect">
            <a:avLst/>
          </a:prstGeom>
        </p:spPr>
      </p:pic>
      <p:pic>
        <p:nvPicPr>
          <p:cNvPr id="6"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91" y="0"/>
            <a:ext cx="1590675" cy="1524000"/>
          </a:xfrm>
          <a:prstGeom prst="rect">
            <a:avLst/>
          </a:prstGeom>
        </p:spPr>
      </p:pic>
      <p:sp>
        <p:nvSpPr>
          <p:cNvPr id="7" name="Rectangle 6"/>
          <p:cNvSpPr/>
          <p:nvPr/>
        </p:nvSpPr>
        <p:spPr>
          <a:xfrm>
            <a:off x="172237" y="417314"/>
            <a:ext cx="3316224" cy="707886"/>
          </a:xfrm>
          <a:prstGeom prst="rect">
            <a:avLst/>
          </a:prstGeom>
        </p:spPr>
        <p:txBody>
          <a:bodyPr wrap="square">
            <a:spAutoFit/>
          </a:bodyPr>
          <a:lstStyle/>
          <a:p>
            <a:pPr algn="ctr" defTabSz="457200"/>
            <a:r>
              <a:rPr lang="en-US" sz="2000" b="1" dirty="0" smtClean="0">
                <a:solidFill>
                  <a:srgbClr val="FF0000"/>
                </a:solidFill>
                <a:latin typeface="Times" panose="02020603050405020304" pitchFamily="18" charset="0"/>
                <a:ea typeface="微软雅黑"/>
                <a:cs typeface="Times" panose="02020603050405020304" pitchFamily="18" charset="0"/>
              </a:rPr>
              <a:t>AI THÔNG MINH HƠN HỌC SINH LỚP 6</a:t>
            </a:r>
            <a:endParaRPr lang="en-US" sz="2000" b="1" dirty="0">
              <a:solidFill>
                <a:srgbClr val="FF0000"/>
              </a:solidFill>
              <a:latin typeface="Times" panose="02020603050405020304" pitchFamily="18" charset="0"/>
              <a:ea typeface="微软雅黑"/>
              <a:cs typeface="Times" panose="02020603050405020304" pitchFamily="18" charset="0"/>
            </a:endParaRPr>
          </a:p>
        </p:txBody>
      </p:sp>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877" t="53352" r="11679"/>
          <a:stretch/>
        </p:blipFill>
        <p:spPr bwMode="auto">
          <a:xfrm>
            <a:off x="1871380" y="3709489"/>
            <a:ext cx="8499958"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172237" y="1030834"/>
            <a:ext cx="7436643" cy="2478748"/>
          </a:xfrm>
          <a:prstGeom prst="cloudCallout">
            <a:avLst>
              <a:gd name="adj1" fmla="val -17685"/>
              <a:gd name="adj2" fmla="val 85880"/>
            </a:avLst>
          </a:prstGeom>
          <a:solidFill>
            <a:srgbClr val="FFCCFF"/>
          </a:solidFill>
          <a:ln w="9525">
            <a:solidFill>
              <a:sysClr val="windowText" lastClr="000000"/>
            </a:solidFill>
            <a:round/>
            <a:headEnd/>
            <a:tailEnd/>
          </a:ln>
          <a:effectLst/>
          <a:extLst/>
        </p:spPr>
        <p:txBody>
          <a:bodyPr anchor="ctr"/>
          <a:lstStyle/>
          <a:p>
            <a:pPr algn="ctr" fontAlgn="base">
              <a:spcBef>
                <a:spcPct val="0"/>
              </a:spcBef>
              <a:spcAft>
                <a:spcPct val="0"/>
              </a:spcAft>
              <a:defRPr/>
            </a:pPr>
            <a:endParaRPr lang="en-US" sz="2000" b="1" i="1" kern="0" dirty="0" smtClean="0">
              <a:solidFill>
                <a:srgbClr val="A50021"/>
              </a:solidFill>
            </a:endParaRPr>
          </a:p>
        </p:txBody>
      </p:sp>
      <p:pic>
        <p:nvPicPr>
          <p:cNvPr id="32"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82200" y="4720589"/>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33375" y="3209029"/>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7"/>
          <p:cNvSpPr>
            <a:spLocks noChangeArrowheads="1"/>
          </p:cNvSpPr>
          <p:nvPr/>
        </p:nvSpPr>
        <p:spPr bwMode="auto">
          <a:xfrm>
            <a:off x="7588862" y="700435"/>
            <a:ext cx="4642257" cy="2809147"/>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a:extLst/>
        </p:spPr>
        <p:txBody>
          <a:bodyPr anchor="ctr"/>
          <a:lstStyle/>
          <a:p>
            <a:pPr algn="ctr" fontAlgn="base">
              <a:spcBef>
                <a:spcPct val="0"/>
              </a:spcBef>
              <a:spcAft>
                <a:spcPct val="0"/>
              </a:spcAft>
              <a:defRPr/>
            </a:pPr>
            <a:endParaRPr lang="en-US" sz="2000" b="1" i="1" kern="0" dirty="0" smtClean="0">
              <a:solidFill>
                <a:srgbClr val="A50021"/>
              </a:solidFill>
            </a:endParaRPr>
          </a:p>
        </p:txBody>
      </p:sp>
      <p:sp>
        <p:nvSpPr>
          <p:cNvPr id="16" name="Rectangle 15"/>
          <p:cNvSpPr/>
          <p:nvPr/>
        </p:nvSpPr>
        <p:spPr>
          <a:xfrm>
            <a:off x="989046" y="1524000"/>
            <a:ext cx="6484774" cy="1938992"/>
          </a:xfrm>
          <a:prstGeom prst="rect">
            <a:avLst/>
          </a:prstGeom>
        </p:spPr>
        <p:txBody>
          <a:bodyPr wrap="square">
            <a:spAutoFit/>
          </a:bodyPr>
          <a:lstStyle/>
          <a:p>
            <a:r>
              <a:rPr lang="en-US" sz="2400" b="1" dirty="0" err="1">
                <a:solidFill>
                  <a:srgbClr val="0000FF"/>
                </a:solidFill>
                <a:latin typeface="Times New Roman" pitchFamily="18" charset="0"/>
                <a:cs typeface="Times New Roman" pitchFamily="18" charset="0"/>
              </a:rPr>
              <a:t>Nếu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em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Giang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em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sẽ</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ứng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xử</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với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bạn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bè</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em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sẽ</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xác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định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rõ</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ràng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về</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ước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mơ</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mình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nói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với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các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bạn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hiểu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về</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truyền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thống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hiếu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học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gia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đình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để</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các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bạn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nhìn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nhận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vấn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đề</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một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cách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rõ</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ràng</a:t>
            </a:r>
            <a:r>
              <a:rPr lang="en-US" sz="2400" b="1" dirty="0">
                <a:solidFill>
                  <a:srgbClr val="0000FF"/>
                </a:solidFill>
                <a:latin typeface="Times New Roman" pitchFamily="18" charset="0"/>
                <a:cs typeface="Times New Roman" pitchFamily="18" charset="0"/>
              </a:rPr>
              <a:t>.</a:t>
            </a:r>
          </a:p>
        </p:txBody>
      </p:sp>
      <p:sp>
        <p:nvSpPr>
          <p:cNvPr id="19" name="Rectangle 18"/>
          <p:cNvSpPr/>
          <p:nvPr/>
        </p:nvSpPr>
        <p:spPr>
          <a:xfrm>
            <a:off x="8017619" y="1090081"/>
            <a:ext cx="4213501" cy="2246769"/>
          </a:xfrm>
          <a:prstGeom prst="rect">
            <a:avLst/>
          </a:prstGeom>
        </p:spPr>
        <p:txBody>
          <a:bodyPr wrap="square">
            <a:spAutoFit/>
          </a:bodyPr>
          <a:lstStyle/>
          <a:p>
            <a:r>
              <a:rPr lang="en-US" sz="2800" dirty="0" err="1">
                <a:solidFill>
                  <a:srgbClr val="FF0000"/>
                </a:solidFill>
                <a:latin typeface="Times New Roman" pitchFamily="18" charset="0"/>
                <a:cs typeface="Times New Roman" pitchFamily="18" charset="0"/>
              </a:rPr>
              <a:t>Em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sự</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tự</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hào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về</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truyền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em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nổ</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gắng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tập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thật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tốt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hoàn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bản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thân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mình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mỗi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ngày</a:t>
            </a:r>
            <a:r>
              <a:rPr lang="en-US" sz="28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4588616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ircle(in)">
                                      <p:cBhvr>
                                        <p:cTn id="27" dur="2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30" grpId="0" animBg="1"/>
      <p:bldP spid="17" grpId="0" animBg="1"/>
      <p:bldP spid="16"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28</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VẬN DỤNG</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9"/>
          <a:stretch>
            <a:fillRect/>
          </a:stretch>
        </p:blipFill>
        <p:spPr>
          <a:xfrm>
            <a:off x="10899536" y="16395"/>
            <a:ext cx="1292464" cy="993734"/>
          </a:xfrm>
          <a:prstGeom prst="rect">
            <a:avLst/>
          </a:prstGeom>
        </p:spPr>
      </p:pic>
    </p:spTree>
    <p:extLst>
      <p:ext uri="{BB962C8B-B14F-4D97-AF65-F5344CB8AC3E}">
        <p14:creationId xmlns:p14="http://schemas.microsoft.com/office/powerpoint/2010/main" val="162986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1"/>
          <p:cNvGrpSpPr/>
          <p:nvPr/>
        </p:nvGrpSpPr>
        <p:grpSpPr>
          <a:xfrm rot="15939895">
            <a:off x="3786373" y="-1232306"/>
            <a:ext cx="4393727" cy="8570909"/>
            <a:chOff x="1100490" y="0"/>
            <a:chExt cx="7448764" cy="6858000"/>
          </a:xfrm>
        </p:grpSpPr>
        <p:pic>
          <p:nvPicPr>
            <p:cNvPr id="5"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6"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576" y="279401"/>
              <a:ext cx="6450782" cy="6299199"/>
            </a:xfrm>
            <a:prstGeom prst="rect">
              <a:avLst/>
            </a:prstGeom>
            <a:effectLst>
              <a:innerShdw blurRad="114300">
                <a:prstClr val="black"/>
              </a:innerShdw>
            </a:effectLst>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849336" y="1163047"/>
            <a:ext cx="1063853" cy="1355319"/>
          </a:xfrm>
          <a:prstGeom prst="rect">
            <a:avLst/>
          </a:prstGeom>
        </p:spPr>
      </p:pic>
      <p:pic>
        <p:nvPicPr>
          <p:cNvPr id="9" name="Picture 8"/>
          <p:cNvPicPr>
            <a:picLocks noChangeAspect="1"/>
          </p:cNvPicPr>
          <p:nvPr/>
        </p:nvPicPr>
        <p:blipFill>
          <a:blip r:embed="rId6"/>
          <a:stretch>
            <a:fillRect/>
          </a:stretch>
        </p:blipFill>
        <p:spPr>
          <a:xfrm>
            <a:off x="8442283" y="2392597"/>
            <a:ext cx="3853006" cy="4359018"/>
          </a:xfrm>
          <a:prstGeom prst="rect">
            <a:avLst/>
          </a:prstGeom>
        </p:spPr>
      </p:pic>
      <p:pic>
        <p:nvPicPr>
          <p:cNvPr id="10" name="Picture 9" descr="IMG_1582517675295_1582518075254">
            <a:extLst>
              <a:ext uri="{FF2B5EF4-FFF2-40B4-BE49-F238E27FC236}"/>
            </a:extLst>
          </p:cNvPr>
          <p:cNvPicPr>
            <a:picLocks noGrp="1" noChangeAspect="1"/>
          </p:cNvPicPr>
          <p:nvPr isPhoto="1"/>
        </p:nvPicPr>
        <p:blipFill>
          <a:blip r:embed="rId7" cstate="print">
            <a:lum bright="-6000"/>
            <a:extLst>
              <a:ext uri="{28A0092B-C50C-407E-A947-70E740481C1C}">
                <a14:useLocalDpi xmlns:a14="http://schemas.microsoft.com/office/drawing/2010/main" val="0"/>
              </a:ext>
            </a:extLst>
          </a:blip>
          <a:stretch>
            <a:fillRect/>
          </a:stretch>
        </p:blipFill>
        <p:spPr>
          <a:xfrm>
            <a:off x="9841209" y="130428"/>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1" name="图片 8" descr="6fc417983c9675ce1b60e983870aeb8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3509" y="14962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p:cNvPicPr>
            <a:picLocks noChangeAspect="1"/>
          </p:cNvPicPr>
          <p:nvPr/>
        </p:nvPicPr>
        <p:blipFill rotWithShape="1">
          <a:blip r:embed="rId9" cstate="print">
            <a:extLst>
              <a:ext uri="{28A0092B-C50C-407E-A947-70E740481C1C}">
                <a14:useLocalDpi xmlns:a14="http://schemas.microsoft.com/office/drawing/2010/main" val="0"/>
              </a:ext>
            </a:extLst>
          </a:blip>
          <a:srcRect l="32760" r="8347"/>
          <a:stretch>
            <a:fillRect/>
          </a:stretch>
        </p:blipFill>
        <p:spPr>
          <a:xfrm flipH="1">
            <a:off x="109863" y="4368562"/>
            <a:ext cx="2687293" cy="2703088"/>
          </a:xfrm>
          <a:prstGeom prst="rect">
            <a:avLst/>
          </a:prstGeom>
        </p:spPr>
      </p:pic>
      <p:sp>
        <p:nvSpPr>
          <p:cNvPr id="2" name="Rectangle 1"/>
          <p:cNvSpPr/>
          <p:nvPr/>
        </p:nvSpPr>
        <p:spPr>
          <a:xfrm>
            <a:off x="1956045" y="1609913"/>
            <a:ext cx="6888660" cy="3785652"/>
          </a:xfrm>
          <a:prstGeom prst="rect">
            <a:avLst/>
          </a:prstGeom>
        </p:spPr>
        <p:txBody>
          <a:bodyPr wrap="square">
            <a:spAutoFit/>
          </a:bodyPr>
          <a:lstStyle/>
          <a:p>
            <a:pPr algn="ctr" defTabSz="457200">
              <a:defRPr/>
            </a:pPr>
            <a:r>
              <a:rPr lang="en-US" sz="4000" b="1" u="sng" dirty="0">
                <a:solidFill>
                  <a:srgbClr val="0000FF"/>
                </a:solidFill>
                <a:effectLst>
                  <a:outerShdw blurRad="38100" dist="38100" dir="2700000" algn="tl">
                    <a:srgbClr val="000000"/>
                  </a:outerShdw>
                </a:effectLst>
                <a:latin typeface="Times New Roman" pitchFamily="18" charset="0"/>
                <a:cs typeface="Times New Roman" pitchFamily="18" charset="0"/>
              </a:rPr>
              <a:t>TRÒ </a:t>
            </a:r>
            <a:r>
              <a:rPr lang="en-US" sz="4000" b="1" u="sng" dirty="0" smtClean="0">
                <a:solidFill>
                  <a:srgbClr val="0000FF"/>
                </a:solidFill>
                <a:effectLst>
                  <a:outerShdw blurRad="38100" dist="38100" dir="2700000" algn="tl">
                    <a:srgbClr val="000000"/>
                  </a:outerShdw>
                </a:effectLst>
                <a:latin typeface="Times New Roman" pitchFamily="18" charset="0"/>
                <a:cs typeface="Times New Roman" pitchFamily="18" charset="0"/>
              </a:rPr>
              <a:t>CHƠI</a:t>
            </a:r>
          </a:p>
          <a:p>
            <a:pPr algn="ctr" defTabSz="457200">
              <a:defRPr/>
            </a:pPr>
            <a:endParaRPr lang="en-US" sz="4000" b="1" u="sng" dirty="0">
              <a:solidFill>
                <a:srgbClr val="0000FF"/>
              </a:solidFill>
              <a:effectLst>
                <a:outerShdw blurRad="38100" dist="38100" dir="2700000" algn="tl">
                  <a:srgbClr val="000000"/>
                </a:outerShdw>
              </a:effectLst>
              <a:latin typeface="Arial" charset="0"/>
            </a:endParaRPr>
          </a:p>
          <a:p>
            <a:pPr algn="ctr" defTabSz="457200">
              <a:defRPr/>
            </a:pPr>
            <a:r>
              <a:rPr lang="en-US" sz="8000" b="1" dirty="0" smtClean="0">
                <a:solidFill>
                  <a:srgbClr val="FF00FF"/>
                </a:solidFill>
                <a:latin typeface="Times New Roman" pitchFamily="18" charset="0"/>
                <a:cs typeface="Times New Roman" pitchFamily="18" charset="0"/>
              </a:rPr>
              <a:t>“ĐOÁN Ô CHỮ</a:t>
            </a:r>
            <a:r>
              <a:rPr lang="en-US" sz="8000" b="1" dirty="0">
                <a:solidFill>
                  <a:srgbClr val="FF00FF"/>
                </a:solidFill>
                <a:latin typeface="Times New Roman" pitchFamily="18" charset="0"/>
                <a:cs typeface="Times New Roman" pitchFamily="18" charset="0"/>
              </a:rPr>
              <a:t>”</a:t>
            </a:r>
            <a:endParaRPr lang="en-US" sz="8000" b="1" dirty="0">
              <a:solidFill>
                <a:srgbClr val="5F5F5F"/>
              </a:solidFill>
              <a:latin typeface="Times New Roman" pitchFamily="18" charset="0"/>
              <a:cs typeface="Times New Roman" pitchFamily="18" charset="0"/>
            </a:endParaRPr>
          </a:p>
        </p:txBody>
      </p:sp>
      <p:pic>
        <p:nvPicPr>
          <p:cNvPr id="14" name="Picture 13">
            <a:extLst>
              <a:ext uri="{FF2B5EF4-FFF2-40B4-BE49-F238E27FC236}">
                <a16:creationId xmlns:a16="http://schemas.microsoft.com/office/drawing/2014/main" xmlns="" id="{BD962193-21B2-4DA2-846C-3AFDAD5C38D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255" t="39122" r="51898" b="3429"/>
          <a:stretch/>
        </p:blipFill>
        <p:spPr>
          <a:xfrm>
            <a:off x="3785836" y="5356183"/>
            <a:ext cx="890879" cy="1352319"/>
          </a:xfrm>
          <a:prstGeom prst="rect">
            <a:avLst/>
          </a:prstGeom>
        </p:spPr>
      </p:pic>
      <p:pic>
        <p:nvPicPr>
          <p:cNvPr id="15" name="Picture 14">
            <a:extLst>
              <a:ext uri="{FF2B5EF4-FFF2-40B4-BE49-F238E27FC236}">
                <a16:creationId xmlns:a16="http://schemas.microsoft.com/office/drawing/2014/main" xmlns="" id="{FCB43015-413F-4C5B-94E5-955ED94AF47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9994" t="19605" r="802" b="26873"/>
          <a:stretch/>
        </p:blipFill>
        <p:spPr>
          <a:xfrm>
            <a:off x="6148048" y="5184742"/>
            <a:ext cx="924982" cy="1695199"/>
          </a:xfrm>
          <a:prstGeom prst="rect">
            <a:avLst/>
          </a:prstGeom>
        </p:spPr>
      </p:pic>
      <p:pic>
        <p:nvPicPr>
          <p:cNvPr id="16" name="图片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44650" y="-66346"/>
            <a:ext cx="1273358" cy="2275192"/>
          </a:xfrm>
          <a:prstGeom prst="rect">
            <a:avLst/>
          </a:prstGeom>
        </p:spPr>
      </p:pic>
    </p:spTree>
    <p:extLst>
      <p:ext uri="{BB962C8B-B14F-4D97-AF65-F5344CB8AC3E}">
        <p14:creationId xmlns:p14="http://schemas.microsoft.com/office/powerpoint/2010/main" val="2269054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750"/>
                                        <p:tgtEl>
                                          <p:spTgt spid="8"/>
                                        </p:tgtEl>
                                      </p:cBhvr>
                                    </p:animEffect>
                                  </p:childTnLst>
                                </p:cTn>
                              </p:par>
                              <p:par>
                                <p:cTn id="15" presetID="42" presetClass="path" presetSubtype="0" fill="hold" nodeType="withEffect">
                                  <p:stCondLst>
                                    <p:cond delay="0"/>
                                  </p:stCondLst>
                                  <p:childTnLst>
                                    <p:animMotion origin="layout" path="M -0.12708 0.14745 L -0.07617 -0.04005 " pathEditMode="relative" rAng="0" ptsTypes="AA">
                                      <p:cBhvr>
                                        <p:cTn id="16" dur="750" fill="hold"/>
                                        <p:tgtEl>
                                          <p:spTgt spid="8"/>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900" decel="100000" fill="hold"/>
                                        <p:tgtEl>
                                          <p:spTgt spid="11"/>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4" presetID="64" presetClass="path" presetSubtype="0" accel="50000" decel="50000" fill="hold" nodeType="withEffect">
                                  <p:stCondLst>
                                    <p:cond delay="0"/>
                                  </p:stCondLst>
                                  <p:childTnLst>
                                    <p:animMotion origin="layout" path="M 4.79167E-6 3.7037E-7 L 0.0069 -0.27176 " pathEditMode="relative" rAng="0" ptsTypes="AA">
                                      <p:cBhvr>
                                        <p:cTn id="25" dur="2000" fill="hold"/>
                                        <p:tgtEl>
                                          <p:spTgt spid="14"/>
                                        </p:tgtEl>
                                        <p:attrNameLst>
                                          <p:attrName>ppt_x</p:attrName>
                                          <p:attrName>ppt_y</p:attrName>
                                        </p:attrNameLst>
                                      </p:cBhvr>
                                      <p:rCtr x="339" y="-13588"/>
                                    </p:animMotion>
                                  </p:childTnLst>
                                </p:cTn>
                              </p:par>
                              <p:par>
                                <p:cTn id="26" presetID="64" presetClass="path" presetSubtype="0" accel="50000" decel="50000" fill="hold" nodeType="withEffect">
                                  <p:stCondLst>
                                    <p:cond delay="0"/>
                                  </p:stCondLst>
                                  <p:childTnLst>
                                    <p:animMotion origin="layout" path="M 2.5E-6 3.7037E-7 L 0.01836 -0.21944 " pathEditMode="relative" rAng="0" ptsTypes="AA">
                                      <p:cBhvr>
                                        <p:cTn id="27" dur="2000" fill="hold"/>
                                        <p:tgtEl>
                                          <p:spTgt spid="15"/>
                                        </p:tgtEl>
                                        <p:attrNameLst>
                                          <p:attrName>ppt_x</p:attrName>
                                          <p:attrName>ppt_y</p:attrName>
                                        </p:attrNameLst>
                                      </p:cBhvr>
                                      <p:rCtr x="911" y="-10972"/>
                                    </p:animMotion>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750"/>
                                        <p:tgtEl>
                                          <p:spTgt spid="16"/>
                                        </p:tgtEl>
                                      </p:cBhvr>
                                    </p:animEffect>
                                  </p:childTnLst>
                                </p:cTn>
                              </p:par>
                              <p:par>
                                <p:cTn id="31" presetID="42" presetClass="path" presetSubtype="0" decel="46667" fill="hold" nodeType="withEffect">
                                  <p:stCondLst>
                                    <p:cond delay="0"/>
                                  </p:stCondLst>
                                  <p:childTnLst>
                                    <p:animMotion origin="layout" path="M -0.14062 -0.00741 L -6.25E-7 1.48148E-6 " pathEditMode="relative" rAng="0" ptsTypes="AA">
                                      <p:cBhvr>
                                        <p:cTn id="32" dur="750" fill="hold"/>
                                        <p:tgtEl>
                                          <p:spTgt spid="16"/>
                                        </p:tgtEl>
                                        <p:attrNameLst>
                                          <p:attrName>ppt_x</p:attrName>
                                          <p:attrName>ppt_y</p:attrName>
                                        </p:attrNameLst>
                                      </p:cBhvr>
                                      <p:rCtr x="7031" y="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AutoShape 6"/>
          <p:cNvSpPr>
            <a:spLocks noChangeArrowheads="1"/>
          </p:cNvSpPr>
          <p:nvPr/>
        </p:nvSpPr>
        <p:spPr bwMode="auto">
          <a:xfrm>
            <a:off x="2557463" y="1444625"/>
            <a:ext cx="6516687" cy="1936750"/>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182938" y="1677988"/>
            <a:ext cx="57150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lnSpc>
                <a:spcPct val="110000"/>
              </a:lnSpc>
              <a:spcBef>
                <a:spcPct val="0"/>
              </a:spcBef>
              <a:spcAft>
                <a:spcPct val="0"/>
              </a:spcAft>
            </a:pPr>
            <a:r>
              <a:rPr lang="nl-NL" altLang="en-US" b="1">
                <a:solidFill>
                  <a:srgbClr val="000000"/>
                </a:solidFill>
                <a:latin typeface="Times New Roman" panose="02020603050405020304" pitchFamily="18" charset="0"/>
                <a:cs typeface="Times New Roman" panose="02020603050405020304" pitchFamily="18" charset="0"/>
              </a:rPr>
              <a:t>Quan sát những hình ảnh dưới đây và cho biết các hình ảnh đó thể hiện những truyền thống nào của gia đình, dòng họ.</a:t>
            </a:r>
            <a:endParaRPr lang="en-US" altLang="en-US" b="1">
              <a:solidFill>
                <a:srgbClr val="5F5F5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2" descr="F:\1-原创素材\1_mm1102\PPT\PPT_014\materaials\pageimg_g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88" y="130175"/>
            <a:ext cx="91360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057400" y="360363"/>
            <a:ext cx="60579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3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r>
              <a:rPr lang="en-US" altLang="en-US" sz="33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AI HIỂU BIẾT</a:t>
            </a:r>
            <a:endParaRPr lang="it-IT" altLang="en-US" sz="2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550" y="374650"/>
            <a:ext cx="16303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726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37875" y="3175"/>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Shape 38"/>
          <p:cNvPicPr/>
          <p:nvPr/>
        </p:nvPicPr>
        <p:blipFill>
          <a:blip r:embed="rId5"/>
          <a:stretch/>
        </p:blipFill>
        <p:spPr>
          <a:xfrm>
            <a:off x="98266" y="3571875"/>
            <a:ext cx="2614930" cy="2709228"/>
          </a:xfrm>
          <a:prstGeom prst="rect">
            <a:avLst/>
          </a:prstGeom>
        </p:spPr>
      </p:pic>
      <p:pic>
        <p:nvPicPr>
          <p:cNvPr id="15" name="Shape 40"/>
          <p:cNvPicPr/>
          <p:nvPr/>
        </p:nvPicPr>
        <p:blipFill>
          <a:blip r:embed="rId6"/>
          <a:stretch/>
        </p:blipFill>
        <p:spPr>
          <a:xfrm>
            <a:off x="2790825" y="3554413"/>
            <a:ext cx="3108880" cy="2726690"/>
          </a:xfrm>
          <a:prstGeom prst="rect">
            <a:avLst/>
          </a:prstGeom>
        </p:spPr>
      </p:pic>
      <p:pic>
        <p:nvPicPr>
          <p:cNvPr id="16" name="Shape 42"/>
          <p:cNvPicPr/>
          <p:nvPr/>
        </p:nvPicPr>
        <p:blipFill>
          <a:blip r:embed="rId7"/>
          <a:stretch/>
        </p:blipFill>
        <p:spPr>
          <a:xfrm>
            <a:off x="6064885" y="3554413"/>
            <a:ext cx="2602865" cy="2726690"/>
          </a:xfrm>
          <a:prstGeom prst="rect">
            <a:avLst/>
          </a:prstGeom>
        </p:spPr>
      </p:pic>
      <p:pic>
        <p:nvPicPr>
          <p:cNvPr id="17" name="Shape 44"/>
          <p:cNvPicPr/>
          <p:nvPr/>
        </p:nvPicPr>
        <p:blipFill>
          <a:blip r:embed="rId8"/>
          <a:stretch/>
        </p:blipFill>
        <p:spPr>
          <a:xfrm>
            <a:off x="8993186" y="3611562"/>
            <a:ext cx="3103563" cy="2669541"/>
          </a:xfrm>
          <a:prstGeom prst="rect">
            <a:avLst/>
          </a:prstGeom>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1500"/>
                                        <p:tgtEl>
                                          <p:spTgt spid="9"/>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3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8" name="Group 2"/>
          <p:cNvGrpSpPr>
            <a:grpSpLocks/>
          </p:cNvGrpSpPr>
          <p:nvPr/>
        </p:nvGrpSpPr>
        <p:grpSpPr bwMode="auto">
          <a:xfrm>
            <a:off x="2514600" y="1219200"/>
            <a:ext cx="7086600" cy="4324350"/>
            <a:chOff x="624" y="816"/>
            <a:chExt cx="4464" cy="2724"/>
          </a:xfrm>
        </p:grpSpPr>
        <p:graphicFrame>
          <p:nvGraphicFramePr>
            <p:cNvPr id="6147"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spid="_x0000_s5143" name="Bitmap Image" r:id="rId3" imgW="1209524" imgH="1047619" progId="Paint.Picture">
                    <p:embed/>
                  </p:oleObj>
                </mc:Choice>
                <mc:Fallback>
                  <p:oleObj name="Bitmap Image" r:id="rId3" imgW="1209524" imgH="1047619"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b="1" dirty="0">
                  <a:solidFill>
                    <a:srgbClr val="3333CC"/>
                  </a:solidFill>
                  <a:latin typeface="Times New Roman" pitchFamily="18" charset="0"/>
                  <a:cs typeface="Times New Roman" pitchFamily="18" charset="0"/>
                </a:rPr>
                <a:t>Ô </a:t>
              </a:r>
              <a:r>
                <a:rPr lang="en-US" altLang="en-US" sz="2800" b="1" dirty="0" err="1">
                  <a:solidFill>
                    <a:srgbClr val="3333CC"/>
                  </a:solidFill>
                  <a:latin typeface="Times New Roman" pitchFamily="18" charset="0"/>
                  <a:cs typeface="Times New Roman" pitchFamily="18" charset="0"/>
                </a:rPr>
                <a:t>chữ</a:t>
              </a:r>
              <a:r>
                <a:rPr lang="en-US" altLang="en-US" b="1" dirty="0">
                  <a:solidFill>
                    <a:srgbClr val="000000"/>
                  </a:solidFill>
                  <a:latin typeface="Times New Roman" pitchFamily="18" charset="0"/>
                  <a:cs typeface="Times New Roman" pitchFamily="18" charset="0"/>
                </a:rPr>
                <a:t>  </a:t>
              </a:r>
              <a:r>
                <a:rPr lang="en-US" altLang="en-US" sz="2800" b="1" dirty="0" err="1">
                  <a:solidFill>
                    <a:srgbClr val="3333CC"/>
                  </a:solidFill>
                  <a:latin typeface="Times New Roman" pitchFamily="18" charset="0"/>
                  <a:cs typeface="Times New Roman" pitchFamily="18" charset="0"/>
                </a:rPr>
                <a:t>thứ</a:t>
              </a:r>
              <a:r>
                <a:rPr lang="en-US" altLang="en-US" sz="2800" b="1" dirty="0">
                  <a:solidFill>
                    <a:srgbClr val="3333CC"/>
                  </a:solidFill>
                  <a:latin typeface="Times New Roman" pitchFamily="18" charset="0"/>
                  <a:cs typeface="Times New Roman" pitchFamily="18" charset="0"/>
                </a:rPr>
                <a:t> </a:t>
              </a:r>
              <a:r>
                <a:rPr lang="en-US" altLang="en-US" sz="2800" b="1" dirty="0" err="1">
                  <a:solidFill>
                    <a:srgbClr val="3333CC"/>
                  </a:solidFill>
                  <a:latin typeface="Times New Roman" pitchFamily="18" charset="0"/>
                  <a:cs typeface="Times New Roman" pitchFamily="18" charset="0"/>
                </a:rPr>
                <a:t>nhất</a:t>
              </a:r>
              <a:r>
                <a:rPr lang="en-US" altLang="en-US" b="1" dirty="0">
                  <a:solidFill>
                    <a:srgbClr val="000000"/>
                  </a:solidFill>
                  <a:latin typeface="Times New Roman" pitchFamily="18" charset="0"/>
                  <a:cs typeface="Times New Roman"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gồm</a:t>
              </a:r>
              <a:r>
                <a:rPr lang="en-US" altLang="en-US" sz="3200" b="1" dirty="0">
                  <a:solidFill>
                    <a:srgbClr val="0000FF"/>
                  </a:solidFill>
                  <a:latin typeface="Times New Roman" panose="02020603050405020304" pitchFamily="18" charset="0"/>
                  <a:cs typeface="Times New Roman" panose="02020603050405020304" pitchFamily="18" charset="0"/>
                </a:rPr>
                <a:t> 7 </a:t>
              </a:r>
              <a:r>
                <a:rPr lang="en-US" altLang="en-US" sz="3200" b="1" dirty="0" err="1">
                  <a:solidFill>
                    <a:srgbClr val="0000FF"/>
                  </a:solidFill>
                  <a:latin typeface="Times New Roman" panose="02020603050405020304" pitchFamily="18" charset="0"/>
                  <a:cs typeface="Times New Roman" panose="02020603050405020304" pitchFamily="18" charset="0"/>
                </a:rPr>
                <a:t>chữ</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cái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nói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về</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đơn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vị</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xã</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hội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gồm</a:t>
              </a:r>
              <a:r>
                <a:rPr lang="en-US" altLang="en-US" sz="3200" b="1" dirty="0">
                  <a:solidFill>
                    <a:srgbClr val="0000FF"/>
                  </a:solidFill>
                  <a:latin typeface="Times New Roman" panose="02020603050405020304" pitchFamily="18" charset="0"/>
                  <a:cs typeface="Times New Roman" panose="02020603050405020304" pitchFamily="18" charset="0"/>
                </a:rPr>
                <a:t> cha </a:t>
              </a:r>
              <a:r>
                <a:rPr lang="en-US" altLang="en-US" sz="3200" b="1" dirty="0" err="1">
                  <a:solidFill>
                    <a:srgbClr val="0000FF"/>
                  </a:solidFill>
                  <a:latin typeface="Times New Roman" panose="02020603050405020304" pitchFamily="18" charset="0"/>
                  <a:cs typeface="Times New Roman" panose="02020603050405020304" pitchFamily="18" charset="0"/>
                </a:rPr>
                <a:t>mẹ</a:t>
              </a:r>
              <a:r>
                <a:rPr lang="en-US" altLang="en-US" sz="3200" b="1" dirty="0">
                  <a:solidFill>
                    <a:srgbClr val="0000FF"/>
                  </a:solidFill>
                  <a:latin typeface="Times New Roman" panose="02020603050405020304" pitchFamily="18" charset="0"/>
                  <a:cs typeface="Times New Roman" panose="02020603050405020304" pitchFamily="18" charset="0"/>
                </a:rPr>
                <a:t>, con </a:t>
              </a:r>
              <a:r>
                <a:rPr lang="en-US" altLang="en-US" sz="3200" b="1" dirty="0" err="1">
                  <a:solidFill>
                    <a:srgbClr val="0000FF"/>
                  </a:solidFill>
                  <a:latin typeface="Times New Roman" panose="02020603050405020304" pitchFamily="18" charset="0"/>
                  <a:cs typeface="Times New Roman" panose="02020603050405020304" pitchFamily="18" charset="0"/>
                </a:rPr>
                <a:t>cái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đôi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có</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cả</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ông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bà</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grpSp>
      <p:pic>
        <p:nvPicPr>
          <p:cNvPr id="1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70" y="0"/>
            <a:ext cx="2605308"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629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49858"/>
                                        </p:tgtEl>
                                        <p:attrNameLst>
                                          <p:attrName>style.visibility</p:attrName>
                                        </p:attrNameLst>
                                      </p:cBhvr>
                                      <p:to>
                                        <p:strVal val="visible"/>
                                      </p:to>
                                    </p:set>
                                    <p:animEffect transition="in" filter="slide(fromBottom)">
                                      <p:cBhvr>
                                        <p:cTn id="7" dur="500"/>
                                        <p:tgtEl>
                                          <p:spTgt spid="24985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8" descr="6fc417983c9675ce1b60e983870aeb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663" y="4123411"/>
            <a:ext cx="2605308"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3402130132"/>
              </p:ext>
            </p:extLst>
          </p:nvPr>
        </p:nvGraphicFramePr>
        <p:xfrm>
          <a:off x="2032000" y="719666"/>
          <a:ext cx="8128001" cy="1310640"/>
        </p:xfrm>
        <a:graphic>
          <a:graphicData uri="http://schemas.openxmlformats.org/drawingml/2006/table">
            <a:tbl>
              <a:tblPr firstRow="1" bandRow="1">
                <a:tableStyleId>{5C22544A-7EE6-4342-B048-85BDC9FD1C3A}</a:tableStyleId>
              </a:tblPr>
              <a:tblGrid>
                <a:gridCol w="1161143"/>
                <a:gridCol w="1161143"/>
                <a:gridCol w="1161143"/>
                <a:gridCol w="1161143"/>
                <a:gridCol w="1161143"/>
                <a:gridCol w="1161143"/>
                <a:gridCol w="1161143"/>
              </a:tblGrid>
              <a:tr h="370840">
                <a:tc>
                  <a:txBody>
                    <a:bodyPr/>
                    <a:lstStyle/>
                    <a:p>
                      <a:r>
                        <a:rPr lang="en-US" sz="8000" dirty="0" smtClean="0">
                          <a:latin typeface="Times New Roman" pitchFamily="18" charset="0"/>
                          <a:cs typeface="Times New Roman" pitchFamily="18" charset="0"/>
                        </a:rPr>
                        <a:t>G</a:t>
                      </a:r>
                      <a:endParaRPr lang="en-US" sz="8000" dirty="0">
                        <a:latin typeface="Times New Roman" pitchFamily="18" charset="0"/>
                        <a:cs typeface="Times New Roman" pitchFamily="18" charset="0"/>
                      </a:endParaRPr>
                    </a:p>
                  </a:txBody>
                  <a:tcPr/>
                </a:tc>
                <a:tc>
                  <a:txBody>
                    <a:bodyPr/>
                    <a:lstStyle/>
                    <a:p>
                      <a:r>
                        <a:rPr lang="en-US" sz="8000" dirty="0" smtClean="0">
                          <a:latin typeface="Times New Roman" pitchFamily="18" charset="0"/>
                          <a:cs typeface="Times New Roman" pitchFamily="18" charset="0"/>
                        </a:rPr>
                        <a:t>I</a:t>
                      </a:r>
                      <a:endParaRPr lang="en-US" sz="8000" dirty="0">
                        <a:latin typeface="Times New Roman" pitchFamily="18" charset="0"/>
                        <a:cs typeface="Times New Roman" pitchFamily="18" charset="0"/>
                      </a:endParaRPr>
                    </a:p>
                  </a:txBody>
                  <a:tcPr/>
                </a:tc>
                <a:tc>
                  <a:txBody>
                    <a:bodyPr/>
                    <a:lstStyle/>
                    <a:p>
                      <a:r>
                        <a:rPr lang="en-US" sz="8000" dirty="0" smtClean="0">
                          <a:latin typeface="Times New Roman" pitchFamily="18" charset="0"/>
                          <a:cs typeface="Times New Roman" pitchFamily="18" charset="0"/>
                        </a:rPr>
                        <a:t>A</a:t>
                      </a:r>
                      <a:endParaRPr lang="en-US" sz="8000" dirty="0">
                        <a:latin typeface="Times New Roman" pitchFamily="18" charset="0"/>
                        <a:cs typeface="Times New Roman" pitchFamily="18" charset="0"/>
                      </a:endParaRPr>
                    </a:p>
                  </a:txBody>
                  <a:tcPr/>
                </a:tc>
                <a:tc>
                  <a:txBody>
                    <a:bodyPr/>
                    <a:lstStyle/>
                    <a:p>
                      <a:r>
                        <a:rPr lang="en-US" sz="8000" dirty="0" smtClean="0">
                          <a:latin typeface="Times New Roman" pitchFamily="18" charset="0"/>
                          <a:cs typeface="Times New Roman" pitchFamily="18" charset="0"/>
                        </a:rPr>
                        <a:t>Đ</a:t>
                      </a:r>
                      <a:endParaRPr lang="en-US" sz="8000" dirty="0">
                        <a:latin typeface="Times New Roman" pitchFamily="18" charset="0"/>
                        <a:cs typeface="Times New Roman" pitchFamily="18" charset="0"/>
                      </a:endParaRPr>
                    </a:p>
                  </a:txBody>
                  <a:tcPr/>
                </a:tc>
                <a:tc>
                  <a:txBody>
                    <a:bodyPr/>
                    <a:lstStyle/>
                    <a:p>
                      <a:r>
                        <a:rPr lang="en-US" sz="8000" dirty="0" smtClean="0">
                          <a:latin typeface="Times New Roman" pitchFamily="18" charset="0"/>
                          <a:cs typeface="Times New Roman" pitchFamily="18" charset="0"/>
                        </a:rPr>
                        <a:t>Ì</a:t>
                      </a:r>
                      <a:endParaRPr lang="en-US" sz="8000" dirty="0">
                        <a:latin typeface="Times New Roman" pitchFamily="18" charset="0"/>
                        <a:cs typeface="Times New Roman" pitchFamily="18" charset="0"/>
                      </a:endParaRPr>
                    </a:p>
                  </a:txBody>
                  <a:tcPr/>
                </a:tc>
                <a:tc>
                  <a:txBody>
                    <a:bodyPr/>
                    <a:lstStyle/>
                    <a:p>
                      <a:r>
                        <a:rPr lang="en-US" sz="8000" dirty="0" smtClean="0">
                          <a:latin typeface="Times New Roman" pitchFamily="18" charset="0"/>
                          <a:cs typeface="Times New Roman" pitchFamily="18" charset="0"/>
                        </a:rPr>
                        <a:t>N</a:t>
                      </a:r>
                      <a:endParaRPr lang="en-US" sz="8000" dirty="0">
                        <a:latin typeface="Times New Roman" pitchFamily="18" charset="0"/>
                        <a:cs typeface="Times New Roman" pitchFamily="18" charset="0"/>
                      </a:endParaRPr>
                    </a:p>
                  </a:txBody>
                  <a:tcPr/>
                </a:tc>
                <a:tc>
                  <a:txBody>
                    <a:bodyPr/>
                    <a:lstStyle/>
                    <a:p>
                      <a:r>
                        <a:rPr lang="en-US" sz="8000" dirty="0" smtClean="0">
                          <a:latin typeface="Times New Roman" pitchFamily="18" charset="0"/>
                          <a:cs typeface="Times New Roman" pitchFamily="18" charset="0"/>
                        </a:rPr>
                        <a:t>H</a:t>
                      </a:r>
                      <a:endParaRPr lang="en-US" sz="8000" dirty="0">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val="2762986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2290841" y="355415"/>
            <a:ext cx="7086600" cy="4953000"/>
            <a:chOff x="672" y="720"/>
            <a:chExt cx="4464" cy="3120"/>
          </a:xfrm>
        </p:grpSpPr>
        <p:graphicFrame>
          <p:nvGraphicFramePr>
            <p:cNvPr id="1089539"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spid="_x0000_s7179" name="Bitmap Image" r:id="rId4" imgW="1000000" imgH="1428949" progId="PBrush">
                    <p:embed/>
                  </p:oleObj>
                </mc:Choice>
                <mc:Fallback>
                  <p:oleObj name="Bitmap Image" r:id="rId4" imgW="1000000" imgH="1428949"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89540" name="Text Box 9"/>
            <p:cNvSpPr txBox="1">
              <a:spLocks noChangeArrowheads="1"/>
            </p:cNvSpPr>
            <p:nvPr/>
          </p:nvSpPr>
          <p:spPr bwMode="auto">
            <a:xfrm>
              <a:off x="672" y="720"/>
              <a:ext cx="4464" cy="95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3000" dirty="0" smtClean="0">
                  <a:solidFill>
                    <a:srgbClr val="0000FF"/>
                  </a:solidFill>
                  <a:latin typeface="Times New Roman" panose="02020603050405020304" pitchFamily="18" charset="0"/>
                  <a:cs typeface="Times New Roman" panose="02020603050405020304" pitchFamily="18" charset="0"/>
                </a:rPr>
                <a:t>Ô </a:t>
              </a:r>
              <a:r>
                <a:rPr lang="en-US" altLang="en-US" sz="3000" dirty="0" err="1" smtClean="0">
                  <a:solidFill>
                    <a:srgbClr val="0000FF"/>
                  </a:solidFill>
                  <a:latin typeface="Times New Roman" panose="02020603050405020304" pitchFamily="18" charset="0"/>
                  <a:cs typeface="Times New Roman" panose="02020603050405020304" pitchFamily="18" charset="0"/>
                </a:rPr>
                <a:t>thứ</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hai</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gồm</a:t>
              </a:r>
              <a:r>
                <a:rPr lang="en-US" altLang="en-US" sz="3000" dirty="0" smtClean="0">
                  <a:solidFill>
                    <a:srgbClr val="0000FF"/>
                  </a:solidFill>
                  <a:latin typeface="Times New Roman" panose="02020603050405020304" pitchFamily="18" charset="0"/>
                  <a:cs typeface="Times New Roman" panose="02020603050405020304" pitchFamily="18" charset="0"/>
                </a:rPr>
                <a:t> 6 </a:t>
              </a:r>
              <a:r>
                <a:rPr lang="en-US" altLang="en-US" sz="3000" dirty="0" err="1" smtClean="0">
                  <a:solidFill>
                    <a:srgbClr val="0000FF"/>
                  </a:solidFill>
                  <a:latin typeface="Times New Roman" panose="02020603050405020304" pitchFamily="18" charset="0"/>
                  <a:cs typeface="Times New Roman" panose="02020603050405020304" pitchFamily="18" charset="0"/>
                </a:rPr>
                <a:t>chữ</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cái</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có</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nội</a:t>
              </a:r>
              <a:r>
                <a:rPr lang="en-US" altLang="en-US" sz="3000" dirty="0" smtClean="0">
                  <a:solidFill>
                    <a:srgbClr val="0000FF"/>
                  </a:solidFill>
                  <a:latin typeface="Times New Roman" panose="02020603050405020304" pitchFamily="18" charset="0"/>
                  <a:cs typeface="Times New Roman" panose="02020603050405020304" pitchFamily="18" charset="0"/>
                </a:rPr>
                <a:t> dung: Chỉ </a:t>
              </a:r>
              <a:r>
                <a:rPr lang="en-US" altLang="en-US" sz="3000" dirty="0" err="1" smtClean="0">
                  <a:solidFill>
                    <a:srgbClr val="0000FF"/>
                  </a:solidFill>
                  <a:latin typeface="Times New Roman" panose="02020603050405020304" pitchFamily="18" charset="0"/>
                  <a:cs typeface="Times New Roman" panose="02020603050405020304" pitchFamily="18" charset="0"/>
                </a:rPr>
                <a:t>toàn</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thể</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nói</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chung</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những</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người</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cùng</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huyết</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thống</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làm</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thành</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các</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thế</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hệ</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nối</a:t>
              </a:r>
              <a:r>
                <a:rPr lang="en-US" altLang="en-US" sz="3000" dirty="0" smtClean="0">
                  <a:solidFill>
                    <a:srgbClr val="0000FF"/>
                  </a:solidFill>
                  <a:latin typeface="Times New Roman" panose="02020603050405020304" pitchFamily="18" charset="0"/>
                  <a:cs typeface="Times New Roman" panose="02020603050405020304" pitchFamily="18" charset="0"/>
                </a:rPr>
                <a:t> </a:t>
              </a:r>
              <a:r>
                <a:rPr lang="en-US" altLang="en-US" sz="3000" dirty="0" err="1" smtClean="0">
                  <a:solidFill>
                    <a:srgbClr val="0000FF"/>
                  </a:solidFill>
                  <a:latin typeface="Times New Roman" panose="02020603050405020304" pitchFamily="18" charset="0"/>
                  <a:cs typeface="Times New Roman" panose="02020603050405020304" pitchFamily="18" charset="0"/>
                </a:rPr>
                <a:t>tiếp</a:t>
              </a:r>
              <a:endParaRPr lang="en-US" altLang="en-US" sz="3000" dirty="0" smtClean="0">
                <a:solidFill>
                  <a:srgbClr val="0000FF"/>
                </a:solidFill>
                <a:latin typeface="Times New Roman" panose="02020603050405020304" pitchFamily="18" charset="0"/>
                <a:cs typeface="Times New Roman" panose="02020603050405020304" pitchFamily="18" charset="0"/>
              </a:endParaRPr>
            </a:p>
          </p:txBody>
        </p:sp>
      </p:grpSp>
      <p:pic>
        <p:nvPicPr>
          <p:cNvPr id="20" name="Picture 19"/>
          <p:cNvPicPr>
            <a:picLocks noChangeAspect="1"/>
          </p:cNvPicPr>
          <p:nvPr/>
        </p:nvPicPr>
        <p:blipFill>
          <a:blip r:embed="rId6"/>
          <a:stretch>
            <a:fillRect/>
          </a:stretch>
        </p:blipFill>
        <p:spPr>
          <a:xfrm>
            <a:off x="8828314" y="2318153"/>
            <a:ext cx="2788638" cy="4359018"/>
          </a:xfrm>
          <a:prstGeom prst="rect">
            <a:avLst/>
          </a:prstGeom>
        </p:spPr>
      </p:pic>
      <p:pic>
        <p:nvPicPr>
          <p:cNvPr id="22"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997" y="0"/>
            <a:ext cx="2178844"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23638843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900" decel="100000" fill="hold"/>
                                        <p:tgtEl>
                                          <p:spTgt spid="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8828314" y="2318153"/>
            <a:ext cx="2788638" cy="4359018"/>
          </a:xfrm>
          <a:prstGeom prst="rect">
            <a:avLst/>
          </a:prstGeom>
        </p:spPr>
      </p:pic>
      <p:pic>
        <p:nvPicPr>
          <p:cNvPr id="22"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182" y="4277957"/>
            <a:ext cx="2178844"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2812422108"/>
              </p:ext>
            </p:extLst>
          </p:nvPr>
        </p:nvGraphicFramePr>
        <p:xfrm>
          <a:off x="2032000" y="719666"/>
          <a:ext cx="8128002" cy="1310640"/>
        </p:xfrm>
        <a:graphic>
          <a:graphicData uri="http://schemas.openxmlformats.org/drawingml/2006/table">
            <a:tbl>
              <a:tblPr firstRow="1" bandRow="1">
                <a:tableStyleId>{5C22544A-7EE6-4342-B048-85BDC9FD1C3A}</a:tableStyleId>
              </a:tblPr>
              <a:tblGrid>
                <a:gridCol w="1354667"/>
                <a:gridCol w="1354667"/>
                <a:gridCol w="1354667"/>
                <a:gridCol w="1354667"/>
                <a:gridCol w="1354667"/>
                <a:gridCol w="1354667"/>
              </a:tblGrid>
              <a:tr h="370840">
                <a:tc>
                  <a:txBody>
                    <a:bodyPr/>
                    <a:lstStyle/>
                    <a:p>
                      <a:r>
                        <a:rPr lang="en-US" sz="8000" dirty="0" smtClean="0">
                          <a:latin typeface="Times New Roman" pitchFamily="18" charset="0"/>
                          <a:cs typeface="Times New Roman" pitchFamily="18" charset="0"/>
                        </a:rPr>
                        <a:t>D</a:t>
                      </a:r>
                      <a:endParaRPr lang="en-US" sz="8000" dirty="0">
                        <a:latin typeface="Times New Roman" pitchFamily="18" charset="0"/>
                        <a:cs typeface="Times New Roman" pitchFamily="18" charset="0"/>
                      </a:endParaRPr>
                    </a:p>
                  </a:txBody>
                  <a:tcPr/>
                </a:tc>
                <a:tc>
                  <a:txBody>
                    <a:bodyPr/>
                    <a:lstStyle/>
                    <a:p>
                      <a:r>
                        <a:rPr lang="en-US" sz="8000" dirty="0" smtClean="0">
                          <a:latin typeface="Times New Roman" pitchFamily="18" charset="0"/>
                          <a:cs typeface="Times New Roman" pitchFamily="18" charset="0"/>
                        </a:rPr>
                        <a:t>Ò</a:t>
                      </a:r>
                      <a:endParaRPr lang="en-US" sz="8000" dirty="0">
                        <a:latin typeface="Times New Roman" pitchFamily="18" charset="0"/>
                        <a:cs typeface="Times New Roman" pitchFamily="18" charset="0"/>
                      </a:endParaRPr>
                    </a:p>
                  </a:txBody>
                  <a:tcPr/>
                </a:tc>
                <a:tc>
                  <a:txBody>
                    <a:bodyPr/>
                    <a:lstStyle/>
                    <a:p>
                      <a:r>
                        <a:rPr lang="en-US" sz="8000" dirty="0" smtClean="0">
                          <a:latin typeface="Times New Roman" pitchFamily="18" charset="0"/>
                          <a:cs typeface="Times New Roman" pitchFamily="18" charset="0"/>
                        </a:rPr>
                        <a:t>N</a:t>
                      </a:r>
                      <a:endParaRPr lang="en-US" sz="8000" dirty="0">
                        <a:latin typeface="Times New Roman" pitchFamily="18" charset="0"/>
                        <a:cs typeface="Times New Roman" pitchFamily="18" charset="0"/>
                      </a:endParaRPr>
                    </a:p>
                  </a:txBody>
                  <a:tcPr/>
                </a:tc>
                <a:tc>
                  <a:txBody>
                    <a:bodyPr/>
                    <a:lstStyle/>
                    <a:p>
                      <a:r>
                        <a:rPr lang="en-US" sz="8000" dirty="0" smtClean="0">
                          <a:latin typeface="Times New Roman" pitchFamily="18" charset="0"/>
                          <a:cs typeface="Times New Roman" pitchFamily="18" charset="0"/>
                        </a:rPr>
                        <a:t>G</a:t>
                      </a:r>
                      <a:endParaRPr lang="en-US" sz="8000" dirty="0">
                        <a:latin typeface="Times New Roman" pitchFamily="18" charset="0"/>
                        <a:cs typeface="Times New Roman" pitchFamily="18" charset="0"/>
                      </a:endParaRPr>
                    </a:p>
                  </a:txBody>
                  <a:tcPr/>
                </a:tc>
                <a:tc>
                  <a:txBody>
                    <a:bodyPr/>
                    <a:lstStyle/>
                    <a:p>
                      <a:r>
                        <a:rPr lang="en-US" sz="8000" dirty="0" smtClean="0">
                          <a:latin typeface="Times New Roman" pitchFamily="18" charset="0"/>
                          <a:cs typeface="Times New Roman" pitchFamily="18" charset="0"/>
                        </a:rPr>
                        <a:t>H</a:t>
                      </a:r>
                      <a:endParaRPr lang="en-US" sz="8000" dirty="0">
                        <a:latin typeface="Times New Roman" pitchFamily="18" charset="0"/>
                        <a:cs typeface="Times New Roman" pitchFamily="18" charset="0"/>
                      </a:endParaRPr>
                    </a:p>
                  </a:txBody>
                  <a:tcPr/>
                </a:tc>
                <a:tc>
                  <a:txBody>
                    <a:bodyPr/>
                    <a:lstStyle/>
                    <a:p>
                      <a:r>
                        <a:rPr lang="en-US" sz="8000" dirty="0" smtClean="0">
                          <a:latin typeface="Times New Roman" pitchFamily="18" charset="0"/>
                          <a:cs typeface="Times New Roman" pitchFamily="18" charset="0"/>
                        </a:rPr>
                        <a:t>Ọ</a:t>
                      </a:r>
                      <a:endParaRPr lang="en-US" sz="8000" dirty="0">
                        <a:latin typeface="Times New Roman" pitchFamily="18" charset="0"/>
                        <a:cs typeface="Times New Roman" pitchFamily="18" charset="0"/>
                      </a:endParaRPr>
                    </a:p>
                  </a:txBody>
                  <a:tcPr/>
                </a:tc>
              </a:tr>
            </a:tbl>
          </a:graphicData>
        </a:graphic>
      </p:graphicFrame>
    </p:spTree>
    <p:custDataLst>
      <p:tags r:id="rId1"/>
    </p:custDataLst>
    <p:extLst>
      <p:ext uri="{BB962C8B-B14F-4D97-AF65-F5344CB8AC3E}">
        <p14:creationId xmlns:p14="http://schemas.microsoft.com/office/powerpoint/2010/main" val="27896006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900" decel="100000" fill="hold"/>
                                        <p:tgtEl>
                                          <p:spTgt spid="2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67" y="0"/>
            <a:ext cx="5747658" cy="387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87" name="Rectangle 3"/>
          <p:cNvSpPr>
            <a:spLocks noChangeArrowheads="1"/>
          </p:cNvSpPr>
          <p:nvPr/>
        </p:nvSpPr>
        <p:spPr bwMode="auto">
          <a:xfrm>
            <a:off x="111967" y="3915035"/>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nhà</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dân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Nguyễn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Lân</a:t>
            </a:r>
            <a:endParaRPr lang="en-US" altLang="en-US" sz="2400" b="1" dirty="0" smtClean="0">
              <a:solidFill>
                <a:srgbClr val="FF0000"/>
              </a:solidFill>
              <a:latin typeface="Times New Roman" panose="02020603050405020304" pitchFamily="18" charset="0"/>
            </a:endParaRPr>
          </a:p>
        </p:txBody>
      </p:sp>
      <p:pic>
        <p:nvPicPr>
          <p:cNvPr id="4098" name="Picture 2" descr="i-gia-nh-nh-gio-s-tn-tht-tn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7493" y="1534789"/>
            <a:ext cx="5719667" cy="42121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6708707" y="5905565"/>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sư</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Tôn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Thất</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Tùng</a:t>
            </a:r>
            <a:endParaRPr lang="en-US" altLang="en-US" sz="2400" b="1" dirty="0" smtClean="0">
              <a:solidFill>
                <a:srgbClr val="FF0000"/>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42802923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715" y="-126896"/>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527" y="-282598"/>
            <a:ext cx="2771373" cy="19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9504707" y="4066155"/>
            <a:ext cx="2687293" cy="2158894"/>
          </a:xfrm>
          <a:prstGeom prst="rect">
            <a:avLst/>
          </a:prstGeom>
        </p:spPr>
      </p:pic>
      <p:sp>
        <p:nvSpPr>
          <p:cNvPr id="7"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sp>
        <p:nvSpPr>
          <p:cNvPr id="13" name="Right Brace 12"/>
          <p:cNvSpPr/>
          <p:nvPr/>
        </p:nvSpPr>
        <p:spPr>
          <a:xfrm>
            <a:off x="6926687" y="1608767"/>
            <a:ext cx="586853" cy="528799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srgbClr val="5F5F5F"/>
              </a:solidFill>
            </a:endParaRPr>
          </a:p>
        </p:txBody>
      </p:sp>
      <p:sp>
        <p:nvSpPr>
          <p:cNvPr id="14" name="Rectangle 1"/>
          <p:cNvSpPr>
            <a:spLocks noChangeArrowheads="1"/>
          </p:cNvSpPr>
          <p:nvPr/>
        </p:nvSpPr>
        <p:spPr bwMode="auto">
          <a:xfrm>
            <a:off x="7343191" y="1734676"/>
            <a:ext cx="3868559"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smtClean="0">
                <a:solidFill>
                  <a:srgbClr val="5F5F5F"/>
                </a:solidFill>
                <a:latin typeface="Times New Roman" pitchFamily="18" charset="0"/>
                <a:ea typeface="Calibri" pitchFamily="34" charset="0"/>
                <a:cs typeface="Times New Roman" pitchFamily="18" charset="0"/>
                <a:sym typeface="Wingdings" pitchFamily="2" charset="2"/>
              </a:rPr>
              <a:t> </a:t>
            </a:r>
            <a:r>
              <a:rPr lang="vi-VN" sz="3200" dirty="0">
                <a:latin typeface="Times New Roman" pitchFamily="18" charset="0"/>
                <a:cs typeface="Times New Roman" pitchFamily="18" charset="0"/>
              </a:rPr>
              <a:t>Thông qua bài viết; làm báo ảnh; làm áp phích hoặc làm </a:t>
            </a:r>
            <a:r>
              <a:rPr lang="en-US" sz="3200" dirty="0">
                <a:latin typeface="Times New Roman" pitchFamily="18" charset="0"/>
                <a:cs typeface="Times New Roman" pitchFamily="18" charset="0"/>
              </a:rPr>
              <a:t>video;...</a:t>
            </a:r>
            <a:endParaRPr lang="en-US" sz="3000" dirty="0" smtClean="0">
              <a:solidFill>
                <a:srgbClr val="5F5F5F"/>
              </a:solidFill>
              <a:latin typeface="Times New Roman" pitchFamily="18" charset="0"/>
              <a:ea typeface="Calibri" pitchFamily="34" charset="0"/>
              <a:cs typeface="Times New Roman" pitchFamily="18" charset="0"/>
            </a:endParaRPr>
          </a:p>
        </p:txBody>
      </p:sp>
      <p:sp>
        <p:nvSpPr>
          <p:cNvPr id="15" name="Rectangle 1"/>
          <p:cNvSpPr>
            <a:spLocks noChangeArrowheads="1"/>
          </p:cNvSpPr>
          <p:nvPr/>
        </p:nvSpPr>
        <p:spPr bwMode="auto">
          <a:xfrm>
            <a:off x="7712062" y="3918971"/>
            <a:ext cx="225733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smtClean="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smtClean="0">
                <a:solidFill>
                  <a:srgbClr val="5F5F5F"/>
                </a:solidFill>
                <a:latin typeface="Times New Roman" pitchFamily="18" charset="0"/>
                <a:ea typeface="Calibri" pitchFamily="34" charset="0"/>
                <a:cs typeface="Times New Roman" pitchFamily="18" charset="0"/>
              </a:rPr>
              <a:t>Dán</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vào</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bảng</a:t>
            </a:r>
            <a:endParaRPr lang="en-US" sz="3000" dirty="0" smtClean="0">
              <a:solidFill>
                <a:srgbClr val="5F5F5F"/>
              </a:solidFill>
              <a:latin typeface="Times New Roman" pitchFamily="18" charset="0"/>
              <a:ea typeface="Calibri" pitchFamily="34" charset="0"/>
              <a:cs typeface="Times New Roman" pitchFamily="18" charset="0"/>
            </a:endParaRPr>
          </a:p>
        </p:txBody>
      </p:sp>
      <p:sp>
        <p:nvSpPr>
          <p:cNvPr id="17" name="Rectangle 1"/>
          <p:cNvSpPr>
            <a:spLocks noChangeArrowheads="1"/>
          </p:cNvSpPr>
          <p:nvPr/>
        </p:nvSpPr>
        <p:spPr bwMode="auto">
          <a:xfrm>
            <a:off x="7712062" y="5667103"/>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smtClean="0">
                <a:solidFill>
                  <a:srgbClr val="FF0000"/>
                </a:solidFill>
                <a:latin typeface="Times New Roman" pitchFamily="18" charset="0"/>
                <a:ea typeface="Calibri" pitchFamily="34" charset="0"/>
                <a:cs typeface="Times New Roman" pitchFamily="18" charset="0"/>
                <a:sym typeface="Wingdings" pitchFamily="2" charset="2"/>
              </a:rPr>
              <a:t> </a:t>
            </a:r>
            <a:r>
              <a:rPr lang="en-US" sz="3000" dirty="0" err="1" smtClean="0">
                <a:solidFill>
                  <a:srgbClr val="FF0000"/>
                </a:solidFill>
                <a:latin typeface="Times New Roman" pitchFamily="18" charset="0"/>
                <a:ea typeface="Calibri" pitchFamily="34" charset="0"/>
                <a:cs typeface="Times New Roman" pitchFamily="18" charset="0"/>
              </a:rPr>
              <a:t>Chia</a:t>
            </a:r>
            <a:r>
              <a:rPr lang="en-US" sz="3000" dirty="0" smtClean="0">
                <a:solidFill>
                  <a:srgbClr val="FF0000"/>
                </a:solidFill>
                <a:latin typeface="Times New Roman" pitchFamily="18" charset="0"/>
                <a:ea typeface="Calibri" pitchFamily="34" charset="0"/>
                <a:cs typeface="Times New Roman" pitchFamily="18" charset="0"/>
              </a:rPr>
              <a:t> </a:t>
            </a:r>
            <a:r>
              <a:rPr lang="en-US" sz="3000" dirty="0" err="1" smtClean="0">
                <a:solidFill>
                  <a:srgbClr val="FF0000"/>
                </a:solidFill>
                <a:latin typeface="Times New Roman" pitchFamily="18" charset="0"/>
                <a:ea typeface="Calibri" pitchFamily="34" charset="0"/>
                <a:cs typeface="Times New Roman" pitchFamily="18" charset="0"/>
              </a:rPr>
              <a:t>sẻ</a:t>
            </a:r>
            <a:r>
              <a:rPr lang="en-US" sz="3000" dirty="0" smtClean="0">
                <a:solidFill>
                  <a:srgbClr val="FF0000"/>
                </a:solidFill>
                <a:latin typeface="Times New Roman" pitchFamily="18" charset="0"/>
                <a:ea typeface="Calibri" pitchFamily="34" charset="0"/>
                <a:cs typeface="Times New Roman" pitchFamily="18" charset="0"/>
              </a:rPr>
              <a:t> </a:t>
            </a:r>
            <a:r>
              <a:rPr lang="en-US" sz="3000" dirty="0" err="1" smtClean="0">
                <a:solidFill>
                  <a:srgbClr val="FF0000"/>
                </a:solidFill>
                <a:latin typeface="Times New Roman" pitchFamily="18" charset="0"/>
                <a:ea typeface="Calibri" pitchFamily="34" charset="0"/>
                <a:cs typeface="Times New Roman" pitchFamily="18" charset="0"/>
              </a:rPr>
              <a:t>cho</a:t>
            </a:r>
            <a:r>
              <a:rPr lang="en-US" sz="3000" dirty="0" smtClean="0">
                <a:solidFill>
                  <a:srgbClr val="FF0000"/>
                </a:solidFill>
                <a:latin typeface="Times New Roman" pitchFamily="18" charset="0"/>
                <a:ea typeface="Calibri" pitchFamily="34" charset="0"/>
                <a:cs typeface="Times New Roman" pitchFamily="18" charset="0"/>
              </a:rPr>
              <a:t> </a:t>
            </a:r>
            <a:r>
              <a:rPr lang="en-US" sz="3000" dirty="0" err="1" smtClean="0">
                <a:solidFill>
                  <a:srgbClr val="FF0000"/>
                </a:solidFill>
                <a:latin typeface="Times New Roman" pitchFamily="18" charset="0"/>
                <a:ea typeface="Calibri" pitchFamily="34" charset="0"/>
                <a:cs typeface="Times New Roman" pitchFamily="18" charset="0"/>
              </a:rPr>
              <a:t>cả</a:t>
            </a:r>
            <a:r>
              <a:rPr lang="en-US" sz="3000" dirty="0" smtClean="0">
                <a:solidFill>
                  <a:srgbClr val="FF0000"/>
                </a:solidFill>
                <a:latin typeface="Times New Roman" pitchFamily="18" charset="0"/>
                <a:ea typeface="Calibri" pitchFamily="34" charset="0"/>
                <a:cs typeface="Times New Roman" pitchFamily="18" charset="0"/>
              </a:rPr>
              <a:t> </a:t>
            </a:r>
            <a:r>
              <a:rPr lang="en-US" sz="3000" dirty="0" err="1" smtClean="0">
                <a:solidFill>
                  <a:srgbClr val="FF0000"/>
                </a:solidFill>
                <a:latin typeface="Times New Roman" pitchFamily="18" charset="0"/>
                <a:ea typeface="Calibri" pitchFamily="34" charset="0"/>
                <a:cs typeface="Times New Roman" pitchFamily="18" charset="0"/>
              </a:rPr>
              <a:t>lớp</a:t>
            </a:r>
            <a:endParaRPr lang="en-US" sz="3000" dirty="0" smtClean="0">
              <a:solidFill>
                <a:srgbClr val="FF0000"/>
              </a:solidFill>
              <a:latin typeface="Times New Roman" pitchFamily="18" charset="0"/>
              <a:ea typeface="Calibri" pitchFamily="34" charset="0"/>
              <a:cs typeface="Times New Roman" pitchFamily="18" charset="0"/>
            </a:endParaRPr>
          </a:p>
        </p:txBody>
      </p:sp>
      <p:sp>
        <p:nvSpPr>
          <p:cNvPr id="18" name="Rectangle 1"/>
          <p:cNvSpPr>
            <a:spLocks noChangeArrowheads="1"/>
          </p:cNvSpPr>
          <p:nvPr/>
        </p:nvSpPr>
        <p:spPr bwMode="auto">
          <a:xfrm>
            <a:off x="103465" y="1608767"/>
            <a:ext cx="661319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400" b="1" dirty="0" err="1" smtClean="0">
                <a:solidFill>
                  <a:srgbClr val="0000FF"/>
                </a:solidFill>
                <a:latin typeface="Times New Roman" pitchFamily="18" charset="0"/>
                <a:ea typeface="Calibri" pitchFamily="34" charset="0"/>
                <a:cs typeface="Times New Roman" pitchFamily="18" charset="0"/>
              </a:rPr>
              <a:t>Nhóm</a:t>
            </a:r>
            <a:r>
              <a:rPr lang="en-US" sz="2400" b="1" dirty="0" smtClean="0">
                <a:solidFill>
                  <a:srgbClr val="0000FF"/>
                </a:solidFill>
                <a:latin typeface="Times New Roman" pitchFamily="18" charset="0"/>
                <a:ea typeface="Calibri" pitchFamily="34" charset="0"/>
                <a:cs typeface="Times New Roman" pitchFamily="18" charset="0"/>
              </a:rPr>
              <a:t> 1: </a:t>
            </a:r>
            <a:r>
              <a:rPr lang="vi-VN" sz="2400" b="1" dirty="0">
                <a:solidFill>
                  <a:srgbClr val="0000FF"/>
                </a:solidFill>
                <a:latin typeface="Times New Roman" pitchFamily="18" charset="0"/>
                <a:cs typeface="Times New Roman" pitchFamily="18" charset="0"/>
              </a:rPr>
              <a:t>Em hãy thu thập một số thông tin về truyền thống của gia đình Giáo </a:t>
            </a:r>
            <a:r>
              <a:rPr lang="vi-VN" sz="2400" b="1" dirty="0" smtClean="0">
                <a:solidFill>
                  <a:srgbClr val="0000FF"/>
                </a:solidFill>
                <a:latin typeface="Times New Roman" pitchFamily="18" charset="0"/>
                <a:cs typeface="Times New Roman" pitchFamily="18" charset="0"/>
              </a:rPr>
              <a:t>sư</a:t>
            </a:r>
            <a:r>
              <a:rPr lang="en-US" sz="2400" b="1" dirty="0" smtClean="0">
                <a:solidFill>
                  <a:srgbClr val="0000FF"/>
                </a:solidFill>
                <a:latin typeface="Times New Roman" pitchFamily="18" charset="0"/>
                <a:cs typeface="Times New Roman" pitchFamily="18" charset="0"/>
              </a:rPr>
              <a:t> </a:t>
            </a:r>
            <a:r>
              <a:rPr lang="vi-VN" sz="2400" b="1" dirty="0" smtClean="0">
                <a:solidFill>
                  <a:srgbClr val="0000FF"/>
                </a:solidFill>
                <a:latin typeface="Times New Roman" pitchFamily="18" charset="0"/>
                <a:cs typeface="Times New Roman" pitchFamily="18" charset="0"/>
              </a:rPr>
              <a:t>Tôn </a:t>
            </a:r>
            <a:r>
              <a:rPr lang="vi-VN" sz="2400" b="1" dirty="0">
                <a:solidFill>
                  <a:srgbClr val="0000FF"/>
                </a:solidFill>
                <a:latin typeface="Times New Roman" pitchFamily="18" charset="0"/>
                <a:cs typeface="Times New Roman" pitchFamily="18" charset="0"/>
              </a:rPr>
              <a:t>Thất Tùng. Qua đó, em hãy cho biết các thành viên trong gia đình của Giáo sư đã làm gì để giữ gìn, phát huy truyền thống của gia đình mình?</a:t>
            </a:r>
            <a:endParaRPr lang="en-US" sz="2400" b="1" dirty="0">
              <a:solidFill>
                <a:srgbClr val="0000FF"/>
              </a:solidFill>
              <a:latin typeface="Times New Roman" pitchFamily="18" charset="0"/>
              <a:cs typeface="Times New Roman" pitchFamily="18" charset="0"/>
            </a:endParaRPr>
          </a:p>
        </p:txBody>
      </p:sp>
      <p:sp>
        <p:nvSpPr>
          <p:cNvPr id="19" name="Rectangle 1"/>
          <p:cNvSpPr>
            <a:spLocks noChangeArrowheads="1"/>
          </p:cNvSpPr>
          <p:nvPr/>
        </p:nvSpPr>
        <p:spPr bwMode="auto">
          <a:xfrm>
            <a:off x="279709" y="3763202"/>
            <a:ext cx="664697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i="1" dirty="0" err="1" smtClean="0">
                <a:solidFill>
                  <a:srgbClr val="008000"/>
                </a:solidFill>
                <a:latin typeface="Times New Roman" pitchFamily="18" charset="0"/>
                <a:ea typeface="Calibri" pitchFamily="34" charset="0"/>
                <a:cs typeface="Times New Roman" pitchFamily="18" charset="0"/>
              </a:rPr>
              <a:t>Nhóm</a:t>
            </a:r>
            <a:r>
              <a:rPr lang="en-US" sz="2800" b="1" i="1" dirty="0" smtClean="0">
                <a:solidFill>
                  <a:srgbClr val="008000"/>
                </a:solidFill>
                <a:latin typeface="Times New Roman" pitchFamily="18" charset="0"/>
                <a:ea typeface="Calibri" pitchFamily="34" charset="0"/>
                <a:cs typeface="Times New Roman" pitchFamily="18" charset="0"/>
              </a:rPr>
              <a:t> 2: </a:t>
            </a:r>
            <a:r>
              <a:rPr lang="vi-VN" sz="2800" b="1" i="1" dirty="0">
                <a:solidFill>
                  <a:srgbClr val="008000"/>
                </a:solidFill>
                <a:latin typeface="Times New Roman" pitchFamily="18" charset="0"/>
                <a:cs typeface="Times New Roman" pitchFamily="18" charset="0"/>
              </a:rPr>
              <a:t>Em hãy vẽ một bức tranh về ước mơ nghề nghiệp của em trong tương lai, tiếp nối truyền thống của gia đình, dòng họ</a:t>
            </a:r>
            <a:r>
              <a:rPr lang="vi-VN" sz="2800" b="1" i="1" dirty="0" smtClean="0">
                <a:solidFill>
                  <a:srgbClr val="008000"/>
                </a:solidFill>
                <a:latin typeface="Times New Roman" pitchFamily="18" charset="0"/>
                <a:cs typeface="Times New Roman" pitchFamily="18" charset="0"/>
              </a:rPr>
              <a:t>.</a:t>
            </a:r>
            <a:endParaRPr lang="en-US" sz="2800" b="1" i="1" dirty="0">
              <a:solidFill>
                <a:srgbClr val="008000"/>
              </a:solidFill>
              <a:latin typeface="Times New Roman" pitchFamily="18" charset="0"/>
              <a:cs typeface="Times New Roman" pitchFamily="18" charset="0"/>
            </a:endParaRPr>
          </a:p>
        </p:txBody>
      </p:sp>
      <p:sp>
        <p:nvSpPr>
          <p:cNvPr id="20" name="Rectangle 1"/>
          <p:cNvSpPr>
            <a:spLocks noChangeArrowheads="1"/>
          </p:cNvSpPr>
          <p:nvPr/>
        </p:nvSpPr>
        <p:spPr bwMode="auto">
          <a:xfrm>
            <a:off x="204342" y="5803113"/>
            <a:ext cx="6465049"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3000" dirty="0" smtClean="0">
                <a:solidFill>
                  <a:srgbClr val="5F5F5F"/>
                </a:solidFill>
                <a:latin typeface="Times New Roman" pitchFamily="18" charset="0"/>
                <a:ea typeface="Calibri" pitchFamily="34" charset="0"/>
                <a:cs typeface="Times New Roman" pitchFamily="18" charset="0"/>
              </a:rPr>
              <a:t> </a:t>
            </a:r>
            <a:r>
              <a:rPr lang="en-US" sz="2800" b="1" dirty="0" smtClean="0">
                <a:solidFill>
                  <a:srgbClr val="FF0000"/>
                </a:solidFill>
                <a:latin typeface="SVN-Vanilla Daisy Pro" panose="00000500000000000000" pitchFamily="2" charset="0"/>
                <a:ea typeface="Calibri" pitchFamily="34" charset="0"/>
                <a:cs typeface="Times New Roman" pitchFamily="18" charset="0"/>
              </a:rPr>
              <a:t>t</a:t>
            </a:r>
            <a:endParaRPr lang="en-US" sz="2800" b="1" dirty="0">
              <a:solidFill>
                <a:srgbClr val="FF0000"/>
              </a:solidFill>
              <a:latin typeface="SVN-Vanilla Daisy Pro" panose="00000500000000000000" pitchFamily="2" charset="0"/>
              <a:ea typeface="Calibri" pitchFamily="34" charset="0"/>
              <a:cs typeface="Times New Roman" pitchFamily="18" charset="0"/>
            </a:endParaRPr>
          </a:p>
        </p:txBody>
      </p:sp>
    </p:spTree>
    <p:extLst>
      <p:ext uri="{BB962C8B-B14F-4D97-AF65-F5344CB8AC3E}">
        <p14:creationId xmlns:p14="http://schemas.microsoft.com/office/powerpoint/2010/main" val="349772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dissolv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par>
                                <p:cTn id="46" presetID="22" presetClass="entr" presetSubtype="4"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7" grpId="0"/>
      <p:bldP spid="18" grpId="0"/>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380181">
            <a:off x="3137416" y="-683043"/>
            <a:ext cx="4786107" cy="6881212"/>
            <a:chOff x="1100490" y="0"/>
            <a:chExt cx="7448764"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678" y="320674"/>
              <a:ext cx="6548644" cy="6299199"/>
            </a:xfrm>
            <a:prstGeom prst="rect">
              <a:avLst/>
            </a:prstGeom>
            <a:effectLst>
              <a:innerShdw blurRad="114300">
                <a:prstClr val="black"/>
              </a:innerShdw>
            </a:effectLst>
          </p:spPr>
        </p:pic>
      </p:grpSp>
      <p:sp>
        <p:nvSpPr>
          <p:cNvPr id="6" name="文本框 15"/>
          <p:cNvSpPr txBox="1"/>
          <p:nvPr/>
        </p:nvSpPr>
        <p:spPr>
          <a:xfrm>
            <a:off x="3087822" y="174306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Xin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chào</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và</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hẹn</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gặp</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lại</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6"/>
          <a:stretch>
            <a:fillRect/>
          </a:stretch>
        </p:blipFill>
        <p:spPr>
          <a:xfrm>
            <a:off x="8745051" y="1775835"/>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4915" y="4436379"/>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726324" y="886760"/>
            <a:ext cx="2687293" cy="1548203"/>
          </a:xfrm>
          <a:prstGeom prst="rect">
            <a:avLst/>
          </a:prstGeom>
        </p:spPr>
      </p:pic>
    </p:spTree>
    <p:extLst>
      <p:ext uri="{BB962C8B-B14F-4D97-AF65-F5344CB8AC3E}">
        <p14:creationId xmlns:p14="http://schemas.microsoft.com/office/powerpoint/2010/main" val="310918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42" presetClass="path" presetSubtype="0" fill="hold" nodeType="withEffect">
                                  <p:stCondLst>
                                    <p:cond delay="0"/>
                                  </p:stCondLst>
                                  <p:childTnLst>
                                    <p:animMotion origin="layout" path="M -0.12708 0.14745 L -0.07617 -0.04005 " pathEditMode="relative" rAng="0" ptsTypes="AA">
                                      <p:cBhvr>
                                        <p:cTn id="23" dur="750" fill="hold"/>
                                        <p:tgtEl>
                                          <p:spTgt spid="7"/>
                                        </p:tgtEl>
                                        <p:attrNameLst>
                                          <p:attrName>ppt_x</p:attrName>
                                          <p:attrName>ppt_y</p:attrName>
                                        </p:attrNameLst>
                                      </p:cBhvr>
                                      <p:rCtr x="2539" y="-9375"/>
                                    </p:animMotion>
                                  </p:childTnLst>
                                </p:cTn>
                              </p:par>
                            </p:childTnLst>
                          </p:cTn>
                        </p:par>
                        <p:par>
                          <p:cTn id="24" fill="hold">
                            <p:stCondLst>
                              <p:cond delay="2750"/>
                            </p:stCondLst>
                            <p:childTnLst>
                              <p:par>
                                <p:cTn id="25" presetID="45" presetClass="entr" presetSubtype="0"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ppt_w</p:attrName>
                                        </p:attrNameLst>
                                      </p:cBhvr>
                                      <p:tavLst>
                                        <p:tav tm="0" fmla="#ppt_w*sin(2.5*pi*$)">
                                          <p:val>
                                            <p:fltVal val="0"/>
                                          </p:val>
                                        </p:tav>
                                        <p:tav tm="100000">
                                          <p:val>
                                            <p:fltVal val="1"/>
                                          </p:val>
                                        </p:tav>
                                      </p:tavLst>
                                    </p:anim>
                                    <p:anim calcmode="lin" valueType="num">
                                      <p:cBhvr>
                                        <p:cTn id="29" dur="750" fill="hold"/>
                                        <p:tgtEl>
                                          <p:spTgt spid="6"/>
                                        </p:tgtEl>
                                        <p:attrNameLst>
                                          <p:attrName>ppt_h</p:attrName>
                                        </p:attrNameLst>
                                      </p:cBhvr>
                                      <p:tavLst>
                                        <p:tav tm="0">
                                          <p:val>
                                            <p:strVal val="#ppt_h"/>
                                          </p:val>
                                        </p:tav>
                                        <p:tav tm="100000">
                                          <p:val>
                                            <p:strVal val="#ppt_h"/>
                                          </p:val>
                                        </p:tav>
                                      </p:tavLst>
                                    </p:anim>
                                  </p:childTnLst>
                                </p:cTn>
                              </p:par>
                              <p:par>
                                <p:cTn id="30" presetID="6" presetClass="emph" presetSubtype="0" fill="hold" grpId="1" nodeType="withEffect">
                                  <p:stCondLst>
                                    <p:cond delay="0"/>
                                  </p:stCondLst>
                                  <p:iterate type="lt">
                                    <p:tmPct val="10000"/>
                                  </p:iterate>
                                  <p:childTnLst>
                                    <p:animScale>
                                      <p:cBhvr>
                                        <p:cTn id="31" dur="300" fill="hold"/>
                                        <p:tgtEl>
                                          <p:spTgt spid="6"/>
                                        </p:tgtEl>
                                      </p:cBhvr>
                                      <p:by x="500000" y="500000"/>
                                    </p:animScale>
                                  </p:childTnLst>
                                </p:cTn>
                              </p:par>
                              <p:par>
                                <p:cTn id="32" presetID="6" presetClass="emph" presetSubtype="0" fill="hold" grpId="2" nodeType="withEffect">
                                  <p:stCondLst>
                                    <p:cond delay="0"/>
                                  </p:stCondLst>
                                  <p:iterate type="lt">
                                    <p:tmPct val="10000"/>
                                  </p:iterate>
                                  <p:childTnLst>
                                    <p:animScale>
                                      <p:cBhvr>
                                        <p:cTn id="33" dur="750" fill="hold"/>
                                        <p:tgtEl>
                                          <p:spTgt spid="6"/>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AutoShape 6"/>
          <p:cNvSpPr>
            <a:spLocks noChangeArrowheads="1"/>
          </p:cNvSpPr>
          <p:nvPr/>
        </p:nvSpPr>
        <p:spPr bwMode="auto">
          <a:xfrm>
            <a:off x="2557463" y="1444625"/>
            <a:ext cx="6516687" cy="1936750"/>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182938" y="1677988"/>
            <a:ext cx="57150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lnSpc>
                <a:spcPct val="110000"/>
              </a:lnSpc>
              <a:spcBef>
                <a:spcPct val="0"/>
              </a:spcBef>
              <a:spcAft>
                <a:spcPct val="0"/>
              </a:spcAft>
            </a:pPr>
            <a:r>
              <a:rPr lang="nl-NL" altLang="en-US" b="1">
                <a:solidFill>
                  <a:srgbClr val="000000"/>
                </a:solidFill>
                <a:latin typeface="Times New Roman" panose="02020603050405020304" pitchFamily="18" charset="0"/>
                <a:cs typeface="Times New Roman" panose="02020603050405020304" pitchFamily="18" charset="0"/>
              </a:rPr>
              <a:t>Quan sát những hình ảnh dưới đây và cho biết các hình ảnh đó thể hiện những truyền thống nào của gia đình, dòng họ.</a:t>
            </a:r>
            <a:endParaRPr lang="en-US" altLang="en-US" b="1">
              <a:solidFill>
                <a:srgbClr val="5F5F5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2" descr="F:\1-原创素材\1_mm1102\PPT\PPT_014\materaials\pageimg_g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88" y="130175"/>
            <a:ext cx="91360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057400" y="360363"/>
            <a:ext cx="60579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3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r>
              <a:rPr lang="en-US" altLang="en-US" sz="33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AI HIỂU BIẾT</a:t>
            </a:r>
            <a:endParaRPr lang="it-IT" altLang="en-US" sz="2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550" y="374650"/>
            <a:ext cx="16303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726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37875" y="3175"/>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Shape 38"/>
          <p:cNvPicPr/>
          <p:nvPr/>
        </p:nvPicPr>
        <p:blipFill>
          <a:blip r:embed="rId5"/>
          <a:stretch/>
        </p:blipFill>
        <p:spPr>
          <a:xfrm>
            <a:off x="98266" y="3571875"/>
            <a:ext cx="2879884" cy="2709228"/>
          </a:xfrm>
          <a:prstGeom prst="rect">
            <a:avLst/>
          </a:prstGeom>
        </p:spPr>
      </p:pic>
      <p:pic>
        <p:nvPicPr>
          <p:cNvPr id="15" name="Shape 40"/>
          <p:cNvPicPr/>
          <p:nvPr/>
        </p:nvPicPr>
        <p:blipFill>
          <a:blip r:embed="rId6"/>
          <a:stretch/>
        </p:blipFill>
        <p:spPr>
          <a:xfrm>
            <a:off x="3182938" y="3554413"/>
            <a:ext cx="2835115" cy="2726690"/>
          </a:xfrm>
          <a:prstGeom prst="rect">
            <a:avLst/>
          </a:prstGeom>
        </p:spPr>
      </p:pic>
      <p:pic>
        <p:nvPicPr>
          <p:cNvPr id="16" name="Shape 42"/>
          <p:cNvPicPr/>
          <p:nvPr/>
        </p:nvPicPr>
        <p:blipFill>
          <a:blip r:embed="rId7"/>
          <a:stretch/>
        </p:blipFill>
        <p:spPr>
          <a:xfrm>
            <a:off x="6222841" y="3554413"/>
            <a:ext cx="2602865" cy="2726690"/>
          </a:xfrm>
          <a:prstGeom prst="rect">
            <a:avLst/>
          </a:prstGeom>
        </p:spPr>
      </p:pic>
      <p:pic>
        <p:nvPicPr>
          <p:cNvPr id="17" name="Shape 44"/>
          <p:cNvPicPr/>
          <p:nvPr/>
        </p:nvPicPr>
        <p:blipFill>
          <a:blip r:embed="rId8"/>
          <a:stretch/>
        </p:blipFill>
        <p:spPr>
          <a:xfrm>
            <a:off x="9101931" y="3611562"/>
            <a:ext cx="3103563" cy="2669541"/>
          </a:xfrm>
          <a:prstGeom prst="rect">
            <a:avLst/>
          </a:prstGeom>
        </p:spPr>
      </p:pic>
      <p:sp>
        <p:nvSpPr>
          <p:cNvPr id="18" name="Text Box 3"/>
          <p:cNvSpPr txBox="1">
            <a:spLocks noChangeArrowheads="1"/>
          </p:cNvSpPr>
          <p:nvPr/>
        </p:nvSpPr>
        <p:spPr bwMode="auto">
          <a:xfrm>
            <a:off x="177286" y="6331903"/>
            <a:ext cx="2787809"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smtClean="0">
                <a:solidFill>
                  <a:srgbClr val="FF0066"/>
                </a:solidFill>
                <a:latin typeface="Times New Roman" panose="02020603050405020304" pitchFamily="18" charset="0"/>
                <a:cs typeface="Arial" panose="020B0604020202020204" pitchFamily="34" charset="0"/>
              </a:rPr>
              <a:t>Truyền</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thống</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hiếu</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học</a:t>
            </a:r>
            <a:endParaRPr lang="en-US" altLang="en-US" sz="2000" b="1" kern="0" dirty="0" smtClean="0">
              <a:solidFill>
                <a:srgbClr val="FF0066"/>
              </a:solidFill>
              <a:latin typeface="Times New Roman" panose="02020603050405020304" pitchFamily="18" charset="0"/>
              <a:cs typeface="Arial" panose="020B0604020202020204" pitchFamily="34" charset="0"/>
            </a:endParaRPr>
          </a:p>
        </p:txBody>
      </p:sp>
      <p:sp>
        <p:nvSpPr>
          <p:cNvPr id="19" name="Text Box 4"/>
          <p:cNvSpPr txBox="1">
            <a:spLocks noChangeArrowheads="1"/>
          </p:cNvSpPr>
          <p:nvPr/>
        </p:nvSpPr>
        <p:spPr bwMode="auto">
          <a:xfrm>
            <a:off x="9194641" y="6423025"/>
            <a:ext cx="2795256" cy="396875"/>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smtClean="0">
                <a:solidFill>
                  <a:srgbClr val="FF0066"/>
                </a:solidFill>
                <a:latin typeface="Times New Roman" panose="02020603050405020304" pitchFamily="18" charset="0"/>
                <a:cs typeface="Arial" panose="020B0604020202020204" pitchFamily="34" charset="0"/>
              </a:rPr>
              <a:t>Truyền</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thống</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yêu</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nước</a:t>
            </a:r>
            <a:endParaRPr lang="en-US" altLang="en-US" sz="2000" b="1" kern="0" dirty="0" smtClean="0">
              <a:solidFill>
                <a:srgbClr val="FF0066"/>
              </a:solidFill>
              <a:latin typeface=".VnSouthern" panose="020B7200000000000000" pitchFamily="34" charset="0"/>
              <a:cs typeface="Arial" panose="020B0604020202020204" pitchFamily="34" charset="0"/>
            </a:endParaRPr>
          </a:p>
        </p:txBody>
      </p:sp>
      <p:sp>
        <p:nvSpPr>
          <p:cNvPr id="20" name="Text Box 5"/>
          <p:cNvSpPr txBox="1">
            <a:spLocks noChangeArrowheads="1"/>
          </p:cNvSpPr>
          <p:nvPr/>
        </p:nvSpPr>
        <p:spPr bwMode="auto">
          <a:xfrm>
            <a:off x="6140291" y="6331903"/>
            <a:ext cx="2757647"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smtClean="0">
                <a:solidFill>
                  <a:srgbClr val="FF0066"/>
                </a:solidFill>
                <a:latin typeface="Times New Roman" panose="02020603050405020304" pitchFamily="18" charset="0"/>
                <a:cs typeface="Arial" panose="020B0604020202020204" pitchFamily="34" charset="0"/>
              </a:rPr>
              <a:t>Truyền</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thống</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làm</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gốm</a:t>
            </a:r>
            <a:endParaRPr lang="en-US" altLang="en-US" sz="2000" b="1" kern="0" dirty="0" smtClean="0">
              <a:solidFill>
                <a:srgbClr val="FF0066"/>
              </a:solidFill>
              <a:latin typeface="Times New Roman" panose="02020603050405020304" pitchFamily="18" charset="0"/>
              <a:cs typeface="Arial" panose="020B0604020202020204" pitchFamily="34" charset="0"/>
            </a:endParaRPr>
          </a:p>
        </p:txBody>
      </p:sp>
      <p:sp>
        <p:nvSpPr>
          <p:cNvPr id="21" name="Rectangle 7"/>
          <p:cNvSpPr>
            <a:spLocks noChangeArrowheads="1"/>
          </p:cNvSpPr>
          <p:nvPr/>
        </p:nvSpPr>
        <p:spPr bwMode="auto">
          <a:xfrm>
            <a:off x="3182938" y="6281103"/>
            <a:ext cx="2822060"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smtClean="0">
                <a:solidFill>
                  <a:srgbClr val="FF0066"/>
                </a:solidFill>
                <a:latin typeface="Times New Roman" panose="02020603050405020304" pitchFamily="18" charset="0"/>
                <a:cs typeface="Arial" panose="020B0604020202020204" pitchFamily="34" charset="0"/>
              </a:rPr>
              <a:t>Truyền</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thống</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dệt</a:t>
            </a:r>
            <a:r>
              <a:rPr lang="en-US" altLang="en-US" sz="2000" b="1" kern="0" dirty="0" smtClean="0">
                <a:solidFill>
                  <a:srgbClr val="FF0066"/>
                </a:solidFill>
                <a:latin typeface="Times New Roman" panose="02020603050405020304" pitchFamily="18" charset="0"/>
                <a:cs typeface="Arial" panose="020B0604020202020204" pitchFamily="34" charset="0"/>
              </a:rPr>
              <a:t> </a:t>
            </a:r>
            <a:r>
              <a:rPr lang="en-US" altLang="en-US" sz="2000" b="1" kern="0" dirty="0" err="1" smtClean="0">
                <a:solidFill>
                  <a:srgbClr val="FF0066"/>
                </a:solidFill>
                <a:latin typeface="Times New Roman" panose="02020603050405020304" pitchFamily="18" charset="0"/>
                <a:cs typeface="Arial" panose="020B0604020202020204" pitchFamily="34" charset="0"/>
              </a:rPr>
              <a:t>vải</a:t>
            </a:r>
            <a:endParaRPr lang="en-US" altLang="en-US" sz="2000" b="1" kern="0" dirty="0" smtClean="0">
              <a:solidFill>
                <a:srgbClr val="FF0066"/>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22257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1500"/>
                                        <p:tgtEl>
                                          <p:spTgt spid="9"/>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3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heckerboard(across)">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ox(in)">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AutoShape 6"/>
          <p:cNvSpPr>
            <a:spLocks noChangeArrowheads="1"/>
          </p:cNvSpPr>
          <p:nvPr/>
        </p:nvSpPr>
        <p:spPr bwMode="auto">
          <a:xfrm>
            <a:off x="2085014" y="2773340"/>
            <a:ext cx="7329442" cy="1936750"/>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2886700" y="3086871"/>
            <a:ext cx="6398967"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lnSpc>
                <a:spcPct val="110000"/>
              </a:lnSpc>
              <a:spcBef>
                <a:spcPct val="0"/>
              </a:spcBef>
              <a:spcAft>
                <a:spcPct val="0"/>
              </a:spcAft>
            </a:pPr>
            <a:r>
              <a:rPr lang="nl-NL" altLang="en-US" b="1" dirty="0" smtClean="0">
                <a:solidFill>
                  <a:srgbClr val="000000"/>
                </a:solidFill>
                <a:latin typeface="Times New Roman" panose="02020603050405020304" pitchFamily="18" charset="0"/>
                <a:cs typeface="Times New Roman" panose="02020603050405020304" pitchFamily="18" charset="0"/>
              </a:rPr>
              <a:t>Gia đình, dòng họ em có những truyền thống tốt đẹp nào.</a:t>
            </a:r>
            <a:endParaRPr lang="en-US" altLang="en-US" b="1" dirty="0">
              <a:solidFill>
                <a:srgbClr val="5F5F5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2" descr="F:\1-原创素材\1_mm1102\PPT\PPT_014\materaials\pageimg_g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88" y="130175"/>
            <a:ext cx="91360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057400" y="360363"/>
            <a:ext cx="60579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3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r>
              <a:rPr lang="en-US" altLang="en-US" sz="33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AI HIỂU BIẾT</a:t>
            </a:r>
            <a:endParaRPr lang="it-IT" altLang="en-US" sz="2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550" y="374650"/>
            <a:ext cx="16303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726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37875" y="3175"/>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620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1500"/>
                                        <p:tgtEl>
                                          <p:spTgt spid="9"/>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3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6</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KHÁM PHÁ</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0899775" y="16395"/>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75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4"/>
          <p:cNvSpPr>
            <a:spLocks noChangeArrowheads="1"/>
          </p:cNvSpPr>
          <p:nvPr/>
        </p:nvSpPr>
        <p:spPr bwMode="auto">
          <a:xfrm>
            <a:off x="3681412" y="821472"/>
            <a:ext cx="786288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000" dirty="0">
                <a:solidFill>
                  <a:srgbClr val="3B3838"/>
                </a:solidFill>
                <a:latin typeface="Times New Roman" panose="02020603050405020304" pitchFamily="18" charset="0"/>
                <a:cs typeface="Times New Roman" panose="02020603050405020304" pitchFamily="18" charset="0"/>
              </a:rPr>
              <a:t>1. Nam </a:t>
            </a:r>
            <a:r>
              <a:rPr lang="en-US" altLang="en-US" sz="2000" dirty="0" err="1">
                <a:solidFill>
                  <a:srgbClr val="3B3838"/>
                </a:solidFill>
                <a:latin typeface="Times New Roman" panose="02020603050405020304" pitchFamily="18" charset="0"/>
                <a:cs typeface="Times New Roman" panose="02020603050405020304" pitchFamily="18" charset="0"/>
              </a:rPr>
              <a:t>lớn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lên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truyền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thống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hiếu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Nam </a:t>
            </a:r>
            <a:r>
              <a:rPr lang="en-US" altLang="en-US" sz="2000" dirty="0" err="1">
                <a:solidFill>
                  <a:srgbClr val="3B3838"/>
                </a:solidFill>
                <a:latin typeface="Times New Roman" panose="02020603050405020304" pitchFamily="18" charset="0"/>
                <a:cs typeface="Times New Roman" panose="02020603050405020304" pitchFamily="18" charset="0"/>
              </a:rPr>
              <a:t>rất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hào</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lực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tập</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nói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được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nhiều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ngoại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ngữ</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của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trí</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nhớ</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các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tác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phẩm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văn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rèn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luyện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thơ</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diễn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cảm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của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Hôm</a:t>
            </a:r>
            <a:r>
              <a:rPr lang="en-US" altLang="en-US" sz="2000" dirty="0">
                <a:solidFill>
                  <a:srgbClr val="3B3838"/>
                </a:solidFill>
                <a:latin typeface="Times New Roman" panose="02020603050405020304" pitchFamily="18" charset="0"/>
                <a:cs typeface="Times New Roman" panose="02020603050405020304" pitchFamily="18" charset="0"/>
              </a:rPr>
              <a:t> nay,  </a:t>
            </a:r>
            <a:r>
              <a:rPr lang="en-US" altLang="en-US" sz="2000" dirty="0" err="1">
                <a:solidFill>
                  <a:srgbClr val="3B3838"/>
                </a:solidFill>
                <a:latin typeface="Times New Roman" panose="02020603050405020304" pitchFamily="18" charset="0"/>
                <a:cs typeface="Times New Roman" panose="02020603050405020304" pitchFamily="18" charset="0"/>
              </a:rPr>
              <a:t>nhận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được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giải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thưởng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thuyết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xuất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sắc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bằng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tiếng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Anh</a:t>
            </a:r>
            <a:r>
              <a:rPr lang="en-US" altLang="en-US" sz="2000" dirty="0">
                <a:solidFill>
                  <a:srgbClr val="3B3838"/>
                </a:solidFill>
                <a:latin typeface="Times New Roman" panose="02020603050405020304" pitchFamily="18" charset="0"/>
                <a:cs typeface="Times New Roman" panose="02020603050405020304" pitchFamily="18" charset="0"/>
              </a:rPr>
              <a:t>, Nam </a:t>
            </a:r>
            <a:r>
              <a:rPr lang="en-US" altLang="en-US" sz="2000" dirty="0" err="1">
                <a:solidFill>
                  <a:srgbClr val="3B3838"/>
                </a:solidFill>
                <a:latin typeface="Times New Roman" panose="02020603050405020304" pitchFamily="18" charset="0"/>
                <a:cs typeface="Times New Roman" panose="02020603050405020304" pitchFamily="18" charset="0"/>
              </a:rPr>
              <a:t>cảm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ơn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thầy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cô</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niềm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hạnh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phúc</a:t>
            </a:r>
            <a:r>
              <a:rPr lang="en-US" altLang="en-US" sz="2000" dirty="0">
                <a:solidFill>
                  <a:srgbClr val="3B3838"/>
                </a:solidFill>
                <a:latin typeface="Times New Roman" panose="02020603050405020304" pitchFamily="18" charset="0"/>
                <a:cs typeface="Times New Roman" panose="02020603050405020304" pitchFamily="18" charset="0"/>
              </a:rPr>
              <a:t>.</a:t>
            </a:r>
          </a:p>
        </p:txBody>
      </p:sp>
      <p:pic>
        <p:nvPicPr>
          <p:cNvPr id="6" name="Picture 5"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323850" y="-439737"/>
            <a:ext cx="13266738"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200" y="-439737"/>
            <a:ext cx="3263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1" name="TextBox 7"/>
          <p:cNvSpPr txBox="1">
            <a:spLocks noChangeArrowheads="1"/>
          </p:cNvSpPr>
          <p:nvPr/>
        </p:nvSpPr>
        <p:spPr bwMode="auto">
          <a:xfrm>
            <a:off x="4013200" y="-76279"/>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079302" name="Rectangle 8"/>
          <p:cNvSpPr>
            <a:spLocks noChangeArrowheads="1"/>
          </p:cNvSpPr>
          <p:nvPr/>
        </p:nvSpPr>
        <p:spPr bwMode="auto">
          <a:xfrm>
            <a:off x="675482" y="2582069"/>
            <a:ext cx="776763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000" dirty="0">
                <a:solidFill>
                  <a:srgbClr val="3B3838"/>
                </a:solidFill>
                <a:latin typeface="Times New Roman" panose="02020603050405020304" pitchFamily="18" charset="0"/>
                <a:cs typeface="Times New Roman" panose="02020603050405020304" pitchFamily="18" charset="0"/>
              </a:rPr>
              <a:t>2. Hai </a:t>
            </a:r>
            <a:r>
              <a:rPr lang="en-US" altLang="en-US" sz="2000" dirty="0" err="1">
                <a:solidFill>
                  <a:srgbClr val="3B3838"/>
                </a:solidFill>
                <a:latin typeface="Times New Roman" panose="02020603050405020304" pitchFamily="18" charset="0"/>
                <a:cs typeface="Times New Roman" panose="02020603050405020304" pitchFamily="18" charset="0"/>
              </a:rPr>
              <a:t>chị</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em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sinh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một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còn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nhiều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khăn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kinh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tế</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nhưng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yêu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thương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dạy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bảo</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hai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chị</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em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hết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lòng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Không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chỉ</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như</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vậy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còn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sẵn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lòng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giúp</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đỡ</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bà</a:t>
            </a:r>
            <a:r>
              <a:rPr lang="en-US" altLang="en-US" sz="2000" dirty="0">
                <a:solidFill>
                  <a:srgbClr val="3B3838"/>
                </a:solidFill>
                <a:latin typeface="Times New Roman" panose="02020603050405020304" pitchFamily="18" charset="0"/>
                <a:cs typeface="Times New Roman" panose="02020603050405020304" pitchFamily="18" charset="0"/>
              </a:rPr>
              <a:t> con </a:t>
            </a:r>
            <a:r>
              <a:rPr lang="en-US" altLang="en-US" sz="2000" dirty="0" err="1">
                <a:solidFill>
                  <a:srgbClr val="3B3838"/>
                </a:solidFill>
                <a:latin typeface="Times New Roman" panose="02020603050405020304" pitchFamily="18" charset="0"/>
                <a:cs typeface="Times New Roman" panose="02020603050405020304" pitchFamily="18" charset="0"/>
              </a:rPr>
              <a:t>xóm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giềng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Noi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gương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ông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hai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chị</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em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sống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chan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hòa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đoàn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kết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yêu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thương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giúp</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đỡ</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mọi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người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Vì</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vậy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từ</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người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đến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trẻ</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nhỏ</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xóm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ai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cũng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quí</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mến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a:t>
            </a:r>
          </a:p>
        </p:txBody>
      </p:sp>
      <p:sp>
        <p:nvSpPr>
          <p:cNvPr id="1079303" name="Rectangle 9"/>
          <p:cNvSpPr>
            <a:spLocks noChangeArrowheads="1"/>
          </p:cNvSpPr>
          <p:nvPr/>
        </p:nvSpPr>
        <p:spPr bwMode="auto">
          <a:xfrm>
            <a:off x="4803777" y="4587875"/>
            <a:ext cx="65246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000" dirty="0">
                <a:solidFill>
                  <a:srgbClr val="3B3838"/>
                </a:solidFill>
                <a:latin typeface="Times New Roman" panose="02020603050405020304" pitchFamily="18" charset="0"/>
                <a:cs typeface="Times New Roman" panose="02020603050405020304" pitchFamily="18" charset="0"/>
              </a:rPr>
              <a:t>3.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nhiều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đời</a:t>
            </a:r>
            <a:r>
              <a:rPr lang="en-US" altLang="en-US" sz="2000" dirty="0">
                <a:solidFill>
                  <a:srgbClr val="3B3838"/>
                </a:solidFill>
                <a:latin typeface="Times New Roman" panose="02020603050405020304" pitchFamily="18" charset="0"/>
                <a:cs typeface="Times New Roman" panose="02020603050405020304" pitchFamily="18" charset="0"/>
              </a:rPr>
              <a:t> nay </a:t>
            </a:r>
            <a:r>
              <a:rPr lang="en-US" altLang="en-US" sz="2000" dirty="0" err="1">
                <a:solidFill>
                  <a:srgbClr val="3B3838"/>
                </a:solidFill>
                <a:latin typeface="Times New Roman" panose="02020603050405020304" pitchFamily="18" charset="0"/>
                <a:cs typeface="Times New Roman" panose="02020603050405020304" pitchFamily="18" charset="0"/>
              </a:rPr>
              <a:t>đều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làm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nghề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mộc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kinh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doanh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đồ</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Những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sản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phẩm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bằng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sức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hút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lớn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đối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với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thường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dành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thời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rảnh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rỗi</a:t>
            </a:r>
            <a:r>
              <a:rPr lang="en-US" altLang="en-US" sz="2000" dirty="0">
                <a:solidFill>
                  <a:srgbClr val="3B3838"/>
                </a:solidFill>
                <a:latin typeface="Times New Roman" panose="02020603050405020304" pitchFamily="18" charset="0"/>
                <a:cs typeface="Times New Roman" panose="02020603050405020304" pitchFamily="18" charset="0"/>
              </a:rPr>
              <a:t> ở </a:t>
            </a:r>
            <a:r>
              <a:rPr lang="en-US" altLang="en-US" sz="2000" dirty="0" err="1">
                <a:solidFill>
                  <a:srgbClr val="3B3838"/>
                </a:solidFill>
                <a:latin typeface="Times New Roman" panose="02020603050405020304" pitchFamily="18" charset="0"/>
                <a:cs typeface="Times New Roman" panose="02020603050405020304" pitchFamily="18" charset="0"/>
              </a:rPr>
              <a:t>xưởng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mộc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để</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hỏi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thêm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nghề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của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ông</a:t>
            </a:r>
            <a:r>
              <a:rPr lang="en-US" altLang="en-US" sz="2000" dirty="0">
                <a:solidFill>
                  <a:srgbClr val="3B3838"/>
                </a:solidFill>
                <a:latin typeface="Times New Roman" panose="02020603050405020304" pitchFamily="18" charset="0"/>
                <a:cs typeface="Times New Roman" panose="02020603050405020304" pitchFamily="18" charset="0"/>
              </a:rPr>
              <a:t> cha.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sau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này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sẽ</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vào</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ngành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điêu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khắc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để</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thể</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phát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huy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hơn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nữa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truyền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thống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a:t>
            </a:r>
          </a:p>
        </p:txBody>
      </p:sp>
      <p:pic>
        <p:nvPicPr>
          <p:cNvPr id="107930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96600" y="-12700"/>
            <a:ext cx="1295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9305"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82025" y="2497138"/>
            <a:ext cx="31686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9306"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00126" y="4527550"/>
            <a:ext cx="33655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687388" y="633728"/>
            <a:ext cx="2781299" cy="1859441"/>
          </a:xfrm>
          <a:prstGeom prst="rect">
            <a:avLst/>
          </a:prstGeom>
        </p:spPr>
      </p:pic>
    </p:spTree>
    <p:extLst>
      <p:ext uri="{BB962C8B-B14F-4D97-AF65-F5344CB8AC3E}">
        <p14:creationId xmlns:p14="http://schemas.microsoft.com/office/powerpoint/2010/main" val="3038319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409425" y="1089820"/>
            <a:ext cx="4147929" cy="700546"/>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3501133" y="1163193"/>
            <a:ext cx="3964512" cy="67080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a:solidFill>
                  <a:srgbClr val="FF0000"/>
                </a:solidFill>
                <a:latin typeface="Times New Roman" panose="02020603050405020304" pitchFamily="18" charset="0"/>
                <a:cs typeface="Times New Roman" panose="02020603050405020304" pitchFamily="18" charset="0"/>
              </a:rPr>
              <a:t>PHIẾU BÀI TẬP</a:t>
            </a:r>
          </a:p>
        </p:txBody>
      </p:sp>
      <p:cxnSp>
        <p:nvCxnSpPr>
          <p:cNvPr id="22" name="Straight Connector 21"/>
          <p:cNvCxnSpPr/>
          <p:nvPr/>
        </p:nvCxnSpPr>
        <p:spPr>
          <a:xfrm>
            <a:off x="5632450" y="16843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1785938" y="1943100"/>
            <a:ext cx="7967662" cy="61913"/>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5646738" y="1970088"/>
            <a:ext cx="0" cy="4000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768475" y="1970088"/>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9753600" y="2028825"/>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13628" y="2324235"/>
            <a:ext cx="3195798" cy="1370822"/>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33325" y="2412366"/>
            <a:ext cx="3105870" cy="113665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3802384" y="2429135"/>
            <a:ext cx="3957994" cy="127951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3969151" y="2544310"/>
            <a:ext cx="3727049" cy="115074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8237727" y="2351893"/>
            <a:ext cx="3886200" cy="1341941"/>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8290745" y="2490321"/>
            <a:ext cx="3797160" cy="1172524"/>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88321" y="2386966"/>
            <a:ext cx="304641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altLang="en-US" sz="2000" b="1" dirty="0" err="1">
                <a:solidFill>
                  <a:srgbClr val="006600"/>
                </a:solidFill>
                <a:latin typeface="Times" panose="02020603050405020304" pitchFamily="18" charset="0"/>
                <a:cs typeface="Times" panose="02020603050405020304" pitchFamily="18" charset="0"/>
              </a:rPr>
              <a:t>Các</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bạn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nhỏ</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trên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tự</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về</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truyền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thống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của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gia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đình</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dòng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họ</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mình</a:t>
            </a:r>
            <a:r>
              <a:rPr lang="en-US" altLang="en-US" sz="2000" b="1" dirty="0">
                <a:solidFill>
                  <a:srgbClr val="006600"/>
                </a:solidFill>
                <a:latin typeface="Times" panose="02020603050405020304" pitchFamily="18" charset="0"/>
                <a:cs typeface="Times" panose="02020603050405020304" pitchFamily="18" charset="0"/>
              </a:rPr>
              <a:t>?</a:t>
            </a:r>
            <a:endParaRPr lang="en-US" sz="2000" dirty="0">
              <a:latin typeface="Times" panose="02020603050405020304" pitchFamily="18" charset="0"/>
              <a:ea typeface="Segoe UI" panose="020B0502040204020203" pitchFamily="34" charset="0"/>
              <a:cs typeface="Times" panose="02020603050405020304" pitchFamily="18" charset="0"/>
            </a:endParaRPr>
          </a:p>
        </p:txBody>
      </p:sp>
      <p:sp>
        <p:nvSpPr>
          <p:cNvPr id="50" name="TextBox 49"/>
          <p:cNvSpPr txBox="1">
            <a:spLocks noChangeArrowheads="1"/>
          </p:cNvSpPr>
          <p:nvPr/>
        </p:nvSpPr>
        <p:spPr bwMode="auto">
          <a:xfrm>
            <a:off x="3829844" y="2484955"/>
            <a:ext cx="3879850" cy="133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marL="342900" indent="-342900" algn="just" eaLnBrk="0" fontAlgn="base" hangingPunct="0">
              <a:lnSpc>
                <a:spcPct val="115000"/>
              </a:lnSpc>
              <a:spcBef>
                <a:spcPts val="0"/>
              </a:spcBef>
              <a:spcAft>
                <a:spcPts val="400"/>
              </a:spcAft>
              <a:buClr>
                <a:srgbClr val="000000"/>
              </a:buClr>
              <a:buSzPts val="1000"/>
              <a:buFont typeface="+mj-lt"/>
              <a:buAutoNum type="arabicPeriod"/>
              <a:tabLst>
                <a:tab pos="510540" algn="l"/>
              </a:tabLst>
            </a:pPr>
            <a:r>
              <a:rPr lang="en-US" altLang="en-US" b="1" dirty="0" err="1">
                <a:solidFill>
                  <a:srgbClr val="006600"/>
                </a:solidFill>
                <a:latin typeface="Times New Roman" panose="02020603050405020304" pitchFamily="18" charset="0"/>
                <a:cs typeface="Times New Roman" panose="02020603050405020304" pitchFamily="18" charset="0"/>
              </a:rPr>
              <a:t>Thái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độ</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tự</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hào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góp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ích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cho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sao</a:t>
            </a:r>
            <a:r>
              <a:rPr lang="en-US" altLang="en-US" b="1" dirty="0">
                <a:solidFill>
                  <a:srgbClr val="006600"/>
                </a:solidFill>
                <a:latin typeface="Times New Roman" panose="02020603050405020304" pitchFamily="18" charset="0"/>
                <a:cs typeface="Times New Roman" panose="02020603050405020304" pitchFamily="18" charset="0"/>
              </a:rPr>
              <a:t>?</a:t>
            </a:r>
            <a:endParaRPr lang="vi-VN" altLang="en-US" b="1" dirty="0">
              <a:solidFill>
                <a:srgbClr val="006600"/>
              </a:solidFill>
              <a:latin typeface="Times New Roman" panose="02020603050405020304" pitchFamily="18" charset="0"/>
              <a:cs typeface="Times New Roman" panose="02020603050405020304" pitchFamily="18" charset="0"/>
            </a:endParaRPr>
          </a:p>
        </p:txBody>
      </p:sp>
      <p:sp>
        <p:nvSpPr>
          <p:cNvPr id="52" name="TextBox 51"/>
          <p:cNvSpPr txBox="1">
            <a:spLocks noChangeArrowheads="1"/>
          </p:cNvSpPr>
          <p:nvPr/>
        </p:nvSpPr>
        <p:spPr bwMode="auto">
          <a:xfrm>
            <a:off x="8103583" y="2429135"/>
            <a:ext cx="4154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spcAft>
                <a:spcPct val="0"/>
              </a:spcAft>
            </a:pP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đã</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lamg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để</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phát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huy</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truyền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thống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tốt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đẹp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của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gia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đình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dòng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họ</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mình</a:t>
            </a:r>
            <a:r>
              <a:rPr lang="en-US" altLang="en-US" b="1" dirty="0">
                <a:solidFill>
                  <a:srgbClr val="006600"/>
                </a:solidFill>
                <a:latin typeface="Times New Roman" panose="02020603050405020304" pitchFamily="18" charset="0"/>
                <a:cs typeface="Times New Roman" panose="02020603050405020304" pitchFamily="18" charset="0"/>
              </a:rPr>
              <a:t>?</a:t>
            </a:r>
            <a:endParaRPr lang="en-US" altLang="en-US" b="1" dirty="0">
              <a:solidFill>
                <a:srgbClr val="92D050"/>
              </a:solidFill>
              <a:latin typeface="Times" panose="02020603050405020304" pitchFamily="18" charset="0"/>
              <a:cs typeface="Times" panose="02020603050405020304" pitchFamily="18" charset="0"/>
            </a:endParaRPr>
          </a:p>
        </p:txBody>
      </p:sp>
      <p:sp>
        <p:nvSpPr>
          <p:cNvPr id="20" name="Down Arrow 19"/>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1" name="Rounded Rectangle 20"/>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endParaRPr>
          </a:p>
        </p:txBody>
      </p:sp>
      <p:sp>
        <p:nvSpPr>
          <p:cNvPr id="24" name="TextBox 23"/>
          <p:cNvSpPr txBox="1">
            <a:spLocks noChangeArrowheads="1"/>
          </p:cNvSpPr>
          <p:nvPr/>
        </p:nvSpPr>
        <p:spPr bwMode="auto">
          <a:xfrm>
            <a:off x="201613" y="4243388"/>
            <a:ext cx="337978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dirty="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5" name="Down Arrow 24"/>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6" name="Rounded Rectangle 25"/>
          <p:cNvSpPr/>
          <p:nvPr/>
        </p:nvSpPr>
        <p:spPr>
          <a:xfrm>
            <a:off x="4191000" y="4243362"/>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7" name="Rounded Rectangle 26"/>
          <p:cNvSpPr/>
          <p:nvPr/>
        </p:nvSpPr>
        <p:spPr>
          <a:xfrm>
            <a:off x="8269779" y="4253162"/>
            <a:ext cx="3886200" cy="2520964"/>
          </a:xfrm>
          <a:prstGeom prst="roundRect">
            <a:avLst/>
          </a:prstGeom>
          <a:solidFill>
            <a:srgbClr val="CC99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9" name="Down Arrow 28"/>
          <p:cNvSpPr/>
          <p:nvPr/>
        </p:nvSpPr>
        <p:spPr>
          <a:xfrm>
            <a:off x="10188575" y="3725863"/>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30" name="TextBox 29"/>
          <p:cNvSpPr txBox="1">
            <a:spLocks noChangeArrowheads="1"/>
          </p:cNvSpPr>
          <p:nvPr/>
        </p:nvSpPr>
        <p:spPr bwMode="auto">
          <a:xfrm>
            <a:off x="4400550" y="4391025"/>
            <a:ext cx="3429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a:t>
            </a:r>
            <a:endParaRPr lang="vi-VN" altLang="en-US" sz="2800" b="1" i="1">
              <a:solidFill>
                <a:srgbClr val="000000"/>
              </a:solidFill>
              <a:latin typeface="Times New Roman" panose="02020603050405020304" pitchFamily="18" charset="0"/>
              <a:cs typeface="Times New Roman" panose="02020603050405020304" pitchFamily="18" charset="0"/>
            </a:endParaRPr>
          </a:p>
        </p:txBody>
      </p:sp>
      <p:sp>
        <p:nvSpPr>
          <p:cNvPr id="31" name="TextBox 30"/>
          <p:cNvSpPr txBox="1">
            <a:spLocks noChangeArrowheads="1"/>
          </p:cNvSpPr>
          <p:nvPr/>
        </p:nvSpPr>
        <p:spPr bwMode="auto">
          <a:xfrm>
            <a:off x="8521700" y="4391025"/>
            <a:ext cx="344328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a:t>
            </a:r>
            <a:endParaRPr lang="vi-VN" altLang="en-US" sz="2800" b="1" i="1">
              <a:solidFill>
                <a:srgbClr val="000000"/>
              </a:solidFill>
              <a:latin typeface="Times New Roman" panose="02020603050405020304" pitchFamily="18" charset="0"/>
              <a:cs typeface="Times New Roman" panose="02020603050405020304" pitchFamily="18" charset="0"/>
            </a:endParaRPr>
          </a:p>
        </p:txBody>
      </p:sp>
      <p:sp>
        <p:nvSpPr>
          <p:cNvPr id="33" name="AutoShape 3"/>
          <p:cNvSpPr>
            <a:spLocks noChangeArrowheads="1"/>
          </p:cNvSpPr>
          <p:nvPr/>
        </p:nvSpPr>
        <p:spPr bwMode="gray">
          <a:xfrm>
            <a:off x="-46038" y="463550"/>
            <a:ext cx="3384551"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pic>
        <p:nvPicPr>
          <p:cNvPr id="34" name="Picture 33"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2985293" y="353530"/>
            <a:ext cx="8673307" cy="64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0350" name="Rectangle 35"/>
          <p:cNvSpPr>
            <a:spLocks noChangeArrowheads="1"/>
          </p:cNvSpPr>
          <p:nvPr/>
        </p:nvSpPr>
        <p:spPr bwMode="auto">
          <a:xfrm>
            <a:off x="3501133" y="386740"/>
            <a:ext cx="701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Aft>
                <a:spcPts val="800"/>
              </a:spcAft>
            </a:pP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Chia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thảo</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luận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Hoàn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thiện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phiếu</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tập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1600" dirty="0">
              <a:solidFill>
                <a:srgbClr val="5F5F5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83900" y="-22260"/>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35393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barn(inVertical)">
                                      <p:cBhvr>
                                        <p:cTn id="43" dur="500"/>
                                        <p:tgtEl>
                                          <p:spTgt spid="50"/>
                                        </p:tgtEl>
                                      </p:cBhvr>
                                    </p:animEffect>
                                  </p:childTnLst>
                                </p:cTn>
                              </p:par>
                              <p:par>
                                <p:cTn id="44" presetID="16" presetClass="entr" presetSubtype="2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par>
                                <p:cTn id="47" presetID="16" presetClass="entr" presetSubtype="21"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500"/>
                                        <p:tgtEl>
                                          <p:spTgt spid="4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cTn>
                              </p:par>
                              <p:par>
                                <p:cTn id="58" presetID="16" presetClass="entr" presetSubtype="21"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arn(inVertical)">
                                      <p:cBhvr>
                                        <p:cTn id="60" dur="500"/>
                                        <p:tgtEl>
                                          <p:spTgt spid="46"/>
                                        </p:tgtEl>
                                      </p:cBhvr>
                                    </p:animEffect>
                                  </p:childTnLst>
                                </p:cTn>
                              </p:par>
                              <p:par>
                                <p:cTn id="61" presetID="16" presetClass="entr" presetSubtype="21"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arn(inVertical)">
                                      <p:cBhvr>
                                        <p:cTn id="63" dur="500"/>
                                        <p:tgtEl>
                                          <p:spTgt spid="45"/>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par>
                                <p:cTn id="66" presetID="16" presetClass="entr" presetSubtype="21"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inVertical)">
                                      <p:cBhvr>
                                        <p:cTn id="74" dur="500"/>
                                        <p:tgtEl>
                                          <p:spTgt spid="25"/>
                                        </p:tgtEl>
                                      </p:cBhvr>
                                    </p:animEffect>
                                  </p:childTnLst>
                                </p:cTn>
                              </p:par>
                              <p:par>
                                <p:cTn id="75" presetID="16" presetClass="entr" presetSubtype="21"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par>
                                <p:cTn id="83" presetID="16" presetClass="entr" presetSubtype="21"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arn(inVertical)">
                                      <p:cBhvr>
                                        <p:cTn id="85" dur="500"/>
                                        <p:tgtEl>
                                          <p:spTgt spid="2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barn(inVertical)">
                                      <p:cBhvr>
                                        <p:cTn id="88" dur="500"/>
                                        <p:tgtEl>
                                          <p:spTgt spid="3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ntr" presetSubtype="0" fill="hold"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dissolve">
                                      <p:cBhvr>
                                        <p:cTn id="9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2" grpId="0"/>
      <p:bldP spid="20" grpId="0" animBg="1"/>
      <p:bldP spid="24" grpId="0"/>
      <p:bldP spid="25" grpId="0" animBg="1"/>
      <p:bldP spid="29" grpId="0" animBg="1"/>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501133" y="913402"/>
            <a:ext cx="4147929" cy="700546"/>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3554989" y="1013533"/>
            <a:ext cx="3964512" cy="67080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4085591" y="1041977"/>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PHIẾU BÀI TẬP</a:t>
            </a:r>
          </a:p>
        </p:txBody>
      </p:sp>
      <p:cxnSp>
        <p:nvCxnSpPr>
          <p:cNvPr id="22" name="Straight Connector 21"/>
          <p:cNvCxnSpPr/>
          <p:nvPr/>
        </p:nvCxnSpPr>
        <p:spPr>
          <a:xfrm>
            <a:off x="5632450" y="16843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1785938" y="1910439"/>
            <a:ext cx="7967662" cy="61913"/>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5646738" y="1910439"/>
            <a:ext cx="0" cy="4000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768475" y="1970088"/>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9748058" y="1910439"/>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13628" y="2324235"/>
            <a:ext cx="3195798" cy="1370822"/>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33325" y="2412366"/>
            <a:ext cx="3105870" cy="113665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3838091" y="2291681"/>
            <a:ext cx="3957994" cy="127951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3892980" y="2268346"/>
            <a:ext cx="3727049" cy="115074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8249017" y="2235833"/>
            <a:ext cx="3886200" cy="1341941"/>
          </a:xfrm>
          <a:prstGeom prst="roundRect">
            <a:avLst/>
          </a:prstGeom>
          <a:solidFill>
            <a:srgbClr val="FFCCFF"/>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8314299" y="2199124"/>
            <a:ext cx="3797160" cy="1172524"/>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88321" y="2386966"/>
            <a:ext cx="304641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altLang="en-US" sz="2000" b="1" dirty="0" err="1">
                <a:solidFill>
                  <a:srgbClr val="006600"/>
                </a:solidFill>
                <a:latin typeface="Times" panose="02020603050405020304" pitchFamily="18" charset="0"/>
                <a:cs typeface="Times" panose="02020603050405020304" pitchFamily="18" charset="0"/>
              </a:rPr>
              <a:t>Các</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bạn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nhỏ</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trên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tự</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về</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truyền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thống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của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gia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đình</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dòng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họ</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mình</a:t>
            </a:r>
            <a:r>
              <a:rPr lang="en-US" altLang="en-US" sz="2000" b="1" dirty="0">
                <a:solidFill>
                  <a:srgbClr val="006600"/>
                </a:solidFill>
                <a:latin typeface="Times" panose="02020603050405020304" pitchFamily="18" charset="0"/>
                <a:cs typeface="Times" panose="02020603050405020304" pitchFamily="18" charset="0"/>
              </a:rPr>
              <a:t>?</a:t>
            </a:r>
            <a:endParaRPr lang="en-US" sz="2000" dirty="0">
              <a:latin typeface="Times" panose="02020603050405020304" pitchFamily="18" charset="0"/>
              <a:ea typeface="Segoe UI" panose="020B0502040204020203" pitchFamily="34" charset="0"/>
              <a:cs typeface="Times" panose="02020603050405020304" pitchFamily="18" charset="0"/>
            </a:endParaRPr>
          </a:p>
        </p:txBody>
      </p:sp>
      <p:sp>
        <p:nvSpPr>
          <p:cNvPr id="50" name="TextBox 49"/>
          <p:cNvSpPr txBox="1">
            <a:spLocks noChangeArrowheads="1"/>
          </p:cNvSpPr>
          <p:nvPr/>
        </p:nvSpPr>
        <p:spPr bwMode="auto">
          <a:xfrm>
            <a:off x="3820320" y="2192147"/>
            <a:ext cx="3879850" cy="133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marL="342900" indent="-342900" algn="just" eaLnBrk="0" fontAlgn="base" hangingPunct="0">
              <a:lnSpc>
                <a:spcPct val="115000"/>
              </a:lnSpc>
              <a:spcBef>
                <a:spcPts val="0"/>
              </a:spcBef>
              <a:spcAft>
                <a:spcPts val="400"/>
              </a:spcAft>
              <a:buClr>
                <a:srgbClr val="000000"/>
              </a:buClr>
              <a:buSzPts val="1000"/>
              <a:buFont typeface="+mj-lt"/>
              <a:buAutoNum type="arabicPeriod"/>
              <a:tabLst>
                <a:tab pos="510540" algn="l"/>
              </a:tabLst>
            </a:pPr>
            <a:r>
              <a:rPr lang="en-US" altLang="en-US" b="1" dirty="0" err="1">
                <a:solidFill>
                  <a:srgbClr val="006600"/>
                </a:solidFill>
                <a:latin typeface="Times New Roman" panose="02020603050405020304" pitchFamily="18" charset="0"/>
                <a:cs typeface="Times New Roman" panose="02020603050405020304" pitchFamily="18" charset="0"/>
              </a:rPr>
              <a:t>Thái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độ</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tự</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hào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góp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ích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cho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sao</a:t>
            </a:r>
            <a:r>
              <a:rPr lang="en-US" altLang="en-US" b="1" dirty="0">
                <a:solidFill>
                  <a:srgbClr val="006600"/>
                </a:solidFill>
                <a:latin typeface="Times New Roman" panose="02020603050405020304" pitchFamily="18" charset="0"/>
                <a:cs typeface="Times New Roman" panose="02020603050405020304" pitchFamily="18" charset="0"/>
              </a:rPr>
              <a:t>?</a:t>
            </a:r>
            <a:endParaRPr lang="vi-VN" altLang="en-US" b="1" dirty="0">
              <a:solidFill>
                <a:srgbClr val="006600"/>
              </a:solidFill>
              <a:latin typeface="Times New Roman" panose="02020603050405020304" pitchFamily="18" charset="0"/>
              <a:cs typeface="Times New Roman" panose="02020603050405020304" pitchFamily="18" charset="0"/>
            </a:endParaRPr>
          </a:p>
        </p:txBody>
      </p:sp>
      <p:sp>
        <p:nvSpPr>
          <p:cNvPr id="52" name="TextBox 51"/>
          <p:cNvSpPr txBox="1">
            <a:spLocks noChangeArrowheads="1"/>
          </p:cNvSpPr>
          <p:nvPr/>
        </p:nvSpPr>
        <p:spPr bwMode="auto">
          <a:xfrm>
            <a:off x="8067012" y="2155051"/>
            <a:ext cx="4154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spcAft>
                <a:spcPct val="0"/>
              </a:spcAft>
            </a:pP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đã</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làm</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để</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phát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huy</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truyền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thống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tốt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đẹp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của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gia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đình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dòng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họ</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mình</a:t>
            </a:r>
            <a:r>
              <a:rPr lang="en-US" altLang="en-US" b="1" dirty="0">
                <a:solidFill>
                  <a:srgbClr val="006600"/>
                </a:solidFill>
                <a:latin typeface="Times New Roman" panose="02020603050405020304" pitchFamily="18" charset="0"/>
                <a:cs typeface="Times New Roman" panose="02020603050405020304" pitchFamily="18" charset="0"/>
              </a:rPr>
              <a:t>?</a:t>
            </a:r>
            <a:endParaRPr lang="en-US" altLang="en-US" b="1" dirty="0">
              <a:solidFill>
                <a:srgbClr val="92D050"/>
              </a:solidFill>
              <a:latin typeface="Times" panose="02020603050405020304" pitchFamily="18" charset="0"/>
              <a:cs typeface="Times" panose="02020603050405020304" pitchFamily="18" charset="0"/>
            </a:endParaRPr>
          </a:p>
        </p:txBody>
      </p:sp>
      <p:sp>
        <p:nvSpPr>
          <p:cNvPr id="20" name="Down Arrow 19"/>
          <p:cNvSpPr/>
          <p:nvPr/>
        </p:nvSpPr>
        <p:spPr>
          <a:xfrm>
            <a:off x="1151732" y="3753311"/>
            <a:ext cx="1014412" cy="406545"/>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1" name="Rounded Rectangle 20"/>
          <p:cNvSpPr/>
          <p:nvPr/>
        </p:nvSpPr>
        <p:spPr>
          <a:xfrm>
            <a:off x="-22225" y="4230399"/>
            <a:ext cx="35814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endParaRPr>
          </a:p>
        </p:txBody>
      </p:sp>
      <p:sp>
        <p:nvSpPr>
          <p:cNvPr id="24" name="TextBox 23"/>
          <p:cNvSpPr txBox="1">
            <a:spLocks noChangeArrowheads="1"/>
          </p:cNvSpPr>
          <p:nvPr/>
        </p:nvSpPr>
        <p:spPr bwMode="auto">
          <a:xfrm>
            <a:off x="-34907" y="4354364"/>
            <a:ext cx="364725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ts val="0"/>
              </a:spcBef>
            </a:pPr>
            <a:r>
              <a:rPr lang="en-US" sz="2000"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Gia</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đình</a:t>
            </a:r>
            <a:r>
              <a:rPr lang="en-US" sz="2000" b="1" dirty="0">
                <a:solidFill>
                  <a:srgbClr val="270BF5"/>
                </a:solidFill>
                <a:latin typeface="Times New Roman" panose="02020603050405020304" pitchFamily="18" charset="0"/>
                <a:ea typeface="Times New Roman" panose="02020603050405020304" pitchFamily="18" charset="0"/>
              </a:rPr>
              <a:t> Nam: </a:t>
            </a:r>
            <a:r>
              <a:rPr lang="en-US" sz="2000" b="1" dirty="0" err="1">
                <a:solidFill>
                  <a:srgbClr val="270BF5"/>
                </a:solidFill>
                <a:latin typeface="Times New Roman" panose="02020603050405020304" pitchFamily="18" charset="0"/>
                <a:ea typeface="Times New Roman" panose="02020603050405020304" pitchFamily="18" charset="0"/>
              </a:rPr>
              <a:t>truyền</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thống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hiếu</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học</a:t>
            </a:r>
            <a:r>
              <a:rPr lang="en-US" sz="2000" b="1" dirty="0">
                <a:solidFill>
                  <a:srgbClr val="270BF5"/>
                </a:solidFill>
                <a:latin typeface="Times New Roman" panose="02020603050405020304" pitchFamily="18" charset="0"/>
                <a:ea typeface="Times New Roman" panose="02020603050405020304" pitchFamily="18" charset="0"/>
              </a:rPr>
              <a:t>.</a:t>
            </a:r>
          </a:p>
          <a:p>
            <a:pPr algn="just" eaLnBrk="0" fontAlgn="base" hangingPunct="0">
              <a:spcBef>
                <a:spcPts val="0"/>
              </a:spcBef>
            </a:pP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Gia</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đình</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Hà</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truyền</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thống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yêu</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thương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giúp</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đỡ</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người</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khác</a:t>
            </a:r>
            <a:endParaRPr lang="en-US" sz="2000" b="1" dirty="0">
              <a:solidFill>
                <a:srgbClr val="270BF5"/>
              </a:solidFill>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Gia</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đình</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Khuê</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truyền</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thống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làm</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mộc</a:t>
            </a:r>
            <a:endParaRPr lang="en-US" sz="2000" b="1" dirty="0">
              <a:solidFill>
                <a:srgbClr val="270BF5"/>
              </a:solidFill>
              <a:latin typeface="Times New Roman" panose="02020603050405020304" pitchFamily="18" charset="0"/>
              <a:ea typeface="Times New Roman" panose="02020603050405020304" pitchFamily="18" charset="0"/>
            </a:endParaRPr>
          </a:p>
        </p:txBody>
      </p:sp>
      <p:sp>
        <p:nvSpPr>
          <p:cNvPr id="25" name="Down Arrow 24"/>
          <p:cNvSpPr/>
          <p:nvPr/>
        </p:nvSpPr>
        <p:spPr>
          <a:xfrm>
            <a:off x="5423059" y="3477705"/>
            <a:ext cx="877887" cy="454631"/>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6" name="Rounded Rectangle 25"/>
          <p:cNvSpPr/>
          <p:nvPr/>
        </p:nvSpPr>
        <p:spPr>
          <a:xfrm>
            <a:off x="3645221" y="3990948"/>
            <a:ext cx="4355779" cy="2756760"/>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7" name="Rounded Rectangle 26"/>
          <p:cNvSpPr/>
          <p:nvPr/>
        </p:nvSpPr>
        <p:spPr>
          <a:xfrm>
            <a:off x="8165724" y="4060703"/>
            <a:ext cx="4052786" cy="2943252"/>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9" name="Down Arrow 28"/>
          <p:cNvSpPr/>
          <p:nvPr/>
        </p:nvSpPr>
        <p:spPr>
          <a:xfrm>
            <a:off x="10017423" y="3518240"/>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30" name="TextBox 29"/>
          <p:cNvSpPr txBox="1">
            <a:spLocks noChangeArrowheads="1"/>
          </p:cNvSpPr>
          <p:nvPr/>
        </p:nvSpPr>
        <p:spPr bwMode="auto">
          <a:xfrm>
            <a:off x="3726613" y="3956583"/>
            <a:ext cx="429518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ts val="0"/>
              </a:spcBef>
            </a:pPr>
            <a:r>
              <a:rPr lang="en-US" sz="2000" b="1" i="1" dirty="0">
                <a:latin typeface="Times New Roman" panose="02020603050405020304" pitchFamily="18" charset="0"/>
                <a:ea typeface="Times New Roman" panose="02020603050405020304" pitchFamily="18" charset="0"/>
              </a:rPr>
              <a:t>- Nam: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hào</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nhất</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sự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nổ</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lực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học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tập</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nói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được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nhiều</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ngoại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ngữ</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của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bố</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trí</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nhớ</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các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tác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phẩm</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văn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học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và</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sự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rèn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luyện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đọc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thơ</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diễn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cảm</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của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mẹ</a:t>
            </a:r>
            <a:r>
              <a:rPr lang="en-US" sz="2000" b="1" i="1" dirty="0">
                <a:latin typeface="Times New Roman" panose="02020603050405020304" pitchFamily="18" charset="0"/>
                <a:ea typeface="Times New Roman" panose="02020603050405020304" pitchFamily="18" charset="0"/>
              </a:rPr>
              <a:t>.</a:t>
            </a:r>
            <a:endParaRPr lang="en-US" sz="1800" b="1" i="1" dirty="0">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hào</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tấm</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lòng</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sống</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chan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hòa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yêu</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thương</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đoàn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kết</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giúp</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đỡ</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người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khác</a:t>
            </a:r>
            <a:r>
              <a:rPr lang="en-US" sz="2000" b="1" i="1" dirty="0">
                <a:latin typeface="Times New Roman" panose="02020603050405020304" pitchFamily="18" charset="0"/>
                <a:ea typeface="Times New Roman" panose="02020603050405020304" pitchFamily="18" charset="0"/>
              </a:rPr>
              <a:t>.</a:t>
            </a:r>
            <a:endParaRPr lang="en-US" sz="1800" b="1" i="1" dirty="0">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Khuê</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hào</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nghề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mộc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và</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kinh</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doanh</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đồ</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gỗ</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của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gia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đình</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mình</a:t>
            </a:r>
            <a:r>
              <a:rPr lang="en-US" sz="2000" b="1" i="1" dirty="0">
                <a:latin typeface="Times New Roman" panose="02020603050405020304" pitchFamily="18" charset="0"/>
                <a:ea typeface="Times New Roman" panose="02020603050405020304" pitchFamily="18" charset="0"/>
              </a:rPr>
              <a:t>.</a:t>
            </a:r>
            <a:endParaRPr lang="en-US" sz="1800" b="1" i="1" dirty="0">
              <a:latin typeface="Times New Roman" panose="02020603050405020304" pitchFamily="18" charset="0"/>
              <a:ea typeface="Times New Roman" panose="02020603050405020304" pitchFamily="18" charset="0"/>
            </a:endParaRPr>
          </a:p>
        </p:txBody>
      </p:sp>
      <p:sp>
        <p:nvSpPr>
          <p:cNvPr id="31" name="TextBox 30"/>
          <p:cNvSpPr txBox="1">
            <a:spLocks noChangeArrowheads="1"/>
          </p:cNvSpPr>
          <p:nvPr/>
        </p:nvSpPr>
        <p:spPr bwMode="auto">
          <a:xfrm>
            <a:off x="8189239" y="4111607"/>
            <a:ext cx="406446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ts val="0"/>
              </a:spcBef>
            </a:pP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dòng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ý </a:t>
            </a:r>
            <a:r>
              <a:rPr lang="en-US" sz="2000" b="1" i="1" dirty="0" err="1">
                <a:solidFill>
                  <a:srgbClr val="FF0000"/>
                </a:solidFill>
                <a:latin typeface="Times New Roman" panose="02020603050405020304" pitchFamily="18" charset="0"/>
                <a:ea typeface="Times New Roman" panose="02020603050405020304" pitchFamily="18" charset="0"/>
              </a:rPr>
              <a:t>nghĩa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với</a:t>
            </a:r>
            <a:r>
              <a:rPr lang="en-US" sz="2000" b="1" i="1" dirty="0">
                <a:solidFill>
                  <a:srgbClr val="FF0000"/>
                </a:solidFill>
                <a:latin typeface="Times New Roman" panose="02020603050405020304" pitchFamily="18" charset="0"/>
                <a:ea typeface="Times New Roman" panose="02020603050405020304" pitchFamily="18" charset="0"/>
              </a:rPr>
              <a:t> Nam, </a:t>
            </a:r>
            <a:r>
              <a:rPr lang="en-US" sz="2000" b="1" i="1" dirty="0" err="1">
                <a:solidFill>
                  <a:srgbClr val="FF0000"/>
                </a:solidFill>
                <a:latin typeface="Times New Roman" panose="02020603050405020304" pitchFamily="18" charset="0"/>
                <a:ea typeface="Times New Roman" panose="02020603050405020304" pitchFamily="18" charset="0"/>
              </a:rPr>
              <a:t>Hà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Khuê</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tạo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các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bạn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1 </a:t>
            </a:r>
            <a:r>
              <a:rPr lang="en-US" sz="2000" b="1" i="1" dirty="0" err="1">
                <a:solidFill>
                  <a:srgbClr val="FF0000"/>
                </a:solidFill>
                <a:latin typeface="Times New Roman" panose="02020603050405020304" pitchFamily="18" charset="0"/>
                <a:ea typeface="Times New Roman" panose="02020603050405020304" pitchFamily="18" charset="0"/>
              </a:rPr>
              <a:t>sự</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nỗ</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lực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quyết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tâm</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rất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lớn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để</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nối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bước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theo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đó</a:t>
            </a:r>
            <a:r>
              <a:rPr lang="en-US" sz="2000" b="1" i="1" dirty="0">
                <a:solidFill>
                  <a:srgbClr val="FF0000"/>
                </a:solidFill>
                <a:latin typeface="Times New Roman" panose="02020603050405020304" pitchFamily="18" charset="0"/>
                <a:ea typeface="Times New Roman" panose="02020603050405020304" pitchFamily="18" charset="0"/>
              </a:rPr>
              <a:t>.</a:t>
            </a:r>
            <a:endParaRPr lang="en-US" sz="1800" b="1" i="1" dirty="0">
              <a:solidFill>
                <a:srgbClr val="FF0000"/>
              </a:solidFill>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i="1" dirty="0" err="1">
                <a:solidFill>
                  <a:srgbClr val="FF0000"/>
                </a:solidFill>
                <a:latin typeface="Times New Roman" panose="02020603050405020304" pitchFamily="18" charset="0"/>
                <a:ea typeface="Times New Roman" panose="02020603050405020304" pitchFamily="18" charset="0"/>
              </a:rPr>
              <a:t>Các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bạn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đã</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phát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huy</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của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dòng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cố</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vâng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lời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ông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bố</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mẹ</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ngày</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một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phấn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đấu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nhiều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hơn</a:t>
            </a:r>
            <a:r>
              <a:rPr lang="en-US" sz="2000" b="1" i="1" dirty="0">
                <a:solidFill>
                  <a:srgbClr val="FF0000"/>
                </a:solidFill>
                <a:latin typeface="Times New Roman" panose="02020603050405020304" pitchFamily="18" charset="0"/>
                <a:ea typeface="Times New Roman" panose="02020603050405020304" pitchFamily="18" charset="0"/>
              </a:rPr>
              <a:t>.</a:t>
            </a:r>
            <a:endParaRPr lang="en-US" sz="1800" b="1" i="1" dirty="0">
              <a:solidFill>
                <a:srgbClr val="FF0000"/>
              </a:solidFill>
              <a:latin typeface="Times New Roman" panose="02020603050405020304" pitchFamily="18" charset="0"/>
              <a:ea typeface="Times New Roman" panose="02020603050405020304" pitchFamily="18" charset="0"/>
            </a:endParaRPr>
          </a:p>
        </p:txBody>
      </p:sp>
      <p:sp>
        <p:nvSpPr>
          <p:cNvPr id="33" name="AutoShape 3"/>
          <p:cNvSpPr>
            <a:spLocks noChangeArrowheads="1"/>
          </p:cNvSpPr>
          <p:nvPr/>
        </p:nvSpPr>
        <p:spPr bwMode="gray">
          <a:xfrm>
            <a:off x="-46038" y="463550"/>
            <a:ext cx="3384551"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pic>
        <p:nvPicPr>
          <p:cNvPr id="34" name="Picture 33"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3085180" y="53644"/>
            <a:ext cx="7797134" cy="80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0350" name="Rectangle 35"/>
          <p:cNvSpPr>
            <a:spLocks noChangeArrowheads="1"/>
          </p:cNvSpPr>
          <p:nvPr/>
        </p:nvSpPr>
        <p:spPr bwMode="auto">
          <a:xfrm>
            <a:off x="3648075" y="36513"/>
            <a:ext cx="6410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Aft>
                <a:spcPts val="800"/>
              </a:spcAft>
            </a:pP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Chia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thảo</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luận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Hoàn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thiện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phiếu</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tập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1600" dirty="0">
              <a:solidFill>
                <a:srgbClr val="5F5F5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83900" y="0"/>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93292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barn(inVertical)">
                                      <p:cBhvr>
                                        <p:cTn id="43" dur="500"/>
                                        <p:tgtEl>
                                          <p:spTgt spid="50"/>
                                        </p:tgtEl>
                                      </p:cBhvr>
                                    </p:animEffect>
                                  </p:childTnLst>
                                </p:cTn>
                              </p:par>
                              <p:par>
                                <p:cTn id="44" presetID="16" presetClass="entr" presetSubtype="2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par>
                                <p:cTn id="47" presetID="16" presetClass="entr" presetSubtype="21"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500"/>
                                        <p:tgtEl>
                                          <p:spTgt spid="4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cTn>
                              </p:par>
                              <p:par>
                                <p:cTn id="58" presetID="16" presetClass="entr" presetSubtype="21"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arn(inVertical)">
                                      <p:cBhvr>
                                        <p:cTn id="60" dur="500"/>
                                        <p:tgtEl>
                                          <p:spTgt spid="46"/>
                                        </p:tgtEl>
                                      </p:cBhvr>
                                    </p:animEffect>
                                  </p:childTnLst>
                                </p:cTn>
                              </p:par>
                              <p:par>
                                <p:cTn id="61" presetID="16" presetClass="entr" presetSubtype="21"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arn(inVertical)">
                                      <p:cBhvr>
                                        <p:cTn id="63" dur="500"/>
                                        <p:tgtEl>
                                          <p:spTgt spid="45"/>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par>
                                <p:cTn id="66" presetID="16" presetClass="entr" presetSubtype="21"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inVertical)">
                                      <p:cBhvr>
                                        <p:cTn id="74" dur="500"/>
                                        <p:tgtEl>
                                          <p:spTgt spid="25"/>
                                        </p:tgtEl>
                                      </p:cBhvr>
                                    </p:animEffect>
                                  </p:childTnLst>
                                </p:cTn>
                              </p:par>
                              <p:par>
                                <p:cTn id="75" presetID="16" presetClass="entr" presetSubtype="21"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par>
                                <p:cTn id="83" presetID="16" presetClass="entr" presetSubtype="21"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arn(inVertical)">
                                      <p:cBhvr>
                                        <p:cTn id="85" dur="500"/>
                                        <p:tgtEl>
                                          <p:spTgt spid="2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barn(inVertical)">
                                      <p:cBhvr>
                                        <p:cTn id="88" dur="500"/>
                                        <p:tgtEl>
                                          <p:spTgt spid="3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ntr" presetSubtype="0" fill="hold"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dissolve">
                                      <p:cBhvr>
                                        <p:cTn id="9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2" grpId="0"/>
      <p:bldP spid="20" grpId="0" animBg="1"/>
      <p:bldP spid="24" grpId="0"/>
      <p:bldP spid="25" grpId="0" animBg="1"/>
      <p:bldP spid="29" grpId="0" animBg="1"/>
      <p:bldP spid="30" grpId="0"/>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53.xml><?xml version="1.0" encoding="utf-8"?>
<p:tagLst xmlns:a="http://schemas.openxmlformats.org/drawingml/2006/main" xmlns:r="http://schemas.openxmlformats.org/officeDocument/2006/relationships" xmlns:p="http://schemas.openxmlformats.org/presentationml/2006/main">
  <p:tag name="PA" val="v3.2.0"/>
</p:tagLst>
</file>

<file path=ppt/tags/tag54.xml><?xml version="1.0" encoding="utf-8"?>
<p:tagLst xmlns:a="http://schemas.openxmlformats.org/drawingml/2006/main" xmlns:r="http://schemas.openxmlformats.org/officeDocument/2006/relationships" xmlns:p="http://schemas.openxmlformats.org/presentationml/2006/main">
  <p:tag name="PA" val="v3.2.0"/>
</p:tagLst>
</file>

<file path=ppt/tags/tag55.xml><?xml version="1.0" encoding="utf-8"?>
<p:tagLst xmlns:a="http://schemas.openxmlformats.org/drawingml/2006/main" xmlns:r="http://schemas.openxmlformats.org/officeDocument/2006/relationships" xmlns:p="http://schemas.openxmlformats.org/presentationml/2006/main">
  <p:tag name="PA" val="v3.2.0"/>
</p:tagLst>
</file>

<file path=ppt/tags/tag56.xml><?xml version="1.0" encoding="utf-8"?>
<p:tagLst xmlns:a="http://schemas.openxmlformats.org/drawingml/2006/main" xmlns:r="http://schemas.openxmlformats.org/officeDocument/2006/relationships" xmlns:p="http://schemas.openxmlformats.org/presentationml/2006/main">
  <p:tag name="PA" val="v3.2.0"/>
</p:tagLst>
</file>

<file path=ppt/tags/tag57.xml><?xml version="1.0" encoding="utf-8"?>
<p:tagLst xmlns:a="http://schemas.openxmlformats.org/drawingml/2006/main" xmlns:r="http://schemas.openxmlformats.org/officeDocument/2006/relationships" xmlns:p="http://schemas.openxmlformats.org/presentationml/2006/main">
  <p:tag name="PA" val="v3.2.0"/>
</p:tagLst>
</file>

<file path=ppt/tags/tag58.xml><?xml version="1.0" encoding="utf-8"?>
<p:tagLst xmlns:a="http://schemas.openxmlformats.org/drawingml/2006/main" xmlns:r="http://schemas.openxmlformats.org/officeDocument/2006/relationships" xmlns:p="http://schemas.openxmlformats.org/presentationml/2006/main">
  <p:tag name="PA" val="v3.2.0"/>
</p:tagLst>
</file>

<file path=ppt/tags/tag59.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PA" val="v3.2.0"/>
</p:tagLst>
</file>

<file path=ppt/tags/tag62.xml><?xml version="1.0" encoding="utf-8"?>
<p:tagLst xmlns:a="http://schemas.openxmlformats.org/drawingml/2006/main" xmlns:r="http://schemas.openxmlformats.org/officeDocument/2006/relationships" xmlns:p="http://schemas.openxmlformats.org/presentationml/2006/main">
  <p:tag name="PPSNARRATION" val="6,1960121741,C:\Documents and Settings\Vinaghost\Desktop\bai giang dien tu\GIU GIN VA PHAT HUY TRUYEN THONG TOT DEP CUA GIA DINH, DONG HO\Media.ppcx"/>
</p:tagLst>
</file>

<file path=ppt/tags/tag63.xml><?xml version="1.0" encoding="utf-8"?>
<p:tagLst xmlns:a="http://schemas.openxmlformats.org/drawingml/2006/main" xmlns:r="http://schemas.openxmlformats.org/officeDocument/2006/relationships" xmlns:p="http://schemas.openxmlformats.org/presentationml/2006/main">
  <p:tag name="PPSNARRATION" val="6,1960121741,C:\Documents and Settings\Vinaghost\Desktop\bai giang dien tu\GIU GIN VA PHAT HUY TRUYEN THONG TOT DEP CUA GIA DINH, DONG HO\Media.ppcx"/>
</p:tagLst>
</file>

<file path=ppt/tags/tag64.xml><?xml version="1.0" encoding="utf-8"?>
<p:tagLst xmlns:a="http://schemas.openxmlformats.org/drawingml/2006/main" xmlns:r="http://schemas.openxmlformats.org/officeDocument/2006/relationships" xmlns:p="http://schemas.openxmlformats.org/presentationml/2006/main">
  <p:tag name="PPSNARRATION" val="9,1960121741,C:\Documents and Settings\Vinaghost\Desktop\bai giang dien tu\GIU GIN VA PHAT HUY TRUYEN THONG TOT DEP CUA GIA DINH, DONG HO\Media.ppcx"/>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5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3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4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6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1261</TotalTime>
  <Words>2630</Words>
  <Application>Microsoft Office PowerPoint</Application>
  <PresentationFormat>Custom</PresentationFormat>
  <Paragraphs>203</Paragraphs>
  <Slides>36</Slides>
  <Notes>2</Notes>
  <HiddenSlides>0</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36</vt:i4>
      </vt:variant>
    </vt:vector>
  </HeadingPairs>
  <TitlesOfParts>
    <vt:vector size="46" baseType="lpstr">
      <vt:lpstr>Office Theme</vt:lpstr>
      <vt:lpstr>15_Office Theme</vt:lpstr>
      <vt:lpstr>12_Office Theme</vt:lpstr>
      <vt:lpstr>9_Office Theme</vt:lpstr>
      <vt:lpstr>10_Office Theme</vt:lpstr>
      <vt:lpstr>11_Office Theme</vt:lpstr>
      <vt:lpstr>13_Office Theme</vt:lpstr>
      <vt:lpstr>14_Office Theme</vt:lpstr>
      <vt:lpstr>16_Office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49</cp:revision>
  <dcterms:created xsi:type="dcterms:W3CDTF">2021-06-28T15:32:15Z</dcterms:created>
  <dcterms:modified xsi:type="dcterms:W3CDTF">2021-09-21T04:37:53Z</dcterms:modified>
</cp:coreProperties>
</file>