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87" r:id="rId3"/>
    <p:sldId id="288" r:id="rId4"/>
    <p:sldId id="261" r:id="rId5"/>
    <p:sldId id="262" r:id="rId6"/>
    <p:sldId id="263" r:id="rId7"/>
    <p:sldId id="276" r:id="rId8"/>
    <p:sldId id="278" r:id="rId9"/>
    <p:sldId id="277" r:id="rId10"/>
    <p:sldId id="280" r:id="rId11"/>
    <p:sldId id="264" r:id="rId12"/>
    <p:sldId id="265" r:id="rId13"/>
    <p:sldId id="266" r:id="rId14"/>
    <p:sldId id="267" r:id="rId15"/>
    <p:sldId id="268" r:id="rId16"/>
    <p:sldId id="28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59E9-5E04-43EF-99C6-B74BADAB7AF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F38A-893F-4885-A2FF-A0D4B9927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89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59E9-5E04-43EF-99C6-B74BADAB7AF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F38A-893F-4885-A2FF-A0D4B9927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470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59E9-5E04-43EF-99C6-B74BADAB7AF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F38A-893F-4885-A2FF-A0D4B9927CC2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535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59E9-5E04-43EF-99C6-B74BADAB7AF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F38A-893F-4885-A2FF-A0D4B9927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229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59E9-5E04-43EF-99C6-B74BADAB7AF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F38A-893F-4885-A2FF-A0D4B9927CC2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1929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59E9-5E04-43EF-99C6-B74BADAB7AF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F38A-893F-4885-A2FF-A0D4B9927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0405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59E9-5E04-43EF-99C6-B74BADAB7AF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F38A-893F-4885-A2FF-A0D4B9927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535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59E9-5E04-43EF-99C6-B74BADAB7AF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F38A-893F-4885-A2FF-A0D4B9927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907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957C6C-5F59-DB41-9151-6F84F6A9A1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F681E7-C3BE-2443-8231-3B2A702DE3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8F2FB8-6171-BF46-AD8A-538CCC7DC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463F4-1C54-B34D-93B3-A46C883C0E18}" type="slidenum">
              <a:rPr lang="en-US" altLang="en-VN"/>
              <a:pPr>
                <a:defRPr/>
              </a:pPr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71481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59E9-5E04-43EF-99C6-B74BADAB7AF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F38A-893F-4885-A2FF-A0D4B9927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622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59E9-5E04-43EF-99C6-B74BADAB7AF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F38A-893F-4885-A2FF-A0D4B9927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389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59E9-5E04-43EF-99C6-B74BADAB7AF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F38A-893F-4885-A2FF-A0D4B9927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520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59E9-5E04-43EF-99C6-B74BADAB7AF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F38A-893F-4885-A2FF-A0D4B9927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375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59E9-5E04-43EF-99C6-B74BADAB7AF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F38A-893F-4885-A2FF-A0D4B9927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520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59E9-5E04-43EF-99C6-B74BADAB7AF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F38A-893F-4885-A2FF-A0D4B9927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698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59E9-5E04-43EF-99C6-B74BADAB7AF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F38A-893F-4885-A2FF-A0D4B9927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811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59E9-5E04-43EF-99C6-B74BADAB7AF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F38A-893F-4885-A2FF-A0D4B9927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095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D59E9-5E04-43EF-99C6-B74BADAB7AF1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40F38A-893F-4885-A2FF-A0D4B9927C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25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7.emf"/><Relationship Id="rId9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png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760A3-0BD7-4C7A-90EB-E55CB4AB5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BACA9-6A6D-4A37-8EE7-4EBE39A239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582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CD18D-D04A-4541-98FC-41CE50CB5A5A}"/>
              </a:ext>
            </a:extLst>
          </p:cNvPr>
          <p:cNvSpPr txBox="1"/>
          <p:nvPr/>
        </p:nvSpPr>
        <p:spPr>
          <a:xfrm>
            <a:off x="-582692" y="762001"/>
            <a:ext cx="220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424715-65FE-004F-BC43-BB8FC766AD74}"/>
              </a:ext>
            </a:extLst>
          </p:cNvPr>
          <p:cNvSpPr txBox="1"/>
          <p:nvPr/>
        </p:nvSpPr>
        <p:spPr>
          <a:xfrm>
            <a:off x="65530" y="4279553"/>
            <a:ext cx="220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327F04DC-5286-E341-A409-ADE90251B653}"/>
              </a:ext>
            </a:extLst>
          </p:cNvPr>
          <p:cNvGrpSpPr>
            <a:grpSpLocks/>
          </p:cNvGrpSpPr>
          <p:nvPr/>
        </p:nvGrpSpPr>
        <p:grpSpPr bwMode="auto">
          <a:xfrm>
            <a:off x="8126047" y="212887"/>
            <a:ext cx="3702879" cy="2121717"/>
            <a:chOff x="1488" y="2064"/>
            <a:chExt cx="4752" cy="505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B996CE5A-9B50-AE46-8493-7905A89C9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064"/>
              <a:ext cx="4752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VN" sz="2400" b="1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2400" b="1" noProof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 với mỗi dây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VN" sz="2400" b="1" noProof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dẫn </a:t>
              </a:r>
              <a:r>
                <a:rPr lang="en-US" altLang="en-VN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vi-VN" altLang="en-VN" sz="2400" b="1" noProof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 nhau</a:t>
              </a:r>
              <a:endParaRPr lang="en-US" altLang="en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VN" sz="2400" b="1" noProof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 th</a:t>
              </a:r>
              <a:r>
                <a:rPr lang="vi-VN" altLang="en-VN" sz="2400" b="1" noProof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ương số </a:t>
              </a:r>
              <a:r>
                <a:rPr lang="en-US" altLang="en-VN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VN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</a:t>
              </a:r>
              <a:r>
                <a:rPr lang="en-US" altLang="en-VN" sz="2400" b="1" i="1" noProof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</a:t>
              </a:r>
              <a:r>
                <a:rPr lang="en-US" altLang="en-VN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</a:t>
              </a:r>
              <a:r>
                <a:rPr lang="en-US" altLang="en-VN" sz="2400" b="1" i="1" noProof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</a:t>
              </a:r>
              <a:r>
                <a:rPr lang="en-US" altLang="en-VN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altLang="en-VN" sz="2400" b="1" i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ct 7">
              <a:extLst>
                <a:ext uri="{FF2B5EF4-FFF2-40B4-BE49-F238E27FC236}">
                  <a16:creationId xmlns:a16="http://schemas.microsoft.com/office/drawing/2014/main" id="{48CBF9F9-CC9E-7B4D-B3A4-EE61C8706981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052" y="2292"/>
            <a:ext cx="316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3" imgW="4394200" imgH="9067800" progId="Equation.3">
                    <p:embed/>
                  </p:oleObj>
                </mc:Choice>
                <mc:Fallback>
                  <p:oleObj name="Equation" r:id="rId3" imgW="4394200" imgH="9067800" progId="Equation.3">
                    <p:embed/>
                    <p:pic>
                      <p:nvPicPr>
                        <p:cNvPr id="11" name="Object 7">
                          <a:extLst>
                            <a:ext uri="{FF2B5EF4-FFF2-40B4-BE49-F238E27FC236}">
                              <a16:creationId xmlns:a16="http://schemas.microsoft.com/office/drawing/2014/main" id="{48CBF9F9-CC9E-7B4D-B3A4-EE61C870698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2" y="2292"/>
                          <a:ext cx="316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40376722-B951-4B02-BFCF-0333158A3FC9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60738" y="76200"/>
              <a:ext cx="6870390" cy="25393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29042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540345">
                      <a:extLst>
                        <a:ext uri="{9D8B030D-6E8A-4147-A177-3AD203B41FA5}">
                          <a16:colId xmlns:a16="http://schemas.microsoft.com/office/drawing/2014/main" val="4113260963"/>
                        </a:ext>
                      </a:extLst>
                    </a:gridCol>
                    <a:gridCol w="659786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593810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659786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593810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593811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785873">
                    <a:tc>
                      <a:txBody>
                        <a:bodyPr/>
                        <a:lstStyle/>
                        <a:p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 điện thế 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</a:t>
                          </a:r>
                          <a:endParaRPr lang="en-VN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988679">
                    <a:tc>
                      <a:txBody>
                        <a:bodyPr/>
                        <a:lstStyle/>
                        <a:p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Cường độ dòng điện</a:t>
                          </a:r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800" b="1" baseline="-25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727696">
                    <a:tc>
                      <a:txBody>
                        <a:bodyPr/>
                        <a:lstStyle/>
                        <a:p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Thương số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</m:oMath>
                          </a14:m>
                          <a:endParaRPr lang="en-VN" sz="2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40376722-B951-4B02-BFCF-0333158A3F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2048332"/>
                  </p:ext>
                </p:extLst>
              </p:nvPr>
            </p:nvGraphicFramePr>
            <p:xfrm>
              <a:off x="1260738" y="76200"/>
              <a:ext cx="6870390" cy="25393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29042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540345">
                      <a:extLst>
                        <a:ext uri="{9D8B030D-6E8A-4147-A177-3AD203B41FA5}">
                          <a16:colId xmlns:a16="http://schemas.microsoft.com/office/drawing/2014/main" val="4113260963"/>
                        </a:ext>
                      </a:extLst>
                    </a:gridCol>
                    <a:gridCol w="659786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593810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659786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593810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593811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 điện thế 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</a:t>
                          </a:r>
                          <a:endParaRPr lang="en-VN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988679">
                    <a:tc>
                      <a:txBody>
                        <a:bodyPr/>
                        <a:lstStyle/>
                        <a:p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Cường độ dòng điện</a:t>
                          </a:r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800" b="1" baseline="-25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72769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5"/>
                          <a:stretch>
                            <a:fillRect l="-189" t="-256667" r="-113774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9D7DE08D-8AA7-4A46-87FD-30BCF046D38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68433" y="3657600"/>
              <a:ext cx="7059644" cy="2448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14548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692122">
                      <a:extLst>
                        <a:ext uri="{9D8B030D-6E8A-4147-A177-3AD203B41FA5}">
                          <a16:colId xmlns:a16="http://schemas.microsoft.com/office/drawing/2014/main" val="2355285051"/>
                        </a:ext>
                      </a:extLst>
                    </a:gridCol>
                    <a:gridCol w="692122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622909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692122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692122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553699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812800">
                    <a:tc>
                      <a:txBody>
                        <a:bodyPr/>
                        <a:lstStyle/>
                        <a:p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 điện thế </a:t>
                          </a: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</a:t>
                          </a:r>
                          <a:endParaRPr lang="en-VN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812800">
                    <a:tc>
                      <a:txBody>
                        <a:bodyPr/>
                        <a:lstStyle/>
                        <a:p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Cường độ dòng điện 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="1" baseline="-25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06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0,12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812800">
                    <a:tc>
                      <a:txBody>
                        <a:bodyPr/>
                        <a:lstStyle/>
                        <a:p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Thương số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en-VN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9D7DE08D-8AA7-4A46-87FD-30BCF046D3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2754963"/>
                  </p:ext>
                </p:extLst>
              </p:nvPr>
            </p:nvGraphicFramePr>
            <p:xfrm>
              <a:off x="1268433" y="3657600"/>
              <a:ext cx="7059644" cy="2448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14548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692122">
                      <a:extLst>
                        <a:ext uri="{9D8B030D-6E8A-4147-A177-3AD203B41FA5}">
                          <a16:colId xmlns:a16="http://schemas.microsoft.com/office/drawing/2014/main" val="2355285051"/>
                        </a:ext>
                      </a:extLst>
                    </a:gridCol>
                    <a:gridCol w="692122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622909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692122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692122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553699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812800">
                    <a:tc>
                      <a:txBody>
                        <a:bodyPr/>
                        <a:lstStyle/>
                        <a:p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 điện thế </a:t>
                          </a: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</a:t>
                          </a:r>
                          <a:endParaRPr lang="en-VN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Cường độ dòng điện 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="1" baseline="-25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06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0,12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8128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6"/>
                          <a:stretch>
                            <a:fillRect l="-196" t="-208271" r="-127593" b="-1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6" name="Group 9">
            <a:extLst>
              <a:ext uri="{FF2B5EF4-FFF2-40B4-BE49-F238E27FC236}">
                <a16:creationId xmlns:a16="http://schemas.microsoft.com/office/drawing/2014/main" id="{84808240-803A-4A8F-A572-6B43E999B9AF}"/>
              </a:ext>
            </a:extLst>
          </p:cNvPr>
          <p:cNvGrpSpPr>
            <a:grpSpLocks/>
          </p:cNvGrpSpPr>
          <p:nvPr/>
        </p:nvGrpSpPr>
        <p:grpSpPr bwMode="auto">
          <a:xfrm>
            <a:off x="8489121" y="3643986"/>
            <a:ext cx="3702879" cy="2121717"/>
            <a:chOff x="1488" y="2064"/>
            <a:chExt cx="4752" cy="505"/>
          </a:xfrm>
        </p:grpSpPr>
        <p:sp>
          <p:nvSpPr>
            <p:cNvPr id="17" name="Text Box 5">
              <a:extLst>
                <a:ext uri="{FF2B5EF4-FFF2-40B4-BE49-F238E27FC236}">
                  <a16:creationId xmlns:a16="http://schemas.microsoft.com/office/drawing/2014/main" id="{F01BD9E7-DC56-434C-83F7-A82BA4390C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064"/>
              <a:ext cx="4752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VN" sz="2400" b="1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sz="2400" b="1" noProof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 với mỗi dây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VN" sz="2400" b="1" noProof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dẫn </a:t>
              </a:r>
              <a:r>
                <a:rPr lang="en-US" altLang="en-VN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vi-VN" altLang="en-VN" sz="2400" b="1" noProof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 nhau</a:t>
              </a:r>
              <a:endParaRPr lang="en-US" altLang="en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VN" sz="2400" b="1" noProof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 th</a:t>
              </a:r>
              <a:r>
                <a:rPr lang="vi-VN" altLang="en-VN" sz="2400" b="1" noProof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ương số </a:t>
              </a:r>
              <a:r>
                <a:rPr lang="en-US" altLang="en-VN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VN" sz="2400" b="1" i="1" noProof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 nhau</a:t>
              </a:r>
            </a:p>
          </p:txBody>
        </p:sp>
        <p:graphicFrame>
          <p:nvGraphicFramePr>
            <p:cNvPr id="18" name="Object 7">
              <a:extLst>
                <a:ext uri="{FF2B5EF4-FFF2-40B4-BE49-F238E27FC236}">
                  <a16:creationId xmlns:a16="http://schemas.microsoft.com/office/drawing/2014/main" id="{F5FAD089-0C3E-4D25-A092-DA2F1E12FF7F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052" y="2292"/>
            <a:ext cx="316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3" imgW="4394200" imgH="9067800" progId="Equation.3">
                    <p:embed/>
                  </p:oleObj>
                </mc:Choice>
                <mc:Fallback>
                  <p:oleObj name="Equation" r:id="rId3" imgW="4394200" imgH="9067800" progId="Equation.3">
                    <p:embed/>
                    <p:pic>
                      <p:nvPicPr>
                        <p:cNvPr id="18" name="Object 7">
                          <a:extLst>
                            <a:ext uri="{FF2B5EF4-FFF2-40B4-BE49-F238E27FC236}">
                              <a16:creationId xmlns:a16="http://schemas.microsoft.com/office/drawing/2014/main" id="{F5FAD089-0C3E-4D25-A092-DA2F1E12FF7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2" y="2292"/>
                          <a:ext cx="316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914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3" name="Group 9">
            <a:extLst>
              <a:ext uri="{FF2B5EF4-FFF2-40B4-BE49-F238E27FC236}">
                <a16:creationId xmlns:a16="http://schemas.microsoft.com/office/drawing/2014/main" id="{7AD64864-DD75-784E-9FD8-A28796FFF501}"/>
              </a:ext>
            </a:extLst>
          </p:cNvPr>
          <p:cNvGrpSpPr>
            <a:grpSpLocks/>
          </p:cNvGrpSpPr>
          <p:nvPr/>
        </p:nvGrpSpPr>
        <p:grpSpPr bwMode="auto">
          <a:xfrm>
            <a:off x="691151" y="1435100"/>
            <a:ext cx="12721432" cy="1117600"/>
            <a:chOff x="-784" y="1896"/>
            <a:chExt cx="7285" cy="704"/>
          </a:xfrm>
        </p:grpSpPr>
        <p:sp>
          <p:nvSpPr>
            <p:cNvPr id="23562" name="Text Box 5">
              <a:extLst>
                <a:ext uri="{FF2B5EF4-FFF2-40B4-BE49-F238E27FC236}">
                  <a16:creationId xmlns:a16="http://schemas.microsoft.com/office/drawing/2014/main" id="{8ABF51DF-A819-9A4E-80B3-40F1748B7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84" y="2064"/>
              <a:ext cx="72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VN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 Đối với mỗi dây dẫn </a:t>
              </a:r>
              <a:r>
                <a:rPr lang="en-US" altLang="en-VN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vi-VN" altLang="en-VN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 nhau</a:t>
              </a:r>
              <a:r>
                <a:rPr lang="en-US" altLang="en-VN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thì th</a:t>
              </a:r>
              <a:r>
                <a:rPr lang="vi-VN" altLang="en-VN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ương số </a:t>
              </a:r>
              <a:r>
                <a:rPr lang="en-US" altLang="en-VN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en-VN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</a:t>
              </a:r>
              <a:r>
                <a:rPr lang="en-US" altLang="en-VN" i="1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</a:t>
              </a:r>
              <a:r>
                <a:rPr lang="en-US" altLang="en-VN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</a:t>
              </a:r>
              <a:r>
                <a:rPr lang="en-US" altLang="en-VN" i="1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</a:t>
              </a:r>
              <a:r>
                <a:rPr lang="en-US" altLang="en-VN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altLang="en-VN" i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3563" name="Object 7">
              <a:extLst>
                <a:ext uri="{FF2B5EF4-FFF2-40B4-BE49-F238E27FC236}">
                  <a16:creationId xmlns:a16="http://schemas.microsoft.com/office/drawing/2014/main" id="{39913D26-7AA4-A448-AEB0-A70DE95911DD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644" y="1896"/>
            <a:ext cx="380" cy="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Equation" r:id="rId3" imgW="4394200" imgH="9067800" progId="Equation.3">
                    <p:embed/>
                  </p:oleObj>
                </mc:Choice>
                <mc:Fallback>
                  <p:oleObj name="Equation" r:id="rId3" imgW="4394200" imgH="9067800" progId="Equation.3">
                    <p:embed/>
                    <p:pic>
                      <p:nvPicPr>
                        <p:cNvPr id="23563" name="Object 7">
                          <a:extLst>
                            <a:ext uri="{FF2B5EF4-FFF2-40B4-BE49-F238E27FC236}">
                              <a16:creationId xmlns:a16="http://schemas.microsoft.com/office/drawing/2014/main" id="{39913D26-7AA4-A448-AEB0-A70DE95911D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4" y="1896"/>
                          <a:ext cx="380" cy="7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77" name="Group 13">
            <a:extLst>
              <a:ext uri="{FF2B5EF4-FFF2-40B4-BE49-F238E27FC236}">
                <a16:creationId xmlns:a16="http://schemas.microsoft.com/office/drawing/2014/main" id="{1A48E1C1-A6E3-7947-90FD-5F168B9701C5}"/>
              </a:ext>
            </a:extLst>
          </p:cNvPr>
          <p:cNvGrpSpPr>
            <a:grpSpLocks/>
          </p:cNvGrpSpPr>
          <p:nvPr/>
        </p:nvGrpSpPr>
        <p:grpSpPr bwMode="auto">
          <a:xfrm>
            <a:off x="718095" y="2500313"/>
            <a:ext cx="12132946" cy="1143000"/>
            <a:chOff x="-984" y="1575"/>
            <a:chExt cx="6948" cy="720"/>
          </a:xfrm>
        </p:grpSpPr>
        <p:sp>
          <p:nvSpPr>
            <p:cNvPr id="23560" name="Text Box 6">
              <a:extLst>
                <a:ext uri="{FF2B5EF4-FFF2-40B4-BE49-F238E27FC236}">
                  <a16:creationId xmlns:a16="http://schemas.microsoft.com/office/drawing/2014/main" id="{0F6889EB-CC90-0D4E-B995-15EC112CD6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84" y="1686"/>
              <a:ext cx="69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VN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lang="en-US" altLang="en-VN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 với </a:t>
              </a:r>
              <a:r>
                <a:rPr lang="en-US" altLang="en-VN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VN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dây dẫn khác nhau thì th</a:t>
              </a:r>
              <a:r>
                <a:rPr lang="vi-VN" altLang="en-VN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ương số </a:t>
              </a:r>
              <a:r>
                <a:rPr lang="en-US" altLang="en-VN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en-VN" i="1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 nhau</a:t>
              </a:r>
              <a:endParaRPr lang="en-US" altLang="en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3561" name="Object 10">
              <a:extLst>
                <a:ext uri="{FF2B5EF4-FFF2-40B4-BE49-F238E27FC236}">
                  <a16:creationId xmlns:a16="http://schemas.microsoft.com/office/drawing/2014/main" id="{CDDD8174-8BFD-AB4C-ACEF-2A6B30F01EBB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444" y="1575"/>
            <a:ext cx="432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Equation" r:id="rId5" imgW="4394200" imgH="9067800" progId="Equation.3">
                    <p:embed/>
                  </p:oleObj>
                </mc:Choice>
                <mc:Fallback>
                  <p:oleObj name="Equation" r:id="rId5" imgW="4394200" imgH="9067800" progId="Equation.3">
                    <p:embed/>
                    <p:pic>
                      <p:nvPicPr>
                        <p:cNvPr id="23561" name="Object 10">
                          <a:extLst>
                            <a:ext uri="{FF2B5EF4-FFF2-40B4-BE49-F238E27FC236}">
                              <a16:creationId xmlns:a16="http://schemas.microsoft.com/office/drawing/2014/main" id="{CDDD8174-8BFD-AB4C-ACEF-2A6B30F01EB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4" y="1575"/>
                          <a:ext cx="432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6A41CA5-024E-490C-AC02-930407CB141C}"/>
              </a:ext>
            </a:extLst>
          </p:cNvPr>
          <p:cNvSpPr txBox="1"/>
          <p:nvPr/>
        </p:nvSpPr>
        <p:spPr>
          <a:xfrm flipH="1">
            <a:off x="4003348" y="600068"/>
            <a:ext cx="3097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961396-2A4C-43EB-8BB3-B74131984B0A}"/>
              </a:ext>
            </a:extLst>
          </p:cNvPr>
          <p:cNvSpPr/>
          <p:nvPr/>
        </p:nvSpPr>
        <p:spPr>
          <a:xfrm>
            <a:off x="457200" y="1246399"/>
            <a:ext cx="10781071" cy="25291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244010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7">
            <a:extLst>
              <a:ext uri="{FF2B5EF4-FFF2-40B4-BE49-F238E27FC236}">
                <a16:creationId xmlns:a16="http://schemas.microsoft.com/office/drawing/2014/main" id="{465A628E-67FF-F849-B46B-2B5041AA4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99" y="411476"/>
            <a:ext cx="65860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VN" sz="3600" b="1" u="sng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CỦA DÂY DẪN: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D03CB685-AF75-844A-8E8F-5B9FCADBB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04523"/>
            <a:ext cx="8686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alt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E52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VN" sz="3600" b="1" dirty="0">
                <a:solidFill>
                  <a:srgbClr val="E52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E52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alt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7333671A-65A8-7246-8FF3-794F1C878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383277"/>
            <a:ext cx="845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địên</a:t>
            </a: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3600" b="1" dirty="0" err="1">
                <a:solidFill>
                  <a:srgbClr val="E52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VN" sz="3600" b="1" dirty="0">
                <a:solidFill>
                  <a:srgbClr val="E52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E52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VN" sz="3600" dirty="0">
                <a:solidFill>
                  <a:srgbClr val="E52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2301" name="Group 13">
            <a:extLst>
              <a:ext uri="{FF2B5EF4-FFF2-40B4-BE49-F238E27FC236}">
                <a16:creationId xmlns:a16="http://schemas.microsoft.com/office/drawing/2014/main" id="{0FD7AC92-3D9A-E14A-8F31-33A400E7D5BF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380226"/>
            <a:ext cx="3276600" cy="381000"/>
            <a:chOff x="0" y="3408"/>
            <a:chExt cx="2064" cy="240"/>
          </a:xfrm>
        </p:grpSpPr>
        <p:sp>
          <p:nvSpPr>
            <p:cNvPr id="24589" name="Rectangle 10">
              <a:extLst>
                <a:ext uri="{FF2B5EF4-FFF2-40B4-BE49-F238E27FC236}">
                  <a16:creationId xmlns:a16="http://schemas.microsoft.com/office/drawing/2014/main" id="{DEE5FE53-7525-0141-BD59-3404F4D49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408"/>
              <a:ext cx="960" cy="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VN" altLang="en-VN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90" name="Line 11">
              <a:extLst>
                <a:ext uri="{FF2B5EF4-FFF2-40B4-BE49-F238E27FC236}">
                  <a16:creationId xmlns:a16="http://schemas.microsoft.com/office/drawing/2014/main" id="{08468C46-D7DD-F44D-BCF3-9A49D79C91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552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91" name="Line 12">
              <a:extLst>
                <a:ext uri="{FF2B5EF4-FFF2-40B4-BE49-F238E27FC236}">
                  <a16:creationId xmlns:a16="http://schemas.microsoft.com/office/drawing/2014/main" id="{5D9A5DE6-BAC9-2540-A790-3B3FBB5315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55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302" name="Text Box 14">
            <a:extLst>
              <a:ext uri="{FF2B5EF4-FFF2-40B4-BE49-F238E27FC236}">
                <a16:creationId xmlns:a16="http://schemas.microsoft.com/office/drawing/2014/main" id="{EE521546-40BA-B846-AC7C-30125A008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4226041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3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</a:p>
        </p:txBody>
      </p:sp>
      <p:grpSp>
        <p:nvGrpSpPr>
          <p:cNvPr id="12306" name="Group 18">
            <a:extLst>
              <a:ext uri="{FF2B5EF4-FFF2-40B4-BE49-F238E27FC236}">
                <a16:creationId xmlns:a16="http://schemas.microsoft.com/office/drawing/2014/main" id="{D97C3DC7-2341-0F4B-9D0C-D43E82AC6985}"/>
              </a:ext>
            </a:extLst>
          </p:cNvPr>
          <p:cNvGrpSpPr>
            <a:grpSpLocks/>
          </p:cNvGrpSpPr>
          <p:nvPr/>
        </p:nvGrpSpPr>
        <p:grpSpPr bwMode="auto">
          <a:xfrm>
            <a:off x="7233920" y="4196831"/>
            <a:ext cx="2438400" cy="457200"/>
            <a:chOff x="3600" y="3360"/>
            <a:chExt cx="1536" cy="288"/>
          </a:xfrm>
        </p:grpSpPr>
        <p:sp>
          <p:nvSpPr>
            <p:cNvPr id="24586" name="Freeform 15">
              <a:extLst>
                <a:ext uri="{FF2B5EF4-FFF2-40B4-BE49-F238E27FC236}">
                  <a16:creationId xmlns:a16="http://schemas.microsoft.com/office/drawing/2014/main" id="{B0BC137F-1E8F-A04E-937C-7C62C26EE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360"/>
              <a:ext cx="720" cy="288"/>
            </a:xfrm>
            <a:custGeom>
              <a:avLst/>
              <a:gdLst>
                <a:gd name="T0" fmla="*/ 0 w 720"/>
                <a:gd name="T1" fmla="*/ 240 h 288"/>
                <a:gd name="T2" fmla="*/ 48 w 720"/>
                <a:gd name="T3" fmla="*/ 96 h 288"/>
                <a:gd name="T4" fmla="*/ 144 w 720"/>
                <a:gd name="T5" fmla="*/ 288 h 288"/>
                <a:gd name="T6" fmla="*/ 240 w 720"/>
                <a:gd name="T7" fmla="*/ 96 h 288"/>
                <a:gd name="T8" fmla="*/ 288 w 720"/>
                <a:gd name="T9" fmla="*/ 240 h 288"/>
                <a:gd name="T10" fmla="*/ 384 w 720"/>
                <a:gd name="T11" fmla="*/ 96 h 288"/>
                <a:gd name="T12" fmla="*/ 432 w 720"/>
                <a:gd name="T13" fmla="*/ 240 h 288"/>
                <a:gd name="T14" fmla="*/ 480 w 720"/>
                <a:gd name="T15" fmla="*/ 48 h 288"/>
                <a:gd name="T16" fmla="*/ 528 w 720"/>
                <a:gd name="T17" fmla="*/ 240 h 288"/>
                <a:gd name="T18" fmla="*/ 624 w 720"/>
                <a:gd name="T19" fmla="*/ 0 h 288"/>
                <a:gd name="T20" fmla="*/ 624 w 720"/>
                <a:gd name="T21" fmla="*/ 240 h 288"/>
                <a:gd name="T22" fmla="*/ 720 w 720"/>
                <a:gd name="T23" fmla="*/ 240 h 2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20" h="288">
                  <a:moveTo>
                    <a:pt x="0" y="240"/>
                  </a:moveTo>
                  <a:cubicBezTo>
                    <a:pt x="12" y="164"/>
                    <a:pt x="24" y="88"/>
                    <a:pt x="48" y="96"/>
                  </a:cubicBezTo>
                  <a:cubicBezTo>
                    <a:pt x="72" y="104"/>
                    <a:pt x="112" y="288"/>
                    <a:pt x="144" y="288"/>
                  </a:cubicBezTo>
                  <a:cubicBezTo>
                    <a:pt x="176" y="288"/>
                    <a:pt x="216" y="104"/>
                    <a:pt x="240" y="96"/>
                  </a:cubicBezTo>
                  <a:cubicBezTo>
                    <a:pt x="264" y="88"/>
                    <a:pt x="264" y="240"/>
                    <a:pt x="288" y="240"/>
                  </a:cubicBezTo>
                  <a:cubicBezTo>
                    <a:pt x="312" y="240"/>
                    <a:pt x="360" y="96"/>
                    <a:pt x="384" y="96"/>
                  </a:cubicBezTo>
                  <a:cubicBezTo>
                    <a:pt x="408" y="96"/>
                    <a:pt x="416" y="248"/>
                    <a:pt x="432" y="240"/>
                  </a:cubicBezTo>
                  <a:cubicBezTo>
                    <a:pt x="448" y="232"/>
                    <a:pt x="464" y="48"/>
                    <a:pt x="480" y="48"/>
                  </a:cubicBezTo>
                  <a:cubicBezTo>
                    <a:pt x="496" y="48"/>
                    <a:pt x="504" y="248"/>
                    <a:pt x="528" y="240"/>
                  </a:cubicBezTo>
                  <a:cubicBezTo>
                    <a:pt x="552" y="232"/>
                    <a:pt x="608" y="0"/>
                    <a:pt x="624" y="0"/>
                  </a:cubicBezTo>
                  <a:cubicBezTo>
                    <a:pt x="640" y="0"/>
                    <a:pt x="608" y="200"/>
                    <a:pt x="624" y="240"/>
                  </a:cubicBezTo>
                  <a:cubicBezTo>
                    <a:pt x="640" y="280"/>
                    <a:pt x="704" y="240"/>
                    <a:pt x="720" y="240"/>
                  </a:cubicBez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87" name="Line 16">
              <a:extLst>
                <a:ext uri="{FF2B5EF4-FFF2-40B4-BE49-F238E27FC236}">
                  <a16:creationId xmlns:a16="http://schemas.microsoft.com/office/drawing/2014/main" id="{51F5E444-196F-FE4D-ADFA-3032C995B9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600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88" name="Line 17">
              <a:extLst>
                <a:ext uri="{FF2B5EF4-FFF2-40B4-BE49-F238E27FC236}">
                  <a16:creationId xmlns:a16="http://schemas.microsoft.com/office/drawing/2014/main" id="{91F15A27-C7F7-6445-8D37-C6258E890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360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4585" name="Object 19">
            <a:extLst>
              <a:ext uri="{FF2B5EF4-FFF2-40B4-BE49-F238E27FC236}">
                <a16:creationId xmlns:a16="http://schemas.microsoft.com/office/drawing/2014/main" id="{0A1965CD-1088-F348-A2F0-9BD5E654D718}"/>
              </a:ext>
            </a:extLst>
          </p:cNvPr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3459163" y="1160463"/>
          <a:ext cx="9144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0236200" imgH="9067800" progId="Equation.3">
                  <p:embed/>
                </p:oleObj>
              </mc:Choice>
              <mc:Fallback>
                <p:oleObj name="Equation" r:id="rId3" imgW="10236200" imgH="9067800" progId="Equation.3">
                  <p:embed/>
                  <p:pic>
                    <p:nvPicPr>
                      <p:cNvPr id="24585" name="Object 19">
                        <a:extLst>
                          <a:ext uri="{FF2B5EF4-FFF2-40B4-BE49-F238E27FC236}">
                            <a16:creationId xmlns:a16="http://schemas.microsoft.com/office/drawing/2014/main" id="{0A1965CD-1088-F348-A2F0-9BD5E654D7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1160463"/>
                        <a:ext cx="9144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992130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7" grpId="0"/>
      <p:bldP spid="123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3" name="Group 21">
            <a:extLst>
              <a:ext uri="{FF2B5EF4-FFF2-40B4-BE49-F238E27FC236}">
                <a16:creationId xmlns:a16="http://schemas.microsoft.com/office/drawing/2014/main" id="{AEDF431E-DBC5-6242-B93A-84A211F14F95}"/>
              </a:ext>
            </a:extLst>
          </p:cNvPr>
          <p:cNvGrpSpPr>
            <a:grpSpLocks/>
          </p:cNvGrpSpPr>
          <p:nvPr/>
        </p:nvGrpSpPr>
        <p:grpSpPr bwMode="auto">
          <a:xfrm>
            <a:off x="1724026" y="1627188"/>
            <a:ext cx="8153400" cy="584200"/>
            <a:chOff x="174" y="1697"/>
            <a:chExt cx="5136" cy="368"/>
          </a:xfrm>
        </p:grpSpPr>
        <p:sp>
          <p:nvSpPr>
            <p:cNvPr id="25621" name="Text Box 16">
              <a:extLst>
                <a:ext uri="{FF2B5EF4-FFF2-40B4-BE49-F238E27FC236}">
                  <a16:creationId xmlns:a16="http://schemas.microsoft.com/office/drawing/2014/main" id="{B3B26047-180A-1340-8F5E-C08AB673D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" y="1697"/>
              <a:ext cx="51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VN" dirty="0"/>
                <a:t>c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altLang="en-VN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altLang="en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địên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altLang="en-VN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</a:t>
              </a:r>
              <a:r>
                <a:rPr lang="en-US" altLang="en-VN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k</a:t>
              </a:r>
              <a:r>
                <a:rPr lang="el-GR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í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</a:t>
              </a:r>
              <a:r>
                <a:rPr lang="el-GR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ệ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l</a:t>
              </a:r>
              <a:r>
                <a:rPr lang="el-GR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à</a:t>
              </a:r>
              <a:endParaRPr lang="el-GR" altLang="en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622" name="Object 18">
              <a:extLst>
                <a:ext uri="{FF2B5EF4-FFF2-40B4-BE49-F238E27FC236}">
                  <a16:creationId xmlns:a16="http://schemas.microsoft.com/office/drawing/2014/main" id="{3F2F2406-0240-0D49-9BEC-39AD0AD3D15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94" y="1703"/>
            <a:ext cx="336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Microsoft Equation 3.0" r:id="rId3" imgW="3797300" imgH="3797300" progId="Equation.3">
                    <p:embed/>
                  </p:oleObj>
                </mc:Choice>
                <mc:Fallback>
                  <p:oleObj name="Microsoft Equation 3.0" r:id="rId3" imgW="3797300" imgH="3797300" progId="Equation.3">
                    <p:embed/>
                    <p:pic>
                      <p:nvPicPr>
                        <p:cNvPr id="25622" name="Object 18">
                          <a:extLst>
                            <a:ext uri="{FF2B5EF4-FFF2-40B4-BE49-F238E27FC236}">
                              <a16:creationId xmlns:a16="http://schemas.microsoft.com/office/drawing/2014/main" id="{3F2F2406-0240-0D49-9BEC-39AD0AD3D15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4" y="1703"/>
                          <a:ext cx="336" cy="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43" name="Group 31">
            <a:extLst>
              <a:ext uri="{FF2B5EF4-FFF2-40B4-BE49-F238E27FC236}">
                <a16:creationId xmlns:a16="http://schemas.microsoft.com/office/drawing/2014/main" id="{CD63B55C-BE77-1742-8221-607CB13A068C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312983"/>
            <a:ext cx="8153400" cy="584200"/>
            <a:chOff x="384" y="2256"/>
            <a:chExt cx="5136" cy="368"/>
          </a:xfrm>
        </p:grpSpPr>
        <p:sp>
          <p:nvSpPr>
            <p:cNvPr id="25619" name="Text Box 22">
              <a:extLst>
                <a:ext uri="{FF2B5EF4-FFF2-40B4-BE49-F238E27FC236}">
                  <a16:creationId xmlns:a16="http://schemas.microsoft.com/office/drawing/2014/main" id="{42A34B71-661E-094E-B30F-54DB35507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256"/>
              <a:ext cx="51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VN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kilôôm</a:t>
              </a:r>
              <a:r>
                <a:rPr lang="en-US" altLang="en-VN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(k    )</a:t>
              </a:r>
            </a:p>
          </p:txBody>
        </p:sp>
        <p:graphicFrame>
          <p:nvGraphicFramePr>
            <p:cNvPr id="25620" name="Object 25">
              <a:extLst>
                <a:ext uri="{FF2B5EF4-FFF2-40B4-BE49-F238E27FC236}">
                  <a16:creationId xmlns:a16="http://schemas.microsoft.com/office/drawing/2014/main" id="{3CD45F96-C3FC-A24B-9E88-3D018B9E2CA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6" y="22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Microsoft Equation 3.0" r:id="rId5" imgW="3797300" imgH="3797300" progId="Equation.3">
                    <p:embed/>
                  </p:oleObj>
                </mc:Choice>
                <mc:Fallback>
                  <p:oleObj name="Microsoft Equation 3.0" r:id="rId5" imgW="3797300" imgH="3797300" progId="Equation.3">
                    <p:embed/>
                    <p:pic>
                      <p:nvPicPr>
                        <p:cNvPr id="25620" name="Object 25">
                          <a:extLst>
                            <a:ext uri="{FF2B5EF4-FFF2-40B4-BE49-F238E27FC236}">
                              <a16:creationId xmlns:a16="http://schemas.microsoft.com/office/drawing/2014/main" id="{3CD45F96-C3FC-A24B-9E88-3D018B9E2CA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6" y="22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52" name="Group 40">
            <a:extLst>
              <a:ext uri="{FF2B5EF4-FFF2-40B4-BE49-F238E27FC236}">
                <a16:creationId xmlns:a16="http://schemas.microsoft.com/office/drawing/2014/main" id="{3C6B48CA-EBE5-9A48-8A13-4D740CE3EDBD}"/>
              </a:ext>
            </a:extLst>
          </p:cNvPr>
          <p:cNvGrpSpPr>
            <a:grpSpLocks/>
          </p:cNvGrpSpPr>
          <p:nvPr/>
        </p:nvGrpSpPr>
        <p:grpSpPr bwMode="auto">
          <a:xfrm>
            <a:off x="5552440" y="2336800"/>
            <a:ext cx="3200400" cy="641350"/>
            <a:chOff x="2832" y="2640"/>
            <a:chExt cx="2016" cy="404"/>
          </a:xfrm>
        </p:grpSpPr>
        <p:graphicFrame>
          <p:nvGraphicFramePr>
            <p:cNvPr id="25615" name="Object 28">
              <a:extLst>
                <a:ext uri="{FF2B5EF4-FFF2-40B4-BE49-F238E27FC236}">
                  <a16:creationId xmlns:a16="http://schemas.microsoft.com/office/drawing/2014/main" id="{D4B4495D-435B-B946-93F6-D135C4A7837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20" y="2688"/>
            <a:ext cx="39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Microsoft Equation 3.0" r:id="rId6" imgW="3797300" imgH="3797300" progId="Equation.3">
                    <p:embed/>
                  </p:oleObj>
                </mc:Choice>
                <mc:Fallback>
                  <p:oleObj name="Microsoft Equation 3.0" r:id="rId6" imgW="3797300" imgH="3797300" progId="Equation.3">
                    <p:embed/>
                    <p:pic>
                      <p:nvPicPr>
                        <p:cNvPr id="25615" name="Object 28">
                          <a:extLst>
                            <a:ext uri="{FF2B5EF4-FFF2-40B4-BE49-F238E27FC236}">
                              <a16:creationId xmlns:a16="http://schemas.microsoft.com/office/drawing/2014/main" id="{D4B4495D-435B-B946-93F6-D135C4A7837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688"/>
                          <a:ext cx="39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5616" name="Group 33">
              <a:extLst>
                <a:ext uri="{FF2B5EF4-FFF2-40B4-BE49-F238E27FC236}">
                  <a16:creationId xmlns:a16="http://schemas.microsoft.com/office/drawing/2014/main" id="{2FD20F61-EEF3-BB45-BBE4-971CA2C611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2640"/>
              <a:ext cx="2016" cy="404"/>
              <a:chOff x="2832" y="3120"/>
              <a:chExt cx="2016" cy="404"/>
            </a:xfrm>
          </p:grpSpPr>
          <p:graphicFrame>
            <p:nvGraphicFramePr>
              <p:cNvPr id="25617" name="Object 26">
                <a:extLst>
                  <a:ext uri="{FF2B5EF4-FFF2-40B4-BE49-F238E27FC236}">
                    <a16:creationId xmlns:a16="http://schemas.microsoft.com/office/drawing/2014/main" id="{8E8EBC10-2CAB-3444-8289-1265D748217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168" y="3168"/>
              <a:ext cx="288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49" name="Microsoft Equation 3.0" r:id="rId7" imgW="3797300" imgH="3797300" progId="Equation.3">
                      <p:embed/>
                    </p:oleObj>
                  </mc:Choice>
                  <mc:Fallback>
                    <p:oleObj name="Microsoft Equation 3.0" r:id="rId7" imgW="3797300" imgH="3797300" progId="Equation.3">
                      <p:embed/>
                      <p:pic>
                        <p:nvPicPr>
                          <p:cNvPr id="25617" name="Object 26">
                            <a:extLst>
                              <a:ext uri="{FF2B5EF4-FFF2-40B4-BE49-F238E27FC236}">
                                <a16:creationId xmlns:a16="http://schemas.microsoft.com/office/drawing/2014/main" id="{8E8EBC10-2CAB-3444-8289-1265D748217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3168"/>
                            <a:ext cx="288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618" name="Text Box 32">
                <a:extLst>
                  <a:ext uri="{FF2B5EF4-FFF2-40B4-BE49-F238E27FC236}">
                    <a16:creationId xmlns:a16="http://schemas.microsoft.com/office/drawing/2014/main" id="{87C78250-48EF-8843-A2D0-2E6D898722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3120"/>
                <a:ext cx="201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1k    =1000</a:t>
                </a:r>
              </a:p>
            </p:txBody>
          </p:sp>
        </p:grpSp>
      </p:grpSp>
      <p:grpSp>
        <p:nvGrpSpPr>
          <p:cNvPr id="13356" name="Group 44">
            <a:extLst>
              <a:ext uri="{FF2B5EF4-FFF2-40B4-BE49-F238E27FC236}">
                <a16:creationId xmlns:a16="http://schemas.microsoft.com/office/drawing/2014/main" id="{BF04079E-737F-704F-B4BC-0BEF75836E9D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3271834"/>
            <a:ext cx="8153400" cy="676275"/>
            <a:chOff x="192" y="3168"/>
            <a:chExt cx="5136" cy="426"/>
          </a:xfrm>
        </p:grpSpPr>
        <p:sp>
          <p:nvSpPr>
            <p:cNvPr id="25613" name="Text Box 42">
              <a:extLst>
                <a:ext uri="{FF2B5EF4-FFF2-40B4-BE49-F238E27FC236}">
                  <a16:creationId xmlns:a16="http://schemas.microsoft.com/office/drawing/2014/main" id="{79706453-0E66-6F4D-A045-B751010BD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216"/>
              <a:ext cx="513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VN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mêgaôm</a:t>
              </a:r>
              <a:r>
                <a:rPr lang="en-US" altLang="en-VN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    )</a:t>
              </a:r>
            </a:p>
          </p:txBody>
        </p:sp>
        <p:graphicFrame>
          <p:nvGraphicFramePr>
            <p:cNvPr id="25614" name="Object 43">
              <a:extLst>
                <a:ext uri="{FF2B5EF4-FFF2-40B4-BE49-F238E27FC236}">
                  <a16:creationId xmlns:a16="http://schemas.microsoft.com/office/drawing/2014/main" id="{F5F096A6-C1D6-9A48-82FD-4816A4B748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36" y="3168"/>
            <a:ext cx="336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Microsoft Equation 3.0" r:id="rId8" imgW="3797300" imgH="3797300" progId="Equation.3">
                    <p:embed/>
                  </p:oleObj>
                </mc:Choice>
                <mc:Fallback>
                  <p:oleObj name="Microsoft Equation 3.0" r:id="rId8" imgW="3797300" imgH="3797300" progId="Equation.3">
                    <p:embed/>
                    <p:pic>
                      <p:nvPicPr>
                        <p:cNvPr id="25614" name="Object 43">
                          <a:extLst>
                            <a:ext uri="{FF2B5EF4-FFF2-40B4-BE49-F238E27FC236}">
                              <a16:creationId xmlns:a16="http://schemas.microsoft.com/office/drawing/2014/main" id="{F5F096A6-C1D6-9A48-82FD-4816A4B748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168"/>
                          <a:ext cx="336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64" name="Group 52">
            <a:extLst>
              <a:ext uri="{FF2B5EF4-FFF2-40B4-BE49-F238E27FC236}">
                <a16:creationId xmlns:a16="http://schemas.microsoft.com/office/drawing/2014/main" id="{2CD55652-0AC6-D441-AA21-64043C26C023}"/>
              </a:ext>
            </a:extLst>
          </p:cNvPr>
          <p:cNvGrpSpPr>
            <a:grpSpLocks/>
          </p:cNvGrpSpPr>
          <p:nvPr/>
        </p:nvGrpSpPr>
        <p:grpSpPr bwMode="auto">
          <a:xfrm>
            <a:off x="5448300" y="3271204"/>
            <a:ext cx="3917950" cy="590550"/>
            <a:chOff x="2800" y="3108"/>
            <a:chExt cx="2468" cy="372"/>
          </a:xfrm>
        </p:grpSpPr>
        <p:graphicFrame>
          <p:nvGraphicFramePr>
            <p:cNvPr id="25609" name="Object 48">
              <a:extLst>
                <a:ext uri="{FF2B5EF4-FFF2-40B4-BE49-F238E27FC236}">
                  <a16:creationId xmlns:a16="http://schemas.microsoft.com/office/drawing/2014/main" id="{516CD011-2AA4-7040-9D60-3C90194ACC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68" y="3120"/>
            <a:ext cx="424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Microsoft Equation 3.0" r:id="rId9" imgW="3797300" imgH="3797300" progId="Equation.3">
                    <p:embed/>
                  </p:oleObj>
                </mc:Choice>
                <mc:Fallback>
                  <p:oleObj name="Microsoft Equation 3.0" r:id="rId9" imgW="3797300" imgH="3797300" progId="Equation.3">
                    <p:embed/>
                    <p:pic>
                      <p:nvPicPr>
                        <p:cNvPr id="25609" name="Object 48">
                          <a:extLst>
                            <a:ext uri="{FF2B5EF4-FFF2-40B4-BE49-F238E27FC236}">
                              <a16:creationId xmlns:a16="http://schemas.microsoft.com/office/drawing/2014/main" id="{516CD011-2AA4-7040-9D60-3C90194ACCE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3120"/>
                          <a:ext cx="424" cy="3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5610" name="Group 50">
              <a:extLst>
                <a:ext uri="{FF2B5EF4-FFF2-40B4-BE49-F238E27FC236}">
                  <a16:creationId xmlns:a16="http://schemas.microsoft.com/office/drawing/2014/main" id="{6D2463A0-1C41-314A-BF41-3DF26184B2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0" y="3108"/>
              <a:ext cx="2468" cy="372"/>
              <a:chOff x="2800" y="3252"/>
              <a:chExt cx="2468" cy="372"/>
            </a:xfrm>
          </p:grpSpPr>
          <p:graphicFrame>
            <p:nvGraphicFramePr>
              <p:cNvPr id="25611" name="Object 46">
                <a:extLst>
                  <a:ext uri="{FF2B5EF4-FFF2-40B4-BE49-F238E27FC236}">
                    <a16:creationId xmlns:a16="http://schemas.microsoft.com/office/drawing/2014/main" id="{C161329D-79C2-1445-9223-83215B193A4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44" y="3252"/>
              <a:ext cx="424" cy="3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2" name="Microsoft Equation 3.0" r:id="rId10" imgW="3797300" imgH="3797300" progId="Equation.3">
                      <p:embed/>
                    </p:oleObj>
                  </mc:Choice>
                  <mc:Fallback>
                    <p:oleObj name="Microsoft Equation 3.0" r:id="rId10" imgW="3797300" imgH="3797300" progId="Equation.3">
                      <p:embed/>
                      <p:pic>
                        <p:nvPicPr>
                          <p:cNvPr id="25611" name="Object 46">
                            <a:extLst>
                              <a:ext uri="{FF2B5EF4-FFF2-40B4-BE49-F238E27FC236}">
                                <a16:creationId xmlns:a16="http://schemas.microsoft.com/office/drawing/2014/main" id="{C161329D-79C2-1445-9223-83215B193A4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44" y="3252"/>
                            <a:ext cx="424" cy="3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612" name="Text Box 49">
                <a:extLst>
                  <a:ext uri="{FF2B5EF4-FFF2-40B4-BE49-F238E27FC236}">
                    <a16:creationId xmlns:a16="http://schemas.microsoft.com/office/drawing/2014/main" id="{1466E3CC-867B-254A-81A2-BDF5BAE0EB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0" y="3256"/>
                <a:ext cx="225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        =1000.000</a:t>
                </a:r>
              </a:p>
            </p:txBody>
          </p:sp>
        </p:grpSp>
      </p:grpSp>
      <p:sp>
        <p:nvSpPr>
          <p:cNvPr id="13365" name="Text Box 53">
            <a:extLst>
              <a:ext uri="{FF2B5EF4-FFF2-40B4-BE49-F238E27FC236}">
                <a16:creationId xmlns:a16="http://schemas.microsoft.com/office/drawing/2014/main" id="{A0BBDC37-2A0B-3744-B2EC-8F912F58F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648200"/>
            <a:ext cx="8610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altLang="en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7300BA7A-7A17-40D2-ABAD-E059EC492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199" y="411476"/>
            <a:ext cx="65860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VN" sz="3600" b="1" u="sng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CỦA DÂY DẪN:</a:t>
            </a:r>
          </a:p>
        </p:txBody>
      </p:sp>
    </p:spTree>
    <p:extLst>
      <p:ext uri="{BB962C8B-B14F-4D97-AF65-F5344CB8AC3E}">
        <p14:creationId xmlns:p14="http://schemas.microsoft.com/office/powerpoint/2010/main" val="2935931085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33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>
            <a:extLst>
              <a:ext uri="{FF2B5EF4-FFF2-40B4-BE49-F238E27FC236}">
                <a16:creationId xmlns:a16="http://schemas.microsoft.com/office/drawing/2014/main" id="{480A82C2-5543-6A4C-9E6E-27807436A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2456"/>
            <a:ext cx="731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3600" b="1" u="sng" dirty="0">
                <a:solidFill>
                  <a:srgbClr val="E52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ĐỊNH LUẬT ÔM</a:t>
            </a:r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182DF430-91C0-9348-8C39-EE44C5A8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410287"/>
            <a:ext cx="563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altLang="en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450" name="Group 18">
            <a:extLst>
              <a:ext uri="{FF2B5EF4-FFF2-40B4-BE49-F238E27FC236}">
                <a16:creationId xmlns:a16="http://schemas.microsoft.com/office/drawing/2014/main" id="{DDE1CA9F-7580-5C48-99A1-659B62EF1481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257887"/>
            <a:ext cx="1524000" cy="1143000"/>
            <a:chOff x="1104" y="2352"/>
            <a:chExt cx="960" cy="720"/>
          </a:xfrm>
        </p:grpSpPr>
        <p:graphicFrame>
          <p:nvGraphicFramePr>
            <p:cNvPr id="26632" name="Object 19">
              <a:extLst>
                <a:ext uri="{FF2B5EF4-FFF2-40B4-BE49-F238E27FC236}">
                  <a16:creationId xmlns:a16="http://schemas.microsoft.com/office/drawing/2014/main" id="{24363AC8-E614-2E45-B7DE-3A2669962BC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8" y="2352"/>
            <a:ext cx="720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Equation" r:id="rId3" imgW="9652000" imgH="9067800" progId="Equation.3">
                    <p:embed/>
                  </p:oleObj>
                </mc:Choice>
                <mc:Fallback>
                  <p:oleObj name="Equation" r:id="rId3" imgW="9652000" imgH="9067800" progId="Equation.3">
                    <p:embed/>
                    <p:pic>
                      <p:nvPicPr>
                        <p:cNvPr id="26632" name="Object 19">
                          <a:extLst>
                            <a:ext uri="{FF2B5EF4-FFF2-40B4-BE49-F238E27FC236}">
                              <a16:creationId xmlns:a16="http://schemas.microsoft.com/office/drawing/2014/main" id="{24363AC8-E614-2E45-B7DE-3A2669962BC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352"/>
                          <a:ext cx="720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3" name="Rectangle 20">
              <a:extLst>
                <a:ext uri="{FF2B5EF4-FFF2-40B4-BE49-F238E27FC236}">
                  <a16:creationId xmlns:a16="http://schemas.microsoft.com/office/drawing/2014/main" id="{F9448EE4-EC0F-4A48-A005-B67111033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352"/>
              <a:ext cx="960" cy="720"/>
            </a:xfrm>
            <a:prstGeom prst="rect">
              <a:avLst/>
            </a:prstGeom>
            <a:noFill/>
            <a:ln w="57150" cmpd="thinThick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VN" altLang="en-VN" sz="1800"/>
            </a:p>
          </p:txBody>
        </p:sp>
      </p:grpSp>
      <p:grpSp>
        <p:nvGrpSpPr>
          <p:cNvPr id="18456" name="Group 24">
            <a:extLst>
              <a:ext uri="{FF2B5EF4-FFF2-40B4-BE49-F238E27FC236}">
                <a16:creationId xmlns:a16="http://schemas.microsoft.com/office/drawing/2014/main" id="{BACD367B-2E75-2E40-86F7-E0A7D2C23C46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047000"/>
            <a:ext cx="8382000" cy="2554288"/>
            <a:chOff x="336" y="2327"/>
            <a:chExt cx="5280" cy="1609"/>
          </a:xfrm>
        </p:grpSpPr>
        <p:sp>
          <p:nvSpPr>
            <p:cNvPr id="26630" name="Text Box 22">
              <a:extLst>
                <a:ext uri="{FF2B5EF4-FFF2-40B4-BE49-F238E27FC236}">
                  <a16:creationId xmlns:a16="http://schemas.microsoft.com/office/drawing/2014/main" id="{1FF81263-7FE4-A141-BC48-2AC4AE82A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327"/>
              <a:ext cx="5280" cy="1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VN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br>
                <a:rPr lang="en-US" altLang="en-V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I: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Cường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,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ampe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U: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Vôn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(V)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R: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dây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VN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ôm</a:t>
              </a:r>
              <a:r>
                <a:rPr lang="en-US" altLang="en-V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     )</a:t>
              </a:r>
            </a:p>
          </p:txBody>
        </p:sp>
        <p:graphicFrame>
          <p:nvGraphicFramePr>
            <p:cNvPr id="26631" name="Object 23">
              <a:extLst>
                <a:ext uri="{FF2B5EF4-FFF2-40B4-BE49-F238E27FC236}">
                  <a16:creationId xmlns:a16="http://schemas.microsoft.com/office/drawing/2014/main" id="{B5E517CC-5EA1-4F4F-BCD4-F0034ADD9C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84" y="3581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Microsoft Equation 3.0" r:id="rId5" imgW="3797300" imgH="3797300" progId="Equation.3">
                    <p:embed/>
                  </p:oleObj>
                </mc:Choice>
                <mc:Fallback>
                  <p:oleObj name="Microsoft Equation 3.0" r:id="rId5" imgW="3797300" imgH="3797300" progId="Equation.3">
                    <p:embed/>
                    <p:pic>
                      <p:nvPicPr>
                        <p:cNvPr id="26631" name="Object 23">
                          <a:extLst>
                            <a:ext uri="{FF2B5EF4-FFF2-40B4-BE49-F238E27FC236}">
                              <a16:creationId xmlns:a16="http://schemas.microsoft.com/office/drawing/2014/main" id="{B5E517CC-5EA1-4F4F-BCD4-F0034ADD9C1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3581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29429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>
            <a:extLst>
              <a:ext uri="{FF2B5EF4-FFF2-40B4-BE49-F238E27FC236}">
                <a16:creationId xmlns:a16="http://schemas.microsoft.com/office/drawing/2014/main" id="{F3D9AAB1-283C-AA4E-8B12-3BBC7AA59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55673"/>
            <a:ext cx="731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3600" b="1" u="sng" dirty="0">
                <a:solidFill>
                  <a:srgbClr val="E522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ĐỊNH LUẬT ÔM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D066402F-42D5-1C41-A0A5-9BC2B115C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1241473"/>
            <a:ext cx="563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9461" name="Group 5">
            <a:extLst>
              <a:ext uri="{FF2B5EF4-FFF2-40B4-BE49-F238E27FC236}">
                <a16:creationId xmlns:a16="http://schemas.microsoft.com/office/drawing/2014/main" id="{60DD3AF6-F4CF-6846-82A3-F160B0B86A02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089073"/>
            <a:ext cx="1524000" cy="1143000"/>
            <a:chOff x="1104" y="2352"/>
            <a:chExt cx="960" cy="720"/>
          </a:xfrm>
        </p:grpSpPr>
        <p:graphicFrame>
          <p:nvGraphicFramePr>
            <p:cNvPr id="27655" name="Object 6">
              <a:extLst>
                <a:ext uri="{FF2B5EF4-FFF2-40B4-BE49-F238E27FC236}">
                  <a16:creationId xmlns:a16="http://schemas.microsoft.com/office/drawing/2014/main" id="{AEB140E3-A8E4-A542-9913-F435168DDE8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8" y="2352"/>
            <a:ext cx="720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Equation" r:id="rId3" imgW="9652000" imgH="9067800" progId="Equation.3">
                    <p:embed/>
                  </p:oleObj>
                </mc:Choice>
                <mc:Fallback>
                  <p:oleObj name="Equation" r:id="rId3" imgW="9652000" imgH="9067800" progId="Equation.3">
                    <p:embed/>
                    <p:pic>
                      <p:nvPicPr>
                        <p:cNvPr id="27655" name="Object 6">
                          <a:extLst>
                            <a:ext uri="{FF2B5EF4-FFF2-40B4-BE49-F238E27FC236}">
                              <a16:creationId xmlns:a16="http://schemas.microsoft.com/office/drawing/2014/main" id="{AEB140E3-A8E4-A542-9913-F435168DDE8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352"/>
                          <a:ext cx="720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6" name="Rectangle 7">
              <a:extLst>
                <a:ext uri="{FF2B5EF4-FFF2-40B4-BE49-F238E27FC236}">
                  <a16:creationId xmlns:a16="http://schemas.microsoft.com/office/drawing/2014/main" id="{ED375F73-B2C4-0848-9F50-6A2DFEAC0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352"/>
              <a:ext cx="960" cy="720"/>
            </a:xfrm>
            <a:prstGeom prst="rect">
              <a:avLst/>
            </a:prstGeom>
            <a:noFill/>
            <a:ln w="57150" cmpd="thinThick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VN" altLang="en-VN" sz="3600">
                <a:solidFill>
                  <a:srgbClr val="FF00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67" name="Text Box 11">
            <a:extLst>
              <a:ext uri="{FF2B5EF4-FFF2-40B4-BE49-F238E27FC236}">
                <a16:creationId xmlns:a16="http://schemas.microsoft.com/office/drawing/2014/main" id="{D48A4392-7484-3D4D-BD3D-D71F955CD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079674"/>
            <a:ext cx="472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C5EDA46C-1DF5-E24F-A431-97BE0717A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994073"/>
            <a:ext cx="8763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địên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địên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altLang="en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394AC2-DD4A-4CC8-8E56-84F70BDA13F7}"/>
              </a:ext>
            </a:extLst>
          </p:cNvPr>
          <p:cNvSpPr/>
          <p:nvPr/>
        </p:nvSpPr>
        <p:spPr>
          <a:xfrm>
            <a:off x="1300163" y="2765473"/>
            <a:ext cx="9415462" cy="220472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2040142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7" grpId="0"/>
      <p:bldP spid="19468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C7FA7-8156-BB48-A22F-01945875C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7628" y="1513598"/>
            <a:ext cx="2706220" cy="1423581"/>
          </a:xfrm>
        </p:spPr>
        <p:txBody>
          <a:bodyPr/>
          <a:lstStyle/>
          <a:p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= I. R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D2DB64A-438D-8642-8455-3251890EC69C}"/>
              </a:ext>
            </a:extLst>
          </p:cNvPr>
          <p:cNvGrpSpPr>
            <a:grpSpLocks/>
          </p:cNvGrpSpPr>
          <p:nvPr/>
        </p:nvGrpSpPr>
        <p:grpSpPr bwMode="auto">
          <a:xfrm>
            <a:off x="3274312" y="2590800"/>
            <a:ext cx="2441161" cy="1409700"/>
            <a:chOff x="1104" y="2352"/>
            <a:chExt cx="960" cy="720"/>
          </a:xfrm>
        </p:grpSpPr>
        <p:graphicFrame>
          <p:nvGraphicFramePr>
            <p:cNvPr id="6" name="Object 6">
              <a:extLst>
                <a:ext uri="{FF2B5EF4-FFF2-40B4-BE49-F238E27FC236}">
                  <a16:creationId xmlns:a16="http://schemas.microsoft.com/office/drawing/2014/main" id="{875666D0-D562-5C49-BB8A-DFD35D65E5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8" y="2352"/>
            <a:ext cx="720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Equation" r:id="rId3" imgW="9652000" imgH="9067800" progId="Equation.3">
                    <p:embed/>
                  </p:oleObj>
                </mc:Choice>
                <mc:Fallback>
                  <p:oleObj name="Equation" r:id="rId3" imgW="9652000" imgH="9067800" progId="Equation.3">
                    <p:embed/>
                    <p:pic>
                      <p:nvPicPr>
                        <p:cNvPr id="6" name="Object 6">
                          <a:extLst>
                            <a:ext uri="{FF2B5EF4-FFF2-40B4-BE49-F238E27FC236}">
                              <a16:creationId xmlns:a16="http://schemas.microsoft.com/office/drawing/2014/main" id="{875666D0-D562-5C49-BB8A-DFD35D65E53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352"/>
                          <a:ext cx="720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2E91F500-42C6-914E-8635-552531A60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352"/>
              <a:ext cx="960" cy="720"/>
            </a:xfrm>
            <a:prstGeom prst="rect">
              <a:avLst/>
            </a:prstGeom>
            <a:noFill/>
            <a:ln w="57150" cmpd="thinThick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VN" altLang="en-VN" sz="1800"/>
            </a:p>
          </p:txBody>
        </p:sp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669F0D1-4759-8C4D-8937-83C3CC9B9259}"/>
              </a:ext>
            </a:extLst>
          </p:cNvPr>
          <p:cNvSpPr/>
          <p:nvPr/>
        </p:nvSpPr>
        <p:spPr>
          <a:xfrm rot="19888105">
            <a:off x="5709581" y="2608862"/>
            <a:ext cx="1870274" cy="13180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061F9123-5C86-E14F-B15E-FC28DEF23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4" y="1614637"/>
            <a:ext cx="2179636" cy="1192179"/>
          </a:xfrm>
          <a:prstGeom prst="rect">
            <a:avLst/>
          </a:prstGeom>
          <a:noFill/>
          <a:ln w="57150" cmpd="thinThick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B478C7C4-CEA6-6D46-8153-9CE4D8FD794A}"/>
              </a:ext>
            </a:extLst>
          </p:cNvPr>
          <p:cNvSpPr/>
          <p:nvPr/>
        </p:nvSpPr>
        <p:spPr>
          <a:xfrm rot="1702630">
            <a:off x="5724069" y="3948916"/>
            <a:ext cx="1881799" cy="10607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B45A1385-EE04-504E-AA55-CECB78B8907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349404" y="4000501"/>
                <a:ext cx="2706220" cy="12776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V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V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den>
                    </m:f>
                  </m:oMath>
                </a14:m>
                <a:endParaRPr lang="en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B45A1385-EE04-504E-AA55-CECB78B89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9404" y="4000501"/>
                <a:ext cx="2706220" cy="1277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7">
            <a:extLst>
              <a:ext uri="{FF2B5EF4-FFF2-40B4-BE49-F238E27FC236}">
                <a16:creationId xmlns:a16="http://schemas.microsoft.com/office/drawing/2014/main" id="{9509D4A4-1A4C-8940-AF02-747ED8D84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015" y="3920822"/>
            <a:ext cx="2159385" cy="1322541"/>
          </a:xfrm>
          <a:prstGeom prst="rect">
            <a:avLst/>
          </a:prstGeom>
          <a:noFill/>
          <a:ln w="57150" cmpd="thinThick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</p:spTree>
    <p:extLst>
      <p:ext uri="{BB962C8B-B14F-4D97-AF65-F5344CB8AC3E}">
        <p14:creationId xmlns:p14="http://schemas.microsoft.com/office/powerpoint/2010/main" val="110824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7" grpId="0" animBg="1"/>
      <p:bldP spid="15" grpId="0" animBg="1"/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WordArt 2">
            <a:extLst>
              <a:ext uri="{FF2B5EF4-FFF2-40B4-BE49-F238E27FC236}">
                <a16:creationId xmlns:a16="http://schemas.microsoft.com/office/drawing/2014/main" id="{421BA7AE-BDCF-BA4C-9EAA-9CC6854BDE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1" y="228600"/>
            <a:ext cx="3228975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EF5C21"/>
                  </a:solidFill>
                  <a:round/>
                  <a:headEnd/>
                  <a:tailEnd/>
                </a:ln>
                <a:solidFill>
                  <a:srgbClr val="EF5C21"/>
                </a:solidFill>
                <a:cs typeface="Arial" panose="020B0604020202020204" pitchFamily="34" charset="0"/>
              </a:rPr>
              <a:t>DẶN DÒ</a:t>
            </a:r>
            <a:endParaRPr lang="en-VN" sz="3600" kern="10">
              <a:ln w="9525">
                <a:solidFill>
                  <a:srgbClr val="EF5C21"/>
                </a:solidFill>
                <a:round/>
                <a:headEnd/>
                <a:tailEnd/>
              </a:ln>
              <a:solidFill>
                <a:srgbClr val="EF5C21"/>
              </a:solidFill>
              <a:cs typeface="Arial" panose="020B0604020202020204" pitchFamily="34" charset="0"/>
            </a:endParaRPr>
          </a:p>
        </p:txBody>
      </p:sp>
      <p:sp>
        <p:nvSpPr>
          <p:cNvPr id="30722" name="Text Box 3">
            <a:extLst>
              <a:ext uri="{FF2B5EF4-FFF2-40B4-BE49-F238E27FC236}">
                <a16:creationId xmlns:a16="http://schemas.microsoft.com/office/drawing/2014/main" id="{3F9647CA-0641-7A41-9957-EF5468DBC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286001"/>
            <a:ext cx="7543800" cy="2308324"/>
          </a:xfrm>
          <a:prstGeom prst="rect">
            <a:avLst/>
          </a:prstGeom>
          <a:noFill/>
          <a:ln w="76200" cmpd="tri">
            <a:solidFill>
              <a:srgbClr val="EF5C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altLang="en-VN" sz="3600" dirty="0" err="1"/>
              <a:t>Học</a:t>
            </a:r>
            <a:r>
              <a:rPr lang="en-US" altLang="en-VN" sz="3600" dirty="0"/>
              <a:t> </a:t>
            </a:r>
            <a:r>
              <a:rPr lang="en-US" altLang="en-VN" sz="3600" dirty="0" err="1"/>
              <a:t>thuộc</a:t>
            </a:r>
            <a:r>
              <a:rPr lang="en-US" altLang="en-VN" sz="3600" dirty="0"/>
              <a:t> </a:t>
            </a:r>
            <a:r>
              <a:rPr lang="en-US" altLang="en-VN" sz="3600" dirty="0" err="1"/>
              <a:t>ghi</a:t>
            </a:r>
            <a:r>
              <a:rPr lang="en-US" altLang="en-VN" sz="3600" dirty="0"/>
              <a:t> </a:t>
            </a:r>
            <a:r>
              <a:rPr lang="en-US" altLang="en-VN" sz="3600" dirty="0" err="1"/>
              <a:t>nhớ</a:t>
            </a:r>
            <a:r>
              <a:rPr lang="en-US" altLang="en-VN" sz="3600" dirty="0"/>
              <a:t> </a:t>
            </a:r>
            <a:r>
              <a:rPr lang="en-US" altLang="en-VN" sz="3600" dirty="0" err="1"/>
              <a:t>bài</a:t>
            </a:r>
            <a:endParaRPr lang="en-US" altLang="en-VN" sz="3600" dirty="0"/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altLang="en-VN" sz="3600" dirty="0" err="1"/>
              <a:t>Xem</a:t>
            </a:r>
            <a:r>
              <a:rPr lang="en-US" altLang="en-VN" sz="3600" dirty="0"/>
              <a:t> </a:t>
            </a:r>
            <a:r>
              <a:rPr lang="en-US" altLang="en-VN" sz="3600" dirty="0" err="1"/>
              <a:t>trước</a:t>
            </a:r>
            <a:r>
              <a:rPr lang="en-US" altLang="en-VN" sz="3600" dirty="0"/>
              <a:t> </a:t>
            </a:r>
            <a:r>
              <a:rPr lang="en-US" altLang="en-VN" sz="3600" dirty="0" err="1"/>
              <a:t>bài</a:t>
            </a:r>
            <a:endParaRPr lang="en-US" altLang="en-VN" sz="3600" dirty="0"/>
          </a:p>
          <a:p>
            <a:pPr eaLnBrk="1" hangingPunct="1">
              <a:spcBef>
                <a:spcPct val="50000"/>
              </a:spcBef>
              <a:buNone/>
            </a:pPr>
            <a:endParaRPr lang="en-US" altLang="en-VN" sz="3600" dirty="0"/>
          </a:p>
        </p:txBody>
      </p:sp>
      <p:pic>
        <p:nvPicPr>
          <p:cNvPr id="30723" name="Picture 4">
            <a:extLst>
              <a:ext uri="{FF2B5EF4-FFF2-40B4-BE49-F238E27FC236}">
                <a16:creationId xmlns:a16="http://schemas.microsoft.com/office/drawing/2014/main" id="{2911DCB1-14EE-BE45-BABF-8B7CE201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>
            <a:extLst>
              <a:ext uri="{FF2B5EF4-FFF2-40B4-BE49-F238E27FC236}">
                <a16:creationId xmlns:a16="http://schemas.microsoft.com/office/drawing/2014/main" id="{24D63A05-9265-9546-8640-26C4C5142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4864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384638"/>
      </p:ext>
    </p:extLst>
  </p:cSld>
  <p:clrMapOvr>
    <a:masterClrMapping/>
  </p:clrMapOvr>
  <p:transition spd="med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3B55E2-A840-42B9-A01B-9284B8A0C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7" y="1433513"/>
            <a:ext cx="5269319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C44A66-8018-46DC-81CE-5A90DE678ECA}"/>
              </a:ext>
            </a:extLst>
          </p:cNvPr>
          <p:cNvSpPr txBox="1"/>
          <p:nvPr/>
        </p:nvSpPr>
        <p:spPr>
          <a:xfrm>
            <a:off x="6773271" y="2440762"/>
            <a:ext cx="4542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pin?</a:t>
            </a:r>
            <a:endParaRPr lang="vi-V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773BB-3F0D-492F-8861-5A73678A8EE7}"/>
              </a:ext>
            </a:extLst>
          </p:cNvPr>
          <p:cNvSpPr txBox="1"/>
          <p:nvPr/>
        </p:nvSpPr>
        <p:spPr>
          <a:xfrm>
            <a:off x="466724" y="339227"/>
            <a:ext cx="716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0,5 A</a:t>
            </a:r>
            <a:endParaRPr lang="vi-VN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594DF-0CB9-4ABB-BF0D-03E1DA94E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2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</a:t>
            </a:r>
            <a:b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CỦA DÂY DẪN – ĐỊNH LUẬT OHM(ÔM)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97ACB-45D0-4A8E-85E2-BA493910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60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1.ĐIỆN TRỞ CỦA DÂY DẪN.</a:t>
            </a:r>
            <a:endParaRPr lang="vi-VN" sz="32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4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>
            <a:extLst>
              <a:ext uri="{FF2B5EF4-FFF2-40B4-BE49-F238E27FC236}">
                <a16:creationId xmlns:a16="http://schemas.microsoft.com/office/drawing/2014/main" id="{B2447EB1-5F78-F547-9718-C3D228A9D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7" y="938213"/>
            <a:ext cx="1025842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1,ta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địên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8210330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>
            <a:extLst>
              <a:ext uri="{FF2B5EF4-FFF2-40B4-BE49-F238E27FC236}">
                <a16:creationId xmlns:a16="http://schemas.microsoft.com/office/drawing/2014/main" id="{582B17FC-A4A4-954A-84DE-E6B3DD9A2E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4138" y="3349626"/>
            <a:ext cx="1420812" cy="1527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1506" name="Rectangle 4">
            <a:extLst>
              <a:ext uri="{FF2B5EF4-FFF2-40B4-BE49-F238E27FC236}">
                <a16:creationId xmlns:a16="http://schemas.microsoft.com/office/drawing/2014/main" id="{265582C2-432B-AF40-A4CE-C779B3647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105401"/>
            <a:ext cx="2971800" cy="103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1507" name="Oval 7">
            <a:extLst>
              <a:ext uri="{FF2B5EF4-FFF2-40B4-BE49-F238E27FC236}">
                <a16:creationId xmlns:a16="http://schemas.microsoft.com/office/drawing/2014/main" id="{1B5038C3-90BC-8047-BD63-F5F2E02CE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91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1508" name="Rectangle 9">
            <a:extLst>
              <a:ext uri="{FF2B5EF4-FFF2-40B4-BE49-F238E27FC236}">
                <a16:creationId xmlns:a16="http://schemas.microsoft.com/office/drawing/2014/main" id="{20E81BC9-824C-C54D-B11E-9B182B19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30480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1509" name="Oval 10">
            <a:extLst>
              <a:ext uri="{FF2B5EF4-FFF2-40B4-BE49-F238E27FC236}">
                <a16:creationId xmlns:a16="http://schemas.microsoft.com/office/drawing/2014/main" id="{9C44B4A4-09C0-7048-8040-0FDF39062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572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1510" name="Arc 12">
            <a:extLst>
              <a:ext uri="{FF2B5EF4-FFF2-40B4-BE49-F238E27FC236}">
                <a16:creationId xmlns:a16="http://schemas.microsoft.com/office/drawing/2014/main" id="{3DE95E04-5425-764D-8626-42AE14C2C432}"/>
              </a:ext>
            </a:extLst>
          </p:cNvPr>
          <p:cNvSpPr>
            <a:spLocks/>
          </p:cNvSpPr>
          <p:nvPr/>
        </p:nvSpPr>
        <p:spPr bwMode="auto">
          <a:xfrm>
            <a:off x="2590800" y="3044826"/>
            <a:ext cx="1885950" cy="536575"/>
          </a:xfrm>
          <a:custGeom>
            <a:avLst/>
            <a:gdLst>
              <a:gd name="T0" fmla="*/ 0 w 38186"/>
              <a:gd name="T1" fmla="*/ 6805336 h 21600"/>
              <a:gd name="T2" fmla="*/ 93144278 w 38186"/>
              <a:gd name="T3" fmla="*/ 7405778 h 21600"/>
              <a:gd name="T4" fmla="*/ 45945251 w 38186"/>
              <a:gd name="T5" fmla="*/ 1332929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86" h="21600" fill="none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</a:path>
              <a:path w="38186" h="21600" stroke="0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  <a:lnTo>
                  <a:pt x="18836" y="21600"/>
                </a:lnTo>
                <a:lnTo>
                  <a:pt x="0" y="1102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8209" name="Line 17">
            <a:extLst>
              <a:ext uri="{FF2B5EF4-FFF2-40B4-BE49-F238E27FC236}">
                <a16:creationId xmlns:a16="http://schemas.microsoft.com/office/drawing/2014/main" id="{A2EA6E56-51AC-E445-AD6E-3B5765711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066800"/>
            <a:ext cx="15240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1512" name="Rectangle 18">
            <a:extLst>
              <a:ext uri="{FF2B5EF4-FFF2-40B4-BE49-F238E27FC236}">
                <a16:creationId xmlns:a16="http://schemas.microsoft.com/office/drawing/2014/main" id="{61EC3EFE-EF73-F046-8ACA-8D4257743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771776"/>
            <a:ext cx="2971800" cy="103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1513" name="Oval 19">
            <a:extLst>
              <a:ext uri="{FF2B5EF4-FFF2-40B4-BE49-F238E27FC236}">
                <a16:creationId xmlns:a16="http://schemas.microsoft.com/office/drawing/2014/main" id="{B014BF05-D66B-934D-A022-689B0050F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828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1514" name="Rectangle 20">
            <a:extLst>
              <a:ext uri="{FF2B5EF4-FFF2-40B4-BE49-F238E27FC236}">
                <a16:creationId xmlns:a16="http://schemas.microsoft.com/office/drawing/2014/main" id="{C47F6020-0782-7E4B-8674-1E6193544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04800"/>
            <a:ext cx="2286000" cy="17526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1515" name="Rectangle 21">
            <a:extLst>
              <a:ext uri="{FF2B5EF4-FFF2-40B4-BE49-F238E27FC236}">
                <a16:creationId xmlns:a16="http://schemas.microsoft.com/office/drawing/2014/main" id="{EFC3D5C9-4F14-104A-BF8E-F704C4514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057400"/>
            <a:ext cx="30480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1516" name="Oval 22">
            <a:extLst>
              <a:ext uri="{FF2B5EF4-FFF2-40B4-BE49-F238E27FC236}">
                <a16:creationId xmlns:a16="http://schemas.microsoft.com/office/drawing/2014/main" id="{9AFCE0B5-7C1E-2A44-AFA8-B3D2A116B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86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1517" name="Oval 23">
            <a:extLst>
              <a:ext uri="{FF2B5EF4-FFF2-40B4-BE49-F238E27FC236}">
                <a16:creationId xmlns:a16="http://schemas.microsoft.com/office/drawing/2014/main" id="{7E918A63-BA65-F843-88D2-1DF68719D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2286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1518" name="Arc 24">
            <a:extLst>
              <a:ext uri="{FF2B5EF4-FFF2-40B4-BE49-F238E27FC236}">
                <a16:creationId xmlns:a16="http://schemas.microsoft.com/office/drawing/2014/main" id="{E52F3B02-9476-1D47-AFBA-F87156E2C665}"/>
              </a:ext>
            </a:extLst>
          </p:cNvPr>
          <p:cNvSpPr>
            <a:spLocks/>
          </p:cNvSpPr>
          <p:nvPr/>
        </p:nvSpPr>
        <p:spPr bwMode="auto">
          <a:xfrm>
            <a:off x="7162800" y="682626"/>
            <a:ext cx="1885950" cy="536575"/>
          </a:xfrm>
          <a:custGeom>
            <a:avLst/>
            <a:gdLst>
              <a:gd name="T0" fmla="*/ 0 w 38186"/>
              <a:gd name="T1" fmla="*/ 6805336 h 21600"/>
              <a:gd name="T2" fmla="*/ 93144278 w 38186"/>
              <a:gd name="T3" fmla="*/ 7405778 h 21600"/>
              <a:gd name="T4" fmla="*/ 45945251 w 38186"/>
              <a:gd name="T5" fmla="*/ 1332929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86" h="21600" fill="none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</a:path>
              <a:path w="38186" h="21600" stroke="0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  <a:lnTo>
                  <a:pt x="18836" y="21600"/>
                </a:lnTo>
                <a:lnTo>
                  <a:pt x="0" y="1102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21519" name="Text Box 25">
            <a:extLst>
              <a:ext uri="{FF2B5EF4-FFF2-40B4-BE49-F238E27FC236}">
                <a16:creationId xmlns:a16="http://schemas.microsoft.com/office/drawing/2014/main" id="{08490105-3757-1C49-8BC6-2B97E2AFF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09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0</a:t>
            </a:r>
          </a:p>
        </p:txBody>
      </p:sp>
      <p:sp>
        <p:nvSpPr>
          <p:cNvPr id="21520" name="Text Box 26">
            <a:extLst>
              <a:ext uri="{FF2B5EF4-FFF2-40B4-BE49-F238E27FC236}">
                <a16:creationId xmlns:a16="http://schemas.microsoft.com/office/drawing/2014/main" id="{33A018EF-E320-FB44-8390-1D9707402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0163" y="685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2</a:t>
            </a:r>
          </a:p>
        </p:txBody>
      </p:sp>
      <p:sp>
        <p:nvSpPr>
          <p:cNvPr id="21521" name="Text Box 27">
            <a:extLst>
              <a:ext uri="{FF2B5EF4-FFF2-40B4-BE49-F238E27FC236}">
                <a16:creationId xmlns:a16="http://schemas.microsoft.com/office/drawing/2014/main" id="{35EF75E2-BEAD-0E4A-8445-5B376FE33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57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0.5</a:t>
            </a:r>
          </a:p>
        </p:txBody>
      </p:sp>
      <p:sp>
        <p:nvSpPr>
          <p:cNvPr id="21522" name="Text Box 28">
            <a:extLst>
              <a:ext uri="{FF2B5EF4-FFF2-40B4-BE49-F238E27FC236}">
                <a16:creationId xmlns:a16="http://schemas.microsoft.com/office/drawing/2014/main" id="{7C79C001-C96D-344F-A36E-45CD9A705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081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/>
              <a:t>A</a:t>
            </a:r>
          </a:p>
        </p:txBody>
      </p:sp>
      <p:sp>
        <p:nvSpPr>
          <p:cNvPr id="8221" name="Line 29">
            <a:extLst>
              <a:ext uri="{FF2B5EF4-FFF2-40B4-BE49-F238E27FC236}">
                <a16:creationId xmlns:a16="http://schemas.microsoft.com/office/drawing/2014/main" id="{E91102A5-69F5-0F48-9C2E-A421744498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3657600"/>
            <a:ext cx="61595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grpSp>
        <p:nvGrpSpPr>
          <p:cNvPr id="21524" name="Group 31">
            <a:extLst>
              <a:ext uri="{FF2B5EF4-FFF2-40B4-BE49-F238E27FC236}">
                <a16:creationId xmlns:a16="http://schemas.microsoft.com/office/drawing/2014/main" id="{3106853F-C737-B448-BDA5-A286172C36A5}"/>
              </a:ext>
            </a:extLst>
          </p:cNvPr>
          <p:cNvGrpSpPr>
            <a:grpSpLocks/>
          </p:cNvGrpSpPr>
          <p:nvPr/>
        </p:nvGrpSpPr>
        <p:grpSpPr bwMode="auto">
          <a:xfrm>
            <a:off x="7620001" y="3638550"/>
            <a:ext cx="290513" cy="400050"/>
            <a:chOff x="2880" y="2781"/>
            <a:chExt cx="183" cy="291"/>
          </a:xfrm>
        </p:grpSpPr>
        <p:grpSp>
          <p:nvGrpSpPr>
            <p:cNvPr id="21551" name="Group 32">
              <a:extLst>
                <a:ext uri="{FF2B5EF4-FFF2-40B4-BE49-F238E27FC236}">
                  <a16:creationId xmlns:a16="http://schemas.microsoft.com/office/drawing/2014/main" id="{9D93F17B-8187-AF42-A745-318043D0DB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784"/>
              <a:ext cx="60" cy="288"/>
              <a:chOff x="2880" y="2784"/>
              <a:chExt cx="60" cy="288"/>
            </a:xfrm>
          </p:grpSpPr>
          <p:sp>
            <p:nvSpPr>
              <p:cNvPr id="21555" name="Line 33">
                <a:extLst>
                  <a:ext uri="{FF2B5EF4-FFF2-40B4-BE49-F238E27FC236}">
                    <a16:creationId xmlns:a16="http://schemas.microsoft.com/office/drawing/2014/main" id="{95F7FCBB-979C-A04A-9425-2D7D951CA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21556" name="Line 34">
                <a:extLst>
                  <a:ext uri="{FF2B5EF4-FFF2-40B4-BE49-F238E27FC236}">
                    <a16:creationId xmlns:a16="http://schemas.microsoft.com/office/drawing/2014/main" id="{CC23152A-0C57-784D-82A7-7DD263AE8F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2850"/>
                <a:ext cx="0" cy="1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</p:grpSp>
        <p:grpSp>
          <p:nvGrpSpPr>
            <p:cNvPr id="21552" name="Group 35">
              <a:extLst>
                <a:ext uri="{FF2B5EF4-FFF2-40B4-BE49-F238E27FC236}">
                  <a16:creationId xmlns:a16="http://schemas.microsoft.com/office/drawing/2014/main" id="{787110D2-2391-424B-A81D-37259F85CA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3" y="2781"/>
              <a:ext cx="60" cy="288"/>
              <a:chOff x="2880" y="2784"/>
              <a:chExt cx="60" cy="288"/>
            </a:xfrm>
          </p:grpSpPr>
          <p:sp>
            <p:nvSpPr>
              <p:cNvPr id="21553" name="Line 36">
                <a:extLst>
                  <a:ext uri="{FF2B5EF4-FFF2-40B4-BE49-F238E27FC236}">
                    <a16:creationId xmlns:a16="http://schemas.microsoft.com/office/drawing/2014/main" id="{13026292-4B51-2148-B466-F3A7C7FA4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21554" name="Line 37">
                <a:extLst>
                  <a:ext uri="{FF2B5EF4-FFF2-40B4-BE49-F238E27FC236}">
                    <a16:creationId xmlns:a16="http://schemas.microsoft.com/office/drawing/2014/main" id="{4D6A6840-994A-B145-B7B8-32FDF7A85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2850"/>
                <a:ext cx="0" cy="1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</p:grpSp>
      </p:grpSp>
      <p:sp>
        <p:nvSpPr>
          <p:cNvPr id="21525" name="Freeform 38">
            <a:extLst>
              <a:ext uri="{FF2B5EF4-FFF2-40B4-BE49-F238E27FC236}">
                <a16:creationId xmlns:a16="http://schemas.microsoft.com/office/drawing/2014/main" id="{A9201309-F103-5D45-AB55-DD74E4FCC516}"/>
              </a:ext>
            </a:extLst>
          </p:cNvPr>
          <p:cNvSpPr>
            <a:spLocks/>
          </p:cNvSpPr>
          <p:nvPr/>
        </p:nvSpPr>
        <p:spPr bwMode="auto">
          <a:xfrm>
            <a:off x="8634413" y="2438400"/>
            <a:ext cx="1143000" cy="1385888"/>
          </a:xfrm>
          <a:custGeom>
            <a:avLst/>
            <a:gdLst>
              <a:gd name="T0" fmla="*/ 565963076 w 1104"/>
              <a:gd name="T1" fmla="*/ 0 h 1008"/>
              <a:gd name="T2" fmla="*/ 1183377717 w 1104"/>
              <a:gd name="T3" fmla="*/ 0 h 1008"/>
              <a:gd name="T4" fmla="*/ 1183377717 w 1104"/>
              <a:gd name="T5" fmla="*/ 1905442012 h 1008"/>
              <a:gd name="T6" fmla="*/ 0 w 1104"/>
              <a:gd name="T7" fmla="*/ 1905442012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04" h="1008">
                <a:moveTo>
                  <a:pt x="528" y="0"/>
                </a:moveTo>
                <a:lnTo>
                  <a:pt x="1104" y="0"/>
                </a:lnTo>
                <a:lnTo>
                  <a:pt x="1104" y="1008"/>
                </a:lnTo>
                <a:lnTo>
                  <a:pt x="0" y="100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1526" name="Line 39">
            <a:extLst>
              <a:ext uri="{FF2B5EF4-FFF2-40B4-BE49-F238E27FC236}">
                <a16:creationId xmlns:a16="http://schemas.microsoft.com/office/drawing/2014/main" id="{EE54AEAA-478F-5744-8693-0311AB5454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824288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grpSp>
        <p:nvGrpSpPr>
          <p:cNvPr id="21527" name="Group 65">
            <a:extLst>
              <a:ext uri="{FF2B5EF4-FFF2-40B4-BE49-F238E27FC236}">
                <a16:creationId xmlns:a16="http://schemas.microsoft.com/office/drawing/2014/main" id="{EC875A99-94A7-3347-AD3B-0B95DDED20B0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810000"/>
            <a:ext cx="5257800" cy="2032000"/>
            <a:chOff x="528" y="2400"/>
            <a:chExt cx="3312" cy="1280"/>
          </a:xfrm>
        </p:grpSpPr>
        <p:sp>
          <p:nvSpPr>
            <p:cNvPr id="21548" name="Oval 11">
              <a:extLst>
                <a:ext uri="{FF2B5EF4-FFF2-40B4-BE49-F238E27FC236}">
                  <a16:creationId xmlns:a16="http://schemas.microsoft.com/office/drawing/2014/main" id="{3FFF7FCC-A54E-3544-B95C-15356FEB4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VN" altLang="en-VN" sz="1800"/>
            </a:p>
          </p:txBody>
        </p:sp>
        <p:sp>
          <p:nvSpPr>
            <p:cNvPr id="21549" name="Freeform 42">
              <a:extLst>
                <a:ext uri="{FF2B5EF4-FFF2-40B4-BE49-F238E27FC236}">
                  <a16:creationId xmlns:a16="http://schemas.microsoft.com/office/drawing/2014/main" id="{10214B46-6F67-BB46-9E58-ECFADAD94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2400"/>
              <a:ext cx="2328" cy="1072"/>
            </a:xfrm>
            <a:custGeom>
              <a:avLst/>
              <a:gdLst>
                <a:gd name="T0" fmla="*/ 2080 w 2328"/>
                <a:gd name="T1" fmla="*/ 0 h 1072"/>
                <a:gd name="T2" fmla="*/ 2032 w 2328"/>
                <a:gd name="T3" fmla="*/ 912 h 1072"/>
                <a:gd name="T4" fmla="*/ 304 w 2328"/>
                <a:gd name="T5" fmla="*/ 960 h 1072"/>
                <a:gd name="T6" fmla="*/ 208 w 2328"/>
                <a:gd name="T7" fmla="*/ 576 h 10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28" h="1072">
                  <a:moveTo>
                    <a:pt x="2080" y="0"/>
                  </a:moveTo>
                  <a:cubicBezTo>
                    <a:pt x="2204" y="376"/>
                    <a:pt x="2328" y="752"/>
                    <a:pt x="2032" y="912"/>
                  </a:cubicBezTo>
                  <a:cubicBezTo>
                    <a:pt x="1736" y="1072"/>
                    <a:pt x="608" y="1016"/>
                    <a:pt x="304" y="960"/>
                  </a:cubicBezTo>
                  <a:cubicBezTo>
                    <a:pt x="0" y="904"/>
                    <a:pt x="104" y="740"/>
                    <a:pt x="208" y="57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1550" name="Freeform 43">
              <a:extLst>
                <a:ext uri="{FF2B5EF4-FFF2-40B4-BE49-F238E27FC236}">
                  <a16:creationId xmlns:a16="http://schemas.microsoft.com/office/drawing/2014/main" id="{ACE1BA28-AB14-844F-9893-B5924A7A2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400"/>
              <a:ext cx="2192" cy="1280"/>
            </a:xfrm>
            <a:custGeom>
              <a:avLst/>
              <a:gdLst>
                <a:gd name="T0" fmla="*/ 1960 w 2192"/>
                <a:gd name="T1" fmla="*/ 0 h 1280"/>
                <a:gd name="T2" fmla="*/ 1912 w 2192"/>
                <a:gd name="T3" fmla="*/ 816 h 1280"/>
                <a:gd name="T4" fmla="*/ 280 w 2192"/>
                <a:gd name="T5" fmla="*/ 1248 h 1280"/>
                <a:gd name="T6" fmla="*/ 232 w 2192"/>
                <a:gd name="T7" fmla="*/ 624 h 1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92" h="1280">
                  <a:moveTo>
                    <a:pt x="1960" y="0"/>
                  </a:moveTo>
                  <a:cubicBezTo>
                    <a:pt x="2076" y="304"/>
                    <a:pt x="2192" y="608"/>
                    <a:pt x="1912" y="816"/>
                  </a:cubicBezTo>
                  <a:cubicBezTo>
                    <a:pt x="1632" y="1024"/>
                    <a:pt x="560" y="1280"/>
                    <a:pt x="280" y="1248"/>
                  </a:cubicBezTo>
                  <a:cubicBezTo>
                    <a:pt x="0" y="1216"/>
                    <a:pt x="116" y="920"/>
                    <a:pt x="232" y="62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21528" name="Rectangle 44">
            <a:extLst>
              <a:ext uri="{FF2B5EF4-FFF2-40B4-BE49-F238E27FC236}">
                <a16:creationId xmlns:a16="http://schemas.microsoft.com/office/drawing/2014/main" id="{5E28D2B6-57FC-C44E-8BC0-7123ACFB3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3843338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1529" name="Text Box 45">
            <a:extLst>
              <a:ext uri="{FF2B5EF4-FFF2-40B4-BE49-F238E27FC236}">
                <a16:creationId xmlns:a16="http://schemas.microsoft.com/office/drawing/2014/main" id="{9D4A8BA3-4DE0-FE40-AE52-2F5A8C8D4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650" y="386715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/>
              <a:t>K</a:t>
            </a:r>
          </a:p>
        </p:txBody>
      </p:sp>
      <p:sp>
        <p:nvSpPr>
          <p:cNvPr id="21530" name="Text Box 48">
            <a:extLst>
              <a:ext uri="{FF2B5EF4-FFF2-40B4-BE49-F238E27FC236}">
                <a16:creationId xmlns:a16="http://schemas.microsoft.com/office/drawing/2014/main" id="{1903D682-43BD-D243-92C3-1F244F012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81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1</a:t>
            </a:r>
          </a:p>
        </p:txBody>
      </p:sp>
      <p:grpSp>
        <p:nvGrpSpPr>
          <p:cNvPr id="21531" name="Group 54">
            <a:extLst>
              <a:ext uri="{FF2B5EF4-FFF2-40B4-BE49-F238E27FC236}">
                <a16:creationId xmlns:a16="http://schemas.microsoft.com/office/drawing/2014/main" id="{A9A6A205-B436-9942-B8AF-29DF5171BAFB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362200"/>
            <a:ext cx="1981200" cy="1447800"/>
            <a:chOff x="2592" y="1488"/>
            <a:chExt cx="1248" cy="912"/>
          </a:xfrm>
        </p:grpSpPr>
        <p:sp>
          <p:nvSpPr>
            <p:cNvPr id="21544" name="Line 49">
              <a:extLst>
                <a:ext uri="{FF2B5EF4-FFF2-40B4-BE49-F238E27FC236}">
                  <a16:creationId xmlns:a16="http://schemas.microsoft.com/office/drawing/2014/main" id="{0855360D-587B-624E-970F-826910ED58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148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1545" name="Line 50">
              <a:extLst>
                <a:ext uri="{FF2B5EF4-FFF2-40B4-BE49-F238E27FC236}">
                  <a16:creationId xmlns:a16="http://schemas.microsoft.com/office/drawing/2014/main" id="{559D96CA-6CD4-9D4C-A864-351D28873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488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1546" name="Line 51">
              <a:extLst>
                <a:ext uri="{FF2B5EF4-FFF2-40B4-BE49-F238E27FC236}">
                  <a16:creationId xmlns:a16="http://schemas.microsoft.com/office/drawing/2014/main" id="{4D4FABE7-8391-1C46-9446-54D2AE2A3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40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1547" name="Line 53">
              <a:extLst>
                <a:ext uri="{FF2B5EF4-FFF2-40B4-BE49-F238E27FC236}">
                  <a16:creationId xmlns:a16="http://schemas.microsoft.com/office/drawing/2014/main" id="{7B96D709-6B72-9D4D-9F3B-9ED761FBF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40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21532" name="Freeform 58">
            <a:extLst>
              <a:ext uri="{FF2B5EF4-FFF2-40B4-BE49-F238E27FC236}">
                <a16:creationId xmlns:a16="http://schemas.microsoft.com/office/drawing/2014/main" id="{F8FD197D-1422-F448-8EC9-CB5B19A2E086}"/>
              </a:ext>
            </a:extLst>
          </p:cNvPr>
          <p:cNvSpPr>
            <a:spLocks/>
          </p:cNvSpPr>
          <p:nvPr/>
        </p:nvSpPr>
        <p:spPr bwMode="auto">
          <a:xfrm>
            <a:off x="6096000" y="3429000"/>
            <a:ext cx="1143000" cy="457200"/>
          </a:xfrm>
          <a:custGeom>
            <a:avLst/>
            <a:gdLst>
              <a:gd name="T0" fmla="*/ 0 w 720"/>
              <a:gd name="T1" fmla="*/ 604837500 h 288"/>
              <a:gd name="T2" fmla="*/ 120967500 w 720"/>
              <a:gd name="T3" fmla="*/ 241935000 h 288"/>
              <a:gd name="T4" fmla="*/ 362902500 w 720"/>
              <a:gd name="T5" fmla="*/ 725805000 h 288"/>
              <a:gd name="T6" fmla="*/ 604837500 w 720"/>
              <a:gd name="T7" fmla="*/ 241935000 h 288"/>
              <a:gd name="T8" fmla="*/ 725805000 w 720"/>
              <a:gd name="T9" fmla="*/ 604837500 h 288"/>
              <a:gd name="T10" fmla="*/ 967740000 w 720"/>
              <a:gd name="T11" fmla="*/ 241935000 h 288"/>
              <a:gd name="T12" fmla="*/ 1088707500 w 720"/>
              <a:gd name="T13" fmla="*/ 604837500 h 288"/>
              <a:gd name="T14" fmla="*/ 1209675000 w 720"/>
              <a:gd name="T15" fmla="*/ 120967500 h 288"/>
              <a:gd name="T16" fmla="*/ 1330642500 w 720"/>
              <a:gd name="T17" fmla="*/ 604837500 h 288"/>
              <a:gd name="T18" fmla="*/ 1572577500 w 720"/>
              <a:gd name="T19" fmla="*/ 0 h 288"/>
              <a:gd name="T20" fmla="*/ 1572577500 w 720"/>
              <a:gd name="T21" fmla="*/ 604837500 h 288"/>
              <a:gd name="T22" fmla="*/ 1814512500 w 720"/>
              <a:gd name="T23" fmla="*/ 604837500 h 2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20" h="288">
                <a:moveTo>
                  <a:pt x="0" y="240"/>
                </a:moveTo>
                <a:cubicBezTo>
                  <a:pt x="12" y="164"/>
                  <a:pt x="24" y="88"/>
                  <a:pt x="48" y="96"/>
                </a:cubicBezTo>
                <a:cubicBezTo>
                  <a:pt x="72" y="104"/>
                  <a:pt x="112" y="288"/>
                  <a:pt x="144" y="288"/>
                </a:cubicBezTo>
                <a:cubicBezTo>
                  <a:pt x="176" y="288"/>
                  <a:pt x="216" y="104"/>
                  <a:pt x="240" y="96"/>
                </a:cubicBezTo>
                <a:cubicBezTo>
                  <a:pt x="264" y="88"/>
                  <a:pt x="264" y="240"/>
                  <a:pt x="288" y="240"/>
                </a:cubicBezTo>
                <a:cubicBezTo>
                  <a:pt x="312" y="240"/>
                  <a:pt x="360" y="96"/>
                  <a:pt x="384" y="96"/>
                </a:cubicBezTo>
                <a:cubicBezTo>
                  <a:pt x="408" y="96"/>
                  <a:pt x="416" y="248"/>
                  <a:pt x="432" y="240"/>
                </a:cubicBezTo>
                <a:cubicBezTo>
                  <a:pt x="448" y="232"/>
                  <a:pt x="464" y="48"/>
                  <a:pt x="480" y="48"/>
                </a:cubicBezTo>
                <a:cubicBezTo>
                  <a:pt x="496" y="48"/>
                  <a:pt x="504" y="248"/>
                  <a:pt x="528" y="240"/>
                </a:cubicBezTo>
                <a:cubicBezTo>
                  <a:pt x="552" y="232"/>
                  <a:pt x="608" y="0"/>
                  <a:pt x="624" y="0"/>
                </a:cubicBezTo>
                <a:cubicBezTo>
                  <a:pt x="640" y="0"/>
                  <a:pt x="608" y="200"/>
                  <a:pt x="624" y="240"/>
                </a:cubicBezTo>
                <a:cubicBezTo>
                  <a:pt x="640" y="280"/>
                  <a:pt x="704" y="240"/>
                  <a:pt x="720" y="240"/>
                </a:cubicBezTo>
              </a:path>
            </a:pathLst>
          </a:custGeom>
          <a:noFill/>
          <a:ln w="57150" cmpd="sng">
            <a:solidFill>
              <a:srgbClr val="E5220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1533" name="Rectangle 8">
            <a:extLst>
              <a:ext uri="{FF2B5EF4-FFF2-40B4-BE49-F238E27FC236}">
                <a16:creationId xmlns:a16="http://schemas.microsoft.com/office/drawing/2014/main" id="{2B575A03-523F-9F46-9AA7-DF703DC92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438400"/>
            <a:ext cx="2286000" cy="19050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1534" name="Text Box 13">
            <a:extLst>
              <a:ext uri="{FF2B5EF4-FFF2-40B4-BE49-F238E27FC236}">
                <a16:creationId xmlns:a16="http://schemas.microsoft.com/office/drawing/2014/main" id="{FBB8C39C-6E26-A845-B752-7CD0D4B1A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9718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0</a:t>
            </a:r>
          </a:p>
        </p:txBody>
      </p:sp>
      <p:sp>
        <p:nvSpPr>
          <p:cNvPr id="21535" name="Text Box 14">
            <a:extLst>
              <a:ext uri="{FF2B5EF4-FFF2-40B4-BE49-F238E27FC236}">
                <a16:creationId xmlns:a16="http://schemas.microsoft.com/office/drawing/2014/main" id="{FFC48127-5F98-5742-B3CD-68F4D1F8F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048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10</a:t>
            </a:r>
          </a:p>
        </p:txBody>
      </p:sp>
      <p:sp>
        <p:nvSpPr>
          <p:cNvPr id="21536" name="Text Box 15">
            <a:extLst>
              <a:ext uri="{FF2B5EF4-FFF2-40B4-BE49-F238E27FC236}">
                <a16:creationId xmlns:a16="http://schemas.microsoft.com/office/drawing/2014/main" id="{CE0E7C78-773A-8144-98F6-A0F65C15A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4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4</a:t>
            </a:r>
          </a:p>
        </p:txBody>
      </p:sp>
      <p:sp>
        <p:nvSpPr>
          <p:cNvPr id="21537" name="Text Box 16">
            <a:extLst>
              <a:ext uri="{FF2B5EF4-FFF2-40B4-BE49-F238E27FC236}">
                <a16:creationId xmlns:a16="http://schemas.microsoft.com/office/drawing/2014/main" id="{EA5B802A-3C79-504B-BB64-7543D3559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05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/>
              <a:t>V</a:t>
            </a:r>
          </a:p>
        </p:txBody>
      </p:sp>
      <p:sp>
        <p:nvSpPr>
          <p:cNvPr id="21538" name="Text Box 47">
            <a:extLst>
              <a:ext uri="{FF2B5EF4-FFF2-40B4-BE49-F238E27FC236}">
                <a16:creationId xmlns:a16="http://schemas.microsoft.com/office/drawing/2014/main" id="{9365DDE1-2F77-F945-B7EA-EA0B5D849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8194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600"/>
              <a:t>2</a:t>
            </a:r>
          </a:p>
        </p:txBody>
      </p:sp>
      <p:sp>
        <p:nvSpPr>
          <p:cNvPr id="21539" name="Text Box 59">
            <a:extLst>
              <a:ext uri="{FF2B5EF4-FFF2-40B4-BE49-F238E27FC236}">
                <a16:creationId xmlns:a16="http://schemas.microsoft.com/office/drawing/2014/main" id="{AAA9A7E8-D786-B24F-B969-C9FB5007C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8194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600"/>
              <a:t>8</a:t>
            </a:r>
          </a:p>
        </p:txBody>
      </p:sp>
      <p:sp>
        <p:nvSpPr>
          <p:cNvPr id="21540" name="Text Box 63">
            <a:extLst>
              <a:ext uri="{FF2B5EF4-FFF2-40B4-BE49-F238E27FC236}">
                <a16:creationId xmlns:a16="http://schemas.microsoft.com/office/drawing/2014/main" id="{82676A6E-3B7A-204F-AF40-616D9FCAE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7432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600"/>
              <a:t>6</a:t>
            </a:r>
          </a:p>
        </p:txBody>
      </p:sp>
      <p:sp>
        <p:nvSpPr>
          <p:cNvPr id="21541" name="Text Box 66">
            <a:extLst>
              <a:ext uri="{FF2B5EF4-FFF2-40B4-BE49-F238E27FC236}">
                <a16:creationId xmlns:a16="http://schemas.microsoft.com/office/drawing/2014/main" id="{3BAC7BEB-2CA5-DE47-AB2A-B54B989C5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57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1.5</a:t>
            </a:r>
          </a:p>
        </p:txBody>
      </p:sp>
      <p:sp>
        <p:nvSpPr>
          <p:cNvPr id="21542" name="Text Box 68">
            <a:extLst>
              <a:ext uri="{FF2B5EF4-FFF2-40B4-BE49-F238E27FC236}">
                <a16:creationId xmlns:a16="http://schemas.microsoft.com/office/drawing/2014/main" id="{C81964AC-B576-724E-92C4-CBE4AE706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124201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000" b="1" noProof="1"/>
              <a:t>Dây dẫn1</a:t>
            </a:r>
            <a:endParaRPr lang="en-US" altLang="en-VN" sz="1800" b="1" noProof="1"/>
          </a:p>
        </p:txBody>
      </p:sp>
    </p:spTree>
    <p:extLst>
      <p:ext uri="{BB962C8B-B14F-4D97-AF65-F5344CB8AC3E}">
        <p14:creationId xmlns:p14="http://schemas.microsoft.com/office/powerpoint/2010/main" val="68792002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6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980000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5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0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4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6" dur="3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8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32" dur="2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3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36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>
            <a:extLst>
              <a:ext uri="{FF2B5EF4-FFF2-40B4-BE49-F238E27FC236}">
                <a16:creationId xmlns:a16="http://schemas.microsoft.com/office/drawing/2014/main" id="{823B11B0-7507-B24E-AB65-337BFC53F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352800"/>
            <a:ext cx="13716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B6E948A9-A444-B04B-BE66-C404E2510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105401"/>
            <a:ext cx="2971800" cy="103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2531" name="Oval 4">
            <a:extLst>
              <a:ext uri="{FF2B5EF4-FFF2-40B4-BE49-F238E27FC236}">
                <a16:creationId xmlns:a16="http://schemas.microsoft.com/office/drawing/2014/main" id="{743DE428-B42E-EE4B-ACBC-E93909F25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91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54569177-866C-5646-AC7C-C89817417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30480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2533" name="Oval 6">
            <a:extLst>
              <a:ext uri="{FF2B5EF4-FFF2-40B4-BE49-F238E27FC236}">
                <a16:creationId xmlns:a16="http://schemas.microsoft.com/office/drawing/2014/main" id="{BF36EC42-0A55-0242-98AE-F03576340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572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2534" name="Arc 7">
            <a:extLst>
              <a:ext uri="{FF2B5EF4-FFF2-40B4-BE49-F238E27FC236}">
                <a16:creationId xmlns:a16="http://schemas.microsoft.com/office/drawing/2014/main" id="{D8A25106-0DF5-E94B-8DA1-241A0ACE9FEB}"/>
              </a:ext>
            </a:extLst>
          </p:cNvPr>
          <p:cNvSpPr>
            <a:spLocks/>
          </p:cNvSpPr>
          <p:nvPr/>
        </p:nvSpPr>
        <p:spPr bwMode="auto">
          <a:xfrm>
            <a:off x="2590800" y="3044826"/>
            <a:ext cx="1885950" cy="536575"/>
          </a:xfrm>
          <a:custGeom>
            <a:avLst/>
            <a:gdLst>
              <a:gd name="T0" fmla="*/ 0 w 38186"/>
              <a:gd name="T1" fmla="*/ 6805336 h 21600"/>
              <a:gd name="T2" fmla="*/ 93144278 w 38186"/>
              <a:gd name="T3" fmla="*/ 7405778 h 21600"/>
              <a:gd name="T4" fmla="*/ 45945251 w 38186"/>
              <a:gd name="T5" fmla="*/ 1332929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86" h="21600" fill="none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</a:path>
              <a:path w="38186" h="21600" stroke="0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  <a:lnTo>
                  <a:pt x="18836" y="21600"/>
                </a:lnTo>
                <a:lnTo>
                  <a:pt x="0" y="1102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10248" name="Line 8">
            <a:extLst>
              <a:ext uri="{FF2B5EF4-FFF2-40B4-BE49-F238E27FC236}">
                <a16:creationId xmlns:a16="http://schemas.microsoft.com/office/drawing/2014/main" id="{F45995CB-0405-7740-9F42-E544CED72B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066800"/>
            <a:ext cx="15240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2536" name="Rectangle 9">
            <a:extLst>
              <a:ext uri="{FF2B5EF4-FFF2-40B4-BE49-F238E27FC236}">
                <a16:creationId xmlns:a16="http://schemas.microsoft.com/office/drawing/2014/main" id="{DE938B55-0EF5-C747-BBA4-A88760612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90801"/>
            <a:ext cx="2971800" cy="103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2537" name="Oval 10">
            <a:extLst>
              <a:ext uri="{FF2B5EF4-FFF2-40B4-BE49-F238E27FC236}">
                <a16:creationId xmlns:a16="http://schemas.microsoft.com/office/drawing/2014/main" id="{E4549E8D-113C-D34B-A837-498FD201D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1828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2538" name="Rectangle 11">
            <a:extLst>
              <a:ext uri="{FF2B5EF4-FFF2-40B4-BE49-F238E27FC236}">
                <a16:creationId xmlns:a16="http://schemas.microsoft.com/office/drawing/2014/main" id="{DD004EA6-2699-F24F-A9E7-540B0381C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04800"/>
            <a:ext cx="2286000" cy="17526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2539" name="Rectangle 12">
            <a:extLst>
              <a:ext uri="{FF2B5EF4-FFF2-40B4-BE49-F238E27FC236}">
                <a16:creationId xmlns:a16="http://schemas.microsoft.com/office/drawing/2014/main" id="{1D9CB03A-19D5-7343-A185-2652D46F4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057400"/>
            <a:ext cx="30480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2540" name="Oval 13">
            <a:extLst>
              <a:ext uri="{FF2B5EF4-FFF2-40B4-BE49-F238E27FC236}">
                <a16:creationId xmlns:a16="http://schemas.microsoft.com/office/drawing/2014/main" id="{44ABFF4C-B307-5847-A452-0D905896E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86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2541" name="Oval 14">
            <a:extLst>
              <a:ext uri="{FF2B5EF4-FFF2-40B4-BE49-F238E27FC236}">
                <a16:creationId xmlns:a16="http://schemas.microsoft.com/office/drawing/2014/main" id="{70FDBEE3-551C-F544-88C0-230E629CA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2286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2542" name="Arc 15">
            <a:extLst>
              <a:ext uri="{FF2B5EF4-FFF2-40B4-BE49-F238E27FC236}">
                <a16:creationId xmlns:a16="http://schemas.microsoft.com/office/drawing/2014/main" id="{BD0346A6-0EDA-EA4D-A3F9-53535BFF64CE}"/>
              </a:ext>
            </a:extLst>
          </p:cNvPr>
          <p:cNvSpPr>
            <a:spLocks/>
          </p:cNvSpPr>
          <p:nvPr/>
        </p:nvSpPr>
        <p:spPr bwMode="auto">
          <a:xfrm>
            <a:off x="7162800" y="682626"/>
            <a:ext cx="1885950" cy="536575"/>
          </a:xfrm>
          <a:custGeom>
            <a:avLst/>
            <a:gdLst>
              <a:gd name="T0" fmla="*/ 0 w 38186"/>
              <a:gd name="T1" fmla="*/ 6805336 h 21600"/>
              <a:gd name="T2" fmla="*/ 93144278 w 38186"/>
              <a:gd name="T3" fmla="*/ 7405778 h 21600"/>
              <a:gd name="T4" fmla="*/ 45945251 w 38186"/>
              <a:gd name="T5" fmla="*/ 1332929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186" h="21600" fill="none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</a:path>
              <a:path w="38186" h="21600" stroke="0" extrusionOk="0">
                <a:moveTo>
                  <a:pt x="0" y="11028"/>
                </a:moveTo>
                <a:cubicBezTo>
                  <a:pt x="3822" y="4216"/>
                  <a:pt x="11025" y="0"/>
                  <a:pt x="18836" y="0"/>
                </a:cubicBezTo>
                <a:cubicBezTo>
                  <a:pt x="27041" y="0"/>
                  <a:pt x="34539" y="4649"/>
                  <a:pt x="38185" y="12001"/>
                </a:cubicBezTo>
                <a:lnTo>
                  <a:pt x="18836" y="21600"/>
                </a:lnTo>
                <a:lnTo>
                  <a:pt x="0" y="1102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VN"/>
          </a:p>
        </p:txBody>
      </p:sp>
      <p:sp>
        <p:nvSpPr>
          <p:cNvPr id="22543" name="Text Box 16">
            <a:extLst>
              <a:ext uri="{FF2B5EF4-FFF2-40B4-BE49-F238E27FC236}">
                <a16:creationId xmlns:a16="http://schemas.microsoft.com/office/drawing/2014/main" id="{526E9E8E-E394-DC48-AA25-23724677F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09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0</a:t>
            </a:r>
          </a:p>
        </p:txBody>
      </p:sp>
      <p:sp>
        <p:nvSpPr>
          <p:cNvPr id="22544" name="Text Box 17">
            <a:extLst>
              <a:ext uri="{FF2B5EF4-FFF2-40B4-BE49-F238E27FC236}">
                <a16:creationId xmlns:a16="http://schemas.microsoft.com/office/drawing/2014/main" id="{4B2C6BA0-9A74-5946-9322-B252DB16A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0163" y="685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2</a:t>
            </a:r>
          </a:p>
        </p:txBody>
      </p:sp>
      <p:sp>
        <p:nvSpPr>
          <p:cNvPr id="22545" name="Text Box 18">
            <a:extLst>
              <a:ext uri="{FF2B5EF4-FFF2-40B4-BE49-F238E27FC236}">
                <a16:creationId xmlns:a16="http://schemas.microsoft.com/office/drawing/2014/main" id="{87AFD4B4-75E6-E849-812D-D6245C430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57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0.5</a:t>
            </a:r>
          </a:p>
        </p:txBody>
      </p:sp>
      <p:sp>
        <p:nvSpPr>
          <p:cNvPr id="22546" name="Text Box 19">
            <a:extLst>
              <a:ext uri="{FF2B5EF4-FFF2-40B4-BE49-F238E27FC236}">
                <a16:creationId xmlns:a16="http://schemas.microsoft.com/office/drawing/2014/main" id="{2ABF2492-803E-A44D-AAF5-088B19CEA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0668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/>
              <a:t>A</a:t>
            </a:r>
          </a:p>
        </p:txBody>
      </p:sp>
      <p:sp>
        <p:nvSpPr>
          <p:cNvPr id="10260" name="Line 20">
            <a:extLst>
              <a:ext uri="{FF2B5EF4-FFF2-40B4-BE49-F238E27FC236}">
                <a16:creationId xmlns:a16="http://schemas.microsoft.com/office/drawing/2014/main" id="{048C64A2-FB0E-AF48-9D97-410C85AB81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3657600"/>
            <a:ext cx="61595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grpSp>
        <p:nvGrpSpPr>
          <p:cNvPr id="22548" name="Group 21">
            <a:extLst>
              <a:ext uri="{FF2B5EF4-FFF2-40B4-BE49-F238E27FC236}">
                <a16:creationId xmlns:a16="http://schemas.microsoft.com/office/drawing/2014/main" id="{FAB947A0-D453-DA45-B333-527BBD9245F5}"/>
              </a:ext>
            </a:extLst>
          </p:cNvPr>
          <p:cNvGrpSpPr>
            <a:grpSpLocks/>
          </p:cNvGrpSpPr>
          <p:nvPr/>
        </p:nvGrpSpPr>
        <p:grpSpPr bwMode="auto">
          <a:xfrm>
            <a:off x="7620001" y="3638550"/>
            <a:ext cx="290513" cy="400050"/>
            <a:chOff x="2880" y="2781"/>
            <a:chExt cx="183" cy="291"/>
          </a:xfrm>
        </p:grpSpPr>
        <p:grpSp>
          <p:nvGrpSpPr>
            <p:cNvPr id="22575" name="Group 22">
              <a:extLst>
                <a:ext uri="{FF2B5EF4-FFF2-40B4-BE49-F238E27FC236}">
                  <a16:creationId xmlns:a16="http://schemas.microsoft.com/office/drawing/2014/main" id="{6E4DF22F-AAE5-244B-B2A8-A265DA7499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784"/>
              <a:ext cx="60" cy="288"/>
              <a:chOff x="2880" y="2784"/>
              <a:chExt cx="60" cy="288"/>
            </a:xfrm>
          </p:grpSpPr>
          <p:sp>
            <p:nvSpPr>
              <p:cNvPr id="22579" name="Line 23">
                <a:extLst>
                  <a:ext uri="{FF2B5EF4-FFF2-40B4-BE49-F238E27FC236}">
                    <a16:creationId xmlns:a16="http://schemas.microsoft.com/office/drawing/2014/main" id="{11A6D716-FE1B-4348-8221-D9DE08DC67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22580" name="Line 24">
                <a:extLst>
                  <a:ext uri="{FF2B5EF4-FFF2-40B4-BE49-F238E27FC236}">
                    <a16:creationId xmlns:a16="http://schemas.microsoft.com/office/drawing/2014/main" id="{21B0B675-C98A-514F-BFAB-44DB77312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2850"/>
                <a:ext cx="0" cy="1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</p:grpSp>
        <p:grpSp>
          <p:nvGrpSpPr>
            <p:cNvPr id="22576" name="Group 25">
              <a:extLst>
                <a:ext uri="{FF2B5EF4-FFF2-40B4-BE49-F238E27FC236}">
                  <a16:creationId xmlns:a16="http://schemas.microsoft.com/office/drawing/2014/main" id="{22C7497F-25C3-884E-A751-783EC932EF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3" y="2781"/>
              <a:ext cx="60" cy="288"/>
              <a:chOff x="2880" y="2784"/>
              <a:chExt cx="60" cy="288"/>
            </a:xfrm>
          </p:grpSpPr>
          <p:sp>
            <p:nvSpPr>
              <p:cNvPr id="22577" name="Line 26">
                <a:extLst>
                  <a:ext uri="{FF2B5EF4-FFF2-40B4-BE49-F238E27FC236}">
                    <a16:creationId xmlns:a16="http://schemas.microsoft.com/office/drawing/2014/main" id="{9650659D-CD95-B745-8980-30B659848F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22578" name="Line 27">
                <a:extLst>
                  <a:ext uri="{FF2B5EF4-FFF2-40B4-BE49-F238E27FC236}">
                    <a16:creationId xmlns:a16="http://schemas.microsoft.com/office/drawing/2014/main" id="{E3D1CC3F-1860-4248-BAFE-1D7557046D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2850"/>
                <a:ext cx="0" cy="1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</p:grpSp>
      </p:grpSp>
      <p:sp>
        <p:nvSpPr>
          <p:cNvPr id="22549" name="Freeform 28">
            <a:extLst>
              <a:ext uri="{FF2B5EF4-FFF2-40B4-BE49-F238E27FC236}">
                <a16:creationId xmlns:a16="http://schemas.microsoft.com/office/drawing/2014/main" id="{D5203D77-B56D-2C40-96EF-39A39BE5A6DB}"/>
              </a:ext>
            </a:extLst>
          </p:cNvPr>
          <p:cNvSpPr>
            <a:spLocks/>
          </p:cNvSpPr>
          <p:nvPr/>
        </p:nvSpPr>
        <p:spPr bwMode="auto">
          <a:xfrm>
            <a:off x="8634413" y="2438400"/>
            <a:ext cx="1143000" cy="1385888"/>
          </a:xfrm>
          <a:custGeom>
            <a:avLst/>
            <a:gdLst>
              <a:gd name="T0" fmla="*/ 565963076 w 1104"/>
              <a:gd name="T1" fmla="*/ 0 h 1008"/>
              <a:gd name="T2" fmla="*/ 1183377717 w 1104"/>
              <a:gd name="T3" fmla="*/ 0 h 1008"/>
              <a:gd name="T4" fmla="*/ 1183377717 w 1104"/>
              <a:gd name="T5" fmla="*/ 1905442012 h 1008"/>
              <a:gd name="T6" fmla="*/ 0 w 1104"/>
              <a:gd name="T7" fmla="*/ 1905442012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04" h="1008">
                <a:moveTo>
                  <a:pt x="528" y="0"/>
                </a:moveTo>
                <a:lnTo>
                  <a:pt x="1104" y="0"/>
                </a:lnTo>
                <a:lnTo>
                  <a:pt x="1104" y="1008"/>
                </a:lnTo>
                <a:lnTo>
                  <a:pt x="0" y="100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2550" name="Line 29">
            <a:extLst>
              <a:ext uri="{FF2B5EF4-FFF2-40B4-BE49-F238E27FC236}">
                <a16:creationId xmlns:a16="http://schemas.microsoft.com/office/drawing/2014/main" id="{5CCA6668-94C3-B145-8300-CA11C9C84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824288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grpSp>
        <p:nvGrpSpPr>
          <p:cNvPr id="22551" name="Group 30">
            <a:extLst>
              <a:ext uri="{FF2B5EF4-FFF2-40B4-BE49-F238E27FC236}">
                <a16:creationId xmlns:a16="http://schemas.microsoft.com/office/drawing/2014/main" id="{C3CB9783-C96C-2F40-9B2B-917633AE02AF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810000"/>
            <a:ext cx="5257800" cy="2032000"/>
            <a:chOff x="528" y="2400"/>
            <a:chExt cx="3312" cy="1280"/>
          </a:xfrm>
        </p:grpSpPr>
        <p:sp>
          <p:nvSpPr>
            <p:cNvPr id="22572" name="Oval 31">
              <a:extLst>
                <a:ext uri="{FF2B5EF4-FFF2-40B4-BE49-F238E27FC236}">
                  <a16:creationId xmlns:a16="http://schemas.microsoft.com/office/drawing/2014/main" id="{C63AED8F-6471-8E4F-9C04-485B4104F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VN" altLang="en-VN" sz="1800"/>
            </a:p>
          </p:txBody>
        </p:sp>
        <p:sp>
          <p:nvSpPr>
            <p:cNvPr id="22573" name="Freeform 32">
              <a:extLst>
                <a:ext uri="{FF2B5EF4-FFF2-40B4-BE49-F238E27FC236}">
                  <a16:creationId xmlns:a16="http://schemas.microsoft.com/office/drawing/2014/main" id="{E5DE45CF-0706-2C44-B1F3-5529E802B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2400"/>
              <a:ext cx="2328" cy="1072"/>
            </a:xfrm>
            <a:custGeom>
              <a:avLst/>
              <a:gdLst>
                <a:gd name="T0" fmla="*/ 2080 w 2328"/>
                <a:gd name="T1" fmla="*/ 0 h 1072"/>
                <a:gd name="T2" fmla="*/ 2032 w 2328"/>
                <a:gd name="T3" fmla="*/ 912 h 1072"/>
                <a:gd name="T4" fmla="*/ 304 w 2328"/>
                <a:gd name="T5" fmla="*/ 960 h 1072"/>
                <a:gd name="T6" fmla="*/ 208 w 2328"/>
                <a:gd name="T7" fmla="*/ 576 h 10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28" h="1072">
                  <a:moveTo>
                    <a:pt x="2080" y="0"/>
                  </a:moveTo>
                  <a:cubicBezTo>
                    <a:pt x="2204" y="376"/>
                    <a:pt x="2328" y="752"/>
                    <a:pt x="2032" y="912"/>
                  </a:cubicBezTo>
                  <a:cubicBezTo>
                    <a:pt x="1736" y="1072"/>
                    <a:pt x="608" y="1016"/>
                    <a:pt x="304" y="960"/>
                  </a:cubicBezTo>
                  <a:cubicBezTo>
                    <a:pt x="0" y="904"/>
                    <a:pt x="104" y="740"/>
                    <a:pt x="208" y="57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2574" name="Freeform 33">
              <a:extLst>
                <a:ext uri="{FF2B5EF4-FFF2-40B4-BE49-F238E27FC236}">
                  <a16:creationId xmlns:a16="http://schemas.microsoft.com/office/drawing/2014/main" id="{39DF402C-E31B-CD45-94C3-A10956666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400"/>
              <a:ext cx="2192" cy="1280"/>
            </a:xfrm>
            <a:custGeom>
              <a:avLst/>
              <a:gdLst>
                <a:gd name="T0" fmla="*/ 1960 w 2192"/>
                <a:gd name="T1" fmla="*/ 0 h 1280"/>
                <a:gd name="T2" fmla="*/ 1912 w 2192"/>
                <a:gd name="T3" fmla="*/ 816 h 1280"/>
                <a:gd name="T4" fmla="*/ 280 w 2192"/>
                <a:gd name="T5" fmla="*/ 1248 h 1280"/>
                <a:gd name="T6" fmla="*/ 232 w 2192"/>
                <a:gd name="T7" fmla="*/ 624 h 1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92" h="1280">
                  <a:moveTo>
                    <a:pt x="1960" y="0"/>
                  </a:moveTo>
                  <a:cubicBezTo>
                    <a:pt x="2076" y="304"/>
                    <a:pt x="2192" y="608"/>
                    <a:pt x="1912" y="816"/>
                  </a:cubicBezTo>
                  <a:cubicBezTo>
                    <a:pt x="1632" y="1024"/>
                    <a:pt x="560" y="1280"/>
                    <a:pt x="280" y="1248"/>
                  </a:cubicBezTo>
                  <a:cubicBezTo>
                    <a:pt x="0" y="1216"/>
                    <a:pt x="116" y="920"/>
                    <a:pt x="232" y="62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22552" name="Rectangle 34">
            <a:extLst>
              <a:ext uri="{FF2B5EF4-FFF2-40B4-BE49-F238E27FC236}">
                <a16:creationId xmlns:a16="http://schemas.microsoft.com/office/drawing/2014/main" id="{425AB86D-8F98-8B42-82B5-01FA76A44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3843338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2553" name="Text Box 35">
            <a:extLst>
              <a:ext uri="{FF2B5EF4-FFF2-40B4-BE49-F238E27FC236}">
                <a16:creationId xmlns:a16="http://schemas.microsoft.com/office/drawing/2014/main" id="{4493762C-B174-8245-AD5F-D7C26093E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650" y="386715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/>
              <a:t>K</a:t>
            </a:r>
          </a:p>
        </p:txBody>
      </p:sp>
      <p:sp>
        <p:nvSpPr>
          <p:cNvPr id="22554" name="Text Box 37">
            <a:extLst>
              <a:ext uri="{FF2B5EF4-FFF2-40B4-BE49-F238E27FC236}">
                <a16:creationId xmlns:a16="http://schemas.microsoft.com/office/drawing/2014/main" id="{C9A00D4B-D84C-7542-A5E3-40DC0DB15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81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1</a:t>
            </a:r>
          </a:p>
        </p:txBody>
      </p:sp>
      <p:grpSp>
        <p:nvGrpSpPr>
          <p:cNvPr id="22555" name="Group 38">
            <a:extLst>
              <a:ext uri="{FF2B5EF4-FFF2-40B4-BE49-F238E27FC236}">
                <a16:creationId xmlns:a16="http://schemas.microsoft.com/office/drawing/2014/main" id="{D231D2C1-FB7C-A84B-80B3-6B09BAB6A653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362200"/>
            <a:ext cx="1981200" cy="1447800"/>
            <a:chOff x="2592" y="1488"/>
            <a:chExt cx="1248" cy="912"/>
          </a:xfrm>
        </p:grpSpPr>
        <p:sp>
          <p:nvSpPr>
            <p:cNvPr id="22568" name="Line 39">
              <a:extLst>
                <a:ext uri="{FF2B5EF4-FFF2-40B4-BE49-F238E27FC236}">
                  <a16:creationId xmlns:a16="http://schemas.microsoft.com/office/drawing/2014/main" id="{F065956F-E4CA-354F-BD94-C76AE6A66A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1488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2569" name="Line 40">
              <a:extLst>
                <a:ext uri="{FF2B5EF4-FFF2-40B4-BE49-F238E27FC236}">
                  <a16:creationId xmlns:a16="http://schemas.microsoft.com/office/drawing/2014/main" id="{9B932D02-5E2F-DB4A-88B2-82EE2B67F6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488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2570" name="Line 41">
              <a:extLst>
                <a:ext uri="{FF2B5EF4-FFF2-40B4-BE49-F238E27FC236}">
                  <a16:creationId xmlns:a16="http://schemas.microsoft.com/office/drawing/2014/main" id="{8AE4C03B-8512-DB4C-84AB-D6059C808F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40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2571" name="Line 42">
              <a:extLst>
                <a:ext uri="{FF2B5EF4-FFF2-40B4-BE49-F238E27FC236}">
                  <a16:creationId xmlns:a16="http://schemas.microsoft.com/office/drawing/2014/main" id="{649F0101-0CFD-004C-8C95-67518365CC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400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22556" name="Freeform 43">
            <a:extLst>
              <a:ext uri="{FF2B5EF4-FFF2-40B4-BE49-F238E27FC236}">
                <a16:creationId xmlns:a16="http://schemas.microsoft.com/office/drawing/2014/main" id="{63A955D0-CA4E-1F46-B1AE-039A5345D0C6}"/>
              </a:ext>
            </a:extLst>
          </p:cNvPr>
          <p:cNvSpPr>
            <a:spLocks/>
          </p:cNvSpPr>
          <p:nvPr/>
        </p:nvSpPr>
        <p:spPr bwMode="auto">
          <a:xfrm>
            <a:off x="6096000" y="3429000"/>
            <a:ext cx="1143000" cy="457200"/>
          </a:xfrm>
          <a:custGeom>
            <a:avLst/>
            <a:gdLst>
              <a:gd name="T0" fmla="*/ 0 w 720"/>
              <a:gd name="T1" fmla="*/ 604837500 h 288"/>
              <a:gd name="T2" fmla="*/ 120967500 w 720"/>
              <a:gd name="T3" fmla="*/ 241935000 h 288"/>
              <a:gd name="T4" fmla="*/ 362902500 w 720"/>
              <a:gd name="T5" fmla="*/ 725805000 h 288"/>
              <a:gd name="T6" fmla="*/ 604837500 w 720"/>
              <a:gd name="T7" fmla="*/ 241935000 h 288"/>
              <a:gd name="T8" fmla="*/ 725805000 w 720"/>
              <a:gd name="T9" fmla="*/ 604837500 h 288"/>
              <a:gd name="T10" fmla="*/ 967740000 w 720"/>
              <a:gd name="T11" fmla="*/ 241935000 h 288"/>
              <a:gd name="T12" fmla="*/ 1088707500 w 720"/>
              <a:gd name="T13" fmla="*/ 604837500 h 288"/>
              <a:gd name="T14" fmla="*/ 1209675000 w 720"/>
              <a:gd name="T15" fmla="*/ 120967500 h 288"/>
              <a:gd name="T16" fmla="*/ 1330642500 w 720"/>
              <a:gd name="T17" fmla="*/ 604837500 h 288"/>
              <a:gd name="T18" fmla="*/ 1572577500 w 720"/>
              <a:gd name="T19" fmla="*/ 0 h 288"/>
              <a:gd name="T20" fmla="*/ 1572577500 w 720"/>
              <a:gd name="T21" fmla="*/ 604837500 h 288"/>
              <a:gd name="T22" fmla="*/ 1814512500 w 720"/>
              <a:gd name="T23" fmla="*/ 604837500 h 28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20" h="288">
                <a:moveTo>
                  <a:pt x="0" y="240"/>
                </a:moveTo>
                <a:cubicBezTo>
                  <a:pt x="12" y="164"/>
                  <a:pt x="24" y="88"/>
                  <a:pt x="48" y="96"/>
                </a:cubicBezTo>
                <a:cubicBezTo>
                  <a:pt x="72" y="104"/>
                  <a:pt x="112" y="288"/>
                  <a:pt x="144" y="288"/>
                </a:cubicBezTo>
                <a:cubicBezTo>
                  <a:pt x="176" y="288"/>
                  <a:pt x="216" y="104"/>
                  <a:pt x="240" y="96"/>
                </a:cubicBezTo>
                <a:cubicBezTo>
                  <a:pt x="264" y="88"/>
                  <a:pt x="264" y="240"/>
                  <a:pt x="288" y="240"/>
                </a:cubicBezTo>
                <a:cubicBezTo>
                  <a:pt x="312" y="240"/>
                  <a:pt x="360" y="96"/>
                  <a:pt x="384" y="96"/>
                </a:cubicBezTo>
                <a:cubicBezTo>
                  <a:pt x="408" y="96"/>
                  <a:pt x="416" y="248"/>
                  <a:pt x="432" y="240"/>
                </a:cubicBezTo>
                <a:cubicBezTo>
                  <a:pt x="448" y="232"/>
                  <a:pt x="464" y="48"/>
                  <a:pt x="480" y="48"/>
                </a:cubicBezTo>
                <a:cubicBezTo>
                  <a:pt x="496" y="48"/>
                  <a:pt x="504" y="248"/>
                  <a:pt x="528" y="240"/>
                </a:cubicBezTo>
                <a:cubicBezTo>
                  <a:pt x="552" y="232"/>
                  <a:pt x="608" y="0"/>
                  <a:pt x="624" y="0"/>
                </a:cubicBezTo>
                <a:cubicBezTo>
                  <a:pt x="640" y="0"/>
                  <a:pt x="608" y="200"/>
                  <a:pt x="624" y="240"/>
                </a:cubicBezTo>
                <a:cubicBezTo>
                  <a:pt x="640" y="280"/>
                  <a:pt x="704" y="240"/>
                  <a:pt x="720" y="240"/>
                </a:cubicBezTo>
              </a:path>
            </a:pathLst>
          </a:custGeom>
          <a:noFill/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2557" name="Rectangle 44">
            <a:extLst>
              <a:ext uri="{FF2B5EF4-FFF2-40B4-BE49-F238E27FC236}">
                <a16:creationId xmlns:a16="http://schemas.microsoft.com/office/drawing/2014/main" id="{74536F4F-CBC5-1348-A9C6-BF9392752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438400"/>
            <a:ext cx="2286000" cy="19050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VN" altLang="en-VN" sz="1800"/>
          </a:p>
        </p:txBody>
      </p:sp>
      <p:sp>
        <p:nvSpPr>
          <p:cNvPr id="22558" name="Text Box 45">
            <a:extLst>
              <a:ext uri="{FF2B5EF4-FFF2-40B4-BE49-F238E27FC236}">
                <a16:creationId xmlns:a16="http://schemas.microsoft.com/office/drawing/2014/main" id="{5CC5CCC6-EC12-234A-B66F-27CE7B125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9718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0</a:t>
            </a:r>
          </a:p>
        </p:txBody>
      </p:sp>
      <p:sp>
        <p:nvSpPr>
          <p:cNvPr id="22559" name="Text Box 46">
            <a:extLst>
              <a:ext uri="{FF2B5EF4-FFF2-40B4-BE49-F238E27FC236}">
                <a16:creationId xmlns:a16="http://schemas.microsoft.com/office/drawing/2014/main" id="{4D4AB2B6-A65F-F946-A376-C8B7507BE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048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10</a:t>
            </a:r>
          </a:p>
        </p:txBody>
      </p:sp>
      <p:sp>
        <p:nvSpPr>
          <p:cNvPr id="22560" name="Text Box 47">
            <a:extLst>
              <a:ext uri="{FF2B5EF4-FFF2-40B4-BE49-F238E27FC236}">
                <a16:creationId xmlns:a16="http://schemas.microsoft.com/office/drawing/2014/main" id="{2860C2DD-5249-FC4D-A8C9-E6589FF49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432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4</a:t>
            </a:r>
          </a:p>
        </p:txBody>
      </p:sp>
      <p:sp>
        <p:nvSpPr>
          <p:cNvPr id="22561" name="Text Box 48">
            <a:extLst>
              <a:ext uri="{FF2B5EF4-FFF2-40B4-BE49-F238E27FC236}">
                <a16:creationId xmlns:a16="http://schemas.microsoft.com/office/drawing/2014/main" id="{45305C44-298C-994D-B950-37B0362A6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05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800" b="1"/>
              <a:t>V</a:t>
            </a:r>
          </a:p>
        </p:txBody>
      </p:sp>
      <p:sp>
        <p:nvSpPr>
          <p:cNvPr id="22562" name="Text Box 49">
            <a:extLst>
              <a:ext uri="{FF2B5EF4-FFF2-40B4-BE49-F238E27FC236}">
                <a16:creationId xmlns:a16="http://schemas.microsoft.com/office/drawing/2014/main" id="{BB17103E-5D69-0F4D-99EC-41DD6F5A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8194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600"/>
              <a:t>2</a:t>
            </a:r>
          </a:p>
        </p:txBody>
      </p:sp>
      <p:sp>
        <p:nvSpPr>
          <p:cNvPr id="22563" name="Text Box 50">
            <a:extLst>
              <a:ext uri="{FF2B5EF4-FFF2-40B4-BE49-F238E27FC236}">
                <a16:creationId xmlns:a16="http://schemas.microsoft.com/office/drawing/2014/main" id="{9844BBE3-406D-1E45-B35E-11C17823A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8194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600"/>
              <a:t>8</a:t>
            </a:r>
          </a:p>
        </p:txBody>
      </p:sp>
      <p:sp>
        <p:nvSpPr>
          <p:cNvPr id="22564" name="Text Box 51">
            <a:extLst>
              <a:ext uri="{FF2B5EF4-FFF2-40B4-BE49-F238E27FC236}">
                <a16:creationId xmlns:a16="http://schemas.microsoft.com/office/drawing/2014/main" id="{8DB11873-84FA-594A-9571-E8DF9CF90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7432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600"/>
              <a:t>6</a:t>
            </a:r>
          </a:p>
        </p:txBody>
      </p:sp>
      <p:sp>
        <p:nvSpPr>
          <p:cNvPr id="22565" name="Text Box 52">
            <a:extLst>
              <a:ext uri="{FF2B5EF4-FFF2-40B4-BE49-F238E27FC236}">
                <a16:creationId xmlns:a16="http://schemas.microsoft.com/office/drawing/2014/main" id="{7DF40784-B05A-7E42-A167-B919245CB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57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1400"/>
              <a:t>1.5</a:t>
            </a:r>
          </a:p>
        </p:txBody>
      </p:sp>
      <p:sp>
        <p:nvSpPr>
          <p:cNvPr id="22566" name="Text Box 53">
            <a:extLst>
              <a:ext uri="{FF2B5EF4-FFF2-40B4-BE49-F238E27FC236}">
                <a16:creationId xmlns:a16="http://schemas.microsoft.com/office/drawing/2014/main" id="{14205248-AB11-3B41-9369-A79D7754F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048001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VN" sz="2000" b="1" noProof="1"/>
              <a:t>Dây dẫn 2</a:t>
            </a:r>
          </a:p>
        </p:txBody>
      </p:sp>
    </p:spTree>
    <p:extLst>
      <p:ext uri="{BB962C8B-B14F-4D97-AF65-F5344CB8AC3E}">
        <p14:creationId xmlns:p14="http://schemas.microsoft.com/office/powerpoint/2010/main" val="935275726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6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520000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1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5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520000">
                                      <p:cBhvr>
                                        <p:cTn id="1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0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24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2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9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79281E7-D235-1F49-8713-BF9F7ABC0BB3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32245" y="1071563"/>
              <a:ext cx="9126319" cy="35861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26317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894737">
                      <a:extLst>
                        <a:ext uri="{9D8B030D-6E8A-4147-A177-3AD203B41FA5}">
                          <a16:colId xmlns:a16="http://schemas.microsoft.com/office/drawing/2014/main" val="1888525743"/>
                        </a:ext>
                      </a:extLst>
                    </a:gridCol>
                    <a:gridCol w="894737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805263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894737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805263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805265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1195387">
                    <a:tc>
                      <a:txBody>
                        <a:bodyPr/>
                        <a:lstStyle/>
                        <a:p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 điện thế </a:t>
                          </a: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</a:t>
                          </a:r>
                          <a:endParaRPr lang="en-VN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1195387">
                    <a:tc>
                      <a:txBody>
                        <a:bodyPr/>
                        <a:lstStyle/>
                        <a:p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Cường độ dòng điện 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="1" baseline="-25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1195387">
                    <a:tc>
                      <a:txBody>
                        <a:bodyPr/>
                        <a:lstStyle/>
                        <a:p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Thương số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</m:oMath>
                          </a14:m>
                          <a:endParaRPr lang="en-VN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79281E7-D235-1F49-8713-BF9F7ABC0B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2499114"/>
                  </p:ext>
                </p:extLst>
              </p:nvPr>
            </p:nvGraphicFramePr>
            <p:xfrm>
              <a:off x="2232245" y="1071563"/>
              <a:ext cx="9126319" cy="35861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26317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894737">
                      <a:extLst>
                        <a:ext uri="{9D8B030D-6E8A-4147-A177-3AD203B41FA5}">
                          <a16:colId xmlns:a16="http://schemas.microsoft.com/office/drawing/2014/main" val="1888525743"/>
                        </a:ext>
                      </a:extLst>
                    </a:gridCol>
                    <a:gridCol w="894737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805263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894737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805263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805265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1195387">
                    <a:tc>
                      <a:txBody>
                        <a:bodyPr/>
                        <a:lstStyle/>
                        <a:p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 điện thế </a:t>
                          </a: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</a:t>
                          </a:r>
                          <a:endParaRPr lang="en-VN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1195387">
                    <a:tc>
                      <a:txBody>
                        <a:bodyPr/>
                        <a:lstStyle/>
                        <a:p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Cường độ dòng điện 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="1" baseline="-25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1195387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2"/>
                          <a:stretch>
                            <a:fillRect l="-151" t="-203046" r="-127231" b="-1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A71198C-3B91-F844-94CD-4F2FE072E862}"/>
              </a:ext>
            </a:extLst>
          </p:cNvPr>
          <p:cNvSpPr txBox="1"/>
          <p:nvPr/>
        </p:nvSpPr>
        <p:spPr>
          <a:xfrm>
            <a:off x="236186" y="2572255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2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79281E7-D235-1F49-8713-BF9F7ABC0BB3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00280" y="1243014"/>
              <a:ext cx="9286876" cy="3457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97150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910478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910478">
                      <a:extLst>
                        <a:ext uri="{9D8B030D-6E8A-4147-A177-3AD203B41FA5}">
                          <a16:colId xmlns:a16="http://schemas.microsoft.com/office/drawing/2014/main" val="697997128"/>
                        </a:ext>
                      </a:extLst>
                    </a:gridCol>
                    <a:gridCol w="819430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910478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910478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728384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1152525">
                    <a:tc>
                      <a:txBody>
                        <a:bodyPr/>
                        <a:lstStyle/>
                        <a:p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 điện thế </a:t>
                          </a: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</a:t>
                          </a:r>
                          <a:endParaRPr lang="en-VN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1152525">
                    <a:tc>
                      <a:txBody>
                        <a:bodyPr/>
                        <a:lstStyle/>
                        <a:p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Cường độ dòng điện 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="1" baseline="-25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06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0,12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1152525">
                    <a:tc>
                      <a:txBody>
                        <a:bodyPr/>
                        <a:lstStyle/>
                        <a:p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Thương số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en-VN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A79281E7-D235-1F49-8713-BF9F7ABC0B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631244"/>
                  </p:ext>
                </p:extLst>
              </p:nvPr>
            </p:nvGraphicFramePr>
            <p:xfrm>
              <a:off x="2200280" y="1243014"/>
              <a:ext cx="9286876" cy="3457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97150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910478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910478">
                      <a:extLst>
                        <a:ext uri="{9D8B030D-6E8A-4147-A177-3AD203B41FA5}">
                          <a16:colId xmlns:a16="http://schemas.microsoft.com/office/drawing/2014/main" val="697997128"/>
                        </a:ext>
                      </a:extLst>
                    </a:gridCol>
                    <a:gridCol w="819430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910478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910478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728384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1152525">
                    <a:tc>
                      <a:txBody>
                        <a:bodyPr/>
                        <a:lstStyle/>
                        <a:p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 điện thế </a:t>
                          </a: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</a:t>
                          </a:r>
                          <a:endParaRPr lang="en-VN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1152525">
                    <a:tc>
                      <a:txBody>
                        <a:bodyPr/>
                        <a:lstStyle/>
                        <a:p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Cường độ dòng điện 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="1" baseline="-25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06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0,12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1152525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2"/>
                          <a:stretch>
                            <a:fillRect l="-149" t="-203158" r="-127192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A71198C-3B91-F844-94CD-4F2FE072E862}"/>
              </a:ext>
            </a:extLst>
          </p:cNvPr>
          <p:cNvSpPr txBox="1"/>
          <p:nvPr/>
        </p:nvSpPr>
        <p:spPr>
          <a:xfrm>
            <a:off x="142876" y="2679413"/>
            <a:ext cx="212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47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10FA98E-493E-8048-ACB1-458E3183D74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90799" y="76200"/>
              <a:ext cx="7010402" cy="2971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685802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990600">
                    <a:tc>
                      <a:txBody>
                        <a:bodyPr/>
                        <a:lstStyle/>
                        <a:p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 điện thế 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Cường độ dòng điện (A)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Thương số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den>
                              </m:f>
                            </m:oMath>
                          </a14:m>
                          <a:endParaRPr lang="en-VN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V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V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V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V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10FA98E-493E-8048-ACB1-458E3183D74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90799" y="76200"/>
              <a:ext cx="7010402" cy="2971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685802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990600">
                    <a:tc>
                      <a:txBody>
                        <a:bodyPr/>
                        <a:lstStyle/>
                        <a:p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 điện thế 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Cường độ dòng điện (A)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>
                        <a:blipFill>
                          <a:blip r:embed="rId2"/>
                          <a:stretch>
                            <a:fillRect t="-206410" r="-104797" b="-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V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V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V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7E081D4-482D-2448-9037-0211F02D20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90799" y="3657600"/>
              <a:ext cx="7010402" cy="2971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609602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990600">
                    <a:tc>
                      <a:txBody>
                        <a:bodyPr/>
                        <a:lstStyle/>
                        <a:p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 điện thế 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Cường độ dòng điện (A)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Thương số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den>
                              </m:f>
                            </m:oMath>
                          </a14:m>
                          <a:endParaRPr lang="en-VN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7E081D4-482D-2448-9037-0211F02D20D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90799" y="3657600"/>
              <a:ext cx="7010402" cy="2971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609602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990600">
                    <a:tc>
                      <a:txBody>
                        <a:bodyPr/>
                        <a:lstStyle/>
                        <a:p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 điện thế 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Cường độ dòng điện (A)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>
                        <a:blipFill>
                          <a:blip r:embed="rId3"/>
                          <a:stretch>
                            <a:fillRect t="-205128" r="-104797" b="-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F2CD18D-D04A-4541-98FC-41CE50CB5A5A}"/>
              </a:ext>
            </a:extLst>
          </p:cNvPr>
          <p:cNvSpPr txBox="1"/>
          <p:nvPr/>
        </p:nvSpPr>
        <p:spPr>
          <a:xfrm>
            <a:off x="100013" y="766764"/>
            <a:ext cx="1980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424715-65FE-004F-BC43-BB8FC766AD74}"/>
              </a:ext>
            </a:extLst>
          </p:cNvPr>
          <p:cNvSpPr txBox="1"/>
          <p:nvPr/>
        </p:nvSpPr>
        <p:spPr>
          <a:xfrm>
            <a:off x="314326" y="4600576"/>
            <a:ext cx="215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A122D2F-174A-2044-80BF-F5E840BF30D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590799" y="76200"/>
              <a:ext cx="9324535" cy="2971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82478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733360">
                      <a:extLst>
                        <a:ext uri="{9D8B030D-6E8A-4147-A177-3AD203B41FA5}">
                          <a16:colId xmlns:a16="http://schemas.microsoft.com/office/drawing/2014/main" val="4113260963"/>
                        </a:ext>
                      </a:extLst>
                    </a:gridCol>
                    <a:gridCol w="895466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805921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895466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805921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805923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990600">
                    <a:tc>
                      <a:txBody>
                        <a:bodyPr/>
                        <a:lstStyle/>
                        <a:p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 điện thế 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</a:t>
                          </a:r>
                          <a:endParaRPr lang="en-VN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Cường độ dòng điện</a:t>
                          </a:r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800" b="1" baseline="-25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Thương số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</m:oMath>
                          </a14:m>
                          <a:endParaRPr lang="en-VN" sz="2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A122D2F-174A-2044-80BF-F5E840BF30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585424"/>
                  </p:ext>
                </p:extLst>
              </p:nvPr>
            </p:nvGraphicFramePr>
            <p:xfrm>
              <a:off x="2590799" y="76200"/>
              <a:ext cx="9324535" cy="2971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82478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733360">
                      <a:extLst>
                        <a:ext uri="{9D8B030D-6E8A-4147-A177-3AD203B41FA5}">
                          <a16:colId xmlns:a16="http://schemas.microsoft.com/office/drawing/2014/main" val="4113260963"/>
                        </a:ext>
                      </a:extLst>
                    </a:gridCol>
                    <a:gridCol w="895466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805921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895466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805921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805923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990600">
                    <a:tc>
                      <a:txBody>
                        <a:bodyPr/>
                        <a:lstStyle/>
                        <a:p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 điện thế 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  <a:r>
                            <a:rPr lang="en-VN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</a:t>
                          </a:r>
                          <a:endParaRPr lang="en-VN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Cường độ dòng điện</a:t>
                          </a:r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800" b="1" baseline="-25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VN" sz="2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4"/>
                          <a:stretch>
                            <a:fillRect l="-139" t="-205521" r="-113194" b="-18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VN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B4E4E00-98FD-434F-A975-D80D79EE492F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590797" y="3657600"/>
              <a:ext cx="9324537" cy="2971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3766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914170">
                      <a:extLst>
                        <a:ext uri="{9D8B030D-6E8A-4147-A177-3AD203B41FA5}">
                          <a16:colId xmlns:a16="http://schemas.microsoft.com/office/drawing/2014/main" val="2355285051"/>
                        </a:ext>
                      </a:extLst>
                    </a:gridCol>
                    <a:gridCol w="914170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822753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914170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914170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731338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990600">
                    <a:tc>
                      <a:txBody>
                        <a:bodyPr/>
                        <a:lstStyle/>
                        <a:p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 điện thế </a:t>
                          </a: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</a:t>
                          </a:r>
                          <a:endParaRPr lang="en-VN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Cường độ dòng điện 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="1" baseline="-25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06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0,12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Thương số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V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en-V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en-VN" sz="2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B4E4E00-98FD-434F-A975-D80D79EE49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171043"/>
                  </p:ext>
                </p:extLst>
              </p:nvPr>
            </p:nvGraphicFramePr>
            <p:xfrm>
              <a:off x="2590797" y="3657600"/>
              <a:ext cx="9324537" cy="2971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3766">
                      <a:extLst>
                        <a:ext uri="{9D8B030D-6E8A-4147-A177-3AD203B41FA5}">
                          <a16:colId xmlns:a16="http://schemas.microsoft.com/office/drawing/2014/main" val="1426411352"/>
                        </a:ext>
                      </a:extLst>
                    </a:gridCol>
                    <a:gridCol w="914170">
                      <a:extLst>
                        <a:ext uri="{9D8B030D-6E8A-4147-A177-3AD203B41FA5}">
                          <a16:colId xmlns:a16="http://schemas.microsoft.com/office/drawing/2014/main" val="2355285051"/>
                        </a:ext>
                      </a:extLst>
                    </a:gridCol>
                    <a:gridCol w="914170">
                      <a:extLst>
                        <a:ext uri="{9D8B030D-6E8A-4147-A177-3AD203B41FA5}">
                          <a16:colId xmlns:a16="http://schemas.microsoft.com/office/drawing/2014/main" val="852446651"/>
                        </a:ext>
                      </a:extLst>
                    </a:gridCol>
                    <a:gridCol w="822753">
                      <a:extLst>
                        <a:ext uri="{9D8B030D-6E8A-4147-A177-3AD203B41FA5}">
                          <a16:colId xmlns:a16="http://schemas.microsoft.com/office/drawing/2014/main" val="900438673"/>
                        </a:ext>
                      </a:extLst>
                    </a:gridCol>
                    <a:gridCol w="914170">
                      <a:extLst>
                        <a:ext uri="{9D8B030D-6E8A-4147-A177-3AD203B41FA5}">
                          <a16:colId xmlns:a16="http://schemas.microsoft.com/office/drawing/2014/main" val="2351625629"/>
                        </a:ext>
                      </a:extLst>
                    </a:gridCol>
                    <a:gridCol w="914170">
                      <a:extLst>
                        <a:ext uri="{9D8B030D-6E8A-4147-A177-3AD203B41FA5}">
                          <a16:colId xmlns:a16="http://schemas.microsoft.com/office/drawing/2014/main" val="3933549111"/>
                        </a:ext>
                      </a:extLst>
                    </a:gridCol>
                    <a:gridCol w="731338">
                      <a:extLst>
                        <a:ext uri="{9D8B030D-6E8A-4147-A177-3AD203B41FA5}">
                          <a16:colId xmlns:a16="http://schemas.microsoft.com/office/drawing/2014/main" val="1576704184"/>
                        </a:ext>
                      </a:extLst>
                    </a:gridCol>
                  </a:tblGrid>
                  <a:tr h="990600">
                    <a:tc>
                      <a:txBody>
                        <a:bodyPr/>
                        <a:lstStyle/>
                        <a:p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Hiệu điện thế </a:t>
                          </a: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</a:t>
                          </a:r>
                          <a:endParaRPr lang="en-VN" sz="2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591396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Cường độ dòng điện </a:t>
                          </a: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en-US" sz="2400" b="1" baseline="-25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VN" sz="2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06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0,12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9265718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5"/>
                          <a:stretch>
                            <a:fillRect l="-148" t="-204294" r="-127407" b="-12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VN" sz="2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33178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4540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768</Words>
  <Application>Microsoft Office PowerPoint</Application>
  <PresentationFormat>Widescreen</PresentationFormat>
  <Paragraphs>220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Cambria Math</vt:lpstr>
      <vt:lpstr>Tahoma</vt:lpstr>
      <vt:lpstr>Times New Roman</vt:lpstr>
      <vt:lpstr>Trebuchet MS</vt:lpstr>
      <vt:lpstr>Wingdings 3</vt:lpstr>
      <vt:lpstr>Facet</vt:lpstr>
      <vt:lpstr>Equation</vt:lpstr>
      <vt:lpstr>Microsoft Equation 3.0</vt:lpstr>
      <vt:lpstr>PowerPoint Presentation</vt:lpstr>
      <vt:lpstr>PowerPoint Presentation</vt:lpstr>
      <vt:lpstr>CHỦ ĐỀ 2: ĐIỆN TRỞ CỦA DÂY DẪN – ĐỊNH LUẬT OHM(ÔM)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 = I. 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2021-09-21T12:56:27Z</dcterms:created>
  <dcterms:modified xsi:type="dcterms:W3CDTF">2021-09-21T12:57:46Z</dcterms:modified>
</cp:coreProperties>
</file>