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sldIdLst>
    <p:sldId id="259" r:id="rId2"/>
    <p:sldId id="383" r:id="rId3"/>
    <p:sldId id="382" r:id="rId4"/>
    <p:sldId id="367" r:id="rId5"/>
    <p:sldId id="375" r:id="rId6"/>
    <p:sldId id="276" r:id="rId7"/>
    <p:sldId id="384" r:id="rId8"/>
    <p:sldId id="385" r:id="rId9"/>
    <p:sldId id="368" r:id="rId10"/>
    <p:sldId id="386" r:id="rId11"/>
    <p:sldId id="376" r:id="rId12"/>
    <p:sldId id="387" r:id="rId13"/>
    <p:sldId id="3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1B3AF-91E7-42F9-A6B3-5557250A0DFC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AC9F4-9679-477C-A2EF-C69A18C2B1B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05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7A0F10BC-2891-4BF6-8F1A-7551E0D0BF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8D76C7-479F-4C06-AF06-FAF231FB688D}" type="slidenum">
              <a:rPr lang="en-US" altLang="vi-VN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DD7853B-6B48-479E-A031-4653C78704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9B7B368-4FAF-4E26-A8A3-EDA912CE5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vi-VN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628FF51-C152-48EC-BC24-D0D6BEB464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4F02E4-D043-4517-9CCA-B4267039A5FE}" type="slidenum">
              <a:rPr lang="en-US" altLang="vi-VN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5058CA4-980B-47F8-9297-8BE265A9CF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BC92951-4060-4617-9900-0F1972ABBB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vi-VN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063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543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2132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3901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7583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2812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9357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89498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704850"/>
            <a:ext cx="10972800" cy="5619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1A594B-BC89-4BA1-A931-E2138AE4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896CE-ECD0-449B-B0D0-F7519D6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6000" y="6356351"/>
            <a:ext cx="447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93D124-3B32-4758-AE4D-5A9CD4D41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549D6-CC27-468C-9CF9-FC0156E8057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1420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880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837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824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018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408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532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152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174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16331-E6CE-4D1A-9AC7-954680C8B0D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0220F4-4B1C-4E2C-AE64-D791F4DBBC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3557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8">
            <a:extLst>
              <a:ext uri="{FF2B5EF4-FFF2-40B4-BE49-F238E27FC236}">
                <a16:creationId xmlns:a16="http://schemas.microsoft.com/office/drawing/2014/main" id="{3636287C-8747-4934-BCFF-483AE1276E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473700" y="901700"/>
            <a:ext cx="1536700" cy="393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ea typeface="+mn-lt"/>
                <a:cs typeface="+mn-lt"/>
              </a:rPr>
              <a:t>CHỦ ĐỀ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97D1A5-C0DB-442B-A98F-09332A8D4F6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462213" y="2487613"/>
            <a:ext cx="84963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NỐI TIẾP ĐOẠN MẠCH SONG </a:t>
            </a:r>
            <a:r>
              <a:rPr lang="en-US" altLang="vi-VN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alt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alt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57FCAB37-1FC9-4025-9057-351C1950B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7201"/>
            <a:ext cx="9601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7" tIns="45697" rIns="91397" bIns="45697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Arial" panose="020B0604020202020204" pitchFamily="34" charset="0"/>
              </a:rPr>
              <a:t>2.Điện trở tương đương: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4811588-70B6-48E0-B257-5DE8E6AD54A7}"/>
              </a:ext>
            </a:extLst>
          </p:cNvPr>
          <p:cNvSpPr/>
          <p:nvPr/>
        </p:nvSpPr>
        <p:spPr>
          <a:xfrm>
            <a:off x="4492626" y="2667000"/>
            <a:ext cx="2060575" cy="1219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aphicFrame>
        <p:nvGraphicFramePr>
          <p:cNvPr id="8" name="Object 53">
            <a:extLst>
              <a:ext uri="{FF2B5EF4-FFF2-40B4-BE49-F238E27FC236}">
                <a16:creationId xmlns:a16="http://schemas.microsoft.com/office/drawing/2014/main" id="{866A24D6-02A0-46C9-A212-95225E9C3D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8976" y="1447800"/>
          <a:ext cx="2663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1257300" imgH="431800" progId="Equation.DSMT4">
                  <p:embed/>
                </p:oleObj>
              </mc:Choice>
              <mc:Fallback>
                <p:oleObj name="Equation" r:id="rId3" imgW="1257300" imgH="431800" progId="Equation.DSMT4">
                  <p:embed/>
                  <p:pic>
                    <p:nvPicPr>
                      <p:cNvPr id="8" name="Object 53">
                        <a:extLst>
                          <a:ext uri="{FF2B5EF4-FFF2-40B4-BE49-F238E27FC236}">
                            <a16:creationId xmlns:a16="http://schemas.microsoft.com/office/drawing/2014/main" id="{866A24D6-02A0-46C9-A212-95225E9C3D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6" y="1447800"/>
                        <a:ext cx="26638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5">
            <a:extLst>
              <a:ext uri="{FF2B5EF4-FFF2-40B4-BE49-F238E27FC236}">
                <a16:creationId xmlns:a16="http://schemas.microsoft.com/office/drawing/2014/main" id="{1D702F0B-14FD-49A2-B52E-3548E94EA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971800"/>
            <a:ext cx="1728788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>
                <a:solidFill>
                  <a:schemeClr val="tx1"/>
                </a:solidFill>
                <a:latin typeface="Times New Roman" panose="02020603050405020304" pitchFamily="18" charset="0"/>
              </a:rPr>
              <a:t>Từ đó suy ra</a:t>
            </a:r>
          </a:p>
        </p:txBody>
      </p:sp>
      <p:graphicFrame>
        <p:nvGraphicFramePr>
          <p:cNvPr id="10" name="Object 66">
            <a:extLst>
              <a:ext uri="{FF2B5EF4-FFF2-40B4-BE49-F238E27FC236}">
                <a16:creationId xmlns:a16="http://schemas.microsoft.com/office/drawing/2014/main" id="{E88B1F8C-CC1F-4448-ACB5-6BA65F1945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2819400"/>
          <a:ext cx="266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1218671" imgH="431613" progId="Equation.DSMT4">
                  <p:embed/>
                </p:oleObj>
              </mc:Choice>
              <mc:Fallback>
                <p:oleObj name="Equation" r:id="rId5" imgW="1218671" imgH="431613" progId="Equation.DSMT4">
                  <p:embed/>
                  <p:pic>
                    <p:nvPicPr>
                      <p:cNvPr id="10" name="Object 66">
                        <a:extLst>
                          <a:ext uri="{FF2B5EF4-FFF2-40B4-BE49-F238E27FC236}">
                            <a16:creationId xmlns:a16="http://schemas.microsoft.com/office/drawing/2014/main" id="{E88B1F8C-CC1F-4448-ACB5-6BA65F1945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819400"/>
                        <a:ext cx="2667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4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E2F9752-B024-4A39-A6C8-81DE55A5E1AD}"/>
              </a:ext>
            </a:extLst>
          </p:cNvPr>
          <p:cNvSpPr/>
          <p:nvPr/>
        </p:nvSpPr>
        <p:spPr>
          <a:xfrm>
            <a:off x="4343401" y="1257300"/>
            <a:ext cx="2060575" cy="1219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>
            <a:extLst>
              <a:ext uri="{FF2B5EF4-FFF2-40B4-BE49-F238E27FC236}">
                <a16:creationId xmlns:a16="http://schemas.microsoft.com/office/drawing/2014/main" id="{630C5EAC-7027-48D6-9C43-62768356A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727075"/>
            <a:ext cx="7848600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Chứng minh: </a:t>
            </a:r>
            <a:r>
              <a:rPr lang="en-US" altLang="vi-VN" sz="2800">
                <a:solidFill>
                  <a:schemeClr val="tx1"/>
                </a:solidFill>
                <a:latin typeface="Times New Roman" panose="02020603050405020304" pitchFamily="18" charset="0"/>
              </a:rPr>
              <a:t>Áp dụng định luật Ôm cho đoạn mạch song song và cho từng điện trở, ta có:</a:t>
            </a:r>
            <a:endParaRPr lang="en-US" altLang="vi-VN" sz="2800" b="1" i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5062" name="Object 6">
            <a:extLst>
              <a:ext uri="{FF2B5EF4-FFF2-40B4-BE49-F238E27FC236}">
                <a16:creationId xmlns:a16="http://schemas.microsoft.com/office/drawing/2014/main" id="{845BF059-371C-48AC-9CD9-345E675C69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7039" y="1752600"/>
          <a:ext cx="13604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545863" imgH="431613" progId="Equation.DSMT4">
                  <p:embed/>
                </p:oleObj>
              </mc:Choice>
              <mc:Fallback>
                <p:oleObj name="Equation" r:id="rId3" imgW="545863" imgH="431613" progId="Equation.DSMT4">
                  <p:embed/>
                  <p:pic>
                    <p:nvPicPr>
                      <p:cNvPr id="45062" name="Object 6">
                        <a:extLst>
                          <a:ext uri="{FF2B5EF4-FFF2-40B4-BE49-F238E27FC236}">
                            <a16:creationId xmlns:a16="http://schemas.microsoft.com/office/drawing/2014/main" id="{845BF059-371C-48AC-9CD9-345E675C69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039" y="1752600"/>
                        <a:ext cx="13604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Text Box 7">
            <a:extLst>
              <a:ext uri="{FF2B5EF4-FFF2-40B4-BE49-F238E27FC236}">
                <a16:creationId xmlns:a16="http://schemas.microsoft.com/office/drawing/2014/main" id="{79623BDD-3E5E-4269-93A6-95AC0753A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1" y="2890839"/>
            <a:ext cx="216217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chemeClr val="tx1"/>
                </a:solidFill>
                <a:latin typeface="Times New Roman" panose="02020603050405020304" pitchFamily="18" charset="0"/>
              </a:rPr>
              <a:t>Từ (1) ta có:  </a:t>
            </a:r>
          </a:p>
        </p:txBody>
      </p:sp>
      <p:graphicFrame>
        <p:nvGraphicFramePr>
          <p:cNvPr id="45064" name="Object 8">
            <a:extLst>
              <a:ext uri="{FF2B5EF4-FFF2-40B4-BE49-F238E27FC236}">
                <a16:creationId xmlns:a16="http://schemas.microsoft.com/office/drawing/2014/main" id="{847CC17F-8C15-405C-9101-038AC5EE1A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1226" y="2819400"/>
          <a:ext cx="19859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914400" imgH="431800" progId="Equation.DSMT4">
                  <p:embed/>
                </p:oleObj>
              </mc:Choice>
              <mc:Fallback>
                <p:oleObj name="Equation" r:id="rId5" imgW="914400" imgH="431800" progId="Equation.DSMT4">
                  <p:embed/>
                  <p:pic>
                    <p:nvPicPr>
                      <p:cNvPr id="45064" name="Object 8">
                        <a:extLst>
                          <a:ext uri="{FF2B5EF4-FFF2-40B4-BE49-F238E27FC236}">
                            <a16:creationId xmlns:a16="http://schemas.microsoft.com/office/drawing/2014/main" id="{847CC17F-8C15-405C-9101-038AC5EE1A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6" y="2819400"/>
                        <a:ext cx="19859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5" name="Text Box 9">
            <a:extLst>
              <a:ext uri="{FF2B5EF4-FFF2-40B4-BE49-F238E27FC236}">
                <a16:creationId xmlns:a16="http://schemas.microsoft.com/office/drawing/2014/main" id="{0AE59107-01D6-4AFA-A357-46502FB41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4" y="4038601"/>
            <a:ext cx="14954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chemeClr val="tx1"/>
                </a:solidFill>
                <a:latin typeface="Times New Roman" panose="02020603050405020304" pitchFamily="18" charset="0"/>
              </a:rPr>
              <a:t>Và từ (2)</a:t>
            </a:r>
          </a:p>
        </p:txBody>
      </p:sp>
      <p:graphicFrame>
        <p:nvGraphicFramePr>
          <p:cNvPr id="45066" name="Object 10">
            <a:extLst>
              <a:ext uri="{FF2B5EF4-FFF2-40B4-BE49-F238E27FC236}">
                <a16:creationId xmlns:a16="http://schemas.microsoft.com/office/drawing/2014/main" id="{AC81A7DE-FE6C-43B5-9D16-2DD477F62B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1" y="3848100"/>
          <a:ext cx="25431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1269449" imgH="431613" progId="Equation.DSMT4">
                  <p:embed/>
                </p:oleObj>
              </mc:Choice>
              <mc:Fallback>
                <p:oleObj name="Equation" r:id="rId7" imgW="1269449" imgH="431613" progId="Equation.DSMT4">
                  <p:embed/>
                  <p:pic>
                    <p:nvPicPr>
                      <p:cNvPr id="45066" name="Object 10">
                        <a:extLst>
                          <a:ext uri="{FF2B5EF4-FFF2-40B4-BE49-F238E27FC236}">
                            <a16:creationId xmlns:a16="http://schemas.microsoft.com/office/drawing/2014/main" id="{AC81A7DE-FE6C-43B5-9D16-2DD477F62B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1" y="3848100"/>
                        <a:ext cx="25431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Text Box 13">
            <a:extLst>
              <a:ext uri="{FF2B5EF4-FFF2-40B4-BE49-F238E27FC236}">
                <a16:creationId xmlns:a16="http://schemas.microsoft.com/office/drawing/2014/main" id="{D5719A23-B6C9-4639-895E-156680B85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925" y="4914901"/>
            <a:ext cx="1841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vi-VN" sz="2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5070" name="Object 14">
            <a:extLst>
              <a:ext uri="{FF2B5EF4-FFF2-40B4-BE49-F238E27FC236}">
                <a16:creationId xmlns:a16="http://schemas.microsoft.com/office/drawing/2014/main" id="{16877464-DBDB-479D-9958-9D85F49D76E5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3911600" y="5097463"/>
          <a:ext cx="264477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1397000" imgH="431800" progId="Equation.DSMT4">
                  <p:embed/>
                </p:oleObj>
              </mc:Choice>
              <mc:Fallback>
                <p:oleObj name="Equation" r:id="rId9" imgW="1397000" imgH="431800" progId="Equation.DSMT4">
                  <p:embed/>
                  <p:pic>
                    <p:nvPicPr>
                      <p:cNvPr id="45070" name="Object 14">
                        <a:extLst>
                          <a:ext uri="{FF2B5EF4-FFF2-40B4-BE49-F238E27FC236}">
                            <a16:creationId xmlns:a16="http://schemas.microsoft.com/office/drawing/2014/main" id="{16877464-DBDB-479D-9958-9D85F49D76E5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5097463"/>
                        <a:ext cx="2644775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 cap="flat" cmpd="sng">
                            <a:solidFill>
                              <a:srgbClr val="0000FF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4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50CA8D1-6CBF-4341-A5DF-F3379E0478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1828800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520474" imgH="431613" progId="Equation.DSMT4">
                  <p:embed/>
                </p:oleObj>
              </mc:Choice>
              <mc:Fallback>
                <p:oleObj name="Equation" r:id="rId11" imgW="520474" imgH="431613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50CA8D1-6CBF-4341-A5DF-F3379E0478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828800"/>
                        <a:ext cx="1066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984E788-F3F9-4C6F-BC3B-F27C9DA277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1264" y="1752600"/>
          <a:ext cx="12096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3" imgW="545863" imgH="431613" progId="Equation.DSMT4">
                  <p:embed/>
                </p:oleObj>
              </mc:Choice>
              <mc:Fallback>
                <p:oleObj name="Equation" r:id="rId13" imgW="545863" imgH="431613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984E788-F3F9-4C6F-BC3B-F27C9DA277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4" y="1752600"/>
                        <a:ext cx="120967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3" grpId="0"/>
      <p:bldP spid="450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1E31FC4F-FB90-4D84-BACE-3493F5ABF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444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với đoạn mạch gồm </a:t>
            </a:r>
            <a:r>
              <a:rPr lang="en-US" altLang="vi-VN" sz="32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điện trở mắc song song:</a:t>
            </a:r>
            <a:endParaRPr lang="vi-VN" altLang="vi-VN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FEFB99-2D75-480D-88CB-179A5F630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730376"/>
            <a:ext cx="4565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…..+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D67BF6-9007-4061-B8E2-5737D7402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1" y="2652714"/>
            <a:ext cx="5502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…..=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0C0AC6-D59C-4310-9425-416072EB549E}"/>
              </a:ext>
            </a:extLst>
          </p:cNvPr>
          <p:cNvSpPr/>
          <p:nvPr/>
        </p:nvSpPr>
        <p:spPr>
          <a:xfrm>
            <a:off x="2971800" y="1676400"/>
            <a:ext cx="6629400" cy="426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8" name="Group 43">
            <a:extLst>
              <a:ext uri="{FF2B5EF4-FFF2-40B4-BE49-F238E27FC236}">
                <a16:creationId xmlns:a16="http://schemas.microsoft.com/office/drawing/2014/main" id="{313BAC44-E701-418C-AF50-0E2455A096C7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603749"/>
            <a:ext cx="2254250" cy="1024254"/>
            <a:chOff x="2256" y="3696"/>
            <a:chExt cx="1464" cy="624"/>
          </a:xfrm>
          <a:noFill/>
        </p:grpSpPr>
        <p:sp>
          <p:nvSpPr>
            <p:cNvPr id="9" name="Rectangle 42">
              <a:extLst>
                <a:ext uri="{FF2B5EF4-FFF2-40B4-BE49-F238E27FC236}">
                  <a16:creationId xmlns:a16="http://schemas.microsoft.com/office/drawing/2014/main" id="{78D2535B-E30C-4F68-924E-4D8313294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3744"/>
              <a:ext cx="1344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None/>
                <a:defRPr/>
              </a:pPr>
              <a:endParaRPr lang="en-CA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Group 41">
              <a:extLst>
                <a:ext uri="{FF2B5EF4-FFF2-40B4-BE49-F238E27FC236}">
                  <a16:creationId xmlns:a16="http://schemas.microsoft.com/office/drawing/2014/main" id="{E0912138-D4BE-47E7-B035-5747203733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3696"/>
              <a:ext cx="1392" cy="616"/>
              <a:chOff x="2352" y="3795"/>
              <a:chExt cx="1392" cy="616"/>
            </a:xfrm>
            <a:grpFill/>
          </p:grpSpPr>
          <p:sp>
            <p:nvSpPr>
              <p:cNvPr id="11" name="Text Box 32">
                <a:extLst>
                  <a:ext uri="{FF2B5EF4-FFF2-40B4-BE49-F238E27FC236}">
                    <a16:creationId xmlns:a16="http://schemas.microsoft.com/office/drawing/2014/main" id="{D2C7EB03-F2E2-4268-9B63-76FE7A97E4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0" y="3795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Line 33">
                <a:extLst>
                  <a:ext uri="{FF2B5EF4-FFF2-40B4-BE49-F238E27FC236}">
                    <a16:creationId xmlns:a16="http://schemas.microsoft.com/office/drawing/2014/main" id="{75335C39-0109-4E16-9397-B4CDCAF59F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4118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3" name="Text Box 34">
                <a:extLst>
                  <a:ext uri="{FF2B5EF4-FFF2-40B4-BE49-F238E27FC236}">
                    <a16:creationId xmlns:a16="http://schemas.microsoft.com/office/drawing/2014/main" id="{7C0FC11A-B374-449E-803C-8D6D390B0C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380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 Box 35">
                <a:extLst>
                  <a:ext uri="{FF2B5EF4-FFF2-40B4-BE49-F238E27FC236}">
                    <a16:creationId xmlns:a16="http://schemas.microsoft.com/office/drawing/2014/main" id="{3103854C-BC3C-437E-982E-F6CDEE760D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2" y="4092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Text Box 36">
                <a:extLst>
                  <a:ext uri="{FF2B5EF4-FFF2-40B4-BE49-F238E27FC236}">
                    <a16:creationId xmlns:a16="http://schemas.microsoft.com/office/drawing/2014/main" id="{AE8977DA-66D2-4E5A-9D7A-8C7B2C4B77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2" y="406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Line 37">
                <a:extLst>
                  <a:ext uri="{FF2B5EF4-FFF2-40B4-BE49-F238E27FC236}">
                    <a16:creationId xmlns:a16="http://schemas.microsoft.com/office/drawing/2014/main" id="{7A77D35F-43AE-4DF7-8604-A7269EDE77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0" y="4126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17" name="Group 38">
                <a:extLst>
                  <a:ext uri="{FF2B5EF4-FFF2-40B4-BE49-F238E27FC236}">
                    <a16:creationId xmlns:a16="http://schemas.microsoft.com/office/drawing/2014/main" id="{8ECDEBB0-9F73-4357-BE81-5C9954BB38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20" y="4095"/>
                <a:ext cx="240" cy="57"/>
                <a:chOff x="1296" y="3072"/>
                <a:chExt cx="240" cy="82"/>
              </a:xfrm>
              <a:grpFill/>
            </p:grpSpPr>
            <p:sp>
              <p:nvSpPr>
                <p:cNvPr id="18" name="Line 39">
                  <a:extLst>
                    <a:ext uri="{FF2B5EF4-FFF2-40B4-BE49-F238E27FC236}">
                      <a16:creationId xmlns:a16="http://schemas.microsoft.com/office/drawing/2014/main" id="{ED6E48D4-E87B-4F7B-B742-64430F06BE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072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9" name="Line 40">
                  <a:extLst>
                    <a:ext uri="{FF2B5EF4-FFF2-40B4-BE49-F238E27FC236}">
                      <a16:creationId xmlns:a16="http://schemas.microsoft.com/office/drawing/2014/main" id="{D7BE9C51-7C34-4F90-8A27-12B8725C3C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154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</p:grpSp>
        </p:grp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5AB91B49-4E42-4177-8F6D-77A40A68693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81400" y="3530446"/>
            <a:ext cx="6705600" cy="889154"/>
          </a:xfrm>
          <a:prstGeom prst="rect">
            <a:avLst/>
          </a:prstGeom>
          <a:blipFill>
            <a:blip r:embed="rId2"/>
            <a:stretch>
              <a:fillRect l="-91" t="-685" b="-19863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FSB_Background04">
            <a:extLst>
              <a:ext uri="{FF2B5EF4-FFF2-40B4-BE49-F238E27FC236}">
                <a16:creationId xmlns:a16="http://schemas.microsoft.com/office/drawing/2014/main" id="{15203318-93E0-429A-B98A-252469A9ED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7" name="WordArt 4">
            <a:extLst>
              <a:ext uri="{FF2B5EF4-FFF2-40B4-BE49-F238E27FC236}">
                <a16:creationId xmlns:a16="http://schemas.microsoft.com/office/drawing/2014/main" id="{94BBDD02-7F71-4E71-977B-04759939D19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533400"/>
            <a:ext cx="6172200" cy="990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vi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ea typeface="+mn-lt"/>
              <a:cs typeface="+mn-lt"/>
            </a:endParaRPr>
          </a:p>
        </p:txBody>
      </p:sp>
      <p:pic>
        <p:nvPicPr>
          <p:cNvPr id="26628" name="Rectangle 3">
            <a:extLst>
              <a:ext uri="{FF2B5EF4-FFF2-40B4-BE49-F238E27FC236}">
                <a16:creationId xmlns:a16="http://schemas.microsoft.com/office/drawing/2014/main" id="{B4EE6628-A92F-4926-8ABB-3C9965EA917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57200"/>
            <a:ext cx="5334000" cy="1295400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48">
            <a:extLst>
              <a:ext uri="{FF2B5EF4-FFF2-40B4-BE49-F238E27FC236}">
                <a16:creationId xmlns:a16="http://schemas.microsoft.com/office/drawing/2014/main" id="{347CECF2-CB04-4FE1-8CC4-A1AC9EF94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438400"/>
            <a:ext cx="8001000" cy="3046988"/>
          </a:xfrm>
          <a:prstGeom prst="rect">
            <a:avLst/>
          </a:prstGeom>
          <a:noFill/>
          <a:ln w="57150" algn="ctr">
            <a:solidFill>
              <a:srgbClr val="F6924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Blip>
                <a:blip r:embed="rId4"/>
              </a:buBlip>
            </a:pPr>
            <a:r>
              <a:rPr lang="en-US" altLang="vi-VN" sz="4800" b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ghi nhớ của bài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Blip>
                <a:blip r:embed="rId4"/>
              </a:buBlip>
            </a:pPr>
            <a:r>
              <a:rPr lang="en-US" altLang="vi-VN" sz="4800" b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 “Thế giới quanh ta”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Blip>
                <a:blip r:embed="rId4"/>
              </a:buBlip>
            </a:pPr>
            <a:r>
              <a:rPr lang="en-US" altLang="vi-VN" sz="4800" b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trước bài 1,2,3 chủ đề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C9B1F0DA-CB27-473E-8AAB-B357CA6F8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4475"/>
            <a:ext cx="944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gồm </a:t>
            </a:r>
            <a:r>
              <a:rPr lang="en-US" altLang="vi-VN" sz="44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điện trở mắc nối tiếp:</a:t>
            </a:r>
            <a:endParaRPr lang="vi-VN" altLang="vi-VN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445768-E763-4599-9596-A58D66FC9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730376"/>
            <a:ext cx="23955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0A30D5-A81B-470A-BEF9-89C80533D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652714"/>
            <a:ext cx="2851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177A63-D8BB-48BA-A1AB-032513671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573464"/>
            <a:ext cx="41481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tđ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= 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1  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+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endParaRPr lang="en-US" altLang="vi-VN" sz="4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DB563AE-6019-40CB-B34F-FFE78EC9DFCC}"/>
              </a:ext>
            </a:extLst>
          </p:cNvPr>
          <p:cNvSpPr/>
          <p:nvPr/>
        </p:nvSpPr>
        <p:spPr>
          <a:xfrm>
            <a:off x="3124200" y="1676400"/>
            <a:ext cx="4529138" cy="426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7" name="Group 43">
            <a:extLst>
              <a:ext uri="{FF2B5EF4-FFF2-40B4-BE49-F238E27FC236}">
                <a16:creationId xmlns:a16="http://schemas.microsoft.com/office/drawing/2014/main" id="{FCE55232-CACF-4D07-9633-0624E601FFE6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603749"/>
            <a:ext cx="2254250" cy="1024254"/>
            <a:chOff x="2256" y="3696"/>
            <a:chExt cx="1464" cy="624"/>
          </a:xfrm>
          <a:noFill/>
        </p:grpSpPr>
        <p:sp>
          <p:nvSpPr>
            <p:cNvPr id="8" name="Rectangle 42">
              <a:extLst>
                <a:ext uri="{FF2B5EF4-FFF2-40B4-BE49-F238E27FC236}">
                  <a16:creationId xmlns:a16="http://schemas.microsoft.com/office/drawing/2014/main" id="{6AFD37FF-4E63-4A8B-9A74-7E6B1C6E9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3744"/>
              <a:ext cx="1344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None/>
                <a:defRPr/>
              </a:pPr>
              <a:endParaRPr lang="en-CA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Group 41">
              <a:extLst>
                <a:ext uri="{FF2B5EF4-FFF2-40B4-BE49-F238E27FC236}">
                  <a16:creationId xmlns:a16="http://schemas.microsoft.com/office/drawing/2014/main" id="{F0806168-E043-4D9F-9BD4-319FC224FF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3696"/>
              <a:ext cx="1392" cy="616"/>
              <a:chOff x="2352" y="3795"/>
              <a:chExt cx="1392" cy="616"/>
            </a:xfrm>
            <a:grpFill/>
          </p:grpSpPr>
          <p:sp>
            <p:nvSpPr>
              <p:cNvPr id="10" name="Text Box 32">
                <a:extLst>
                  <a:ext uri="{FF2B5EF4-FFF2-40B4-BE49-F238E27FC236}">
                    <a16:creationId xmlns:a16="http://schemas.microsoft.com/office/drawing/2014/main" id="{2AB164D6-F470-45BC-BCC7-0D515C33C0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0" y="3795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altLang="en-US" sz="2800" b="1" baseline="-250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Line 33">
                <a:extLst>
                  <a:ext uri="{FF2B5EF4-FFF2-40B4-BE49-F238E27FC236}">
                    <a16:creationId xmlns:a16="http://schemas.microsoft.com/office/drawing/2014/main" id="{29FC6EB6-F844-4771-AA7C-30F2A94635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4118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2" name="Text Box 34">
                <a:extLst>
                  <a:ext uri="{FF2B5EF4-FFF2-40B4-BE49-F238E27FC236}">
                    <a16:creationId xmlns:a16="http://schemas.microsoft.com/office/drawing/2014/main" id="{8D2A34DB-911E-4BC7-94C8-34ACEC3216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380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35">
                <a:extLst>
                  <a:ext uri="{FF2B5EF4-FFF2-40B4-BE49-F238E27FC236}">
                    <a16:creationId xmlns:a16="http://schemas.microsoft.com/office/drawing/2014/main" id="{40F0287C-8E87-4D52-9019-2AA41166E3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2" y="4092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altLang="en-US" sz="2800" b="1" baseline="-250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 Box 36">
                <a:extLst>
                  <a:ext uri="{FF2B5EF4-FFF2-40B4-BE49-F238E27FC236}">
                    <a16:creationId xmlns:a16="http://schemas.microsoft.com/office/drawing/2014/main" id="{9E90393C-6348-47BD-B6D7-0C1C5B27CB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2" y="406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Line 37">
                <a:extLst>
                  <a:ext uri="{FF2B5EF4-FFF2-40B4-BE49-F238E27FC236}">
                    <a16:creationId xmlns:a16="http://schemas.microsoft.com/office/drawing/2014/main" id="{E1E996B9-4EC6-44F7-A997-F25A4289D2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0" y="4126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16" name="Group 38">
                <a:extLst>
                  <a:ext uri="{FF2B5EF4-FFF2-40B4-BE49-F238E27FC236}">
                    <a16:creationId xmlns:a16="http://schemas.microsoft.com/office/drawing/2014/main" id="{3435A9AB-645C-471B-80F2-2724CAC2C8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20" y="4095"/>
                <a:ext cx="240" cy="57"/>
                <a:chOff x="1296" y="3072"/>
                <a:chExt cx="240" cy="82"/>
              </a:xfrm>
              <a:grpFill/>
            </p:grpSpPr>
            <p:sp>
              <p:nvSpPr>
                <p:cNvPr id="17" name="Line 39">
                  <a:extLst>
                    <a:ext uri="{FF2B5EF4-FFF2-40B4-BE49-F238E27FC236}">
                      <a16:creationId xmlns:a16="http://schemas.microsoft.com/office/drawing/2014/main" id="{FEE70A19-1757-4F11-A87B-65ACF2EDD7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072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8" name="Line 40">
                  <a:extLst>
                    <a:ext uri="{FF2B5EF4-FFF2-40B4-BE49-F238E27FC236}">
                      <a16:creationId xmlns:a16="http://schemas.microsoft.com/office/drawing/2014/main" id="{92764DA9-85D5-4B16-B765-97FAF944F2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154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EACFBF8-27E7-4125-9E0E-ED07E7C5D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44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gồm </a:t>
            </a:r>
            <a:r>
              <a:rPr lang="en-US" altLang="vi-VN" sz="44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điện trở mắc nối tiếp:</a:t>
            </a:r>
            <a:endParaRPr lang="vi-VN" altLang="vi-VN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128130-4FFA-4E27-AB00-51747B658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68576"/>
            <a:ext cx="4565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…..=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125A83-12A5-475C-85D5-CC34DAAF5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90914"/>
            <a:ext cx="5202238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…..+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37947D-D750-4609-9EC5-15F8E7890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411664"/>
            <a:ext cx="61674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tđ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= 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1  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+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+ …+R</a:t>
            </a:r>
            <a:r>
              <a:rPr lang="en-US" altLang="en-US" sz="4400" b="1" baseline="-2500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altLang="vi-VN" sz="4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E9B0B2A-EABC-49FB-AE70-F358C8CF0863}"/>
              </a:ext>
            </a:extLst>
          </p:cNvPr>
          <p:cNvSpPr/>
          <p:nvPr/>
        </p:nvSpPr>
        <p:spPr>
          <a:xfrm>
            <a:off x="3124200" y="2514600"/>
            <a:ext cx="6629400" cy="2895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86" name="Rectangle 22">
            <a:extLst>
              <a:ext uri="{FF2B5EF4-FFF2-40B4-BE49-F238E27FC236}">
                <a16:creationId xmlns:a16="http://schemas.microsoft.com/office/drawing/2014/main" id="{F346F836-6823-431B-BF0C-8BA297424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075" y="400050"/>
            <a:ext cx="8686800" cy="15700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</a:rPr>
              <a:t>Quan sát sơ đồ mạch điện hình bên và cho biết </a:t>
            </a:r>
            <a:r>
              <a:rPr lang="en-US" altLang="vi-VN" sz="3200">
                <a:solidFill>
                  <a:srgbClr val="0000FF"/>
                </a:solidFill>
                <a:latin typeface="Times New Roman" panose="02020603050405020304" pitchFamily="18" charset="0"/>
              </a:rPr>
              <a:t>các điện trở R</a:t>
            </a:r>
            <a:r>
              <a:rPr lang="en-US" altLang="vi-VN" sz="32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3200">
                <a:solidFill>
                  <a:srgbClr val="0000FF"/>
                </a:solidFill>
                <a:latin typeface="Times New Roman" panose="02020603050405020304" pitchFamily="18" charset="0"/>
              </a:rPr>
              <a:t>, R</a:t>
            </a:r>
            <a:r>
              <a:rPr lang="en-US" altLang="vi-VN" sz="32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sz="3200">
                <a:solidFill>
                  <a:srgbClr val="0000FF"/>
                </a:solidFill>
                <a:latin typeface="Times New Roman" panose="02020603050405020304" pitchFamily="18" charset="0"/>
              </a:rPr>
              <a:t> được mắc với nhau như thế nào? </a:t>
            </a:r>
            <a:r>
              <a:rPr lang="en-US" altLang="vi-VN" sz="3200">
                <a:solidFill>
                  <a:srgbClr val="FF0000"/>
                </a:solidFill>
                <a:latin typeface="Times New Roman" panose="02020603050405020304" pitchFamily="18" charset="0"/>
              </a:rPr>
              <a:t>Nêu vai trò của ampe kế và vôn kế trong sơ đồ.</a:t>
            </a:r>
          </a:p>
        </p:txBody>
      </p:sp>
      <p:grpSp>
        <p:nvGrpSpPr>
          <p:cNvPr id="6217" name="Group 73">
            <a:extLst>
              <a:ext uri="{FF2B5EF4-FFF2-40B4-BE49-F238E27FC236}">
                <a16:creationId xmlns:a16="http://schemas.microsoft.com/office/drawing/2014/main" id="{A3FBA2C3-37B1-4773-9469-0026B0236CF4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2590801"/>
            <a:ext cx="5608638" cy="3516313"/>
            <a:chOff x="2616" y="1104"/>
            <a:chExt cx="2952" cy="1830"/>
          </a:xfrm>
        </p:grpSpPr>
        <p:sp>
          <p:nvSpPr>
            <p:cNvPr id="11268" name="Text Box 67">
              <a:extLst>
                <a:ext uri="{FF2B5EF4-FFF2-40B4-BE49-F238E27FC236}">
                  <a16:creationId xmlns:a16="http://schemas.microsoft.com/office/drawing/2014/main" id="{754A63E2-8309-4AA5-B29B-732482E85F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1104"/>
              <a:ext cx="559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>
                  <a:solidFill>
                    <a:schemeClr val="tx1"/>
                  </a:solidFill>
                  <a:latin typeface=".VnTime" panose="020B7200000000000000" pitchFamily="34" charset="0"/>
                </a:rPr>
                <a:t>K</a:t>
              </a:r>
            </a:p>
          </p:txBody>
        </p:sp>
        <p:sp>
          <p:nvSpPr>
            <p:cNvPr id="11269" name="Oval 96">
              <a:extLst>
                <a:ext uri="{FF2B5EF4-FFF2-40B4-BE49-F238E27FC236}">
                  <a16:creationId xmlns:a16="http://schemas.microsoft.com/office/drawing/2014/main" id="{232AFA1A-BDC1-4986-9AD1-54934B57D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6" y="2007"/>
              <a:ext cx="336" cy="33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>
                  <a:solidFill>
                    <a:schemeClr val="tx1"/>
                  </a:solidFill>
                  <a:latin typeface=".VnTimeH" panose="020B7200000000000000" pitchFamily="34" charset="0"/>
                </a:rPr>
                <a:t>A</a:t>
              </a:r>
            </a:p>
          </p:txBody>
        </p:sp>
        <p:sp>
          <p:nvSpPr>
            <p:cNvPr id="11270" name="Text Box 58">
              <a:extLst>
                <a:ext uri="{FF2B5EF4-FFF2-40B4-BE49-F238E27FC236}">
                  <a16:creationId xmlns:a16="http://schemas.microsoft.com/office/drawing/2014/main" id="{20AB6D16-1E07-4264-AAAD-EE3C4A9B28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152"/>
              <a:ext cx="240" cy="20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0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1271" name="Line 70">
              <a:extLst>
                <a:ext uri="{FF2B5EF4-FFF2-40B4-BE49-F238E27FC236}">
                  <a16:creationId xmlns:a16="http://schemas.microsoft.com/office/drawing/2014/main" id="{CD201678-0DC5-4831-8F36-7915ECE5983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70359" flipV="1">
              <a:off x="3229" y="1748"/>
              <a:ext cx="323" cy="7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72" name="Line 71">
              <a:extLst>
                <a:ext uri="{FF2B5EF4-FFF2-40B4-BE49-F238E27FC236}">
                  <a16:creationId xmlns:a16="http://schemas.microsoft.com/office/drawing/2014/main" id="{F2D89DC1-B547-4A54-AA4B-2E6D4DAEE4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29" y="1786"/>
              <a:ext cx="200" cy="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73" name="Text Box 72">
              <a:extLst>
                <a:ext uri="{FF2B5EF4-FFF2-40B4-BE49-F238E27FC236}">
                  <a16:creationId xmlns:a16="http://schemas.microsoft.com/office/drawing/2014/main" id="{B88F4989-CD7E-40A1-8D2B-5BA08390B0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055"/>
              <a:ext cx="558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>
                  <a:solidFill>
                    <a:schemeClr val="tx1"/>
                  </a:solidFill>
                  <a:latin typeface=".VnTime" panose="020B7200000000000000" pitchFamily="34" charset="0"/>
                </a:rPr>
                <a:t>      R</a:t>
              </a:r>
              <a:r>
                <a:rPr lang="en-US" altLang="vi-VN" sz="2000" baseline="-25000">
                  <a:solidFill>
                    <a:schemeClr val="tx1"/>
                  </a:solidFill>
                  <a:latin typeface=".VnTime" panose="020B7200000000000000" pitchFamily="34" charset="0"/>
                </a:rPr>
                <a:t>1</a:t>
              </a:r>
              <a:endParaRPr lang="en-US" altLang="vi-VN" sz="2000">
                <a:solidFill>
                  <a:schemeClr val="tx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1274" name="Text Box 73">
              <a:extLst>
                <a:ext uri="{FF2B5EF4-FFF2-40B4-BE49-F238E27FC236}">
                  <a16:creationId xmlns:a16="http://schemas.microsoft.com/office/drawing/2014/main" id="{6382004D-601F-4430-BEF8-D7DB3DE060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487"/>
              <a:ext cx="558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>
                  <a:solidFill>
                    <a:schemeClr val="tx1"/>
                  </a:solidFill>
                  <a:latin typeface=".VnTime" panose="020B7200000000000000" pitchFamily="34" charset="0"/>
                </a:rPr>
                <a:t>   R</a:t>
              </a:r>
              <a:r>
                <a:rPr lang="en-US" altLang="vi-VN" sz="2000" baseline="-25000">
                  <a:solidFill>
                    <a:schemeClr val="tx1"/>
                  </a:solidFill>
                  <a:latin typeface=".VnTime" panose="020B7200000000000000" pitchFamily="34" charset="0"/>
                </a:rPr>
                <a:t>2</a:t>
              </a:r>
            </a:p>
          </p:txBody>
        </p:sp>
        <p:sp>
          <p:nvSpPr>
            <p:cNvPr id="11275" name="Line 75">
              <a:extLst>
                <a:ext uri="{FF2B5EF4-FFF2-40B4-BE49-F238E27FC236}">
                  <a16:creationId xmlns:a16="http://schemas.microsoft.com/office/drawing/2014/main" id="{6856E24D-500D-4022-B68B-10D81C332D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76" name="Rectangle 76">
              <a:extLst>
                <a:ext uri="{FF2B5EF4-FFF2-40B4-BE49-F238E27FC236}">
                  <a16:creationId xmlns:a16="http://schemas.microsoft.com/office/drawing/2014/main" id="{224B0F95-D5BA-4C89-9576-94DC5F1A3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2343"/>
              <a:ext cx="709" cy="178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>
                <a:solidFill>
                  <a:schemeClr val="tx1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277" name="Line 79">
              <a:extLst>
                <a:ext uri="{FF2B5EF4-FFF2-40B4-BE49-F238E27FC236}">
                  <a16:creationId xmlns:a16="http://schemas.microsoft.com/office/drawing/2014/main" id="{01D8DE25-3D97-4975-B6EE-8BBFCDCA3A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78" name="Line 82">
              <a:extLst>
                <a:ext uri="{FF2B5EF4-FFF2-40B4-BE49-F238E27FC236}">
                  <a16:creationId xmlns:a16="http://schemas.microsoft.com/office/drawing/2014/main" id="{5BB153E9-CC2C-406F-B5F5-389E12CD7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2853"/>
              <a:ext cx="1161" cy="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79" name="Line 86">
              <a:extLst>
                <a:ext uri="{FF2B5EF4-FFF2-40B4-BE49-F238E27FC236}">
                  <a16:creationId xmlns:a16="http://schemas.microsoft.com/office/drawing/2014/main" id="{A2936C2A-23D3-4670-AAEA-DF1EB4D17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" y="1465"/>
              <a:ext cx="0" cy="14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80" name="Line 87">
              <a:extLst>
                <a:ext uri="{FF2B5EF4-FFF2-40B4-BE49-F238E27FC236}">
                  <a16:creationId xmlns:a16="http://schemas.microsoft.com/office/drawing/2014/main" id="{783CD6C5-E817-40D2-927F-262C333444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1875"/>
              <a:ext cx="6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81" name="Line 88">
              <a:extLst>
                <a:ext uri="{FF2B5EF4-FFF2-40B4-BE49-F238E27FC236}">
                  <a16:creationId xmlns:a16="http://schemas.microsoft.com/office/drawing/2014/main" id="{E8C5DD0E-89F9-497C-981A-61F92CA96E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60" y="1863"/>
              <a:ext cx="83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82" name="Line 90">
              <a:extLst>
                <a:ext uri="{FF2B5EF4-FFF2-40B4-BE49-F238E27FC236}">
                  <a16:creationId xmlns:a16="http://schemas.microsoft.com/office/drawing/2014/main" id="{44175E61-D6A7-4BB9-B9FC-58D28B1DCD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83" name="Oval 95">
              <a:extLst>
                <a:ext uri="{FF2B5EF4-FFF2-40B4-BE49-F238E27FC236}">
                  <a16:creationId xmlns:a16="http://schemas.microsoft.com/office/drawing/2014/main" id="{43ED2295-D348-42DA-9CDA-9DD225543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1699"/>
              <a:ext cx="336" cy="31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>
                  <a:solidFill>
                    <a:schemeClr val="tx1"/>
                  </a:solidFill>
                  <a:latin typeface=".VnTimeH" panose="020B7200000000000000" pitchFamily="34" charset="0"/>
                </a:rPr>
                <a:t>V</a:t>
              </a:r>
            </a:p>
          </p:txBody>
        </p:sp>
        <p:sp>
          <p:nvSpPr>
            <p:cNvPr id="11284" name="Line 98">
              <a:extLst>
                <a:ext uri="{FF2B5EF4-FFF2-40B4-BE49-F238E27FC236}">
                  <a16:creationId xmlns:a16="http://schemas.microsoft.com/office/drawing/2014/main" id="{EC1E658D-522A-4BB0-BCA8-711633740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71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85" name="Rectangle 99">
              <a:extLst>
                <a:ext uri="{FF2B5EF4-FFF2-40B4-BE49-F238E27FC236}">
                  <a16:creationId xmlns:a16="http://schemas.microsoft.com/office/drawing/2014/main" id="{B6DBE783-41F8-4A57-9CB0-2038DF8B9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7" y="2758"/>
              <a:ext cx="662" cy="176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>
                <a:solidFill>
                  <a:schemeClr val="tx1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6199" name="Line 55">
              <a:extLst>
                <a:ext uri="{FF2B5EF4-FFF2-40B4-BE49-F238E27FC236}">
                  <a16:creationId xmlns:a16="http://schemas.microsoft.com/office/drawing/2014/main" id="{AA8C45BC-8DD5-4A08-A15F-1ABC3F5F85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39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0" name="Line 56">
              <a:extLst>
                <a:ext uri="{FF2B5EF4-FFF2-40B4-BE49-F238E27FC236}">
                  <a16:creationId xmlns:a16="http://schemas.microsoft.com/office/drawing/2014/main" id="{DF042F9B-EBC4-42AF-BAB8-6D4672BA95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439"/>
              <a:ext cx="10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288" name="Text Box 57">
              <a:extLst>
                <a:ext uri="{FF2B5EF4-FFF2-40B4-BE49-F238E27FC236}">
                  <a16:creationId xmlns:a16="http://schemas.microsoft.com/office/drawing/2014/main" id="{48871C14-7C8A-47CE-B7CB-1BDC71CD78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2" y="1152"/>
              <a:ext cx="195" cy="20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0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1289" name="Text Box 59">
              <a:extLst>
                <a:ext uri="{FF2B5EF4-FFF2-40B4-BE49-F238E27FC236}">
                  <a16:creationId xmlns:a16="http://schemas.microsoft.com/office/drawing/2014/main" id="{BD623980-2A05-458E-9006-698B557167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431"/>
              <a:ext cx="198" cy="24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290" name="Text Box 60">
              <a:extLst>
                <a:ext uri="{FF2B5EF4-FFF2-40B4-BE49-F238E27FC236}">
                  <a16:creationId xmlns:a16="http://schemas.microsoft.com/office/drawing/2014/main" id="{F5032940-4619-4657-916A-77BF43AE77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400"/>
              <a:ext cx="151" cy="24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6205" name="Line 61">
              <a:extLst>
                <a:ext uri="{FF2B5EF4-FFF2-40B4-BE49-F238E27FC236}">
                  <a16:creationId xmlns:a16="http://schemas.microsoft.com/office/drawing/2014/main" id="{CB542643-BAB5-4607-8959-93492D7A3A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4" y="1479"/>
              <a:ext cx="577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6" name="Line 62">
              <a:extLst>
                <a:ext uri="{FF2B5EF4-FFF2-40B4-BE49-F238E27FC236}">
                  <a16:creationId xmlns:a16="http://schemas.microsoft.com/office/drawing/2014/main" id="{40253263-23D4-46B3-B1A3-A2B47D6CD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8" name="Line 64">
              <a:extLst>
                <a:ext uri="{FF2B5EF4-FFF2-40B4-BE49-F238E27FC236}">
                  <a16:creationId xmlns:a16="http://schemas.microsoft.com/office/drawing/2014/main" id="{B61EEDDF-1616-4607-B6BB-3CC0020504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1335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9" name="Line 65">
              <a:extLst>
                <a:ext uri="{FF2B5EF4-FFF2-40B4-BE49-F238E27FC236}">
                  <a16:creationId xmlns:a16="http://schemas.microsoft.com/office/drawing/2014/main" id="{5765A10F-E76C-4E5F-BC61-AE011749F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479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0" name="Line 66">
              <a:extLst>
                <a:ext uri="{FF2B5EF4-FFF2-40B4-BE49-F238E27FC236}">
                  <a16:creationId xmlns:a16="http://schemas.microsoft.com/office/drawing/2014/main" id="{52D3EE88-7F16-4F1D-9A04-1DBE21E106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479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1" name="Line 67">
              <a:extLst>
                <a:ext uri="{FF2B5EF4-FFF2-40B4-BE49-F238E27FC236}">
                  <a16:creationId xmlns:a16="http://schemas.microsoft.com/office/drawing/2014/main" id="{7F1481CB-771B-42D0-A8F3-212992490F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0" y="1479"/>
              <a:ext cx="528" cy="3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3" name="Oval 69">
              <a:extLst>
                <a:ext uri="{FF2B5EF4-FFF2-40B4-BE49-F238E27FC236}">
                  <a16:creationId xmlns:a16="http://schemas.microsoft.com/office/drawing/2014/main" id="{1D208566-E516-4ABF-8FF2-7E5A75AF4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4" name="Oval 70">
              <a:extLst>
                <a:ext uri="{FF2B5EF4-FFF2-40B4-BE49-F238E27FC236}">
                  <a16:creationId xmlns:a16="http://schemas.microsoft.com/office/drawing/2014/main" id="{62FDE3DF-27C3-4DD9-80B8-4307C350971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20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6" name="Line 72">
              <a:extLst>
                <a:ext uri="{FF2B5EF4-FFF2-40B4-BE49-F238E27FC236}">
                  <a16:creationId xmlns:a16="http://schemas.microsoft.com/office/drawing/2014/main" id="{81B39D4D-2094-4AD6-B709-971447108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343"/>
              <a:ext cx="0" cy="5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88" name="Rectangle 24">
            <a:extLst>
              <a:ext uri="{FF2B5EF4-FFF2-40B4-BE49-F238E27FC236}">
                <a16:creationId xmlns:a16="http://schemas.microsoft.com/office/drawing/2014/main" id="{9271DB93-D8FD-4F8E-A9BA-05084523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013076"/>
            <a:ext cx="89916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Sơ đồ mạch điện cho biết 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 Điện trở R</a:t>
            </a:r>
            <a:r>
              <a:rPr lang="en-US" altLang="vi-VN" sz="28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được mắc song song với điện trở R</a:t>
            </a:r>
            <a:r>
              <a:rPr lang="en-US" altLang="vi-VN" sz="28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-Ampe kế đo cường độ dòng điện chạy trong mạch chính.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-Vôn kế đo hiệu điện thế giữa hai đầu mỗi điện trở đồng thời đo hiệu điện thế hai đầu của đoạn mạch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vi-VN" sz="280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pSp>
        <p:nvGrpSpPr>
          <p:cNvPr id="44040" name="Group 8">
            <a:extLst>
              <a:ext uri="{FF2B5EF4-FFF2-40B4-BE49-F238E27FC236}">
                <a16:creationId xmlns:a16="http://schemas.microsoft.com/office/drawing/2014/main" id="{4C42A58B-1BBF-47C4-8DFB-AF80B52C0BF0}"/>
              </a:ext>
            </a:extLst>
          </p:cNvPr>
          <p:cNvGrpSpPr>
            <a:grpSpLocks/>
          </p:cNvGrpSpPr>
          <p:nvPr/>
        </p:nvGrpSpPr>
        <p:grpSpPr bwMode="auto">
          <a:xfrm>
            <a:off x="3965576" y="39688"/>
            <a:ext cx="4035425" cy="3008312"/>
            <a:chOff x="2664" y="1104"/>
            <a:chExt cx="2904" cy="1830"/>
          </a:xfrm>
        </p:grpSpPr>
        <p:sp>
          <p:nvSpPr>
            <p:cNvPr id="13316" name="Text Box 67">
              <a:extLst>
                <a:ext uri="{FF2B5EF4-FFF2-40B4-BE49-F238E27FC236}">
                  <a16:creationId xmlns:a16="http://schemas.microsoft.com/office/drawing/2014/main" id="{3B705F40-44A0-49E1-B995-8F3D84C1EC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1104"/>
              <a:ext cx="5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>
                  <a:solidFill>
                    <a:schemeClr val="tx1"/>
                  </a:solidFill>
                  <a:latin typeface=".VnTime" panose="020B7200000000000000" pitchFamily="34" charset="0"/>
                </a:rPr>
                <a:t>K</a:t>
              </a:r>
            </a:p>
          </p:txBody>
        </p:sp>
        <p:sp>
          <p:nvSpPr>
            <p:cNvPr id="13317" name="Oval 96">
              <a:extLst>
                <a:ext uri="{FF2B5EF4-FFF2-40B4-BE49-F238E27FC236}">
                  <a16:creationId xmlns:a16="http://schemas.microsoft.com/office/drawing/2014/main" id="{E0F1DB23-F35A-43E0-ABBD-1AFEAA418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4" y="2000"/>
              <a:ext cx="336" cy="33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>
                  <a:solidFill>
                    <a:schemeClr val="tx1"/>
                  </a:solidFill>
                  <a:latin typeface=".VnTimeH" panose="020B7200000000000000" pitchFamily="34" charset="0"/>
                </a:rPr>
                <a:t>A</a:t>
              </a:r>
            </a:p>
          </p:txBody>
        </p:sp>
        <p:sp>
          <p:nvSpPr>
            <p:cNvPr id="13318" name="Text Box 11">
              <a:extLst>
                <a:ext uri="{FF2B5EF4-FFF2-40B4-BE49-F238E27FC236}">
                  <a16:creationId xmlns:a16="http://schemas.microsoft.com/office/drawing/2014/main" id="{36355365-2A39-4D6A-9F28-9FED151CB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152"/>
              <a:ext cx="240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0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3319" name="Line 70">
              <a:extLst>
                <a:ext uri="{FF2B5EF4-FFF2-40B4-BE49-F238E27FC236}">
                  <a16:creationId xmlns:a16="http://schemas.microsoft.com/office/drawing/2014/main" id="{B2F9E131-1FAB-4C53-8B3B-D666FD105BE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70359" flipV="1">
              <a:off x="3229" y="1748"/>
              <a:ext cx="323" cy="7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20" name="Line 71">
              <a:extLst>
                <a:ext uri="{FF2B5EF4-FFF2-40B4-BE49-F238E27FC236}">
                  <a16:creationId xmlns:a16="http://schemas.microsoft.com/office/drawing/2014/main" id="{6D440F12-97BD-4258-9825-33F9EEA043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29" y="1786"/>
              <a:ext cx="200" cy="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21" name="Text Box 72">
              <a:extLst>
                <a:ext uri="{FF2B5EF4-FFF2-40B4-BE49-F238E27FC236}">
                  <a16:creationId xmlns:a16="http://schemas.microsoft.com/office/drawing/2014/main" id="{39274F97-931F-4B43-A8FF-9A122FB3B3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4" y="1918"/>
              <a:ext cx="558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>
                  <a:solidFill>
                    <a:schemeClr val="tx1"/>
                  </a:solidFill>
                  <a:latin typeface=".VnTime" panose="020B7200000000000000" pitchFamily="34" charset="0"/>
                </a:rPr>
                <a:t>      R</a:t>
              </a:r>
              <a:r>
                <a:rPr lang="en-US" altLang="vi-VN" sz="2000" baseline="-25000">
                  <a:solidFill>
                    <a:schemeClr val="tx1"/>
                  </a:solidFill>
                  <a:latin typeface=".VnTime" panose="020B7200000000000000" pitchFamily="34" charset="0"/>
                </a:rPr>
                <a:t>1</a:t>
              </a:r>
              <a:endParaRPr lang="en-US" altLang="vi-VN" sz="2000">
                <a:solidFill>
                  <a:schemeClr val="tx1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322" name="Text Box 73">
              <a:extLst>
                <a:ext uri="{FF2B5EF4-FFF2-40B4-BE49-F238E27FC236}">
                  <a16:creationId xmlns:a16="http://schemas.microsoft.com/office/drawing/2014/main" id="{AF9CCF90-CE74-4BE1-80BA-1560E1C7DC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3" y="2547"/>
              <a:ext cx="5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>
                  <a:solidFill>
                    <a:schemeClr val="tx1"/>
                  </a:solidFill>
                  <a:latin typeface=".VnTime" panose="020B7200000000000000" pitchFamily="34" charset="0"/>
                </a:rPr>
                <a:t>   R</a:t>
              </a:r>
              <a:r>
                <a:rPr lang="en-US" altLang="vi-VN" sz="2000" baseline="-25000">
                  <a:solidFill>
                    <a:schemeClr val="tx1"/>
                  </a:solidFill>
                  <a:latin typeface=".VnTime" panose="020B7200000000000000" pitchFamily="34" charset="0"/>
                </a:rPr>
                <a:t>2</a:t>
              </a:r>
            </a:p>
          </p:txBody>
        </p:sp>
        <p:sp>
          <p:nvSpPr>
            <p:cNvPr id="13323" name="Line 75">
              <a:extLst>
                <a:ext uri="{FF2B5EF4-FFF2-40B4-BE49-F238E27FC236}">
                  <a16:creationId xmlns:a16="http://schemas.microsoft.com/office/drawing/2014/main" id="{68D65D6F-71AD-4768-B31E-1EAA6DA71F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24" name="Rectangle 76">
              <a:extLst>
                <a:ext uri="{FF2B5EF4-FFF2-40B4-BE49-F238E27FC236}">
                  <a16:creationId xmlns:a16="http://schemas.microsoft.com/office/drawing/2014/main" id="{F8F870C3-D9B7-4739-813D-04D98E362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2343"/>
              <a:ext cx="709" cy="178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>
                <a:solidFill>
                  <a:schemeClr val="tx1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3325" name="Line 79">
              <a:extLst>
                <a:ext uri="{FF2B5EF4-FFF2-40B4-BE49-F238E27FC236}">
                  <a16:creationId xmlns:a16="http://schemas.microsoft.com/office/drawing/2014/main" id="{981E98D7-4451-45BA-B8A0-516D21BFFD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26" name="Line 82">
              <a:extLst>
                <a:ext uri="{FF2B5EF4-FFF2-40B4-BE49-F238E27FC236}">
                  <a16:creationId xmlns:a16="http://schemas.microsoft.com/office/drawing/2014/main" id="{97619FAD-F3A2-4B2B-A271-595345790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2853"/>
              <a:ext cx="1161" cy="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27" name="Line 86">
              <a:extLst>
                <a:ext uri="{FF2B5EF4-FFF2-40B4-BE49-F238E27FC236}">
                  <a16:creationId xmlns:a16="http://schemas.microsoft.com/office/drawing/2014/main" id="{4978AAD1-08E2-40D3-8007-414EE77414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" y="1465"/>
              <a:ext cx="0" cy="14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28" name="Line 87">
              <a:extLst>
                <a:ext uri="{FF2B5EF4-FFF2-40B4-BE49-F238E27FC236}">
                  <a16:creationId xmlns:a16="http://schemas.microsoft.com/office/drawing/2014/main" id="{8FDDFCCF-9731-459A-8250-74FBF57C46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1875"/>
              <a:ext cx="6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29" name="Line 88">
              <a:extLst>
                <a:ext uri="{FF2B5EF4-FFF2-40B4-BE49-F238E27FC236}">
                  <a16:creationId xmlns:a16="http://schemas.microsoft.com/office/drawing/2014/main" id="{0B792815-74AD-4169-A854-B66151778A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60" y="1863"/>
              <a:ext cx="83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30" name="Line 90">
              <a:extLst>
                <a:ext uri="{FF2B5EF4-FFF2-40B4-BE49-F238E27FC236}">
                  <a16:creationId xmlns:a16="http://schemas.microsoft.com/office/drawing/2014/main" id="{3727B4CB-1BBB-4346-BA86-896B9E1B3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0" cy="52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31" name="Oval 95">
              <a:extLst>
                <a:ext uri="{FF2B5EF4-FFF2-40B4-BE49-F238E27FC236}">
                  <a16:creationId xmlns:a16="http://schemas.microsoft.com/office/drawing/2014/main" id="{221B63F4-3A73-4D7E-B16E-EB8269327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1699"/>
              <a:ext cx="336" cy="31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>
                  <a:solidFill>
                    <a:schemeClr val="tx1"/>
                  </a:solidFill>
                  <a:latin typeface=".VnTimeH" panose="020B7200000000000000" pitchFamily="34" charset="0"/>
                </a:rPr>
                <a:t>V</a:t>
              </a:r>
            </a:p>
          </p:txBody>
        </p:sp>
        <p:sp>
          <p:nvSpPr>
            <p:cNvPr id="13332" name="Line 98">
              <a:extLst>
                <a:ext uri="{FF2B5EF4-FFF2-40B4-BE49-F238E27FC236}">
                  <a16:creationId xmlns:a16="http://schemas.microsoft.com/office/drawing/2014/main" id="{F569A1DF-47C9-4649-B465-9D5176D185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71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33" name="Rectangle 99">
              <a:extLst>
                <a:ext uri="{FF2B5EF4-FFF2-40B4-BE49-F238E27FC236}">
                  <a16:creationId xmlns:a16="http://schemas.microsoft.com/office/drawing/2014/main" id="{C61DF6D6-3D3E-4458-A39E-6A051A290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7" y="2758"/>
              <a:ext cx="662" cy="176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>
                <a:solidFill>
                  <a:schemeClr val="tx1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9" name="Line 27">
              <a:extLst>
                <a:ext uri="{FF2B5EF4-FFF2-40B4-BE49-F238E27FC236}">
                  <a16:creationId xmlns:a16="http://schemas.microsoft.com/office/drawing/2014/main" id="{779B8E48-AAA1-44CA-A5EF-717FBF4E6A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39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0" name="Line 28">
              <a:extLst>
                <a:ext uri="{FF2B5EF4-FFF2-40B4-BE49-F238E27FC236}">
                  <a16:creationId xmlns:a16="http://schemas.microsoft.com/office/drawing/2014/main" id="{413688D0-A214-459F-9214-57B858E5E2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439"/>
              <a:ext cx="10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336" name="Text Box 29">
              <a:extLst>
                <a:ext uri="{FF2B5EF4-FFF2-40B4-BE49-F238E27FC236}">
                  <a16:creationId xmlns:a16="http://schemas.microsoft.com/office/drawing/2014/main" id="{AAD8C7B2-7562-41DD-BE7F-377A5D1309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2" y="1152"/>
              <a:ext cx="267" cy="243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0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3337" name="Text Box 30">
              <a:extLst>
                <a:ext uri="{FF2B5EF4-FFF2-40B4-BE49-F238E27FC236}">
                  <a16:creationId xmlns:a16="http://schemas.microsoft.com/office/drawing/2014/main" id="{EAB02A35-8DDB-4E0B-A548-82004C5BA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431"/>
              <a:ext cx="198" cy="28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3338" name="Text Box 31">
              <a:extLst>
                <a:ext uri="{FF2B5EF4-FFF2-40B4-BE49-F238E27FC236}">
                  <a16:creationId xmlns:a16="http://schemas.microsoft.com/office/drawing/2014/main" id="{7BF11E1D-ED81-48CB-86EF-307BBE0EFC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400"/>
              <a:ext cx="207" cy="28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2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44064" name="Line 32">
              <a:extLst>
                <a:ext uri="{FF2B5EF4-FFF2-40B4-BE49-F238E27FC236}">
                  <a16:creationId xmlns:a16="http://schemas.microsoft.com/office/drawing/2014/main" id="{0C05464E-984E-42DB-BF89-14676C8566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4" y="1479"/>
              <a:ext cx="575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5" name="Line 33">
              <a:extLst>
                <a:ext uri="{FF2B5EF4-FFF2-40B4-BE49-F238E27FC236}">
                  <a16:creationId xmlns:a16="http://schemas.microsoft.com/office/drawing/2014/main" id="{3813D97E-670F-4272-9C53-BE07E1E624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6" name="Line 34">
              <a:extLst>
                <a:ext uri="{FF2B5EF4-FFF2-40B4-BE49-F238E27FC236}">
                  <a16:creationId xmlns:a16="http://schemas.microsoft.com/office/drawing/2014/main" id="{8D346057-CAD4-42A9-A5E4-CFEB9CA955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1334"/>
              <a:ext cx="192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7" name="Line 35">
              <a:extLst>
                <a:ext uri="{FF2B5EF4-FFF2-40B4-BE49-F238E27FC236}">
                  <a16:creationId xmlns:a16="http://schemas.microsoft.com/office/drawing/2014/main" id="{2BB1A326-F369-4DC1-8668-6163D65040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479"/>
              <a:ext cx="7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8" name="Line 36">
              <a:extLst>
                <a:ext uri="{FF2B5EF4-FFF2-40B4-BE49-F238E27FC236}">
                  <a16:creationId xmlns:a16="http://schemas.microsoft.com/office/drawing/2014/main" id="{92AFEC5C-E3AC-4946-8139-76F5EF6520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479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9" name="Line 37">
              <a:extLst>
                <a:ext uri="{FF2B5EF4-FFF2-40B4-BE49-F238E27FC236}">
                  <a16:creationId xmlns:a16="http://schemas.microsoft.com/office/drawing/2014/main" id="{A987DD47-9954-4E77-A772-9AE62034E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39" y="1479"/>
              <a:ext cx="529" cy="3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70" name="Oval 38">
              <a:extLst>
                <a:ext uri="{FF2B5EF4-FFF2-40B4-BE49-F238E27FC236}">
                  <a16:creationId xmlns:a16="http://schemas.microsoft.com/office/drawing/2014/main" id="{D6EF1A45-CB91-4465-B45A-C1503DBE9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9" y="1430"/>
              <a:ext cx="48" cy="43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71" name="Oval 39">
              <a:extLst>
                <a:ext uri="{FF2B5EF4-FFF2-40B4-BE49-F238E27FC236}">
                  <a16:creationId xmlns:a16="http://schemas.microsoft.com/office/drawing/2014/main" id="{72FB1744-2CEF-4FDA-9476-2E67D55956D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20" y="1430"/>
              <a:ext cx="48" cy="43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72" name="Line 40">
              <a:extLst>
                <a:ext uri="{FF2B5EF4-FFF2-40B4-BE49-F238E27FC236}">
                  <a16:creationId xmlns:a16="http://schemas.microsoft.com/office/drawing/2014/main" id="{84DA2ED6-C548-4D06-BEDD-026B6B619D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343"/>
              <a:ext cx="0" cy="5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>
            <a:extLst>
              <a:ext uri="{FF2B5EF4-FFF2-40B4-BE49-F238E27FC236}">
                <a16:creationId xmlns:a16="http://schemas.microsoft.com/office/drawing/2014/main" id="{C83ACE6D-3F3F-42D2-8230-15F373EC0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400" y="1449388"/>
            <a:ext cx="89916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400" b="1">
                <a:solidFill>
                  <a:srgbClr val="1A04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4400" b="1" u="sng">
                <a:solidFill>
                  <a:srgbClr val="1A04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 và hiệu điện thế trong đoạn mạch mắc song song:</a:t>
            </a:r>
          </a:p>
        </p:txBody>
      </p:sp>
      <p:sp>
        <p:nvSpPr>
          <p:cNvPr id="14339" name="TextBox 2">
            <a:extLst>
              <a:ext uri="{FF2B5EF4-FFF2-40B4-BE49-F238E27FC236}">
                <a16:creationId xmlns:a16="http://schemas.microsoft.com/office/drawing/2014/main" id="{978CBA7B-1433-4192-953C-0BB331996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400" y="152401"/>
            <a:ext cx="8991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Đ</a:t>
            </a:r>
            <a:r>
              <a:rPr lang="en-US" altLang="vi-VN" sz="4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 mạch gồm các điện trở mắc song song:</a:t>
            </a:r>
          </a:p>
        </p:txBody>
      </p:sp>
    </p:spTree>
  </p:cSld>
  <p:clrMapOvr>
    <a:masterClrMapping/>
  </p:clrMapOvr>
  <p:transition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7C595-21F2-46E1-B6DB-51AC6C15FE46}"/>
              </a:ext>
            </a:extLst>
          </p:cNvPr>
          <p:cNvSpPr txBox="1">
            <a:spLocks/>
          </p:cNvSpPr>
          <p:nvPr/>
        </p:nvSpPr>
        <p:spPr>
          <a:xfrm>
            <a:off x="2133600" y="2286001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 đoạn mạch 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defRPr/>
            </a:pP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  <a:endParaRPr lang="en-US" sz="36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điện thế giữa hai đầu đoạn 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hiệu điện thế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mỗi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U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U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br>
              <a:rPr lang="vi-VN" sz="3600" baseline="-250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rgbClr val="5D288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600" dirty="0">
              <a:solidFill>
                <a:srgbClr val="5D288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3" name="Picture 4">
            <a:extLst>
              <a:ext uri="{FF2B5EF4-FFF2-40B4-BE49-F238E27FC236}">
                <a16:creationId xmlns:a16="http://schemas.microsoft.com/office/drawing/2014/main" id="{34568688-FBEE-4CA4-9EA8-1F821D9C4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23850"/>
            <a:ext cx="62484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58">
            <a:extLst>
              <a:ext uri="{FF2B5EF4-FFF2-40B4-BE49-F238E27FC236}">
                <a16:creationId xmlns:a16="http://schemas.microsoft.com/office/drawing/2014/main" id="{DB0379ED-179B-4EFF-BA29-A13546EA4D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1447800"/>
          <a:ext cx="19446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672808" imgH="431613" progId="Equation.DSMT4">
                  <p:embed/>
                </p:oleObj>
              </mc:Choice>
              <mc:Fallback>
                <p:oleObj name="Equation" r:id="rId3" imgW="672808" imgH="431613" progId="Equation.DSMT4">
                  <p:embed/>
                  <p:pic>
                    <p:nvPicPr>
                      <p:cNvPr id="21" name="Object 58">
                        <a:extLst>
                          <a:ext uri="{FF2B5EF4-FFF2-40B4-BE49-F238E27FC236}">
                            <a16:creationId xmlns:a16="http://schemas.microsoft.com/office/drawing/2014/main" id="{DB0379ED-179B-4EFF-BA29-A13546EA4D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447800"/>
                        <a:ext cx="1944688" cy="990600"/>
                      </a:xfrm>
                      <a:prstGeom prst="rect">
                        <a:avLst/>
                      </a:prstGeom>
                      <a:noFill/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">
            <a:extLst>
              <a:ext uri="{FF2B5EF4-FFF2-40B4-BE49-F238E27FC236}">
                <a16:creationId xmlns:a16="http://schemas.microsoft.com/office/drawing/2014/main" id="{9D409DB0-92BD-442C-9A50-B37DC656D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8991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7" tIns="45697" rIns="91397" bIns="45697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 chạy qua mỗi điên trở tỉ lệ nghịch với điện trở đó:</a:t>
            </a:r>
          </a:p>
        </p:txBody>
      </p:sp>
      <p:sp>
        <p:nvSpPr>
          <p:cNvPr id="16388" name="Rectangle 22">
            <a:extLst>
              <a:ext uri="{FF2B5EF4-FFF2-40B4-BE49-F238E27FC236}">
                <a16:creationId xmlns:a16="http://schemas.microsoft.com/office/drawing/2014/main" id="{CD2D006D-45AE-4E7F-BF5A-72E0DB8CC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1549400"/>
            <a:ext cx="661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vi-VN" altLang="vi-VN" sz="3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3" name="Rectangle 55">
            <a:extLst>
              <a:ext uri="{FF2B5EF4-FFF2-40B4-BE49-F238E27FC236}">
                <a16:creationId xmlns:a16="http://schemas.microsoft.com/office/drawing/2014/main" id="{F2EB14E3-DB58-462D-8C58-3533B626B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78088" y="-1282700"/>
            <a:ext cx="184150" cy="369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vi-VN"/>
          </a:p>
        </p:txBody>
      </p:sp>
      <p:sp>
        <p:nvSpPr>
          <p:cNvPr id="7227" name="Rectangle 59">
            <a:extLst>
              <a:ext uri="{FF2B5EF4-FFF2-40B4-BE49-F238E27FC236}">
                <a16:creationId xmlns:a16="http://schemas.microsoft.com/office/drawing/2014/main" id="{056F03CF-B072-4F18-AFC4-3D339A538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78088" y="1931989"/>
            <a:ext cx="184150" cy="369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vi-VN"/>
          </a:p>
        </p:txBody>
      </p:sp>
      <p:sp>
        <p:nvSpPr>
          <p:cNvPr id="192564" name="Rectangle 52">
            <a:extLst>
              <a:ext uri="{FF2B5EF4-FFF2-40B4-BE49-F238E27FC236}">
                <a16:creationId xmlns:a16="http://schemas.microsoft.com/office/drawing/2014/main" id="{69EB074B-0F67-40CC-B826-DDF19F725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4913" y="239714"/>
            <a:ext cx="79248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 b="1" i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</a:t>
            </a:r>
            <a:endParaRPr lang="en-US" alt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R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mắc song song R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nên ta có: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U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U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       U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I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 I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I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32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</a:p>
        </p:txBody>
      </p:sp>
      <p:graphicFrame>
        <p:nvGraphicFramePr>
          <p:cNvPr id="7226" name="Object 58">
            <a:extLst>
              <a:ext uri="{FF2B5EF4-FFF2-40B4-BE49-F238E27FC236}">
                <a16:creationId xmlns:a16="http://schemas.microsoft.com/office/drawing/2014/main" id="{165219FC-45A2-4E05-BD56-B800D211B7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7514" y="4724400"/>
          <a:ext cx="18684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672808" imgH="431613" progId="Equation.DSMT4">
                  <p:embed/>
                </p:oleObj>
              </mc:Choice>
              <mc:Fallback>
                <p:oleObj name="Equation" r:id="rId4" imgW="672808" imgH="431613" progId="Equation.DSMT4">
                  <p:embed/>
                  <p:pic>
                    <p:nvPicPr>
                      <p:cNvPr id="7226" name="Object 58">
                        <a:extLst>
                          <a:ext uri="{FF2B5EF4-FFF2-40B4-BE49-F238E27FC236}">
                            <a16:creationId xmlns:a16="http://schemas.microsoft.com/office/drawing/2014/main" id="{165219FC-45A2-4E05-BD56-B800D211B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4" y="4724400"/>
                        <a:ext cx="186848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2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2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2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2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2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2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456</Words>
  <Application>Microsoft Office PowerPoint</Application>
  <PresentationFormat>Widescreen</PresentationFormat>
  <Paragraphs>79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.VnTime</vt:lpstr>
      <vt:lpstr>.VnTimeH</vt:lpstr>
      <vt:lpstr>Arial</vt:lpstr>
      <vt:lpstr>Calibri</vt:lpstr>
      <vt:lpstr>Symbol</vt:lpstr>
      <vt:lpstr>Tahoma</vt:lpstr>
      <vt:lpstr>Times New Roman</vt:lpstr>
      <vt:lpstr>Trebuchet MS</vt:lpstr>
      <vt:lpstr>Wingdings 3</vt:lpstr>
      <vt:lpstr>Facet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2021-09-21T13:02:46Z</dcterms:created>
  <dcterms:modified xsi:type="dcterms:W3CDTF">2021-09-21T13:04:09Z</dcterms:modified>
</cp:coreProperties>
</file>