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6"/>
  </p:notesMasterIdLst>
  <p:sldIdLst>
    <p:sldId id="284" r:id="rId2"/>
    <p:sldId id="382" r:id="rId3"/>
    <p:sldId id="369" r:id="rId4"/>
    <p:sldId id="371" r:id="rId5"/>
    <p:sldId id="372" r:id="rId6"/>
    <p:sldId id="373" r:id="rId7"/>
    <p:sldId id="383" r:id="rId8"/>
    <p:sldId id="384" r:id="rId9"/>
    <p:sldId id="385" r:id="rId10"/>
    <p:sldId id="387" r:id="rId11"/>
    <p:sldId id="388" r:id="rId12"/>
    <p:sldId id="389" r:id="rId13"/>
    <p:sldId id="367" r:id="rId14"/>
    <p:sldId id="32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7AE75-4DB9-48DB-B56A-FEBAB363B914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6F492-096D-4D31-B898-434AF4AC913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25514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BED17A81-D3E0-40BE-8556-81AD50DEFB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7FC34323-7EB9-4B36-952B-643C3AEB09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AE85A5A7-83A6-48DC-985F-03C56480D9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fld id="{9AE4BDB7-5834-4484-A069-4326163AB87C}" type="slidenum">
              <a:rPr lang="en-US" altLang="vi-VN" smtClean="0">
                <a:latin typeface="Arial" panose="020B0604020202020204" pitchFamily="34" charset="0"/>
              </a:rPr>
              <a:pPr/>
              <a:t>1</a:t>
            </a:fld>
            <a:endParaRPr lang="en-US" altLang="vi-VN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86C91565-A173-482D-A98C-267FAE84C0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425BC93F-8654-4DDD-9EA4-0BF259A15C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20F2B787-FB22-40E5-A6EF-B076F5B02E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fld id="{659B2307-5DC3-4A6F-BED9-7437BB5D82F4}" type="slidenum">
              <a:rPr lang="en-US" altLang="vi-VN" smtClean="0">
                <a:latin typeface="Arial" panose="020B0604020202020204" pitchFamily="34" charset="0"/>
              </a:rPr>
              <a:pPr/>
              <a:t>6</a:t>
            </a:fld>
            <a:endParaRPr lang="en-US" altLang="vi-VN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D0D2-8DCC-4BB7-A1C3-565DAEAF932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D087-9E9A-4222-B0C2-976EE157B68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21219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D0D2-8DCC-4BB7-A1C3-565DAEAF932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D087-9E9A-4222-B0C2-976EE157B68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6900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D0D2-8DCC-4BB7-A1C3-565DAEAF932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D087-9E9A-4222-B0C2-976EE157B68F}" type="slidenum">
              <a:rPr lang="vi-VN" smtClean="0"/>
              <a:t>‹#›</a:t>
            </a:fld>
            <a:endParaRPr lang="vi-V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243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D0D2-8DCC-4BB7-A1C3-565DAEAF932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D087-9E9A-4222-B0C2-976EE157B68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88251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D0D2-8DCC-4BB7-A1C3-565DAEAF932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D087-9E9A-4222-B0C2-976EE157B68F}" type="slidenum">
              <a:rPr lang="vi-VN" smtClean="0"/>
              <a:t>‹#›</a:t>
            </a:fld>
            <a:endParaRPr lang="vi-V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0838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D0D2-8DCC-4BB7-A1C3-565DAEAF932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D087-9E9A-4222-B0C2-976EE157B68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244415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D0D2-8DCC-4BB7-A1C3-565DAEAF932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D087-9E9A-4222-B0C2-976EE157B68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947853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D0D2-8DCC-4BB7-A1C3-565DAEAF932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D087-9E9A-4222-B0C2-976EE157B68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900708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A037BD1-0487-4738-9E8E-0877A5B5D4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8510EFC-81CE-420C-81BF-B20F282997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82A31A4-7523-4C50-9961-09E1157789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55466-1F87-4EE0-9923-A204190397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523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D0D2-8DCC-4BB7-A1C3-565DAEAF932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D087-9E9A-4222-B0C2-976EE157B68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3869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D0D2-8DCC-4BB7-A1C3-565DAEAF932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D087-9E9A-4222-B0C2-976EE157B68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2417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D0D2-8DCC-4BB7-A1C3-565DAEAF932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D087-9E9A-4222-B0C2-976EE157B68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84059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D0D2-8DCC-4BB7-A1C3-565DAEAF932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D087-9E9A-4222-B0C2-976EE157B68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8749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D0D2-8DCC-4BB7-A1C3-565DAEAF932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D087-9E9A-4222-B0C2-976EE157B68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2575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D0D2-8DCC-4BB7-A1C3-565DAEAF932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D087-9E9A-4222-B0C2-976EE157B68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84935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D0D2-8DCC-4BB7-A1C3-565DAEAF932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D087-9E9A-4222-B0C2-976EE157B68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25426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D0D2-8DCC-4BB7-A1C3-565DAEAF932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D087-9E9A-4222-B0C2-976EE157B68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34718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7D0D2-8DCC-4BB7-A1C3-565DAEAF932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EEBD087-9E9A-4222-B0C2-976EE157B68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2014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Relationship Id="rId6" Type="http://schemas.openxmlformats.org/officeDocument/2006/relationships/hyperlink" Target="http://images.google.com.vn/imgres?imgurl=http://www.vnemart.com.vn/images/products/day%2520dong%2520don%2520cung%2520boc%2520PVC-600V.psd.jpg&amp;imgrefurl=http://www.vnemart.com.vn/shop/DAI%2520LONG%2520TRADING%2520MANUFACTURING%2520ELECTRIC%2520WIRE%2520AND%2520CABLE%2520CO%2520,LTD/21944/product/411&amp;usg=__S-J_lFrZgBfdvAR338oJfDyODeE=&amp;h=400&amp;w=400&amp;sz=72&amp;hl=vi&amp;start=48&amp;um=1&amp;tbnid=PzFqMJpg3H8SHM:&amp;tbnh=124&amp;tbnw=124&amp;prev=/images%3Fq%3Dd%25C3%25A2y%2Bnh%25C3%25B4m%26ndsp%3D20%26hl%3Dvi%26sa%3DN%26start%3D40%26um%3D1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www.thanhtambonsai.com/images/producten/MS499.JP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E197BC65-24FD-489E-9139-E4846F108C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76400" y="1093790"/>
            <a:ext cx="8991600" cy="1066800"/>
          </a:xfrm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5:CÁC YẾU TỐ ẢNH H</a:t>
            </a:r>
            <a:r>
              <a:rPr lang="vi-VN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ỞNG ĐẾN ĐIỆN TRỞ CỦA  DÂY DẪN</a:t>
            </a:r>
          </a:p>
        </p:txBody>
      </p:sp>
      <p:pic>
        <p:nvPicPr>
          <p:cNvPr id="45609" name="Picture 553" descr="DAY_NHOM__1242783974846L">
            <a:extLst>
              <a:ext uri="{FF2B5EF4-FFF2-40B4-BE49-F238E27FC236}">
                <a16:creationId xmlns:a16="http://schemas.microsoft.com/office/drawing/2014/main" id="{A002C99E-59FA-4699-9903-FCA0587648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209800"/>
            <a:ext cx="9196387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>
            <a:extLst>
              <a:ext uri="{FF2B5EF4-FFF2-40B4-BE49-F238E27FC236}">
                <a16:creationId xmlns:a16="http://schemas.microsoft.com/office/drawing/2014/main" id="{43459C05-5251-4A1A-A25F-592F175AD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401763"/>
            <a:ext cx="3505200" cy="457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 kết quả vào bảng 3        </a:t>
            </a:r>
          </a:p>
        </p:txBody>
      </p:sp>
      <p:graphicFrame>
        <p:nvGraphicFramePr>
          <p:cNvPr id="4" name="Group 254">
            <a:extLst>
              <a:ext uri="{FF2B5EF4-FFF2-40B4-BE49-F238E27FC236}">
                <a16:creationId xmlns:a16="http://schemas.microsoft.com/office/drawing/2014/main" id="{9B479FA6-F3BC-43CA-8E2C-110ED03E9D92}"/>
              </a:ext>
            </a:extLst>
          </p:cNvPr>
          <p:cNvGraphicFramePr>
            <a:graphicFrameLocks/>
          </p:cNvGraphicFramePr>
          <p:nvPr/>
        </p:nvGraphicFramePr>
        <p:xfrm>
          <a:off x="1981200" y="2057400"/>
          <a:ext cx="8382000" cy="4268788"/>
        </p:xfrm>
        <a:graphic>
          <a:graphicData uri="http://schemas.openxmlformats.org/drawingml/2006/table">
            <a:tbl>
              <a:tblPr/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665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   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KQ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đo</a:t>
                      </a:r>
                      <a:endParaRPr lang="en-US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Lần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Hiệu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điên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thế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(V)</a:t>
                      </a: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Cường độ dòng điện (A)</a:t>
                      </a: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Điện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trở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dẫn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 </a:t>
                      </a: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71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kern="1200" baseline="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1.Dây </a:t>
                      </a:r>
                      <a:r>
                        <a:rPr lang="en-US" sz="1800" b="0" i="0" u="none" strike="noStrike" kern="1200" baseline="0" dirty="0" err="1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dẫn</a:t>
                      </a:r>
                      <a:r>
                        <a:rPr lang="en-US" sz="1800" b="0" i="0" u="none" strike="noStrike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bằng</a:t>
                      </a:r>
                      <a:r>
                        <a:rPr lang="en-US" sz="1800" b="0" i="0" u="none" strike="noStrike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đồng</a:t>
                      </a:r>
                      <a:endParaRPr lang="en-US" sz="1800" b="0" i="0" u="none" strike="noStrike" kern="1200" baseline="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2113" marB="421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56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dẫn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bằng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kẽm</a:t>
                      </a:r>
                      <a:endParaRPr lang="en-US" sz="1800" b="0" i="0" u="none" strike="noStrike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2113" marB="421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94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dẫn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bằng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sắt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42113" marB="421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5390" name="Object 224">
            <a:extLst>
              <a:ext uri="{FF2B5EF4-FFF2-40B4-BE49-F238E27FC236}">
                <a16:creationId xmlns:a16="http://schemas.microsoft.com/office/drawing/2014/main" id="{002C4CE0-00DD-4C04-AAC5-BF66071FFC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58400" y="2082800"/>
          <a:ext cx="304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164885" imgH="164885" progId="Equation.3">
                  <p:embed/>
                </p:oleObj>
              </mc:Choice>
              <mc:Fallback>
                <p:oleObj name="Equation" r:id="rId3" imgW="164885" imgH="164885" progId="Equation.3">
                  <p:embed/>
                  <p:pic>
                    <p:nvPicPr>
                      <p:cNvPr id="15390" name="Object 224">
                        <a:extLst>
                          <a:ext uri="{FF2B5EF4-FFF2-40B4-BE49-F238E27FC236}">
                            <a16:creationId xmlns:a16="http://schemas.microsoft.com/office/drawing/2014/main" id="{002C4CE0-00DD-4C04-AAC5-BF66071FFC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8400" y="2082800"/>
                        <a:ext cx="304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91" name="Line 228">
            <a:extLst>
              <a:ext uri="{FF2B5EF4-FFF2-40B4-BE49-F238E27FC236}">
                <a16:creationId xmlns:a16="http://schemas.microsoft.com/office/drawing/2014/main" id="{C01EB258-9421-439A-BEC0-2FB4C8EBBD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63738" y="2057401"/>
            <a:ext cx="2227262" cy="1598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" name="Text Box 238">
            <a:extLst>
              <a:ext uri="{FF2B5EF4-FFF2-40B4-BE49-F238E27FC236}">
                <a16:creationId xmlns:a16="http://schemas.microsoft.com/office/drawing/2014/main" id="{44692F43-9F06-4DD4-B5D7-EE47433875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810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vi-V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12,6</a:t>
            </a:r>
          </a:p>
        </p:txBody>
      </p:sp>
      <p:sp>
        <p:nvSpPr>
          <p:cNvPr id="8" name="Text Box 239">
            <a:extLst>
              <a:ext uri="{FF2B5EF4-FFF2-40B4-BE49-F238E27FC236}">
                <a16:creationId xmlns:a16="http://schemas.microsoft.com/office/drawing/2014/main" id="{FA75CB22-C430-44EF-90A4-E2FD8825C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8006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vi-VN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12,6</a:t>
            </a:r>
          </a:p>
        </p:txBody>
      </p:sp>
      <p:sp>
        <p:nvSpPr>
          <p:cNvPr id="9" name="Text Box 240">
            <a:extLst>
              <a:ext uri="{FF2B5EF4-FFF2-40B4-BE49-F238E27FC236}">
                <a16:creationId xmlns:a16="http://schemas.microsoft.com/office/drawing/2014/main" id="{88E87028-B8DC-477D-9F6B-26EB1C957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715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vi-VN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=12, 6</a:t>
            </a:r>
          </a:p>
        </p:txBody>
      </p:sp>
      <p:sp>
        <p:nvSpPr>
          <p:cNvPr id="10" name="Text Box 243">
            <a:extLst>
              <a:ext uri="{FF2B5EF4-FFF2-40B4-BE49-F238E27FC236}">
                <a16:creationId xmlns:a16="http://schemas.microsoft.com/office/drawing/2014/main" id="{C0C52FA4-E636-435B-BC08-165D4D8AB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810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2,1</a:t>
            </a:r>
          </a:p>
        </p:txBody>
      </p:sp>
      <p:sp>
        <p:nvSpPr>
          <p:cNvPr id="11" name="Text Box 244">
            <a:extLst>
              <a:ext uri="{FF2B5EF4-FFF2-40B4-BE49-F238E27FC236}">
                <a16:creationId xmlns:a16="http://schemas.microsoft.com/office/drawing/2014/main" id="{19AE1032-629A-4BA0-A3F7-F1871C4E5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3810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6</a:t>
            </a:r>
          </a:p>
        </p:txBody>
      </p:sp>
      <p:sp>
        <p:nvSpPr>
          <p:cNvPr id="12" name="Text Box 245">
            <a:extLst>
              <a:ext uri="{FF2B5EF4-FFF2-40B4-BE49-F238E27FC236}">
                <a16:creationId xmlns:a16="http://schemas.microsoft.com/office/drawing/2014/main" id="{DBC4D1D2-5C35-4F61-AF22-FAE40406E6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8006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0,6</a:t>
            </a:r>
          </a:p>
        </p:txBody>
      </p:sp>
      <p:sp>
        <p:nvSpPr>
          <p:cNvPr id="13" name="Text Box 246">
            <a:extLst>
              <a:ext uri="{FF2B5EF4-FFF2-40B4-BE49-F238E27FC236}">
                <a16:creationId xmlns:a16="http://schemas.microsoft.com/office/drawing/2014/main" id="{CED48818-41D1-4AE4-A41F-4D69A10F8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5715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0,3</a:t>
            </a:r>
          </a:p>
        </p:txBody>
      </p:sp>
      <p:sp>
        <p:nvSpPr>
          <p:cNvPr id="14" name="Text Box 248">
            <a:extLst>
              <a:ext uri="{FF2B5EF4-FFF2-40B4-BE49-F238E27FC236}">
                <a16:creationId xmlns:a16="http://schemas.microsoft.com/office/drawing/2014/main" id="{FCEA4AE4-5CD8-4C09-91B8-4F920A78D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8006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21</a:t>
            </a:r>
          </a:p>
        </p:txBody>
      </p:sp>
      <p:sp>
        <p:nvSpPr>
          <p:cNvPr id="15" name="Text Box 249">
            <a:extLst>
              <a:ext uri="{FF2B5EF4-FFF2-40B4-BE49-F238E27FC236}">
                <a16:creationId xmlns:a16="http://schemas.microsoft.com/office/drawing/2014/main" id="{F204D771-195C-41E7-9B1B-985B461ED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5715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42</a:t>
            </a:r>
          </a:p>
        </p:txBody>
      </p:sp>
      <p:sp>
        <p:nvSpPr>
          <p:cNvPr id="15401" name="Rectangle 6">
            <a:extLst>
              <a:ext uri="{FF2B5EF4-FFF2-40B4-BE49-F238E27FC236}">
                <a16:creationId xmlns:a16="http://schemas.microsoft.com/office/drawing/2014/main" id="{8A1EDCA1-8AFF-427D-A49F-A90F1A5B7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28600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SỰ PHỤ THUỘC CỦA ĐIỆN TRỞ VÀO VẬT LIỆU LÀM DÂY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47B41B1-F31D-4130-8B1F-EC4760DDA2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450" y="1371600"/>
            <a:ext cx="88011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6">
            <a:extLst>
              <a:ext uri="{FF2B5EF4-FFF2-40B4-BE49-F238E27FC236}">
                <a16:creationId xmlns:a16="http://schemas.microsoft.com/office/drawing/2014/main" id="{DB37AAC8-2A22-495A-9F88-EECD17C496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28600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SỰ PHỤ THUỘC CỦA ĐIỆN TRỞ VÀO VẬT LIỆU LÀM DÂY</a:t>
            </a:r>
          </a:p>
        </p:txBody>
      </p:sp>
      <p:sp>
        <p:nvSpPr>
          <p:cNvPr id="16388" name="TextBox 1">
            <a:extLst>
              <a:ext uri="{FF2B5EF4-FFF2-40B4-BE49-F238E27FC236}">
                <a16:creationId xmlns:a16="http://schemas.microsoft.com/office/drawing/2014/main" id="{CF7DA7DB-9918-49B2-A5C2-469DDBEA2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133600"/>
            <a:ext cx="22860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endParaRPr lang="vi-VN" alt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>
            <a:extLst>
              <a:ext uri="{FF2B5EF4-FFF2-40B4-BE49-F238E27FC236}">
                <a16:creationId xmlns:a16="http://schemas.microsoft.com/office/drawing/2014/main" id="{9FCCD0FA-3B2E-4691-BE71-0A3EC2A2C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76201"/>
            <a:ext cx="1422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 sz="24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CÔNG THỨC TÍNH ĐIỆN TRỞ: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59584E-CC09-4BD8-B7CA-B6EB1CC3B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33401"/>
            <a:ext cx="81534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vi-VN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Điện trở của dây dẫn tỉ lệ thuận với độ dài l của dây, tỉ lệ nghịch với tiết diện S của dây và phụ thuộc vào vật liệu làm dây.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altLang="vi-VN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251210-E09B-40D4-8A23-109DB26DA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057400"/>
            <a:ext cx="8153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vi-VN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Công thức tính điện trở của dây dẫn: </a:t>
            </a:r>
            <a:endParaRPr lang="vi-VN" altLang="vi-VN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3" name="TextBox 7">
            <a:extLst>
              <a:ext uri="{FF2B5EF4-FFF2-40B4-BE49-F238E27FC236}">
                <a16:creationId xmlns:a16="http://schemas.microsoft.com/office/drawing/2014/main" id="{15ADDB5A-D7F8-477A-9E42-F4F3078B4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216400"/>
            <a:ext cx="3581400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CFEB25-B1E3-447C-B0B3-7ECB16FA888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22233" y="2819401"/>
            <a:ext cx="2057400" cy="802207"/>
          </a:xfrm>
          <a:prstGeom prst="rect">
            <a:avLst/>
          </a:prstGeom>
          <a:blipFill>
            <a:blip r:embed="rId2"/>
            <a:stretch>
              <a:fillRect l="-7396" b="-9160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DAE1139-769B-49CC-B561-413BFA8443B2}"/>
              </a:ext>
            </a:extLst>
          </p:cNvPr>
          <p:cNvSpPr/>
          <p:nvPr/>
        </p:nvSpPr>
        <p:spPr>
          <a:xfrm>
            <a:off x="4267200" y="2667001"/>
            <a:ext cx="1620838" cy="1173163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7F5C49-9C75-4509-9019-B0D3A28AF8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962400"/>
            <a:ext cx="6629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Trong đó: R là điện trở của dây (</a:t>
            </a: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</a:t>
            </a: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14C3B85-585D-418E-85F4-B10709D8B3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495800"/>
            <a:ext cx="6629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l là độ dài của dây (m)</a:t>
            </a:r>
            <a:endParaRPr lang="vi-VN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C74EF17-ACD2-4C66-BF16-A68C45884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080000"/>
            <a:ext cx="66294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p là điện trở suất (</a:t>
            </a: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.</a:t>
            </a: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m)</a:t>
            </a:r>
            <a:endParaRPr lang="vi-VN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F13871-DC57-47A7-AC3A-EF308904C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621339"/>
            <a:ext cx="6629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S là tiết diện của dây (m</a:t>
            </a:r>
            <a:r>
              <a:rPr lang="en-US" altLang="vi-VN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0" grpId="0" animBg="1"/>
      <p:bldP spid="11" grpId="0"/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>
            <a:extLst>
              <a:ext uri="{FF2B5EF4-FFF2-40B4-BE49-F238E27FC236}">
                <a16:creationId xmlns:a16="http://schemas.microsoft.com/office/drawing/2014/main" id="{C26D75D5-6209-440F-A2E3-797389C9F1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00200" y="0"/>
            <a:ext cx="8991600" cy="609600"/>
          </a:xfrm>
          <a:solidFill>
            <a:srgbClr val="0000FF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vi-VN" sz="2400">
                <a:solidFill>
                  <a:schemeClr val="bg1"/>
                </a:solidFill>
              </a:rPr>
              <a:t>Chân dung một số nhà bác học liên quan </a:t>
            </a:r>
            <a:r>
              <a:rPr lang="vi-VN" altLang="vi-VN" sz="2400">
                <a:solidFill>
                  <a:schemeClr val="bg1"/>
                </a:solidFill>
              </a:rPr>
              <a:t>đ</a:t>
            </a:r>
            <a:r>
              <a:rPr lang="en-US" altLang="vi-VN" sz="2400">
                <a:solidFill>
                  <a:schemeClr val="bg1"/>
                </a:solidFill>
              </a:rPr>
              <a:t>ến kiến thức Vật lý lớp 9</a:t>
            </a:r>
          </a:p>
        </p:txBody>
      </p:sp>
      <p:grpSp>
        <p:nvGrpSpPr>
          <p:cNvPr id="2" name="Group 19">
            <a:extLst>
              <a:ext uri="{FF2B5EF4-FFF2-40B4-BE49-F238E27FC236}">
                <a16:creationId xmlns:a16="http://schemas.microsoft.com/office/drawing/2014/main" id="{0E6B0CB8-CDAB-4D58-A609-286F9B7842A2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990600"/>
            <a:ext cx="2209800" cy="2667000"/>
            <a:chOff x="4464" y="0"/>
            <a:chExt cx="1296" cy="1632"/>
          </a:xfrm>
        </p:grpSpPr>
        <p:pic>
          <p:nvPicPr>
            <p:cNvPr id="22550" name="Picture 5" descr="Andre_Marie_Ampere[1]">
              <a:extLst>
                <a:ext uri="{FF2B5EF4-FFF2-40B4-BE49-F238E27FC236}">
                  <a16:creationId xmlns:a16="http://schemas.microsoft.com/office/drawing/2014/main" id="{746B85DA-2147-4D8A-A27D-ED52444971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2" y="0"/>
              <a:ext cx="1248" cy="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51" name="Rectangle 9">
              <a:extLst>
                <a:ext uri="{FF2B5EF4-FFF2-40B4-BE49-F238E27FC236}">
                  <a16:creationId xmlns:a16="http://schemas.microsoft.com/office/drawing/2014/main" id="{66B33DB2-2764-4463-99A7-D491DAFB9A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392"/>
              <a:ext cx="1296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600">
                  <a:solidFill>
                    <a:srgbClr val="FF0000"/>
                  </a:solidFill>
                </a:rPr>
                <a:t>Andre_Marie_Ampe</a:t>
              </a:r>
            </a:p>
          </p:txBody>
        </p:sp>
      </p:grpSp>
      <p:grpSp>
        <p:nvGrpSpPr>
          <p:cNvPr id="3" name="Group 18">
            <a:extLst>
              <a:ext uri="{FF2B5EF4-FFF2-40B4-BE49-F238E27FC236}">
                <a16:creationId xmlns:a16="http://schemas.microsoft.com/office/drawing/2014/main" id="{C57BB797-A5BB-4916-9A7C-CC96F0F816A0}"/>
              </a:ext>
            </a:extLst>
          </p:cNvPr>
          <p:cNvGrpSpPr>
            <a:grpSpLocks/>
          </p:cNvGrpSpPr>
          <p:nvPr/>
        </p:nvGrpSpPr>
        <p:grpSpPr bwMode="auto">
          <a:xfrm>
            <a:off x="3962400" y="990600"/>
            <a:ext cx="1752600" cy="2590800"/>
            <a:chOff x="0" y="0"/>
            <a:chExt cx="1104" cy="1632"/>
          </a:xfrm>
        </p:grpSpPr>
        <p:pic>
          <p:nvPicPr>
            <p:cNvPr id="22548" name="Picture 8" descr="Michael_Faraday[1]">
              <a:extLst>
                <a:ext uri="{FF2B5EF4-FFF2-40B4-BE49-F238E27FC236}">
                  <a16:creationId xmlns:a16="http://schemas.microsoft.com/office/drawing/2014/main" id="{42B486FE-3E8B-455A-A652-B7E33C764C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080" cy="1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9" name="Rectangle 10">
              <a:extLst>
                <a:ext uri="{FF2B5EF4-FFF2-40B4-BE49-F238E27FC236}">
                  <a16:creationId xmlns:a16="http://schemas.microsoft.com/office/drawing/2014/main" id="{8A9DD49C-260A-42EA-B678-72C191FBC5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344"/>
              <a:ext cx="1104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600">
                  <a:solidFill>
                    <a:srgbClr val="FF0000"/>
                  </a:solidFill>
                </a:rPr>
                <a:t>Michael_Faraday</a:t>
              </a:r>
            </a:p>
          </p:txBody>
        </p:sp>
      </p:grpSp>
      <p:grpSp>
        <p:nvGrpSpPr>
          <p:cNvPr id="4" name="Group 15">
            <a:extLst>
              <a:ext uri="{FF2B5EF4-FFF2-40B4-BE49-F238E27FC236}">
                <a16:creationId xmlns:a16="http://schemas.microsoft.com/office/drawing/2014/main" id="{B5BFA63E-69F8-4585-B62E-0B4075D7106E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657601"/>
            <a:ext cx="2819400" cy="3313113"/>
            <a:chOff x="0" y="1656"/>
            <a:chExt cx="2072" cy="2761"/>
          </a:xfrm>
        </p:grpSpPr>
        <p:pic>
          <p:nvPicPr>
            <p:cNvPr id="22546" name="Picture 7" descr="H_C_Oersted[1]">
              <a:extLst>
                <a:ext uri="{FF2B5EF4-FFF2-40B4-BE49-F238E27FC236}">
                  <a16:creationId xmlns:a16="http://schemas.microsoft.com/office/drawing/2014/main" id="{34657DE8-B02F-4F58-8C0E-B134F524D6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656"/>
              <a:ext cx="2072" cy="2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7" name="Rectangle 11">
              <a:extLst>
                <a:ext uri="{FF2B5EF4-FFF2-40B4-BE49-F238E27FC236}">
                  <a16:creationId xmlns:a16="http://schemas.microsoft.com/office/drawing/2014/main" id="{E3E6B83F-06BB-49D0-AA41-DF7C4A42D2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032"/>
              <a:ext cx="1520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400">
                  <a:solidFill>
                    <a:srgbClr val="FF0000"/>
                  </a:solidFill>
                </a:rPr>
                <a:t>H_C_Oersted</a:t>
              </a:r>
            </a:p>
          </p:txBody>
        </p:sp>
      </p:grpSp>
      <p:grpSp>
        <p:nvGrpSpPr>
          <p:cNvPr id="5" name="Group 16">
            <a:extLst>
              <a:ext uri="{FF2B5EF4-FFF2-40B4-BE49-F238E27FC236}">
                <a16:creationId xmlns:a16="http://schemas.microsoft.com/office/drawing/2014/main" id="{3047209A-E746-4814-994E-49AA5BD3BE13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657601"/>
            <a:ext cx="2819400" cy="3319463"/>
            <a:chOff x="1920" y="1632"/>
            <a:chExt cx="2016" cy="2788"/>
          </a:xfrm>
        </p:grpSpPr>
        <p:pic>
          <p:nvPicPr>
            <p:cNvPr id="22544" name="Picture 4" descr="volta[1]">
              <a:extLst>
                <a:ext uri="{FF2B5EF4-FFF2-40B4-BE49-F238E27FC236}">
                  <a16:creationId xmlns:a16="http://schemas.microsoft.com/office/drawing/2014/main" id="{E5075716-F925-44E9-8EDF-EB13286F26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0" y="1632"/>
              <a:ext cx="2016" cy="2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5" name="Rectangle 13">
              <a:extLst>
                <a:ext uri="{FF2B5EF4-FFF2-40B4-BE49-F238E27FC236}">
                  <a16:creationId xmlns:a16="http://schemas.microsoft.com/office/drawing/2014/main" id="{EB197E2E-1EA3-4707-A281-C1E7B9E051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7" y="4032"/>
              <a:ext cx="597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400">
                  <a:solidFill>
                    <a:srgbClr val="FF0000"/>
                  </a:solidFill>
                </a:rPr>
                <a:t>volta</a:t>
              </a:r>
            </a:p>
          </p:txBody>
        </p:sp>
      </p:grpSp>
      <p:grpSp>
        <p:nvGrpSpPr>
          <p:cNvPr id="6" name="Group 17">
            <a:extLst>
              <a:ext uri="{FF2B5EF4-FFF2-40B4-BE49-F238E27FC236}">
                <a16:creationId xmlns:a16="http://schemas.microsoft.com/office/drawing/2014/main" id="{190AEEE6-D4A0-44FD-83A7-B065F1E51BCB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3657600"/>
            <a:ext cx="3175000" cy="3384550"/>
            <a:chOff x="3728" y="1632"/>
            <a:chExt cx="2612" cy="2779"/>
          </a:xfrm>
        </p:grpSpPr>
        <p:pic>
          <p:nvPicPr>
            <p:cNvPr id="22542" name="Picture 6" descr="Georg_Simon_Ohm[1]">
              <a:extLst>
                <a:ext uri="{FF2B5EF4-FFF2-40B4-BE49-F238E27FC236}">
                  <a16:creationId xmlns:a16="http://schemas.microsoft.com/office/drawing/2014/main" id="{B5A7819B-3E2C-4923-B177-1CD6DEFE34C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28" y="1632"/>
              <a:ext cx="2032" cy="2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3" name="Rectangle 14">
              <a:extLst>
                <a:ext uri="{FF2B5EF4-FFF2-40B4-BE49-F238E27FC236}">
                  <a16:creationId xmlns:a16="http://schemas.microsoft.com/office/drawing/2014/main" id="{CA2F8A0B-7824-4E01-B839-1ABB1EEE53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4" y="4032"/>
              <a:ext cx="2406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400">
                  <a:solidFill>
                    <a:srgbClr val="FF0000"/>
                  </a:solidFill>
                </a:rPr>
                <a:t>Georg_Simon_Ohm</a:t>
              </a:r>
            </a:p>
          </p:txBody>
        </p:sp>
      </p:grpSp>
      <p:grpSp>
        <p:nvGrpSpPr>
          <p:cNvPr id="7" name="Group 25">
            <a:extLst>
              <a:ext uri="{FF2B5EF4-FFF2-40B4-BE49-F238E27FC236}">
                <a16:creationId xmlns:a16="http://schemas.microsoft.com/office/drawing/2014/main" id="{3E6278A1-469D-4350-95FA-BF09E01EC318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990600"/>
            <a:ext cx="2209800" cy="2579688"/>
            <a:chOff x="3936" y="624"/>
            <a:chExt cx="1392" cy="1625"/>
          </a:xfrm>
        </p:grpSpPr>
        <p:pic>
          <p:nvPicPr>
            <p:cNvPr id="22540" name="Picture 21" descr="Heinrich Lenz 1804-1865">
              <a:extLst>
                <a:ext uri="{FF2B5EF4-FFF2-40B4-BE49-F238E27FC236}">
                  <a16:creationId xmlns:a16="http://schemas.microsoft.com/office/drawing/2014/main" id="{5C6F12B4-6CF1-49A3-8951-06CBAFCD1C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6" y="624"/>
              <a:ext cx="1392" cy="1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1" name="Rectangle 22">
              <a:extLst>
                <a:ext uri="{FF2B5EF4-FFF2-40B4-BE49-F238E27FC236}">
                  <a16:creationId xmlns:a16="http://schemas.microsoft.com/office/drawing/2014/main" id="{F082DCC7-A54E-400A-8C91-265006437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2016"/>
              <a:ext cx="104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800">
                  <a:solidFill>
                    <a:srgbClr val="FF0000"/>
                  </a:solidFill>
                </a:rPr>
                <a:t>Heinrich Lenz </a:t>
              </a:r>
            </a:p>
          </p:txBody>
        </p:sp>
      </p:grpSp>
      <p:grpSp>
        <p:nvGrpSpPr>
          <p:cNvPr id="8" name="Group 24">
            <a:extLst>
              <a:ext uri="{FF2B5EF4-FFF2-40B4-BE49-F238E27FC236}">
                <a16:creationId xmlns:a16="http://schemas.microsoft.com/office/drawing/2014/main" id="{4EE0B568-0F00-4817-8DB6-BDF7F39D74BE}"/>
              </a:ext>
            </a:extLst>
          </p:cNvPr>
          <p:cNvGrpSpPr>
            <a:grpSpLocks/>
          </p:cNvGrpSpPr>
          <p:nvPr/>
        </p:nvGrpSpPr>
        <p:grpSpPr bwMode="auto">
          <a:xfrm>
            <a:off x="1828801" y="990600"/>
            <a:ext cx="2390775" cy="2579688"/>
            <a:chOff x="192" y="624"/>
            <a:chExt cx="1506" cy="1625"/>
          </a:xfrm>
        </p:grpSpPr>
        <p:pic>
          <p:nvPicPr>
            <p:cNvPr id="22538" name="Picture 20" descr="James Prescott Joule 1818-1889">
              <a:extLst>
                <a:ext uri="{FF2B5EF4-FFF2-40B4-BE49-F238E27FC236}">
                  <a16:creationId xmlns:a16="http://schemas.microsoft.com/office/drawing/2014/main" id="{B6F91776-836C-44D4-B264-7C3AC1EAFB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624"/>
              <a:ext cx="1296" cy="1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39" name="Rectangle 23">
              <a:extLst>
                <a:ext uri="{FF2B5EF4-FFF2-40B4-BE49-F238E27FC236}">
                  <a16:creationId xmlns:a16="http://schemas.microsoft.com/office/drawing/2014/main" id="{27D2BD91-F80D-4FF3-9394-09493DC43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2016"/>
              <a:ext cx="150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800">
                  <a:solidFill>
                    <a:srgbClr val="FF0000"/>
                  </a:solidFill>
                </a:rPr>
                <a:t>James Prescott Joule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1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1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1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>
            <a:extLst>
              <a:ext uri="{FF2B5EF4-FFF2-40B4-BE49-F238E27FC236}">
                <a16:creationId xmlns:a16="http://schemas.microsoft.com/office/drawing/2014/main" id="{47DB8EC1-1C46-410D-9F8C-91CA1F88E9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4526" y="452435"/>
            <a:ext cx="8596668" cy="1320800"/>
          </a:xfrm>
          <a:noFill/>
          <a:ln w="76200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altLang="vi-VN" sz="6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</a:p>
        </p:txBody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4C81A388-79F0-4F61-96DC-49354AFFEB6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95605" y="2241556"/>
            <a:ext cx="8229600" cy="4525962"/>
          </a:xfrm>
          <a:noFill/>
          <a:ln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en-US" altLang="vi-VN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4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vi-VN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vi-VN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altLang="vi-VN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altLang="vi-VN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4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vi-VN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vi-VN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vi-VN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vi-VN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endParaRPr lang="en-US" altLang="vi-VN" sz="4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2" grpId="0" animBg="1"/>
      <p:bldP spid="1228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638" name="Picture 6" descr="images">
            <a:extLst>
              <a:ext uri="{FF2B5EF4-FFF2-40B4-BE49-F238E27FC236}">
                <a16:creationId xmlns:a16="http://schemas.microsoft.com/office/drawing/2014/main" id="{B9FF3F96-42F7-4385-A88F-F9CF6D91BE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1" y="1470026"/>
            <a:ext cx="174307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7639" name="Picture 7" descr="DAY_NHOM__1242783974846L">
            <a:extLst>
              <a:ext uri="{FF2B5EF4-FFF2-40B4-BE49-F238E27FC236}">
                <a16:creationId xmlns:a16="http://schemas.microsoft.com/office/drawing/2014/main" id="{8539A492-9303-45F2-8957-D41232FD4B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5488" y="3429000"/>
            <a:ext cx="3000375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7640" name="Picture 8" descr="Xem ảnh với kích cỡ đầy đủ">
            <a:hlinkClick r:id="rId4"/>
            <a:extLst>
              <a:ext uri="{FF2B5EF4-FFF2-40B4-BE49-F238E27FC236}">
                <a16:creationId xmlns:a16="http://schemas.microsoft.com/office/drawing/2014/main" id="{F1183614-3738-44C8-8713-CA048AC890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261" y="4210050"/>
            <a:ext cx="200025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7641" name="Picture 9" descr="day%2520dong%2520don%2520cung%2520boc%2520PVC-600V">
            <a:hlinkClick r:id="rId6"/>
            <a:extLst>
              <a:ext uri="{FF2B5EF4-FFF2-40B4-BE49-F238E27FC236}">
                <a16:creationId xmlns:a16="http://schemas.microsoft.com/office/drawing/2014/main" id="{42CC70B8-E2AA-4FCA-A9AF-48321D8404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1470026"/>
            <a:ext cx="21336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7645" name="Text Box 13">
            <a:extLst>
              <a:ext uri="{FF2B5EF4-FFF2-40B4-BE49-F238E27FC236}">
                <a16:creationId xmlns:a16="http://schemas.microsoft.com/office/drawing/2014/main" id="{69B8423E-7B39-41E8-82CB-655B0F617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1" y="328613"/>
            <a:ext cx="8029586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vi-V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iện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7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7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7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7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7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7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A9A4FA61-9174-47A3-AA72-87030936E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4488" y="287339"/>
            <a:ext cx="9144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SỰ PHỤ THUỘC CỦA ĐIỆN TRỞ VÀO CHIỀU DÀI  DÂY DẪN</a:t>
            </a:r>
          </a:p>
        </p:txBody>
      </p:sp>
      <p:sp>
        <p:nvSpPr>
          <p:cNvPr id="7171" name="Text Box 10">
            <a:extLst>
              <a:ext uri="{FF2B5EF4-FFF2-40B4-BE49-F238E27FC236}">
                <a16:creationId xmlns:a16="http://schemas.microsoft.com/office/drawing/2014/main" id="{7463BD92-04C9-4ABC-AA3D-FAE7E4694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667001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sp>
        <p:nvSpPr>
          <p:cNvPr id="7172" name="Rectangle 11">
            <a:extLst>
              <a:ext uri="{FF2B5EF4-FFF2-40B4-BE49-F238E27FC236}">
                <a16:creationId xmlns:a16="http://schemas.microsoft.com/office/drawing/2014/main" id="{8FB1EEE8-A871-4C10-884A-20C8FB11C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1" y="3552826"/>
            <a:ext cx="1857375" cy="1662113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3" name="Line 12">
            <a:extLst>
              <a:ext uri="{FF2B5EF4-FFF2-40B4-BE49-F238E27FC236}">
                <a16:creationId xmlns:a16="http://schemas.microsoft.com/office/drawing/2014/main" id="{F7CA2E7E-AA61-46CC-AC26-62DC4A29C3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34238" y="4267200"/>
            <a:ext cx="30480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4" name="Line 14">
            <a:extLst>
              <a:ext uri="{FF2B5EF4-FFF2-40B4-BE49-F238E27FC236}">
                <a16:creationId xmlns:a16="http://schemas.microsoft.com/office/drawing/2014/main" id="{C2F29935-0F14-43D4-8245-DF2BF71931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87000" y="2471738"/>
            <a:ext cx="0" cy="1828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5" name="Text Box 15">
            <a:extLst>
              <a:ext uri="{FF2B5EF4-FFF2-40B4-BE49-F238E27FC236}">
                <a16:creationId xmlns:a16="http://schemas.microsoft.com/office/drawing/2014/main" id="{8C9A1514-16C7-44C5-8B4B-F93B71D40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9314" y="5608639"/>
            <a:ext cx="515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7176" name="Text Box 16">
            <a:extLst>
              <a:ext uri="{FF2B5EF4-FFF2-40B4-BE49-F238E27FC236}">
                <a16:creationId xmlns:a16="http://schemas.microsoft.com/office/drawing/2014/main" id="{8CD9ED60-61E5-478C-8D29-73A228BA3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5250" y="5608639"/>
            <a:ext cx="514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7177" name="Line 17">
            <a:extLst>
              <a:ext uri="{FF2B5EF4-FFF2-40B4-BE49-F238E27FC236}">
                <a16:creationId xmlns:a16="http://schemas.microsoft.com/office/drawing/2014/main" id="{F0B4B854-987A-43D5-9649-D3261E29AC5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99201" y="3268664"/>
            <a:ext cx="257175" cy="1603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8" name="Line 18">
            <a:extLst>
              <a:ext uri="{FF2B5EF4-FFF2-40B4-BE49-F238E27FC236}">
                <a16:creationId xmlns:a16="http://schemas.microsoft.com/office/drawing/2014/main" id="{88EDC910-6C76-41D0-884C-2BA009ED999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514600"/>
            <a:ext cx="2971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9" name="Line 20">
            <a:extLst>
              <a:ext uri="{FF2B5EF4-FFF2-40B4-BE49-F238E27FC236}">
                <a16:creationId xmlns:a16="http://schemas.microsoft.com/office/drawing/2014/main" id="{DAA5FFCD-253E-40C9-8D23-10FC624083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5105400"/>
            <a:ext cx="1752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7180" name="Group 21">
            <a:extLst>
              <a:ext uri="{FF2B5EF4-FFF2-40B4-BE49-F238E27FC236}">
                <a16:creationId xmlns:a16="http://schemas.microsoft.com/office/drawing/2014/main" id="{5D753D45-9E9D-48D4-AA5C-F7AC0C3D87A6}"/>
              </a:ext>
            </a:extLst>
          </p:cNvPr>
          <p:cNvGrpSpPr>
            <a:grpSpLocks/>
          </p:cNvGrpSpPr>
          <p:nvPr/>
        </p:nvGrpSpPr>
        <p:grpSpPr bwMode="auto">
          <a:xfrm>
            <a:off x="5943600" y="2514600"/>
            <a:ext cx="914400" cy="533400"/>
            <a:chOff x="4752" y="2544"/>
            <a:chExt cx="576" cy="461"/>
          </a:xfrm>
        </p:grpSpPr>
        <p:sp>
          <p:nvSpPr>
            <p:cNvPr id="183318" name="Rectangle 22">
              <a:extLst>
                <a:ext uri="{FF2B5EF4-FFF2-40B4-BE49-F238E27FC236}">
                  <a16:creationId xmlns:a16="http://schemas.microsoft.com/office/drawing/2014/main" id="{25A47F28-C369-47ED-A851-0C00774BC60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4862" y="2535"/>
              <a:ext cx="365" cy="576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>
                <a:defRPr/>
              </a:pPr>
              <a:r>
                <a:rPr lang="en-US" sz="2800">
                  <a:solidFill>
                    <a:srgbClr val="F00A2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6V</a:t>
              </a:r>
            </a:p>
          </p:txBody>
        </p:sp>
        <p:sp>
          <p:nvSpPr>
            <p:cNvPr id="7319" name="Line 23">
              <a:extLst>
                <a:ext uri="{FF2B5EF4-FFF2-40B4-BE49-F238E27FC236}">
                  <a16:creationId xmlns:a16="http://schemas.microsoft.com/office/drawing/2014/main" id="{438F9783-A389-427C-B587-20E9BE98BC5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730" y="2662"/>
              <a:ext cx="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320" name="Line 24">
              <a:extLst>
                <a:ext uri="{FF2B5EF4-FFF2-40B4-BE49-F238E27FC236}">
                  <a16:creationId xmlns:a16="http://schemas.microsoft.com/office/drawing/2014/main" id="{03896EB4-EBE1-40CD-8B12-4356EFDAEC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" y="2544"/>
              <a:ext cx="0" cy="96"/>
            </a:xfrm>
            <a:prstGeom prst="line">
              <a:avLst/>
            </a:prstGeom>
            <a:noFill/>
            <a:ln w="76200">
              <a:solidFill>
                <a:srgbClr val="F00A2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321" name="Line 25">
              <a:extLst>
                <a:ext uri="{FF2B5EF4-FFF2-40B4-BE49-F238E27FC236}">
                  <a16:creationId xmlns:a16="http://schemas.microsoft.com/office/drawing/2014/main" id="{28379C99-FA41-4832-BF6B-9F9167C513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6" y="2544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7181" name="Rectangle 26">
            <a:extLst>
              <a:ext uri="{FF2B5EF4-FFF2-40B4-BE49-F238E27FC236}">
                <a16:creationId xmlns:a16="http://schemas.microsoft.com/office/drawing/2014/main" id="{AD262DFE-ECE6-4573-9978-53DC537C2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864" y="3552826"/>
            <a:ext cx="1857375" cy="1662113"/>
          </a:xfrm>
          <a:prstGeom prst="rect">
            <a:avLst/>
          </a:prstGeom>
          <a:solidFill>
            <a:srgbClr val="FFFF00"/>
          </a:solidFill>
          <a:ln w="57150" cmpd="thickThin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2" name="AutoShape 27">
            <a:extLst>
              <a:ext uri="{FF2B5EF4-FFF2-40B4-BE49-F238E27FC236}">
                <a16:creationId xmlns:a16="http://schemas.microsoft.com/office/drawing/2014/main" id="{B57463CE-D5E6-4F45-B3F0-A7218E364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513" y="4983163"/>
            <a:ext cx="176212" cy="176212"/>
          </a:xfrm>
          <a:custGeom>
            <a:avLst/>
            <a:gdLst>
              <a:gd name="T0" fmla="*/ 390240278 w 21600"/>
              <a:gd name="T1" fmla="*/ 0 h 21600"/>
              <a:gd name="T2" fmla="*/ 114291430 w 21600"/>
              <a:gd name="T3" fmla="*/ 114291430 h 21600"/>
              <a:gd name="T4" fmla="*/ 0 w 21600"/>
              <a:gd name="T5" fmla="*/ 390240278 h 21600"/>
              <a:gd name="T6" fmla="*/ 114291430 w 21600"/>
              <a:gd name="T7" fmla="*/ 666189657 h 21600"/>
              <a:gd name="T8" fmla="*/ 390240278 w 21600"/>
              <a:gd name="T9" fmla="*/ 780481152 h 21600"/>
              <a:gd name="T10" fmla="*/ 666189657 w 21600"/>
              <a:gd name="T11" fmla="*/ 666189657 h 21600"/>
              <a:gd name="T12" fmla="*/ 780481152 w 21600"/>
              <a:gd name="T13" fmla="*/ 390240278 h 21600"/>
              <a:gd name="T14" fmla="*/ 666189657 w 21600"/>
              <a:gd name="T15" fmla="*/ 11429143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127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183" name="Rectangle 28">
            <a:extLst>
              <a:ext uri="{FF2B5EF4-FFF2-40B4-BE49-F238E27FC236}">
                <a16:creationId xmlns:a16="http://schemas.microsoft.com/office/drawing/2014/main" id="{23FFA3D7-B9A6-410F-8CC3-C9A0004B5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552826"/>
            <a:ext cx="1930400" cy="1662113"/>
          </a:xfrm>
          <a:prstGeom prst="rect">
            <a:avLst/>
          </a:prstGeom>
          <a:solidFill>
            <a:srgbClr val="FFFFCC"/>
          </a:solidFill>
          <a:ln w="57150" cmpd="thickThin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4" name="Oval 29">
            <a:extLst>
              <a:ext uri="{FF2B5EF4-FFF2-40B4-BE49-F238E27FC236}">
                <a16:creationId xmlns:a16="http://schemas.microsoft.com/office/drawing/2014/main" id="{21A52380-36C4-4197-BE8D-7CC37D3FE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7676" y="3686176"/>
            <a:ext cx="1444625" cy="143351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5" name="Arc 30">
            <a:extLst>
              <a:ext uri="{FF2B5EF4-FFF2-40B4-BE49-F238E27FC236}">
                <a16:creationId xmlns:a16="http://schemas.microsoft.com/office/drawing/2014/main" id="{7A758C91-293F-4F7C-83E6-57087FEFD5B8}"/>
              </a:ext>
            </a:extLst>
          </p:cNvPr>
          <p:cNvSpPr>
            <a:spLocks/>
          </p:cNvSpPr>
          <p:nvPr/>
        </p:nvSpPr>
        <p:spPr bwMode="auto">
          <a:xfrm rot="6681726" flipH="1">
            <a:off x="2210595" y="3694907"/>
            <a:ext cx="588962" cy="962025"/>
          </a:xfrm>
          <a:custGeom>
            <a:avLst/>
            <a:gdLst>
              <a:gd name="T0" fmla="*/ 2147483646 w 24253"/>
              <a:gd name="T1" fmla="*/ 0 h 39506"/>
              <a:gd name="T2" fmla="*/ 0 w 24253"/>
              <a:gd name="T3" fmla="*/ 2147483646 h 39506"/>
              <a:gd name="T4" fmla="*/ 2147483646 w 24253"/>
              <a:gd name="T5" fmla="*/ 2147483646 h 39506"/>
              <a:gd name="T6" fmla="*/ 0 60000 65536"/>
              <a:gd name="T7" fmla="*/ 0 60000 65536"/>
              <a:gd name="T8" fmla="*/ 0 60000 65536"/>
              <a:gd name="T9" fmla="*/ 0 w 24253"/>
              <a:gd name="T10" fmla="*/ 0 h 39506"/>
              <a:gd name="T11" fmla="*/ 24253 w 24253"/>
              <a:gd name="T12" fmla="*/ 39506 h 395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253" h="39506" fill="none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</a:path>
              <a:path w="24253" h="39506" stroke="0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  <a:lnTo>
                  <a:pt x="2653" y="17906"/>
                </a:lnTo>
                <a:lnTo>
                  <a:pt x="14733" y="-1"/>
                </a:lnTo>
                <a:close/>
              </a:path>
            </a:pathLst>
          </a:custGeom>
          <a:noFill/>
          <a:ln w="31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186" name="Text Box 31">
            <a:extLst>
              <a:ext uri="{FF2B5EF4-FFF2-40B4-BE49-F238E27FC236}">
                <a16:creationId xmlns:a16="http://schemas.microsoft.com/office/drawing/2014/main" id="{AEC54AB9-D04E-4505-B014-8B7ED5053744}"/>
              </a:ext>
            </a:extLst>
          </p:cNvPr>
          <p:cNvSpPr txBox="1">
            <a:spLocks noChangeArrowheads="1"/>
          </p:cNvSpPr>
          <p:nvPr/>
        </p:nvSpPr>
        <p:spPr bwMode="auto">
          <a:xfrm rot="19393140">
            <a:off x="1925639" y="3424239"/>
            <a:ext cx="498475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0,5</a:t>
            </a:r>
          </a:p>
        </p:txBody>
      </p:sp>
      <p:sp>
        <p:nvSpPr>
          <p:cNvPr id="7187" name="Line 32">
            <a:extLst>
              <a:ext uri="{FF2B5EF4-FFF2-40B4-BE49-F238E27FC236}">
                <a16:creationId xmlns:a16="http://schemas.microsoft.com/office/drawing/2014/main" id="{4F4213C7-B8DC-43ED-8D4B-8E37134C932C}"/>
              </a:ext>
            </a:extLst>
          </p:cNvPr>
          <p:cNvSpPr>
            <a:spLocks noChangeShapeType="1"/>
          </p:cNvSpPr>
          <p:nvPr/>
        </p:nvSpPr>
        <p:spPr bwMode="auto">
          <a:xfrm rot="300000">
            <a:off x="2513013" y="3883026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8" name="Line 33">
            <a:extLst>
              <a:ext uri="{FF2B5EF4-FFF2-40B4-BE49-F238E27FC236}">
                <a16:creationId xmlns:a16="http://schemas.microsoft.com/office/drawing/2014/main" id="{8D1E363B-0E8E-44A6-B740-FB8E4709A725}"/>
              </a:ext>
            </a:extLst>
          </p:cNvPr>
          <p:cNvSpPr>
            <a:spLocks noChangeShapeType="1"/>
          </p:cNvSpPr>
          <p:nvPr/>
        </p:nvSpPr>
        <p:spPr bwMode="auto">
          <a:xfrm rot="900000">
            <a:off x="2600325" y="389890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9" name="Line 34">
            <a:extLst>
              <a:ext uri="{FF2B5EF4-FFF2-40B4-BE49-F238E27FC236}">
                <a16:creationId xmlns:a16="http://schemas.microsoft.com/office/drawing/2014/main" id="{7A10FCDD-807E-406E-880C-3DEDC57901AE}"/>
              </a:ext>
            </a:extLst>
          </p:cNvPr>
          <p:cNvSpPr>
            <a:spLocks noChangeShapeType="1"/>
          </p:cNvSpPr>
          <p:nvPr/>
        </p:nvSpPr>
        <p:spPr bwMode="auto">
          <a:xfrm rot="1500000">
            <a:off x="2676525" y="3930651"/>
            <a:ext cx="0" cy="1317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90" name="Line 35">
            <a:extLst>
              <a:ext uri="{FF2B5EF4-FFF2-40B4-BE49-F238E27FC236}">
                <a16:creationId xmlns:a16="http://schemas.microsoft.com/office/drawing/2014/main" id="{797C386C-76B7-4B02-9125-8C66C24F9C07}"/>
              </a:ext>
            </a:extLst>
          </p:cNvPr>
          <p:cNvSpPr>
            <a:spLocks noChangeShapeType="1"/>
          </p:cNvSpPr>
          <p:nvPr/>
        </p:nvSpPr>
        <p:spPr bwMode="auto">
          <a:xfrm rot="2100000">
            <a:off x="2760663" y="397986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91" name="Line 36">
            <a:extLst>
              <a:ext uri="{FF2B5EF4-FFF2-40B4-BE49-F238E27FC236}">
                <a16:creationId xmlns:a16="http://schemas.microsoft.com/office/drawing/2014/main" id="{863ED724-59A0-4055-B8CE-E3DC0E0E4EEC}"/>
              </a:ext>
            </a:extLst>
          </p:cNvPr>
          <p:cNvSpPr>
            <a:spLocks noChangeShapeType="1"/>
          </p:cNvSpPr>
          <p:nvPr/>
        </p:nvSpPr>
        <p:spPr bwMode="auto">
          <a:xfrm rot="2700000">
            <a:off x="2828926" y="4040188"/>
            <a:ext cx="0" cy="60325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92" name="Line 37">
            <a:extLst>
              <a:ext uri="{FF2B5EF4-FFF2-40B4-BE49-F238E27FC236}">
                <a16:creationId xmlns:a16="http://schemas.microsoft.com/office/drawing/2014/main" id="{A068AB45-6269-4492-8291-A4CC1338C8E1}"/>
              </a:ext>
            </a:extLst>
          </p:cNvPr>
          <p:cNvSpPr>
            <a:spLocks noChangeShapeType="1"/>
          </p:cNvSpPr>
          <p:nvPr/>
        </p:nvSpPr>
        <p:spPr bwMode="auto">
          <a:xfrm rot="18900000">
            <a:off x="2097088" y="4038600"/>
            <a:ext cx="0" cy="58738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93" name="Line 38">
            <a:extLst>
              <a:ext uri="{FF2B5EF4-FFF2-40B4-BE49-F238E27FC236}">
                <a16:creationId xmlns:a16="http://schemas.microsoft.com/office/drawing/2014/main" id="{805C8393-F9F2-4BC8-AF34-63B528F17BD8}"/>
              </a:ext>
            </a:extLst>
          </p:cNvPr>
          <p:cNvSpPr>
            <a:spLocks noChangeShapeType="1"/>
          </p:cNvSpPr>
          <p:nvPr/>
        </p:nvSpPr>
        <p:spPr bwMode="auto">
          <a:xfrm rot="19500000">
            <a:off x="2165350" y="3983038"/>
            <a:ext cx="0" cy="55562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94" name="Line 39">
            <a:extLst>
              <a:ext uri="{FF2B5EF4-FFF2-40B4-BE49-F238E27FC236}">
                <a16:creationId xmlns:a16="http://schemas.microsoft.com/office/drawing/2014/main" id="{61D57EDA-0E9E-445C-84B7-84CC522C7DDD}"/>
              </a:ext>
            </a:extLst>
          </p:cNvPr>
          <p:cNvSpPr>
            <a:spLocks noChangeShapeType="1"/>
          </p:cNvSpPr>
          <p:nvPr/>
        </p:nvSpPr>
        <p:spPr bwMode="auto">
          <a:xfrm rot="20100000" flipH="1">
            <a:off x="2247900" y="3932238"/>
            <a:ext cx="6350" cy="809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95" name="Line 40">
            <a:extLst>
              <a:ext uri="{FF2B5EF4-FFF2-40B4-BE49-F238E27FC236}">
                <a16:creationId xmlns:a16="http://schemas.microsoft.com/office/drawing/2014/main" id="{65B4595B-0398-47B9-83A7-2F8B4DDA0715}"/>
              </a:ext>
            </a:extLst>
          </p:cNvPr>
          <p:cNvSpPr>
            <a:spLocks noChangeShapeType="1"/>
          </p:cNvSpPr>
          <p:nvPr/>
        </p:nvSpPr>
        <p:spPr bwMode="auto">
          <a:xfrm rot="20700000">
            <a:off x="2324100" y="3903664"/>
            <a:ext cx="0" cy="58737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96" name="Line 41">
            <a:extLst>
              <a:ext uri="{FF2B5EF4-FFF2-40B4-BE49-F238E27FC236}">
                <a16:creationId xmlns:a16="http://schemas.microsoft.com/office/drawing/2014/main" id="{D88B0941-8F53-40B4-8432-0C84AFAC006C}"/>
              </a:ext>
            </a:extLst>
          </p:cNvPr>
          <p:cNvSpPr>
            <a:spLocks noChangeShapeType="1"/>
          </p:cNvSpPr>
          <p:nvPr/>
        </p:nvSpPr>
        <p:spPr bwMode="auto">
          <a:xfrm rot="21300000">
            <a:off x="2416175" y="38846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97" name="Line 42">
            <a:extLst>
              <a:ext uri="{FF2B5EF4-FFF2-40B4-BE49-F238E27FC236}">
                <a16:creationId xmlns:a16="http://schemas.microsoft.com/office/drawing/2014/main" id="{4F4DDB95-909E-48A7-B58C-08402A0DB946}"/>
              </a:ext>
            </a:extLst>
          </p:cNvPr>
          <p:cNvSpPr>
            <a:spLocks noChangeShapeType="1"/>
          </p:cNvSpPr>
          <p:nvPr/>
        </p:nvSpPr>
        <p:spPr bwMode="auto">
          <a:xfrm rot="6300000">
            <a:off x="2010569" y="4236244"/>
            <a:ext cx="0" cy="1444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98" name="Line 43">
            <a:extLst>
              <a:ext uri="{FF2B5EF4-FFF2-40B4-BE49-F238E27FC236}">
                <a16:creationId xmlns:a16="http://schemas.microsoft.com/office/drawing/2014/main" id="{ED713C42-0652-450C-B785-BF8C88B39602}"/>
              </a:ext>
            </a:extLst>
          </p:cNvPr>
          <p:cNvSpPr>
            <a:spLocks noChangeShapeType="1"/>
          </p:cNvSpPr>
          <p:nvPr/>
        </p:nvSpPr>
        <p:spPr bwMode="auto">
          <a:xfrm rot="17700000">
            <a:off x="1998663" y="41894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99" name="Line 44">
            <a:extLst>
              <a:ext uri="{FF2B5EF4-FFF2-40B4-BE49-F238E27FC236}">
                <a16:creationId xmlns:a16="http://schemas.microsoft.com/office/drawing/2014/main" id="{AF767753-179A-4DC9-8B13-994696AD805D}"/>
              </a:ext>
            </a:extLst>
          </p:cNvPr>
          <p:cNvSpPr>
            <a:spLocks noChangeShapeType="1"/>
          </p:cNvSpPr>
          <p:nvPr/>
        </p:nvSpPr>
        <p:spPr bwMode="auto">
          <a:xfrm rot="18300000">
            <a:off x="2041525" y="410845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00" name="Line 45">
            <a:extLst>
              <a:ext uri="{FF2B5EF4-FFF2-40B4-BE49-F238E27FC236}">
                <a16:creationId xmlns:a16="http://schemas.microsoft.com/office/drawing/2014/main" id="{1798C51E-4DC3-4931-A953-19DFF395A500}"/>
              </a:ext>
            </a:extLst>
          </p:cNvPr>
          <p:cNvSpPr>
            <a:spLocks noChangeShapeType="1"/>
          </p:cNvSpPr>
          <p:nvPr/>
        </p:nvSpPr>
        <p:spPr bwMode="auto">
          <a:xfrm rot="3300000">
            <a:off x="2878932" y="4110832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01" name="Line 46">
            <a:extLst>
              <a:ext uri="{FF2B5EF4-FFF2-40B4-BE49-F238E27FC236}">
                <a16:creationId xmlns:a16="http://schemas.microsoft.com/office/drawing/2014/main" id="{33A70D55-2E4E-474C-9175-01EECE9EB570}"/>
              </a:ext>
            </a:extLst>
          </p:cNvPr>
          <p:cNvSpPr>
            <a:spLocks noChangeShapeType="1"/>
          </p:cNvSpPr>
          <p:nvPr/>
        </p:nvSpPr>
        <p:spPr bwMode="auto">
          <a:xfrm rot="3900000">
            <a:off x="2923382" y="4188619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02" name="Line 47">
            <a:extLst>
              <a:ext uri="{FF2B5EF4-FFF2-40B4-BE49-F238E27FC236}">
                <a16:creationId xmlns:a16="http://schemas.microsoft.com/office/drawing/2014/main" id="{9A59F5D8-885E-4906-857F-7CF9918038EC}"/>
              </a:ext>
            </a:extLst>
          </p:cNvPr>
          <p:cNvSpPr>
            <a:spLocks noChangeShapeType="1"/>
          </p:cNvSpPr>
          <p:nvPr/>
        </p:nvSpPr>
        <p:spPr bwMode="auto">
          <a:xfrm rot="4500000">
            <a:off x="2922588" y="4244975"/>
            <a:ext cx="0" cy="127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03" name="Text Box 48">
            <a:extLst>
              <a:ext uri="{FF2B5EF4-FFF2-40B4-BE49-F238E27FC236}">
                <a16:creationId xmlns:a16="http://schemas.microsoft.com/office/drawing/2014/main" id="{3F6C4CA0-67A7-405A-8ACA-B38E04105724}"/>
              </a:ext>
            </a:extLst>
          </p:cNvPr>
          <p:cNvSpPr txBox="1">
            <a:spLocks noChangeArrowheads="1"/>
          </p:cNvSpPr>
          <p:nvPr/>
        </p:nvSpPr>
        <p:spPr bwMode="auto">
          <a:xfrm rot="17403252">
            <a:off x="1689101" y="4043364"/>
            <a:ext cx="441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7204" name="Text Box 49">
            <a:extLst>
              <a:ext uri="{FF2B5EF4-FFF2-40B4-BE49-F238E27FC236}">
                <a16:creationId xmlns:a16="http://schemas.microsoft.com/office/drawing/2014/main" id="{5FF7453A-D271-4056-851A-7ED40B9A2FD7}"/>
              </a:ext>
            </a:extLst>
          </p:cNvPr>
          <p:cNvSpPr txBox="1">
            <a:spLocks noChangeArrowheads="1"/>
          </p:cNvSpPr>
          <p:nvPr/>
        </p:nvSpPr>
        <p:spPr bwMode="auto">
          <a:xfrm rot="1500000">
            <a:off x="2505076" y="3624264"/>
            <a:ext cx="4556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205" name="Text Box 50">
            <a:extLst>
              <a:ext uri="{FF2B5EF4-FFF2-40B4-BE49-F238E27FC236}">
                <a16:creationId xmlns:a16="http://schemas.microsoft.com/office/drawing/2014/main" id="{A5EE3AF3-07CC-4236-A78E-57D98FF3DAA9}"/>
              </a:ext>
            </a:extLst>
          </p:cNvPr>
          <p:cNvSpPr txBox="1">
            <a:spLocks noChangeArrowheads="1"/>
          </p:cNvSpPr>
          <p:nvPr/>
        </p:nvSpPr>
        <p:spPr bwMode="auto">
          <a:xfrm rot="4500000">
            <a:off x="2683670" y="3885407"/>
            <a:ext cx="6778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1,5</a:t>
            </a:r>
          </a:p>
        </p:txBody>
      </p:sp>
      <p:sp>
        <p:nvSpPr>
          <p:cNvPr id="7206" name="Text Box 51">
            <a:extLst>
              <a:ext uri="{FF2B5EF4-FFF2-40B4-BE49-F238E27FC236}">
                <a16:creationId xmlns:a16="http://schemas.microsoft.com/office/drawing/2014/main" id="{B362A2AF-AE8F-4389-8CAD-FCD9A50C3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1" y="4092576"/>
            <a:ext cx="785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7207" name="AutoShape 52">
            <a:extLst>
              <a:ext uri="{FF2B5EF4-FFF2-40B4-BE49-F238E27FC236}">
                <a16:creationId xmlns:a16="http://schemas.microsoft.com/office/drawing/2014/main" id="{D5AF1674-212A-4F7A-AC6C-072E5A6FAEBC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854201" y="3870325"/>
            <a:ext cx="1211263" cy="1131888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145 w 21600"/>
              <a:gd name="T13" fmla="*/ 0 h 21600"/>
              <a:gd name="T14" fmla="*/ 21455 w 21600"/>
              <a:gd name="T15" fmla="*/ 1109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9000" y="10592"/>
                </a:moveTo>
                <a:cubicBezTo>
                  <a:pt x="9106" y="9678"/>
                  <a:pt x="9880" y="8988"/>
                  <a:pt x="10800" y="8989"/>
                </a:cubicBezTo>
                <a:cubicBezTo>
                  <a:pt x="11719" y="8989"/>
                  <a:pt x="12493" y="9678"/>
                  <a:pt x="12599" y="10592"/>
                </a:cubicBezTo>
                <a:lnTo>
                  <a:pt x="21528" y="9560"/>
                </a:lnTo>
                <a:cubicBezTo>
                  <a:pt x="20898" y="4111"/>
                  <a:pt x="16285" y="-1"/>
                  <a:pt x="10799" y="0"/>
                </a:cubicBezTo>
                <a:cubicBezTo>
                  <a:pt x="5314" y="0"/>
                  <a:pt x="701" y="4111"/>
                  <a:pt x="71" y="9560"/>
                </a:cubicBezTo>
                <a:lnTo>
                  <a:pt x="9000" y="10592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3349" name="Rectangle 53">
            <a:extLst>
              <a:ext uri="{FF2B5EF4-FFF2-40B4-BE49-F238E27FC236}">
                <a16:creationId xmlns:a16="http://schemas.microsoft.com/office/drawing/2014/main" id="{99AD211C-F1F4-4484-9C8C-B60A120EA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863" y="4511675"/>
            <a:ext cx="1822450" cy="668338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57150" cmpd="thickThin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09" name="AutoShape 54">
            <a:extLst>
              <a:ext uri="{FF2B5EF4-FFF2-40B4-BE49-F238E27FC236}">
                <a16:creationId xmlns:a16="http://schemas.microsoft.com/office/drawing/2014/main" id="{EA920CBE-D570-4D07-8A7A-CE727268E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7763" y="4616450"/>
            <a:ext cx="76200" cy="76200"/>
          </a:xfrm>
          <a:custGeom>
            <a:avLst/>
            <a:gdLst>
              <a:gd name="T0" fmla="*/ 5901048 w 21600"/>
              <a:gd name="T1" fmla="*/ 0 h 21600"/>
              <a:gd name="T2" fmla="*/ 1728191 w 21600"/>
              <a:gd name="T3" fmla="*/ 1728191 h 21600"/>
              <a:gd name="T4" fmla="*/ 0 w 21600"/>
              <a:gd name="T5" fmla="*/ 5901048 h 21600"/>
              <a:gd name="T6" fmla="*/ 1728191 w 21600"/>
              <a:gd name="T7" fmla="*/ 10073943 h 21600"/>
              <a:gd name="T8" fmla="*/ 5901048 w 21600"/>
              <a:gd name="T9" fmla="*/ 11802135 h 21600"/>
              <a:gd name="T10" fmla="*/ 10073943 w 21600"/>
              <a:gd name="T11" fmla="*/ 10073943 h 21600"/>
              <a:gd name="T12" fmla="*/ 11802135 w 21600"/>
              <a:gd name="T13" fmla="*/ 5901048 h 21600"/>
              <a:gd name="T14" fmla="*/ 10073943 w 21600"/>
              <a:gd name="T15" fmla="*/ 172819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6647" y="13593"/>
                </a:moveTo>
                <a:cubicBezTo>
                  <a:pt x="17063" y="12720"/>
                  <a:pt x="17280" y="11766"/>
                  <a:pt x="17280" y="10800"/>
                </a:cubicBezTo>
                <a:cubicBezTo>
                  <a:pt x="17280" y="7221"/>
                  <a:pt x="14378" y="4320"/>
                  <a:pt x="10800" y="4320"/>
                </a:cubicBezTo>
                <a:cubicBezTo>
                  <a:pt x="9833" y="4319"/>
                  <a:pt x="8879" y="4536"/>
                  <a:pt x="8006" y="4952"/>
                </a:cubicBezTo>
                <a:lnTo>
                  <a:pt x="16647" y="13593"/>
                </a:lnTo>
                <a:close/>
                <a:moveTo>
                  <a:pt x="4952" y="8006"/>
                </a:moveTo>
                <a:cubicBezTo>
                  <a:pt x="4536" y="8879"/>
                  <a:pt x="4320" y="9833"/>
                  <a:pt x="4320" y="10799"/>
                </a:cubicBezTo>
                <a:cubicBezTo>
                  <a:pt x="4320" y="14378"/>
                  <a:pt x="7221" y="17280"/>
                  <a:pt x="10800" y="17280"/>
                </a:cubicBezTo>
                <a:cubicBezTo>
                  <a:pt x="11766" y="17280"/>
                  <a:pt x="12720" y="17063"/>
                  <a:pt x="13593" y="16647"/>
                </a:cubicBezTo>
                <a:lnTo>
                  <a:pt x="4952" y="8006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grpSp>
        <p:nvGrpSpPr>
          <p:cNvPr id="7210" name="Group 55">
            <a:extLst>
              <a:ext uri="{FF2B5EF4-FFF2-40B4-BE49-F238E27FC236}">
                <a16:creationId xmlns:a16="http://schemas.microsoft.com/office/drawing/2014/main" id="{B37A7F51-5BDA-4EEC-911A-D2DF31ED6617}"/>
              </a:ext>
            </a:extLst>
          </p:cNvPr>
          <p:cNvGrpSpPr>
            <a:grpSpLocks/>
          </p:cNvGrpSpPr>
          <p:nvPr/>
        </p:nvGrpSpPr>
        <p:grpSpPr bwMode="auto">
          <a:xfrm>
            <a:off x="2390775" y="4594226"/>
            <a:ext cx="128588" cy="61913"/>
            <a:chOff x="2838" y="2415"/>
            <a:chExt cx="86" cy="40"/>
          </a:xfrm>
        </p:grpSpPr>
        <p:sp>
          <p:nvSpPr>
            <p:cNvPr id="7315" name="Arc 56">
              <a:extLst>
                <a:ext uri="{FF2B5EF4-FFF2-40B4-BE49-F238E27FC236}">
                  <a16:creationId xmlns:a16="http://schemas.microsoft.com/office/drawing/2014/main" id="{FB1F37E0-7AEC-4C3C-AC82-05AD0A519F73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841" y="2415"/>
              <a:ext cx="80" cy="40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  <a:gd name="T9" fmla="*/ 0 w 42223"/>
                <a:gd name="T10" fmla="*/ 0 h 21600"/>
                <a:gd name="T11" fmla="*/ 42223 w 4222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316" name="Freeform 57">
              <a:extLst>
                <a:ext uri="{FF2B5EF4-FFF2-40B4-BE49-F238E27FC236}">
                  <a16:creationId xmlns:a16="http://schemas.microsoft.com/office/drawing/2014/main" id="{58CA18E0-9841-4A3A-AA04-97949701B5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8" y="2438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0 h 48"/>
                <a:gd name="T4" fmla="*/ 0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317" name="Freeform 58">
              <a:extLst>
                <a:ext uri="{FF2B5EF4-FFF2-40B4-BE49-F238E27FC236}">
                  <a16:creationId xmlns:a16="http://schemas.microsoft.com/office/drawing/2014/main" id="{44AC99BE-5C62-41E3-B3DB-FFB9069A90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2" y="2442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0 h 48"/>
                <a:gd name="T4" fmla="*/ 0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7211" name="Oval 59">
            <a:extLst>
              <a:ext uri="{FF2B5EF4-FFF2-40B4-BE49-F238E27FC236}">
                <a16:creationId xmlns:a16="http://schemas.microsoft.com/office/drawing/2014/main" id="{D417128D-4AA1-461B-9548-7C43A23D1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3" y="4408488"/>
            <a:ext cx="63500" cy="63500"/>
          </a:xfrm>
          <a:prstGeom prst="ellipse">
            <a:avLst/>
          </a:prstGeom>
          <a:solidFill>
            <a:srgbClr val="0000FF"/>
          </a:solidFill>
          <a:ln w="6350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12" name="Oval 60">
            <a:extLst>
              <a:ext uri="{FF2B5EF4-FFF2-40B4-BE49-F238E27FC236}">
                <a16:creationId xmlns:a16="http://schemas.microsoft.com/office/drawing/2014/main" id="{1A9B36F2-F701-4D0C-85FD-3AED7BED1D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514" y="4983164"/>
            <a:ext cx="166687" cy="1603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13" name="Oval 61">
            <a:extLst>
              <a:ext uri="{FF2B5EF4-FFF2-40B4-BE49-F238E27FC236}">
                <a16:creationId xmlns:a16="http://schemas.microsoft.com/office/drawing/2014/main" id="{228A81A3-5803-4E59-831E-F831CB7A3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5139" y="4983164"/>
            <a:ext cx="166687" cy="1603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14" name="Text Box 62">
            <a:extLst>
              <a:ext uri="{FF2B5EF4-FFF2-40B4-BE49-F238E27FC236}">
                <a16:creationId xmlns:a16="http://schemas.microsoft.com/office/drawing/2014/main" id="{85F64571-420E-4ACB-B0EA-5610BE138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5451" y="4772026"/>
            <a:ext cx="449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7215" name="Text Box 63">
            <a:extLst>
              <a:ext uri="{FF2B5EF4-FFF2-40B4-BE49-F238E27FC236}">
                <a16:creationId xmlns:a16="http://schemas.microsoft.com/office/drawing/2014/main" id="{F744AECB-C313-4475-8361-05F35B015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1463" y="4689476"/>
            <a:ext cx="4492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7216" name="Text Box 64">
            <a:extLst>
              <a:ext uri="{FF2B5EF4-FFF2-40B4-BE49-F238E27FC236}">
                <a16:creationId xmlns:a16="http://schemas.microsoft.com/office/drawing/2014/main" id="{DC31E7C8-0803-4B0F-90CD-2672DA825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5525" y="4689476"/>
            <a:ext cx="515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7217" name="Rectangle 65">
            <a:extLst>
              <a:ext uri="{FF2B5EF4-FFF2-40B4-BE49-F238E27FC236}">
                <a16:creationId xmlns:a16="http://schemas.microsoft.com/office/drawing/2014/main" id="{9A1D1B19-AB3D-4F36-801C-5BDB2913E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863" y="3619500"/>
            <a:ext cx="1833562" cy="86995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18" name="Line 66">
            <a:extLst>
              <a:ext uri="{FF2B5EF4-FFF2-40B4-BE49-F238E27FC236}">
                <a16:creationId xmlns:a16="http://schemas.microsoft.com/office/drawing/2014/main" id="{1BE80F98-6AC0-4E01-B018-BE5B7622ED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2514600"/>
            <a:ext cx="0" cy="2540000"/>
          </a:xfrm>
          <a:prstGeom prst="line">
            <a:avLst/>
          </a:prstGeom>
          <a:noFill/>
          <a:ln w="57150">
            <a:solidFill>
              <a:srgbClr val="F00A2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4" name="Group 67">
            <a:extLst>
              <a:ext uri="{FF2B5EF4-FFF2-40B4-BE49-F238E27FC236}">
                <a16:creationId xmlns:a16="http://schemas.microsoft.com/office/drawing/2014/main" id="{42843F58-1CC3-48B8-A51F-F354463578F8}"/>
              </a:ext>
            </a:extLst>
          </p:cNvPr>
          <p:cNvGrpSpPr>
            <a:grpSpLocks/>
          </p:cNvGrpSpPr>
          <p:nvPr/>
        </p:nvGrpSpPr>
        <p:grpSpPr bwMode="auto">
          <a:xfrm rot="20537280">
            <a:off x="2152650" y="4162426"/>
            <a:ext cx="793750" cy="557213"/>
            <a:chOff x="1680" y="1440"/>
            <a:chExt cx="592" cy="400"/>
          </a:xfrm>
        </p:grpSpPr>
        <p:sp>
          <p:nvSpPr>
            <p:cNvPr id="7312" name="Oval 68">
              <a:extLst>
                <a:ext uri="{FF2B5EF4-FFF2-40B4-BE49-F238E27FC236}">
                  <a16:creationId xmlns:a16="http://schemas.microsoft.com/office/drawing/2014/main" id="{22094CE6-D41B-4DB2-BF5F-68365235BA5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13" name="Line 69">
              <a:extLst>
                <a:ext uri="{FF2B5EF4-FFF2-40B4-BE49-F238E27FC236}">
                  <a16:creationId xmlns:a16="http://schemas.microsoft.com/office/drawing/2014/main" id="{D78D5FCB-0C8E-487F-BECF-0070FB9884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314" name="Line 70">
              <a:extLst>
                <a:ext uri="{FF2B5EF4-FFF2-40B4-BE49-F238E27FC236}">
                  <a16:creationId xmlns:a16="http://schemas.microsoft.com/office/drawing/2014/main" id="{9F04DA83-8120-434E-A472-27211C2921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7220" name="Line 71">
            <a:extLst>
              <a:ext uri="{FF2B5EF4-FFF2-40B4-BE49-F238E27FC236}">
                <a16:creationId xmlns:a16="http://schemas.microsoft.com/office/drawing/2014/main" id="{39ED1F2A-D010-4889-9E02-D3634F477EE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0850" y="5076825"/>
            <a:ext cx="99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21" name="Line 72">
            <a:extLst>
              <a:ext uri="{FF2B5EF4-FFF2-40B4-BE49-F238E27FC236}">
                <a16:creationId xmlns:a16="http://schemas.microsoft.com/office/drawing/2014/main" id="{C98DB0A9-D619-4DCD-9450-EB741BDC08C9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514600"/>
            <a:ext cx="9144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7222" name="Group 169">
            <a:extLst>
              <a:ext uri="{FF2B5EF4-FFF2-40B4-BE49-F238E27FC236}">
                <a16:creationId xmlns:a16="http://schemas.microsoft.com/office/drawing/2014/main" id="{6BACAE8F-F27B-4684-AC66-06423CE00EAC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1760538" cy="533400"/>
            <a:chOff x="1776" y="2976"/>
            <a:chExt cx="1109" cy="336"/>
          </a:xfrm>
        </p:grpSpPr>
        <p:sp>
          <p:nvSpPr>
            <p:cNvPr id="7297" name="Line 86">
              <a:extLst>
                <a:ext uri="{FF2B5EF4-FFF2-40B4-BE49-F238E27FC236}">
                  <a16:creationId xmlns:a16="http://schemas.microsoft.com/office/drawing/2014/main" id="{4EF5A808-FCF8-4ACC-8C2A-69EB9A185A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3072"/>
              <a:ext cx="149" cy="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98" name="Line 87">
              <a:extLst>
                <a:ext uri="{FF2B5EF4-FFF2-40B4-BE49-F238E27FC236}">
                  <a16:creationId xmlns:a16="http://schemas.microsoft.com/office/drawing/2014/main" id="{539ECA8C-1B54-461D-B9F7-C5D67F3D20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88" y="3072"/>
              <a:ext cx="50" cy="2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7299" name="Group 88">
              <a:extLst>
                <a:ext uri="{FF2B5EF4-FFF2-40B4-BE49-F238E27FC236}">
                  <a16:creationId xmlns:a16="http://schemas.microsoft.com/office/drawing/2014/main" id="{58CC7971-386B-4EE0-8C78-D108DAFE6D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6" y="2976"/>
              <a:ext cx="905" cy="336"/>
              <a:chOff x="2880" y="2544"/>
              <a:chExt cx="905" cy="336"/>
            </a:xfrm>
          </p:grpSpPr>
          <p:sp>
            <p:nvSpPr>
              <p:cNvPr id="7300" name="Line 89">
                <a:extLst>
                  <a:ext uri="{FF2B5EF4-FFF2-40B4-BE49-F238E27FC236}">
                    <a16:creationId xmlns:a16="http://schemas.microsoft.com/office/drawing/2014/main" id="{2908CAAE-0E36-4A83-B3E6-379ED6DD43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30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301" name="Line 90">
                <a:extLst>
                  <a:ext uri="{FF2B5EF4-FFF2-40B4-BE49-F238E27FC236}">
                    <a16:creationId xmlns:a16="http://schemas.microsoft.com/office/drawing/2014/main" id="{A8DDBDCF-958B-419E-8775-0FB77E9203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081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302" name="Line 91">
                <a:extLst>
                  <a:ext uri="{FF2B5EF4-FFF2-40B4-BE49-F238E27FC236}">
                    <a16:creationId xmlns:a16="http://schemas.microsoft.com/office/drawing/2014/main" id="{EC6FCEA5-71D8-462C-93F3-43B99D071B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32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303" name="Line 92">
                <a:extLst>
                  <a:ext uri="{FF2B5EF4-FFF2-40B4-BE49-F238E27FC236}">
                    <a16:creationId xmlns:a16="http://schemas.microsoft.com/office/drawing/2014/main" id="{2DE68B7B-E006-487C-AE7A-E155F4712A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83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304" name="Line 93">
                <a:extLst>
                  <a:ext uri="{FF2B5EF4-FFF2-40B4-BE49-F238E27FC236}">
                    <a16:creationId xmlns:a16="http://schemas.microsoft.com/office/drawing/2014/main" id="{936792D8-10E1-48DF-A808-75F8F41B15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534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305" name="Line 94">
                <a:extLst>
                  <a:ext uri="{FF2B5EF4-FFF2-40B4-BE49-F238E27FC236}">
                    <a16:creationId xmlns:a16="http://schemas.microsoft.com/office/drawing/2014/main" id="{F91156AB-ACAE-47F0-B404-104839C718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31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306" name="Line 95">
                <a:extLst>
                  <a:ext uri="{FF2B5EF4-FFF2-40B4-BE49-F238E27FC236}">
                    <a16:creationId xmlns:a16="http://schemas.microsoft.com/office/drawing/2014/main" id="{5318E255-9E2E-4DCD-B3F5-341C2B9592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82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307" name="Line 96">
                <a:extLst>
                  <a:ext uri="{FF2B5EF4-FFF2-40B4-BE49-F238E27FC236}">
                    <a16:creationId xmlns:a16="http://schemas.microsoft.com/office/drawing/2014/main" id="{4EA46348-E62F-4034-8EFA-638150F5A7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33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308" name="Line 97">
                <a:extLst>
                  <a:ext uri="{FF2B5EF4-FFF2-40B4-BE49-F238E27FC236}">
                    <a16:creationId xmlns:a16="http://schemas.microsoft.com/office/drawing/2014/main" id="{CD50F00B-9577-411F-B148-83CE34D3B2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83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309" name="Line 98">
                <a:extLst>
                  <a:ext uri="{FF2B5EF4-FFF2-40B4-BE49-F238E27FC236}">
                    <a16:creationId xmlns:a16="http://schemas.microsoft.com/office/drawing/2014/main" id="{A82BC6B0-8742-4D04-B43E-BAC2266253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34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310" name="Line 99">
                <a:extLst>
                  <a:ext uri="{FF2B5EF4-FFF2-40B4-BE49-F238E27FC236}">
                    <a16:creationId xmlns:a16="http://schemas.microsoft.com/office/drawing/2014/main" id="{528A9C4B-471C-4353-875C-0008A79714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85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311" name="Line 100">
                <a:extLst>
                  <a:ext uri="{FF2B5EF4-FFF2-40B4-BE49-F238E27FC236}">
                    <a16:creationId xmlns:a16="http://schemas.microsoft.com/office/drawing/2014/main" id="{D241FBED-2190-4304-99E5-8285B8210F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80" y="2544"/>
                <a:ext cx="50" cy="22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7" name="Group 101">
            <a:extLst>
              <a:ext uri="{FF2B5EF4-FFF2-40B4-BE49-F238E27FC236}">
                <a16:creationId xmlns:a16="http://schemas.microsoft.com/office/drawing/2014/main" id="{29DB779A-3581-4568-A566-5EA15A7AD5DE}"/>
              </a:ext>
            </a:extLst>
          </p:cNvPr>
          <p:cNvGrpSpPr>
            <a:grpSpLocks/>
          </p:cNvGrpSpPr>
          <p:nvPr/>
        </p:nvGrpSpPr>
        <p:grpSpPr bwMode="auto">
          <a:xfrm>
            <a:off x="4314825" y="2166939"/>
            <a:ext cx="914400" cy="604837"/>
            <a:chOff x="2208" y="3840"/>
            <a:chExt cx="576" cy="381"/>
          </a:xfrm>
        </p:grpSpPr>
        <p:sp>
          <p:nvSpPr>
            <p:cNvPr id="7295" name="Line 102">
              <a:extLst>
                <a:ext uri="{FF2B5EF4-FFF2-40B4-BE49-F238E27FC236}">
                  <a16:creationId xmlns:a16="http://schemas.microsoft.com/office/drawing/2014/main" id="{5B6510C7-52CD-4F26-A20F-FA8B30348F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6" y="3840"/>
              <a:ext cx="288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96" name="Line 103">
              <a:extLst>
                <a:ext uri="{FF2B5EF4-FFF2-40B4-BE49-F238E27FC236}">
                  <a16:creationId xmlns:a16="http://schemas.microsoft.com/office/drawing/2014/main" id="{30A83A62-778A-4638-A274-732D1745BC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4029"/>
              <a:ext cx="288" cy="19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7224" name="Line 104">
            <a:extLst>
              <a:ext uri="{FF2B5EF4-FFF2-40B4-BE49-F238E27FC236}">
                <a16:creationId xmlns:a16="http://schemas.microsoft.com/office/drawing/2014/main" id="{8EAE06EC-2CE9-47F3-8657-673ADF4FE637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2514600"/>
            <a:ext cx="3733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7225" name="Group 105">
            <a:extLst>
              <a:ext uri="{FF2B5EF4-FFF2-40B4-BE49-F238E27FC236}">
                <a16:creationId xmlns:a16="http://schemas.microsoft.com/office/drawing/2014/main" id="{402026D1-33B7-460D-8BCC-C64C781F2707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5019676"/>
            <a:ext cx="2222500" cy="1838325"/>
            <a:chOff x="2592" y="1670"/>
            <a:chExt cx="1400" cy="1158"/>
          </a:xfrm>
        </p:grpSpPr>
        <p:sp>
          <p:nvSpPr>
            <p:cNvPr id="7235" name="Text Box 106">
              <a:extLst>
                <a:ext uri="{FF2B5EF4-FFF2-40B4-BE49-F238E27FC236}">
                  <a16:creationId xmlns:a16="http://schemas.microsoft.com/office/drawing/2014/main" id="{F252249E-6A34-494E-ABFF-99857E906E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</a:p>
          </p:txBody>
        </p:sp>
        <p:sp>
          <p:nvSpPr>
            <p:cNvPr id="7236" name="Oval 107">
              <a:extLst>
                <a:ext uri="{FF2B5EF4-FFF2-40B4-BE49-F238E27FC236}">
                  <a16:creationId xmlns:a16="http://schemas.microsoft.com/office/drawing/2014/main" id="{263F1DCB-2272-4071-B3B4-58611C2C4CE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37" name="Rectangle 108">
              <a:extLst>
                <a:ext uri="{FF2B5EF4-FFF2-40B4-BE49-F238E27FC236}">
                  <a16:creationId xmlns:a16="http://schemas.microsoft.com/office/drawing/2014/main" id="{9361B394-AEF2-4C8F-94C6-9FC6191366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  <a:contourClr>
                <a:schemeClr val="tx1"/>
              </a:contourClr>
            </a:sp3d>
          </p:spPr>
          <p:txBody>
            <a:bodyPr wrap="none" anchor="ctr">
              <a:flatTx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38" name="Rectangle 109">
              <a:extLst>
                <a:ext uri="{FF2B5EF4-FFF2-40B4-BE49-F238E27FC236}">
                  <a16:creationId xmlns:a16="http://schemas.microsoft.com/office/drawing/2014/main" id="{04F1067E-090A-4535-B7E3-641CBBD584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39" name="Rectangle 110">
              <a:extLst>
                <a:ext uri="{FF2B5EF4-FFF2-40B4-BE49-F238E27FC236}">
                  <a16:creationId xmlns:a16="http://schemas.microsoft.com/office/drawing/2014/main" id="{0A6AA4DD-23F4-4AE2-9828-DFC6A97705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40" name="Oval 111">
              <a:extLst>
                <a:ext uri="{FF2B5EF4-FFF2-40B4-BE49-F238E27FC236}">
                  <a16:creationId xmlns:a16="http://schemas.microsoft.com/office/drawing/2014/main" id="{636E34F9-A5D8-41BC-A040-0D1DD753DA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41" name="Text Box 112">
              <a:extLst>
                <a:ext uri="{FF2B5EF4-FFF2-40B4-BE49-F238E27FC236}">
                  <a16:creationId xmlns:a16="http://schemas.microsoft.com/office/drawing/2014/main" id="{007BB08F-1D3E-41F6-83B2-91F2D54C48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810395">
              <a:off x="3547" y="1860"/>
              <a:ext cx="25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8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42" name="Oval 113">
              <a:extLst>
                <a:ext uri="{FF2B5EF4-FFF2-40B4-BE49-F238E27FC236}">
                  <a16:creationId xmlns:a16="http://schemas.microsoft.com/office/drawing/2014/main" id="{E2836E27-9BC8-497D-9F59-A8CA66AEBA8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43" name="Arc 114">
              <a:extLst>
                <a:ext uri="{FF2B5EF4-FFF2-40B4-BE49-F238E27FC236}">
                  <a16:creationId xmlns:a16="http://schemas.microsoft.com/office/drawing/2014/main" id="{C48A0A4E-74DD-40D3-91DF-5DBB51418C6F}"/>
                </a:ext>
              </a:extLst>
            </p:cNvPr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0 w 24253"/>
                <a:gd name="T1" fmla="*/ 0 h 39506"/>
                <a:gd name="T2" fmla="*/ 0 w 24253"/>
                <a:gd name="T3" fmla="*/ 0 h 39506"/>
                <a:gd name="T4" fmla="*/ 0 w 24253"/>
                <a:gd name="T5" fmla="*/ 0 h 39506"/>
                <a:gd name="T6" fmla="*/ 0 60000 65536"/>
                <a:gd name="T7" fmla="*/ 0 60000 65536"/>
                <a:gd name="T8" fmla="*/ 0 60000 65536"/>
                <a:gd name="T9" fmla="*/ 0 w 24253"/>
                <a:gd name="T10" fmla="*/ 0 h 39506"/>
                <a:gd name="T11" fmla="*/ 24253 w 24253"/>
                <a:gd name="T12" fmla="*/ 39506 h 3950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244" name="Line 115">
              <a:extLst>
                <a:ext uri="{FF2B5EF4-FFF2-40B4-BE49-F238E27FC236}">
                  <a16:creationId xmlns:a16="http://schemas.microsoft.com/office/drawing/2014/main" id="{9D0AA1C5-574D-4D20-AE23-CC42E76F1E9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45" name="Text Box 116">
              <a:extLst>
                <a:ext uri="{FF2B5EF4-FFF2-40B4-BE49-F238E27FC236}">
                  <a16:creationId xmlns:a16="http://schemas.microsoft.com/office/drawing/2014/main" id="{C9A784A3-33B6-492C-BB9F-55CDACCCE5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466213">
              <a:off x="3156" y="1670"/>
              <a:ext cx="25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7246" name="Text Box 117">
              <a:extLst>
                <a:ext uri="{FF2B5EF4-FFF2-40B4-BE49-F238E27FC236}">
                  <a16:creationId xmlns:a16="http://schemas.microsoft.com/office/drawing/2014/main" id="{6E091F5C-2BE9-4344-8C68-4AA502B578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1500000">
              <a:off x="2920" y="1733"/>
              <a:ext cx="34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8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47" name="Line 118">
              <a:extLst>
                <a:ext uri="{FF2B5EF4-FFF2-40B4-BE49-F238E27FC236}">
                  <a16:creationId xmlns:a16="http://schemas.microsoft.com/office/drawing/2014/main" id="{B4C96F6E-2C40-4585-A06D-EDBE5CE47F0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48" name="Line 119">
              <a:extLst>
                <a:ext uri="{FF2B5EF4-FFF2-40B4-BE49-F238E27FC236}">
                  <a16:creationId xmlns:a16="http://schemas.microsoft.com/office/drawing/2014/main" id="{7AF3B4B4-3D9C-4E6B-85AF-07139CB68A2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49" name="Line 120">
              <a:extLst>
                <a:ext uri="{FF2B5EF4-FFF2-40B4-BE49-F238E27FC236}">
                  <a16:creationId xmlns:a16="http://schemas.microsoft.com/office/drawing/2014/main" id="{6DDA6CD5-B01C-4486-BCBC-80DBF5831FE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50" name="Line 121">
              <a:extLst>
                <a:ext uri="{FF2B5EF4-FFF2-40B4-BE49-F238E27FC236}">
                  <a16:creationId xmlns:a16="http://schemas.microsoft.com/office/drawing/2014/main" id="{AEAB6673-C1B1-47B9-B88A-AF89370AB71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51" name="Line 122">
              <a:extLst>
                <a:ext uri="{FF2B5EF4-FFF2-40B4-BE49-F238E27FC236}">
                  <a16:creationId xmlns:a16="http://schemas.microsoft.com/office/drawing/2014/main" id="{7306C4F8-5444-43F0-AE87-3EA2A20B2BB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52" name="Line 123">
              <a:extLst>
                <a:ext uri="{FF2B5EF4-FFF2-40B4-BE49-F238E27FC236}">
                  <a16:creationId xmlns:a16="http://schemas.microsoft.com/office/drawing/2014/main" id="{DEB5E5F4-F418-45B9-B16D-E60D9BF0D76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53" name="Line 124">
              <a:extLst>
                <a:ext uri="{FF2B5EF4-FFF2-40B4-BE49-F238E27FC236}">
                  <a16:creationId xmlns:a16="http://schemas.microsoft.com/office/drawing/2014/main" id="{78BF3BAE-CFE4-4427-B672-F38BE607357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54" name="Line 125">
              <a:extLst>
                <a:ext uri="{FF2B5EF4-FFF2-40B4-BE49-F238E27FC236}">
                  <a16:creationId xmlns:a16="http://schemas.microsoft.com/office/drawing/2014/main" id="{2D7330DC-6760-4EE6-97F9-5399182C588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55" name="Line 126">
              <a:extLst>
                <a:ext uri="{FF2B5EF4-FFF2-40B4-BE49-F238E27FC236}">
                  <a16:creationId xmlns:a16="http://schemas.microsoft.com/office/drawing/2014/main" id="{0EC6AA05-F57C-430A-BE1A-7DB249A4DC7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56" name="Line 127">
              <a:extLst>
                <a:ext uri="{FF2B5EF4-FFF2-40B4-BE49-F238E27FC236}">
                  <a16:creationId xmlns:a16="http://schemas.microsoft.com/office/drawing/2014/main" id="{DB3C230E-FCDD-4C4B-8D68-4AE1F97D533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57" name="Line 128">
              <a:extLst>
                <a:ext uri="{FF2B5EF4-FFF2-40B4-BE49-F238E27FC236}">
                  <a16:creationId xmlns:a16="http://schemas.microsoft.com/office/drawing/2014/main" id="{01A70862-15EA-490E-8A58-D767AF59A1F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58" name="Line 129">
              <a:extLst>
                <a:ext uri="{FF2B5EF4-FFF2-40B4-BE49-F238E27FC236}">
                  <a16:creationId xmlns:a16="http://schemas.microsoft.com/office/drawing/2014/main" id="{C1E39D4C-60E4-4278-89FA-44E581BAD99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59" name="Line 130">
              <a:extLst>
                <a:ext uri="{FF2B5EF4-FFF2-40B4-BE49-F238E27FC236}">
                  <a16:creationId xmlns:a16="http://schemas.microsoft.com/office/drawing/2014/main" id="{3DEA7C15-7604-4CEB-AFF9-A5C46FB14E9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60" name="Line 131">
              <a:extLst>
                <a:ext uri="{FF2B5EF4-FFF2-40B4-BE49-F238E27FC236}">
                  <a16:creationId xmlns:a16="http://schemas.microsoft.com/office/drawing/2014/main" id="{91D78F74-62F6-481B-8933-64DC9368BB6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61" name="Line 132">
              <a:extLst>
                <a:ext uri="{FF2B5EF4-FFF2-40B4-BE49-F238E27FC236}">
                  <a16:creationId xmlns:a16="http://schemas.microsoft.com/office/drawing/2014/main" id="{FC468DB7-EF3E-4214-901E-4A3620C4BD0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62" name="Line 133">
              <a:extLst>
                <a:ext uri="{FF2B5EF4-FFF2-40B4-BE49-F238E27FC236}">
                  <a16:creationId xmlns:a16="http://schemas.microsoft.com/office/drawing/2014/main" id="{75E27192-156B-40B1-BE12-D8D6A538040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63" name="Line 134">
              <a:extLst>
                <a:ext uri="{FF2B5EF4-FFF2-40B4-BE49-F238E27FC236}">
                  <a16:creationId xmlns:a16="http://schemas.microsoft.com/office/drawing/2014/main" id="{E0E14C85-AF52-4C09-BABD-84271BBD8B6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64" name="Line 135">
              <a:extLst>
                <a:ext uri="{FF2B5EF4-FFF2-40B4-BE49-F238E27FC236}">
                  <a16:creationId xmlns:a16="http://schemas.microsoft.com/office/drawing/2014/main" id="{E1D7C307-BC1F-4CC1-9AC2-5B4E1BDF0FC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65" name="Line 136">
              <a:extLst>
                <a:ext uri="{FF2B5EF4-FFF2-40B4-BE49-F238E27FC236}">
                  <a16:creationId xmlns:a16="http://schemas.microsoft.com/office/drawing/2014/main" id="{7E750AB3-D2D9-4DF8-A7C1-5482E538402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66" name="Line 137">
              <a:extLst>
                <a:ext uri="{FF2B5EF4-FFF2-40B4-BE49-F238E27FC236}">
                  <a16:creationId xmlns:a16="http://schemas.microsoft.com/office/drawing/2014/main" id="{0CC3A109-1877-4F99-BEBD-B09C3475875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67" name="Line 138">
              <a:extLst>
                <a:ext uri="{FF2B5EF4-FFF2-40B4-BE49-F238E27FC236}">
                  <a16:creationId xmlns:a16="http://schemas.microsoft.com/office/drawing/2014/main" id="{1269412B-A059-4BC3-95ED-5177A4497CC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68" name="Line 139">
              <a:extLst>
                <a:ext uri="{FF2B5EF4-FFF2-40B4-BE49-F238E27FC236}">
                  <a16:creationId xmlns:a16="http://schemas.microsoft.com/office/drawing/2014/main" id="{274D0529-935B-4DC8-B20B-6E2D2CFBEA9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69" name="Line 140">
              <a:extLst>
                <a:ext uri="{FF2B5EF4-FFF2-40B4-BE49-F238E27FC236}">
                  <a16:creationId xmlns:a16="http://schemas.microsoft.com/office/drawing/2014/main" id="{91B626DF-68F4-4DAE-8C5C-EED50FEAF50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70" name="Line 141">
              <a:extLst>
                <a:ext uri="{FF2B5EF4-FFF2-40B4-BE49-F238E27FC236}">
                  <a16:creationId xmlns:a16="http://schemas.microsoft.com/office/drawing/2014/main" id="{BAD21E50-94DC-458A-BF4F-CC8D7E62017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71" name="Line 142">
              <a:extLst>
                <a:ext uri="{FF2B5EF4-FFF2-40B4-BE49-F238E27FC236}">
                  <a16:creationId xmlns:a16="http://schemas.microsoft.com/office/drawing/2014/main" id="{53BC37A9-A0DA-4831-A594-49DABD8A2D8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72" name="Line 143">
              <a:extLst>
                <a:ext uri="{FF2B5EF4-FFF2-40B4-BE49-F238E27FC236}">
                  <a16:creationId xmlns:a16="http://schemas.microsoft.com/office/drawing/2014/main" id="{4011C086-E934-4239-9157-F7AF20DA51B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73" name="Line 144">
              <a:extLst>
                <a:ext uri="{FF2B5EF4-FFF2-40B4-BE49-F238E27FC236}">
                  <a16:creationId xmlns:a16="http://schemas.microsoft.com/office/drawing/2014/main" id="{A8445799-2472-41C1-97AB-F56AB9A6F9A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74" name="Line 145">
              <a:extLst>
                <a:ext uri="{FF2B5EF4-FFF2-40B4-BE49-F238E27FC236}">
                  <a16:creationId xmlns:a16="http://schemas.microsoft.com/office/drawing/2014/main" id="{104665BC-5474-47C3-8600-DB60AAE653F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75" name="Line 146">
              <a:extLst>
                <a:ext uri="{FF2B5EF4-FFF2-40B4-BE49-F238E27FC236}">
                  <a16:creationId xmlns:a16="http://schemas.microsoft.com/office/drawing/2014/main" id="{2D974D8E-69D3-4AA4-A1F5-93A8DFE6F16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76" name="Line 147">
              <a:extLst>
                <a:ext uri="{FF2B5EF4-FFF2-40B4-BE49-F238E27FC236}">
                  <a16:creationId xmlns:a16="http://schemas.microsoft.com/office/drawing/2014/main" id="{C0EF0080-517A-42EF-9EB3-E2C8EA829F7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77" name="Text Box 148">
              <a:extLst>
                <a:ext uri="{FF2B5EF4-FFF2-40B4-BE49-F238E27FC236}">
                  <a16:creationId xmlns:a16="http://schemas.microsoft.com/office/drawing/2014/main" id="{8C6A8BC7-86DB-410E-93D9-2E12E463E8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8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78" name="Text Box 149">
              <a:extLst>
                <a:ext uri="{FF2B5EF4-FFF2-40B4-BE49-F238E27FC236}">
                  <a16:creationId xmlns:a16="http://schemas.microsoft.com/office/drawing/2014/main" id="{C1B948E3-C200-4794-B376-EE3B1FB7BC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2443161">
              <a:off x="2760" y="1861"/>
              <a:ext cx="34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7279" name="Text Box 150">
              <a:extLst>
                <a:ext uri="{FF2B5EF4-FFF2-40B4-BE49-F238E27FC236}">
                  <a16:creationId xmlns:a16="http://schemas.microsoft.com/office/drawing/2014/main" id="{F4590BCD-1329-4CF1-BFCB-9F274611F1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3000000">
              <a:off x="3392" y="1722"/>
              <a:ext cx="30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8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80" name="Text Box 151">
              <a:extLst>
                <a:ext uri="{FF2B5EF4-FFF2-40B4-BE49-F238E27FC236}">
                  <a16:creationId xmlns:a16="http://schemas.microsoft.com/office/drawing/2014/main" id="{D24E35D5-4332-49BF-8A3D-5A2275C00A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4500000">
              <a:off x="3611" y="2026"/>
              <a:ext cx="30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8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81" name="Text Box 152">
              <a:extLst>
                <a:ext uri="{FF2B5EF4-FFF2-40B4-BE49-F238E27FC236}">
                  <a16:creationId xmlns:a16="http://schemas.microsoft.com/office/drawing/2014/main" id="{9B2C381E-E784-45FC-B318-93274E4892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</a:p>
          </p:txBody>
        </p:sp>
        <p:sp>
          <p:nvSpPr>
            <p:cNvPr id="7282" name="AutoShape 153">
              <a:extLst>
                <a:ext uri="{FF2B5EF4-FFF2-40B4-BE49-F238E27FC236}">
                  <a16:creationId xmlns:a16="http://schemas.microsoft.com/office/drawing/2014/main" id="{EC292E78-524A-495A-B64A-F125B28D4FE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283" name="Rectangle 154">
              <a:extLst>
                <a:ext uri="{FF2B5EF4-FFF2-40B4-BE49-F238E27FC236}">
                  <a16:creationId xmlns:a16="http://schemas.microsoft.com/office/drawing/2014/main" id="{20438C33-FC36-4F8A-8A7C-08620DC854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84" name="Rectangle 155">
              <a:extLst>
                <a:ext uri="{FF2B5EF4-FFF2-40B4-BE49-F238E27FC236}">
                  <a16:creationId xmlns:a16="http://schemas.microsoft.com/office/drawing/2014/main" id="{7BA9B253-EB21-40F3-A0E8-5D53A1BDD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85" name="Rectangle 156">
              <a:extLst>
                <a:ext uri="{FF2B5EF4-FFF2-40B4-BE49-F238E27FC236}">
                  <a16:creationId xmlns:a16="http://schemas.microsoft.com/office/drawing/2014/main" id="{18F8853C-43E0-40F5-AE88-1A42B5DC0B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86" name="AutoShape 157">
              <a:extLst>
                <a:ext uri="{FF2B5EF4-FFF2-40B4-BE49-F238E27FC236}">
                  <a16:creationId xmlns:a16="http://schemas.microsoft.com/office/drawing/2014/main" id="{B1746B8D-45F6-45C2-B6CA-7D880D7962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287" name="Arc 158">
              <a:extLst>
                <a:ext uri="{FF2B5EF4-FFF2-40B4-BE49-F238E27FC236}">
                  <a16:creationId xmlns:a16="http://schemas.microsoft.com/office/drawing/2014/main" id="{0753C6DD-29D9-4251-85B0-897E2B022E31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  <a:gd name="T9" fmla="*/ 0 w 42223"/>
                <a:gd name="T10" fmla="*/ 0 h 21600"/>
                <a:gd name="T11" fmla="*/ 42223 w 4222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288" name="Freeform 159">
              <a:extLst>
                <a:ext uri="{FF2B5EF4-FFF2-40B4-BE49-F238E27FC236}">
                  <a16:creationId xmlns:a16="http://schemas.microsoft.com/office/drawing/2014/main" id="{A958D5DD-AC16-4AE2-9511-AF0427A1476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0 h 48"/>
                <a:gd name="T4" fmla="*/ 0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89" name="Freeform 160">
              <a:extLst>
                <a:ext uri="{FF2B5EF4-FFF2-40B4-BE49-F238E27FC236}">
                  <a16:creationId xmlns:a16="http://schemas.microsoft.com/office/drawing/2014/main" id="{5D211C35-4B8B-4A75-8C25-EA6332CB084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0 h 48"/>
                <a:gd name="T4" fmla="*/ 0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90" name="AutoShape 161">
              <a:extLst>
                <a:ext uri="{FF2B5EF4-FFF2-40B4-BE49-F238E27FC236}">
                  <a16:creationId xmlns:a16="http://schemas.microsoft.com/office/drawing/2014/main" id="{6E1DE68F-1D9F-4175-AC6A-F57B6A88D4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291" name="Oval 162">
              <a:extLst>
                <a:ext uri="{FF2B5EF4-FFF2-40B4-BE49-F238E27FC236}">
                  <a16:creationId xmlns:a16="http://schemas.microsoft.com/office/drawing/2014/main" id="{D43C7346-0EAB-4066-BA84-984C358D59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92" name="Oval 163">
              <a:extLst>
                <a:ext uri="{FF2B5EF4-FFF2-40B4-BE49-F238E27FC236}">
                  <a16:creationId xmlns:a16="http://schemas.microsoft.com/office/drawing/2014/main" id="{25C736E8-AF4E-44F8-A2FD-1709DDEAFE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93" name="Text Box 164">
              <a:extLst>
                <a:ext uri="{FF2B5EF4-FFF2-40B4-BE49-F238E27FC236}">
                  <a16:creationId xmlns:a16="http://schemas.microsoft.com/office/drawing/2014/main" id="{F6A1DA0E-50D5-49E4-A9BA-03630214D3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7294" name="Text Box 165">
              <a:extLst>
                <a:ext uri="{FF2B5EF4-FFF2-40B4-BE49-F238E27FC236}">
                  <a16:creationId xmlns:a16="http://schemas.microsoft.com/office/drawing/2014/main" id="{1C79B150-3DC3-4D3A-BE43-9CD49F5A9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</p:grpSp>
      <p:sp>
        <p:nvSpPr>
          <p:cNvPr id="7226" name="Line 167">
            <a:extLst>
              <a:ext uri="{FF2B5EF4-FFF2-40B4-BE49-F238E27FC236}">
                <a16:creationId xmlns:a16="http://schemas.microsoft.com/office/drawing/2014/main" id="{E3134DC7-71E4-4C81-BEDE-F5F307413D3A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4343400"/>
            <a:ext cx="0" cy="2209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27" name="Line 168">
            <a:extLst>
              <a:ext uri="{FF2B5EF4-FFF2-40B4-BE49-F238E27FC236}">
                <a16:creationId xmlns:a16="http://schemas.microsoft.com/office/drawing/2014/main" id="{33461388-A932-4673-B55C-A8ADB05EAF74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4267200"/>
            <a:ext cx="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28" name="Line 170">
            <a:extLst>
              <a:ext uri="{FF2B5EF4-FFF2-40B4-BE49-F238E27FC236}">
                <a16:creationId xmlns:a16="http://schemas.microsoft.com/office/drawing/2014/main" id="{0F8A97AF-DA5A-4A24-AA9A-E03C48654364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6553200"/>
            <a:ext cx="381000" cy="152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29" name="Line 19">
            <a:extLst>
              <a:ext uri="{FF2B5EF4-FFF2-40B4-BE49-F238E27FC236}">
                <a16:creationId xmlns:a16="http://schemas.microsoft.com/office/drawing/2014/main" id="{BA1DFE3B-C489-4715-AA6A-75B5E238AAE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6657975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9" name="Group 173">
            <a:extLst>
              <a:ext uri="{FF2B5EF4-FFF2-40B4-BE49-F238E27FC236}">
                <a16:creationId xmlns:a16="http://schemas.microsoft.com/office/drawing/2014/main" id="{51E789B1-EF9A-43F4-9A61-32866F10872F}"/>
              </a:ext>
            </a:extLst>
          </p:cNvPr>
          <p:cNvGrpSpPr>
            <a:grpSpLocks/>
          </p:cNvGrpSpPr>
          <p:nvPr/>
        </p:nvGrpSpPr>
        <p:grpSpPr bwMode="auto">
          <a:xfrm rot="21314182">
            <a:off x="6324600" y="5791200"/>
            <a:ext cx="1066800" cy="609600"/>
            <a:chOff x="1488" y="3504"/>
            <a:chExt cx="864" cy="480"/>
          </a:xfrm>
        </p:grpSpPr>
        <p:sp>
          <p:nvSpPr>
            <p:cNvPr id="7233" name="Line 166">
              <a:extLst>
                <a:ext uri="{FF2B5EF4-FFF2-40B4-BE49-F238E27FC236}">
                  <a16:creationId xmlns:a16="http://schemas.microsoft.com/office/drawing/2014/main" id="{D02FA16C-4FE4-443E-91D9-8CBD1B1296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488" y="3504"/>
              <a:ext cx="432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34" name="Line 172">
              <a:extLst>
                <a:ext uri="{FF2B5EF4-FFF2-40B4-BE49-F238E27FC236}">
                  <a16:creationId xmlns:a16="http://schemas.microsoft.com/office/drawing/2014/main" id="{FFAB47F1-2FF9-4F69-9951-37419C7FDF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20" y="3744"/>
              <a:ext cx="432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7231" name="Text Box 175">
            <a:extLst>
              <a:ext uri="{FF2B5EF4-FFF2-40B4-BE49-F238E27FC236}">
                <a16:creationId xmlns:a16="http://schemas.microsoft.com/office/drawing/2014/main" id="{1C7A9A8A-459A-4795-896A-03E3A90C74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505201"/>
            <a:ext cx="609600" cy="523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</a:p>
        </p:txBody>
      </p:sp>
      <p:sp>
        <p:nvSpPr>
          <p:cNvPr id="157" name="Text Box 4">
            <a:extLst>
              <a:ext uri="{FF2B5EF4-FFF2-40B4-BE49-F238E27FC236}">
                <a16:creationId xmlns:a16="http://schemas.microsoft.com/office/drawing/2014/main" id="{C0B5990D-083C-4F2B-A3DB-76EDC52E1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5450" y="1414463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Thí nghiệm với dây dẫn 1.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9000000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800000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>
            <a:extLst>
              <a:ext uri="{FF2B5EF4-FFF2-40B4-BE49-F238E27FC236}">
                <a16:creationId xmlns:a16="http://schemas.microsoft.com/office/drawing/2014/main" id="{33809862-9479-4950-A67E-6D73423E30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5450" y="1430338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Thí nghiệm với dây dẫn 2.        </a:t>
            </a:r>
          </a:p>
        </p:txBody>
      </p:sp>
      <p:sp>
        <p:nvSpPr>
          <p:cNvPr id="8195" name="Text Box 6">
            <a:extLst>
              <a:ext uri="{FF2B5EF4-FFF2-40B4-BE49-F238E27FC236}">
                <a16:creationId xmlns:a16="http://schemas.microsoft.com/office/drawing/2014/main" id="{5E07AB63-91C1-45EB-94DD-36F14B489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667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/>
              <a:t>K</a:t>
            </a:r>
          </a:p>
        </p:txBody>
      </p:sp>
      <p:sp>
        <p:nvSpPr>
          <p:cNvPr id="8196" name="Rectangle 7">
            <a:extLst>
              <a:ext uri="{FF2B5EF4-FFF2-40B4-BE49-F238E27FC236}">
                <a16:creationId xmlns:a16="http://schemas.microsoft.com/office/drawing/2014/main" id="{0263CBBA-03B4-45B7-9B1C-B6D85DA46E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1" y="3552826"/>
            <a:ext cx="1857375" cy="1662113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8197" name="Line 8">
            <a:extLst>
              <a:ext uri="{FF2B5EF4-FFF2-40B4-BE49-F238E27FC236}">
                <a16:creationId xmlns:a16="http://schemas.microsoft.com/office/drawing/2014/main" id="{A09052D5-D2DA-47BF-9105-70076229FF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20200" y="4267200"/>
            <a:ext cx="1066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198" name="Line 9">
            <a:extLst>
              <a:ext uri="{FF2B5EF4-FFF2-40B4-BE49-F238E27FC236}">
                <a16:creationId xmlns:a16="http://schemas.microsoft.com/office/drawing/2014/main" id="{F94A27F7-4EEC-4597-99AF-4B9A3D27CC2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87000" y="2471738"/>
            <a:ext cx="0" cy="1828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199" name="Text Box 10">
            <a:extLst>
              <a:ext uri="{FF2B5EF4-FFF2-40B4-BE49-F238E27FC236}">
                <a16:creationId xmlns:a16="http://schemas.microsoft.com/office/drawing/2014/main" id="{55F492E7-CD4B-482B-A026-93C157AF0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9314" y="5608638"/>
            <a:ext cx="5159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/>
              <a:t>A</a:t>
            </a:r>
          </a:p>
        </p:txBody>
      </p:sp>
      <p:sp>
        <p:nvSpPr>
          <p:cNvPr id="8200" name="Text Box 11">
            <a:extLst>
              <a:ext uri="{FF2B5EF4-FFF2-40B4-BE49-F238E27FC236}">
                <a16:creationId xmlns:a16="http://schemas.microsoft.com/office/drawing/2014/main" id="{5309E8A3-C79C-42F7-A309-816CE3960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5250" y="5608638"/>
            <a:ext cx="514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/>
              <a:t>B</a:t>
            </a:r>
          </a:p>
        </p:txBody>
      </p:sp>
      <p:sp>
        <p:nvSpPr>
          <p:cNvPr id="8201" name="Line 12">
            <a:extLst>
              <a:ext uri="{FF2B5EF4-FFF2-40B4-BE49-F238E27FC236}">
                <a16:creationId xmlns:a16="http://schemas.microsoft.com/office/drawing/2014/main" id="{2C115651-81E2-421C-B05D-99455282C51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99201" y="3268664"/>
            <a:ext cx="257175" cy="1603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02" name="Line 13">
            <a:extLst>
              <a:ext uri="{FF2B5EF4-FFF2-40B4-BE49-F238E27FC236}">
                <a16:creationId xmlns:a16="http://schemas.microsoft.com/office/drawing/2014/main" id="{413A6C0D-E4E2-490B-AD4C-9C7FE7C5F31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514600"/>
            <a:ext cx="2971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03" name="Line 14">
            <a:extLst>
              <a:ext uri="{FF2B5EF4-FFF2-40B4-BE49-F238E27FC236}">
                <a16:creationId xmlns:a16="http://schemas.microsoft.com/office/drawing/2014/main" id="{A079C9B1-C770-4C7F-8512-15DFE846158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5105400"/>
            <a:ext cx="1752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8204" name="Group 15">
            <a:extLst>
              <a:ext uri="{FF2B5EF4-FFF2-40B4-BE49-F238E27FC236}">
                <a16:creationId xmlns:a16="http://schemas.microsoft.com/office/drawing/2014/main" id="{3B2B8B25-143D-43E9-A64B-104FF480EA97}"/>
              </a:ext>
            </a:extLst>
          </p:cNvPr>
          <p:cNvGrpSpPr>
            <a:grpSpLocks/>
          </p:cNvGrpSpPr>
          <p:nvPr/>
        </p:nvGrpSpPr>
        <p:grpSpPr bwMode="auto">
          <a:xfrm>
            <a:off x="5943600" y="2514600"/>
            <a:ext cx="914400" cy="533400"/>
            <a:chOff x="4752" y="2544"/>
            <a:chExt cx="576" cy="461"/>
          </a:xfrm>
        </p:grpSpPr>
        <p:sp>
          <p:nvSpPr>
            <p:cNvPr id="185360" name="Rectangle 16">
              <a:extLst>
                <a:ext uri="{FF2B5EF4-FFF2-40B4-BE49-F238E27FC236}">
                  <a16:creationId xmlns:a16="http://schemas.microsoft.com/office/drawing/2014/main" id="{9F66F045-AAD6-4AB1-BE10-9B0360EF34B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4862" y="2535"/>
              <a:ext cx="365" cy="576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>
                <a:defRPr/>
              </a:pPr>
              <a:r>
                <a:rPr lang="en-US">
                  <a:solidFill>
                    <a:srgbClr val="F00A20"/>
                  </a:solidFill>
                  <a:latin typeface="Arial"/>
                </a:rPr>
                <a:t>6V</a:t>
              </a:r>
            </a:p>
          </p:txBody>
        </p:sp>
        <p:sp>
          <p:nvSpPr>
            <p:cNvPr id="8360" name="Line 17">
              <a:extLst>
                <a:ext uri="{FF2B5EF4-FFF2-40B4-BE49-F238E27FC236}">
                  <a16:creationId xmlns:a16="http://schemas.microsoft.com/office/drawing/2014/main" id="{6BFC4EA3-404F-46A7-9A00-ABCB621E0F5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730" y="2662"/>
              <a:ext cx="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61" name="Line 18">
              <a:extLst>
                <a:ext uri="{FF2B5EF4-FFF2-40B4-BE49-F238E27FC236}">
                  <a16:creationId xmlns:a16="http://schemas.microsoft.com/office/drawing/2014/main" id="{8DC0236D-2DD9-42AE-A7BD-AB921731E7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" y="2544"/>
              <a:ext cx="0" cy="96"/>
            </a:xfrm>
            <a:prstGeom prst="line">
              <a:avLst/>
            </a:prstGeom>
            <a:noFill/>
            <a:ln w="76200">
              <a:solidFill>
                <a:srgbClr val="F00A2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62" name="Line 19">
              <a:extLst>
                <a:ext uri="{FF2B5EF4-FFF2-40B4-BE49-F238E27FC236}">
                  <a16:creationId xmlns:a16="http://schemas.microsoft.com/office/drawing/2014/main" id="{288EE8CA-BD07-4DEF-BC24-805DF59168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6" y="2544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8205" name="Rectangle 20">
            <a:extLst>
              <a:ext uri="{FF2B5EF4-FFF2-40B4-BE49-F238E27FC236}">
                <a16:creationId xmlns:a16="http://schemas.microsoft.com/office/drawing/2014/main" id="{E89F7E46-9558-4968-A934-C12BFCFFE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864" y="3552826"/>
            <a:ext cx="1857375" cy="1662113"/>
          </a:xfrm>
          <a:prstGeom prst="rect">
            <a:avLst/>
          </a:prstGeom>
          <a:solidFill>
            <a:srgbClr val="FFFF00"/>
          </a:solidFill>
          <a:ln w="57150" cmpd="thickThin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8206" name="AutoShape 21">
            <a:extLst>
              <a:ext uri="{FF2B5EF4-FFF2-40B4-BE49-F238E27FC236}">
                <a16:creationId xmlns:a16="http://schemas.microsoft.com/office/drawing/2014/main" id="{4D9E2751-E758-424D-B0F5-DF808167D5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513" y="4983163"/>
            <a:ext cx="176212" cy="176212"/>
          </a:xfrm>
          <a:custGeom>
            <a:avLst/>
            <a:gdLst>
              <a:gd name="T0" fmla="*/ 390240278 w 21600"/>
              <a:gd name="T1" fmla="*/ 0 h 21600"/>
              <a:gd name="T2" fmla="*/ 114291430 w 21600"/>
              <a:gd name="T3" fmla="*/ 114291430 h 21600"/>
              <a:gd name="T4" fmla="*/ 0 w 21600"/>
              <a:gd name="T5" fmla="*/ 390240278 h 21600"/>
              <a:gd name="T6" fmla="*/ 114291430 w 21600"/>
              <a:gd name="T7" fmla="*/ 666189657 h 21600"/>
              <a:gd name="T8" fmla="*/ 390240278 w 21600"/>
              <a:gd name="T9" fmla="*/ 780481152 h 21600"/>
              <a:gd name="T10" fmla="*/ 666189657 w 21600"/>
              <a:gd name="T11" fmla="*/ 666189657 h 21600"/>
              <a:gd name="T12" fmla="*/ 780481152 w 21600"/>
              <a:gd name="T13" fmla="*/ 390240278 h 21600"/>
              <a:gd name="T14" fmla="*/ 666189657 w 21600"/>
              <a:gd name="T15" fmla="*/ 11429143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127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8207" name="Rectangle 22">
            <a:extLst>
              <a:ext uri="{FF2B5EF4-FFF2-40B4-BE49-F238E27FC236}">
                <a16:creationId xmlns:a16="http://schemas.microsoft.com/office/drawing/2014/main" id="{8317EF17-54BA-4C27-A18A-8FF6D7AF0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552826"/>
            <a:ext cx="1930400" cy="1662113"/>
          </a:xfrm>
          <a:prstGeom prst="rect">
            <a:avLst/>
          </a:prstGeom>
          <a:solidFill>
            <a:srgbClr val="FFFFCC"/>
          </a:solidFill>
          <a:ln w="57150" cmpd="thickThin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8208" name="Oval 23">
            <a:extLst>
              <a:ext uri="{FF2B5EF4-FFF2-40B4-BE49-F238E27FC236}">
                <a16:creationId xmlns:a16="http://schemas.microsoft.com/office/drawing/2014/main" id="{2AD88497-0776-44B6-8710-A823B8D32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7676" y="3686176"/>
            <a:ext cx="1444625" cy="143351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8209" name="Arc 24">
            <a:extLst>
              <a:ext uri="{FF2B5EF4-FFF2-40B4-BE49-F238E27FC236}">
                <a16:creationId xmlns:a16="http://schemas.microsoft.com/office/drawing/2014/main" id="{F2BE16B8-9227-49BF-8D0D-830A1C279DC2}"/>
              </a:ext>
            </a:extLst>
          </p:cNvPr>
          <p:cNvSpPr>
            <a:spLocks/>
          </p:cNvSpPr>
          <p:nvPr/>
        </p:nvSpPr>
        <p:spPr bwMode="auto">
          <a:xfrm rot="6681726" flipH="1">
            <a:off x="2210595" y="3694907"/>
            <a:ext cx="588962" cy="962025"/>
          </a:xfrm>
          <a:custGeom>
            <a:avLst/>
            <a:gdLst>
              <a:gd name="T0" fmla="*/ 2147483646 w 24253"/>
              <a:gd name="T1" fmla="*/ 0 h 39506"/>
              <a:gd name="T2" fmla="*/ 0 w 24253"/>
              <a:gd name="T3" fmla="*/ 2147483646 h 39506"/>
              <a:gd name="T4" fmla="*/ 2147483646 w 24253"/>
              <a:gd name="T5" fmla="*/ 2147483646 h 39506"/>
              <a:gd name="T6" fmla="*/ 0 60000 65536"/>
              <a:gd name="T7" fmla="*/ 0 60000 65536"/>
              <a:gd name="T8" fmla="*/ 0 60000 65536"/>
              <a:gd name="T9" fmla="*/ 0 w 24253"/>
              <a:gd name="T10" fmla="*/ 0 h 39506"/>
              <a:gd name="T11" fmla="*/ 24253 w 24253"/>
              <a:gd name="T12" fmla="*/ 39506 h 395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253" h="39506" fill="none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</a:path>
              <a:path w="24253" h="39506" stroke="0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  <a:lnTo>
                  <a:pt x="2653" y="17906"/>
                </a:lnTo>
                <a:lnTo>
                  <a:pt x="14733" y="-1"/>
                </a:lnTo>
                <a:close/>
              </a:path>
            </a:pathLst>
          </a:custGeom>
          <a:noFill/>
          <a:ln w="31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8210" name="Text Box 25">
            <a:extLst>
              <a:ext uri="{FF2B5EF4-FFF2-40B4-BE49-F238E27FC236}">
                <a16:creationId xmlns:a16="http://schemas.microsoft.com/office/drawing/2014/main" id="{2CDB49E8-F050-4074-893B-5270BB944B11}"/>
              </a:ext>
            </a:extLst>
          </p:cNvPr>
          <p:cNvSpPr txBox="1">
            <a:spLocks noChangeArrowheads="1"/>
          </p:cNvSpPr>
          <p:nvPr/>
        </p:nvSpPr>
        <p:spPr bwMode="auto">
          <a:xfrm rot="19393140">
            <a:off x="1925639" y="3733800"/>
            <a:ext cx="49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1600"/>
              <a:t>0,5</a:t>
            </a:r>
          </a:p>
        </p:txBody>
      </p:sp>
      <p:sp>
        <p:nvSpPr>
          <p:cNvPr id="8211" name="Line 26">
            <a:extLst>
              <a:ext uri="{FF2B5EF4-FFF2-40B4-BE49-F238E27FC236}">
                <a16:creationId xmlns:a16="http://schemas.microsoft.com/office/drawing/2014/main" id="{3CB8E89E-60E1-42E7-8D6D-30654A346464}"/>
              </a:ext>
            </a:extLst>
          </p:cNvPr>
          <p:cNvSpPr>
            <a:spLocks noChangeShapeType="1"/>
          </p:cNvSpPr>
          <p:nvPr/>
        </p:nvSpPr>
        <p:spPr bwMode="auto">
          <a:xfrm rot="300000">
            <a:off x="2513013" y="3883026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12" name="Line 27">
            <a:extLst>
              <a:ext uri="{FF2B5EF4-FFF2-40B4-BE49-F238E27FC236}">
                <a16:creationId xmlns:a16="http://schemas.microsoft.com/office/drawing/2014/main" id="{700DFE86-CC6B-4F55-9BB6-440231585E12}"/>
              </a:ext>
            </a:extLst>
          </p:cNvPr>
          <p:cNvSpPr>
            <a:spLocks noChangeShapeType="1"/>
          </p:cNvSpPr>
          <p:nvPr/>
        </p:nvSpPr>
        <p:spPr bwMode="auto">
          <a:xfrm rot="900000">
            <a:off x="2600325" y="389890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13" name="Line 28">
            <a:extLst>
              <a:ext uri="{FF2B5EF4-FFF2-40B4-BE49-F238E27FC236}">
                <a16:creationId xmlns:a16="http://schemas.microsoft.com/office/drawing/2014/main" id="{0D2B640B-3E6A-4654-9F72-59BB074F62D5}"/>
              </a:ext>
            </a:extLst>
          </p:cNvPr>
          <p:cNvSpPr>
            <a:spLocks noChangeShapeType="1"/>
          </p:cNvSpPr>
          <p:nvPr/>
        </p:nvSpPr>
        <p:spPr bwMode="auto">
          <a:xfrm rot="1500000">
            <a:off x="2676525" y="3930651"/>
            <a:ext cx="0" cy="1317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14" name="Line 29">
            <a:extLst>
              <a:ext uri="{FF2B5EF4-FFF2-40B4-BE49-F238E27FC236}">
                <a16:creationId xmlns:a16="http://schemas.microsoft.com/office/drawing/2014/main" id="{12F7BDFB-8136-4E88-A27A-292AA9941630}"/>
              </a:ext>
            </a:extLst>
          </p:cNvPr>
          <p:cNvSpPr>
            <a:spLocks noChangeShapeType="1"/>
          </p:cNvSpPr>
          <p:nvPr/>
        </p:nvSpPr>
        <p:spPr bwMode="auto">
          <a:xfrm rot="2100000">
            <a:off x="2760663" y="397986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15" name="Line 30">
            <a:extLst>
              <a:ext uri="{FF2B5EF4-FFF2-40B4-BE49-F238E27FC236}">
                <a16:creationId xmlns:a16="http://schemas.microsoft.com/office/drawing/2014/main" id="{4963638B-869B-447A-B07B-D69CAAAEBF63}"/>
              </a:ext>
            </a:extLst>
          </p:cNvPr>
          <p:cNvSpPr>
            <a:spLocks noChangeShapeType="1"/>
          </p:cNvSpPr>
          <p:nvPr/>
        </p:nvSpPr>
        <p:spPr bwMode="auto">
          <a:xfrm rot="2700000">
            <a:off x="2828926" y="4040188"/>
            <a:ext cx="0" cy="60325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16" name="Line 31">
            <a:extLst>
              <a:ext uri="{FF2B5EF4-FFF2-40B4-BE49-F238E27FC236}">
                <a16:creationId xmlns:a16="http://schemas.microsoft.com/office/drawing/2014/main" id="{7E2AA930-A648-4BA3-8EA7-9136FC421EEE}"/>
              </a:ext>
            </a:extLst>
          </p:cNvPr>
          <p:cNvSpPr>
            <a:spLocks noChangeShapeType="1"/>
          </p:cNvSpPr>
          <p:nvPr/>
        </p:nvSpPr>
        <p:spPr bwMode="auto">
          <a:xfrm rot="18900000">
            <a:off x="2097088" y="4038600"/>
            <a:ext cx="0" cy="58738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17" name="Line 32">
            <a:extLst>
              <a:ext uri="{FF2B5EF4-FFF2-40B4-BE49-F238E27FC236}">
                <a16:creationId xmlns:a16="http://schemas.microsoft.com/office/drawing/2014/main" id="{FB895269-06EC-4CDA-8919-877A3C147AED}"/>
              </a:ext>
            </a:extLst>
          </p:cNvPr>
          <p:cNvSpPr>
            <a:spLocks noChangeShapeType="1"/>
          </p:cNvSpPr>
          <p:nvPr/>
        </p:nvSpPr>
        <p:spPr bwMode="auto">
          <a:xfrm rot="19500000">
            <a:off x="2165350" y="3983038"/>
            <a:ext cx="0" cy="55562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18" name="Line 33">
            <a:extLst>
              <a:ext uri="{FF2B5EF4-FFF2-40B4-BE49-F238E27FC236}">
                <a16:creationId xmlns:a16="http://schemas.microsoft.com/office/drawing/2014/main" id="{D5B4D6BF-DCD6-427F-9515-638A170FCD3A}"/>
              </a:ext>
            </a:extLst>
          </p:cNvPr>
          <p:cNvSpPr>
            <a:spLocks noChangeShapeType="1"/>
          </p:cNvSpPr>
          <p:nvPr/>
        </p:nvSpPr>
        <p:spPr bwMode="auto">
          <a:xfrm rot="20100000" flipH="1">
            <a:off x="2247900" y="3932238"/>
            <a:ext cx="6350" cy="809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19" name="Line 34">
            <a:extLst>
              <a:ext uri="{FF2B5EF4-FFF2-40B4-BE49-F238E27FC236}">
                <a16:creationId xmlns:a16="http://schemas.microsoft.com/office/drawing/2014/main" id="{00AD95CC-0C65-43DD-907A-B4111851B08B}"/>
              </a:ext>
            </a:extLst>
          </p:cNvPr>
          <p:cNvSpPr>
            <a:spLocks noChangeShapeType="1"/>
          </p:cNvSpPr>
          <p:nvPr/>
        </p:nvSpPr>
        <p:spPr bwMode="auto">
          <a:xfrm rot="20700000">
            <a:off x="2324100" y="3903664"/>
            <a:ext cx="0" cy="58737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20" name="Line 35">
            <a:extLst>
              <a:ext uri="{FF2B5EF4-FFF2-40B4-BE49-F238E27FC236}">
                <a16:creationId xmlns:a16="http://schemas.microsoft.com/office/drawing/2014/main" id="{0DE5A026-443F-4A03-ADC8-1D551A73D07F}"/>
              </a:ext>
            </a:extLst>
          </p:cNvPr>
          <p:cNvSpPr>
            <a:spLocks noChangeShapeType="1"/>
          </p:cNvSpPr>
          <p:nvPr/>
        </p:nvSpPr>
        <p:spPr bwMode="auto">
          <a:xfrm rot="21300000">
            <a:off x="2416175" y="38846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21" name="Line 36">
            <a:extLst>
              <a:ext uri="{FF2B5EF4-FFF2-40B4-BE49-F238E27FC236}">
                <a16:creationId xmlns:a16="http://schemas.microsoft.com/office/drawing/2014/main" id="{D1ECA6F5-6755-4802-9015-12C6AEA973F3}"/>
              </a:ext>
            </a:extLst>
          </p:cNvPr>
          <p:cNvSpPr>
            <a:spLocks noChangeShapeType="1"/>
          </p:cNvSpPr>
          <p:nvPr/>
        </p:nvSpPr>
        <p:spPr bwMode="auto">
          <a:xfrm rot="6300000">
            <a:off x="2010569" y="4236244"/>
            <a:ext cx="0" cy="1444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22" name="Line 37">
            <a:extLst>
              <a:ext uri="{FF2B5EF4-FFF2-40B4-BE49-F238E27FC236}">
                <a16:creationId xmlns:a16="http://schemas.microsoft.com/office/drawing/2014/main" id="{2F1EDD3C-5AE3-4E9B-9C1F-BC09E687ADEC}"/>
              </a:ext>
            </a:extLst>
          </p:cNvPr>
          <p:cNvSpPr>
            <a:spLocks noChangeShapeType="1"/>
          </p:cNvSpPr>
          <p:nvPr/>
        </p:nvSpPr>
        <p:spPr bwMode="auto">
          <a:xfrm rot="17700000">
            <a:off x="1998663" y="41894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23" name="Line 38">
            <a:extLst>
              <a:ext uri="{FF2B5EF4-FFF2-40B4-BE49-F238E27FC236}">
                <a16:creationId xmlns:a16="http://schemas.microsoft.com/office/drawing/2014/main" id="{B1D1FE93-BFAD-4763-90EA-A770758E2BF6}"/>
              </a:ext>
            </a:extLst>
          </p:cNvPr>
          <p:cNvSpPr>
            <a:spLocks noChangeShapeType="1"/>
          </p:cNvSpPr>
          <p:nvPr/>
        </p:nvSpPr>
        <p:spPr bwMode="auto">
          <a:xfrm rot="18300000">
            <a:off x="2041525" y="410845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24" name="Line 39">
            <a:extLst>
              <a:ext uri="{FF2B5EF4-FFF2-40B4-BE49-F238E27FC236}">
                <a16:creationId xmlns:a16="http://schemas.microsoft.com/office/drawing/2014/main" id="{9E299A03-D0E5-44E3-A7DF-119431E331B6}"/>
              </a:ext>
            </a:extLst>
          </p:cNvPr>
          <p:cNvSpPr>
            <a:spLocks noChangeShapeType="1"/>
          </p:cNvSpPr>
          <p:nvPr/>
        </p:nvSpPr>
        <p:spPr bwMode="auto">
          <a:xfrm rot="3300000">
            <a:off x="2878932" y="4110832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25" name="Line 40">
            <a:extLst>
              <a:ext uri="{FF2B5EF4-FFF2-40B4-BE49-F238E27FC236}">
                <a16:creationId xmlns:a16="http://schemas.microsoft.com/office/drawing/2014/main" id="{8A520369-D366-496F-BFB9-ECD7BFEDC08F}"/>
              </a:ext>
            </a:extLst>
          </p:cNvPr>
          <p:cNvSpPr>
            <a:spLocks noChangeShapeType="1"/>
          </p:cNvSpPr>
          <p:nvPr/>
        </p:nvSpPr>
        <p:spPr bwMode="auto">
          <a:xfrm rot="3900000">
            <a:off x="2923382" y="4188619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26" name="Line 41">
            <a:extLst>
              <a:ext uri="{FF2B5EF4-FFF2-40B4-BE49-F238E27FC236}">
                <a16:creationId xmlns:a16="http://schemas.microsoft.com/office/drawing/2014/main" id="{3E668E98-7487-4379-B383-F01ABF962974}"/>
              </a:ext>
            </a:extLst>
          </p:cNvPr>
          <p:cNvSpPr>
            <a:spLocks noChangeShapeType="1"/>
          </p:cNvSpPr>
          <p:nvPr/>
        </p:nvSpPr>
        <p:spPr bwMode="auto">
          <a:xfrm rot="4500000">
            <a:off x="2922588" y="4244975"/>
            <a:ext cx="0" cy="127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27" name="Text Box 42">
            <a:extLst>
              <a:ext uri="{FF2B5EF4-FFF2-40B4-BE49-F238E27FC236}">
                <a16:creationId xmlns:a16="http://schemas.microsoft.com/office/drawing/2014/main" id="{A3460228-3F3C-4533-AC15-DAEB64171CF0}"/>
              </a:ext>
            </a:extLst>
          </p:cNvPr>
          <p:cNvSpPr txBox="1">
            <a:spLocks noChangeArrowheads="1"/>
          </p:cNvSpPr>
          <p:nvPr/>
        </p:nvSpPr>
        <p:spPr bwMode="auto">
          <a:xfrm rot="17403252">
            <a:off x="1689101" y="4137026"/>
            <a:ext cx="441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1600"/>
              <a:t>0</a:t>
            </a:r>
          </a:p>
        </p:txBody>
      </p:sp>
      <p:sp>
        <p:nvSpPr>
          <p:cNvPr id="8228" name="Text Box 43">
            <a:extLst>
              <a:ext uri="{FF2B5EF4-FFF2-40B4-BE49-F238E27FC236}">
                <a16:creationId xmlns:a16="http://schemas.microsoft.com/office/drawing/2014/main" id="{8112C4AD-1D37-43BC-93F4-050B34E9B9FA}"/>
              </a:ext>
            </a:extLst>
          </p:cNvPr>
          <p:cNvSpPr txBox="1">
            <a:spLocks noChangeArrowheads="1"/>
          </p:cNvSpPr>
          <p:nvPr/>
        </p:nvSpPr>
        <p:spPr bwMode="auto">
          <a:xfrm rot="1500000">
            <a:off x="2505076" y="3717925"/>
            <a:ext cx="455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1600"/>
              <a:t>1</a:t>
            </a:r>
          </a:p>
        </p:txBody>
      </p:sp>
      <p:sp>
        <p:nvSpPr>
          <p:cNvPr id="8229" name="Text Box 44">
            <a:extLst>
              <a:ext uri="{FF2B5EF4-FFF2-40B4-BE49-F238E27FC236}">
                <a16:creationId xmlns:a16="http://schemas.microsoft.com/office/drawing/2014/main" id="{1D6F015A-0E51-43B3-AC82-557EFA9951C3}"/>
              </a:ext>
            </a:extLst>
          </p:cNvPr>
          <p:cNvSpPr txBox="1">
            <a:spLocks noChangeArrowheads="1"/>
          </p:cNvSpPr>
          <p:nvPr/>
        </p:nvSpPr>
        <p:spPr bwMode="auto">
          <a:xfrm rot="4500000">
            <a:off x="2683669" y="3979069"/>
            <a:ext cx="677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1600"/>
              <a:t>1,5</a:t>
            </a:r>
          </a:p>
        </p:txBody>
      </p:sp>
      <p:sp>
        <p:nvSpPr>
          <p:cNvPr id="8230" name="Text Box 45">
            <a:extLst>
              <a:ext uri="{FF2B5EF4-FFF2-40B4-BE49-F238E27FC236}">
                <a16:creationId xmlns:a16="http://schemas.microsoft.com/office/drawing/2014/main" id="{F4D27571-6877-48CE-8DB1-9434BEAAF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1" y="4092576"/>
            <a:ext cx="7858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1800"/>
              <a:t>A</a:t>
            </a:r>
          </a:p>
        </p:txBody>
      </p:sp>
      <p:sp>
        <p:nvSpPr>
          <p:cNvPr id="8231" name="AutoShape 46">
            <a:extLst>
              <a:ext uri="{FF2B5EF4-FFF2-40B4-BE49-F238E27FC236}">
                <a16:creationId xmlns:a16="http://schemas.microsoft.com/office/drawing/2014/main" id="{9BC3FD61-E6F8-4E2D-824B-F761EE00D379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854201" y="3870325"/>
            <a:ext cx="1211263" cy="1131888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145 w 21600"/>
              <a:gd name="T13" fmla="*/ 0 h 21600"/>
              <a:gd name="T14" fmla="*/ 21455 w 21600"/>
              <a:gd name="T15" fmla="*/ 1109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9000" y="10592"/>
                </a:moveTo>
                <a:cubicBezTo>
                  <a:pt x="9106" y="9678"/>
                  <a:pt x="9880" y="8988"/>
                  <a:pt x="10800" y="8989"/>
                </a:cubicBezTo>
                <a:cubicBezTo>
                  <a:pt x="11719" y="8989"/>
                  <a:pt x="12493" y="9678"/>
                  <a:pt x="12599" y="10592"/>
                </a:cubicBezTo>
                <a:lnTo>
                  <a:pt x="21528" y="9560"/>
                </a:lnTo>
                <a:cubicBezTo>
                  <a:pt x="20898" y="4111"/>
                  <a:pt x="16285" y="-1"/>
                  <a:pt x="10799" y="0"/>
                </a:cubicBezTo>
                <a:cubicBezTo>
                  <a:pt x="5314" y="0"/>
                  <a:pt x="701" y="4111"/>
                  <a:pt x="71" y="9560"/>
                </a:cubicBezTo>
                <a:lnTo>
                  <a:pt x="9000" y="10592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5391" name="Rectangle 47">
            <a:extLst>
              <a:ext uri="{FF2B5EF4-FFF2-40B4-BE49-F238E27FC236}">
                <a16:creationId xmlns:a16="http://schemas.microsoft.com/office/drawing/2014/main" id="{B4CFBEC9-6B8B-42B5-A97B-1E3B0C99ED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863" y="4511675"/>
            <a:ext cx="1822450" cy="668338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57150" cmpd="thickThin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/>
            </a:endParaRPr>
          </a:p>
        </p:txBody>
      </p:sp>
      <p:sp>
        <p:nvSpPr>
          <p:cNvPr id="8233" name="AutoShape 48">
            <a:extLst>
              <a:ext uri="{FF2B5EF4-FFF2-40B4-BE49-F238E27FC236}">
                <a16:creationId xmlns:a16="http://schemas.microsoft.com/office/drawing/2014/main" id="{BFAA5137-BD66-490C-A727-BD35393E2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7763" y="4616450"/>
            <a:ext cx="76200" cy="76200"/>
          </a:xfrm>
          <a:custGeom>
            <a:avLst/>
            <a:gdLst>
              <a:gd name="T0" fmla="*/ 5901048 w 21600"/>
              <a:gd name="T1" fmla="*/ 0 h 21600"/>
              <a:gd name="T2" fmla="*/ 1728191 w 21600"/>
              <a:gd name="T3" fmla="*/ 1728191 h 21600"/>
              <a:gd name="T4" fmla="*/ 0 w 21600"/>
              <a:gd name="T5" fmla="*/ 5901048 h 21600"/>
              <a:gd name="T6" fmla="*/ 1728191 w 21600"/>
              <a:gd name="T7" fmla="*/ 10073943 h 21600"/>
              <a:gd name="T8" fmla="*/ 5901048 w 21600"/>
              <a:gd name="T9" fmla="*/ 11802135 h 21600"/>
              <a:gd name="T10" fmla="*/ 10073943 w 21600"/>
              <a:gd name="T11" fmla="*/ 10073943 h 21600"/>
              <a:gd name="T12" fmla="*/ 11802135 w 21600"/>
              <a:gd name="T13" fmla="*/ 5901048 h 21600"/>
              <a:gd name="T14" fmla="*/ 10073943 w 21600"/>
              <a:gd name="T15" fmla="*/ 172819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6647" y="13593"/>
                </a:moveTo>
                <a:cubicBezTo>
                  <a:pt x="17063" y="12720"/>
                  <a:pt x="17280" y="11766"/>
                  <a:pt x="17280" y="10800"/>
                </a:cubicBezTo>
                <a:cubicBezTo>
                  <a:pt x="17280" y="7221"/>
                  <a:pt x="14378" y="4320"/>
                  <a:pt x="10800" y="4320"/>
                </a:cubicBezTo>
                <a:cubicBezTo>
                  <a:pt x="9833" y="4319"/>
                  <a:pt x="8879" y="4536"/>
                  <a:pt x="8006" y="4952"/>
                </a:cubicBezTo>
                <a:lnTo>
                  <a:pt x="16647" y="13593"/>
                </a:lnTo>
                <a:close/>
                <a:moveTo>
                  <a:pt x="4952" y="8006"/>
                </a:moveTo>
                <a:cubicBezTo>
                  <a:pt x="4536" y="8879"/>
                  <a:pt x="4320" y="9833"/>
                  <a:pt x="4320" y="10799"/>
                </a:cubicBezTo>
                <a:cubicBezTo>
                  <a:pt x="4320" y="14378"/>
                  <a:pt x="7221" y="17280"/>
                  <a:pt x="10800" y="17280"/>
                </a:cubicBezTo>
                <a:cubicBezTo>
                  <a:pt x="11766" y="17280"/>
                  <a:pt x="12720" y="17063"/>
                  <a:pt x="13593" y="16647"/>
                </a:cubicBezTo>
                <a:lnTo>
                  <a:pt x="4952" y="8006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grpSp>
        <p:nvGrpSpPr>
          <p:cNvPr id="8234" name="Group 49">
            <a:extLst>
              <a:ext uri="{FF2B5EF4-FFF2-40B4-BE49-F238E27FC236}">
                <a16:creationId xmlns:a16="http://schemas.microsoft.com/office/drawing/2014/main" id="{1BE329E9-93AE-425B-932F-AF1E18F89AD3}"/>
              </a:ext>
            </a:extLst>
          </p:cNvPr>
          <p:cNvGrpSpPr>
            <a:grpSpLocks/>
          </p:cNvGrpSpPr>
          <p:nvPr/>
        </p:nvGrpSpPr>
        <p:grpSpPr bwMode="auto">
          <a:xfrm>
            <a:off x="2390775" y="4594226"/>
            <a:ext cx="128588" cy="61913"/>
            <a:chOff x="2838" y="2415"/>
            <a:chExt cx="86" cy="40"/>
          </a:xfrm>
        </p:grpSpPr>
        <p:sp>
          <p:nvSpPr>
            <p:cNvPr id="8356" name="Arc 50">
              <a:extLst>
                <a:ext uri="{FF2B5EF4-FFF2-40B4-BE49-F238E27FC236}">
                  <a16:creationId xmlns:a16="http://schemas.microsoft.com/office/drawing/2014/main" id="{365758FE-5C37-4284-9895-EBF65C9D8050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841" y="2415"/>
              <a:ext cx="80" cy="40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  <a:gd name="T9" fmla="*/ 0 w 42223"/>
                <a:gd name="T10" fmla="*/ 0 h 21600"/>
                <a:gd name="T11" fmla="*/ 42223 w 4222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57" name="Freeform 51">
              <a:extLst>
                <a:ext uri="{FF2B5EF4-FFF2-40B4-BE49-F238E27FC236}">
                  <a16:creationId xmlns:a16="http://schemas.microsoft.com/office/drawing/2014/main" id="{F751EB18-72B9-430A-90E3-74856A9BA9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8" y="2438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0 h 48"/>
                <a:gd name="T4" fmla="*/ 0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58" name="Freeform 52">
              <a:extLst>
                <a:ext uri="{FF2B5EF4-FFF2-40B4-BE49-F238E27FC236}">
                  <a16:creationId xmlns:a16="http://schemas.microsoft.com/office/drawing/2014/main" id="{571E88CC-A8D5-4FD2-8989-2142E3D61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2" y="2442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0 h 48"/>
                <a:gd name="T4" fmla="*/ 0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8235" name="Oval 53">
            <a:extLst>
              <a:ext uri="{FF2B5EF4-FFF2-40B4-BE49-F238E27FC236}">
                <a16:creationId xmlns:a16="http://schemas.microsoft.com/office/drawing/2014/main" id="{685EF9B8-AA61-446F-9671-0C76F7E02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3" y="4408488"/>
            <a:ext cx="63500" cy="63500"/>
          </a:xfrm>
          <a:prstGeom prst="ellipse">
            <a:avLst/>
          </a:prstGeom>
          <a:solidFill>
            <a:srgbClr val="0000FF"/>
          </a:solidFill>
          <a:ln w="6350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8236" name="Oval 54">
            <a:extLst>
              <a:ext uri="{FF2B5EF4-FFF2-40B4-BE49-F238E27FC236}">
                <a16:creationId xmlns:a16="http://schemas.microsoft.com/office/drawing/2014/main" id="{9448D01D-A665-45E4-8A5A-E6F34046CB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514" y="4983164"/>
            <a:ext cx="166687" cy="1603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8237" name="Oval 55">
            <a:extLst>
              <a:ext uri="{FF2B5EF4-FFF2-40B4-BE49-F238E27FC236}">
                <a16:creationId xmlns:a16="http://schemas.microsoft.com/office/drawing/2014/main" id="{A7D69BC1-A381-44BF-BC46-D5F936FEA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5139" y="4983164"/>
            <a:ext cx="166687" cy="1603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8238" name="Text Box 56">
            <a:extLst>
              <a:ext uri="{FF2B5EF4-FFF2-40B4-BE49-F238E27FC236}">
                <a16:creationId xmlns:a16="http://schemas.microsoft.com/office/drawing/2014/main" id="{E4A2B181-61BB-48EB-9357-9BF3C001A9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5451" y="4772025"/>
            <a:ext cx="449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/>
              <a:t>+</a:t>
            </a:r>
          </a:p>
        </p:txBody>
      </p:sp>
      <p:sp>
        <p:nvSpPr>
          <p:cNvPr id="8239" name="Text Box 57">
            <a:extLst>
              <a:ext uri="{FF2B5EF4-FFF2-40B4-BE49-F238E27FC236}">
                <a16:creationId xmlns:a16="http://schemas.microsoft.com/office/drawing/2014/main" id="{D44A81E8-B301-4762-9426-5AA8D972E7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1463" y="4689475"/>
            <a:ext cx="449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/>
              <a:t>-</a:t>
            </a:r>
          </a:p>
        </p:txBody>
      </p:sp>
      <p:sp>
        <p:nvSpPr>
          <p:cNvPr id="8240" name="Text Box 58">
            <a:extLst>
              <a:ext uri="{FF2B5EF4-FFF2-40B4-BE49-F238E27FC236}">
                <a16:creationId xmlns:a16="http://schemas.microsoft.com/office/drawing/2014/main" id="{02634E00-EFD1-4A7A-AF5D-0003E73F8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5525" y="4689475"/>
            <a:ext cx="5159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8241" name="Rectangle 59">
            <a:extLst>
              <a:ext uri="{FF2B5EF4-FFF2-40B4-BE49-F238E27FC236}">
                <a16:creationId xmlns:a16="http://schemas.microsoft.com/office/drawing/2014/main" id="{E7ACE435-7CB5-4A8D-803F-812CF7BD1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863" y="3619500"/>
            <a:ext cx="1833562" cy="86995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8242" name="Line 60">
            <a:extLst>
              <a:ext uri="{FF2B5EF4-FFF2-40B4-BE49-F238E27FC236}">
                <a16:creationId xmlns:a16="http://schemas.microsoft.com/office/drawing/2014/main" id="{553DA9FB-B7E1-4D1C-9D21-CC0D59907E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2514600"/>
            <a:ext cx="0" cy="2540000"/>
          </a:xfrm>
          <a:prstGeom prst="line">
            <a:avLst/>
          </a:prstGeom>
          <a:noFill/>
          <a:ln w="57150">
            <a:solidFill>
              <a:srgbClr val="F00A2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4" name="Group 61">
            <a:extLst>
              <a:ext uri="{FF2B5EF4-FFF2-40B4-BE49-F238E27FC236}">
                <a16:creationId xmlns:a16="http://schemas.microsoft.com/office/drawing/2014/main" id="{221CAF0D-C1A1-44E7-8DE6-A0A178DF6535}"/>
              </a:ext>
            </a:extLst>
          </p:cNvPr>
          <p:cNvGrpSpPr>
            <a:grpSpLocks/>
          </p:cNvGrpSpPr>
          <p:nvPr/>
        </p:nvGrpSpPr>
        <p:grpSpPr bwMode="auto">
          <a:xfrm rot="20537280">
            <a:off x="2152650" y="4162426"/>
            <a:ext cx="793750" cy="557213"/>
            <a:chOff x="1680" y="1440"/>
            <a:chExt cx="592" cy="400"/>
          </a:xfrm>
        </p:grpSpPr>
        <p:sp>
          <p:nvSpPr>
            <p:cNvPr id="8353" name="Oval 62">
              <a:extLst>
                <a:ext uri="{FF2B5EF4-FFF2-40B4-BE49-F238E27FC236}">
                  <a16:creationId xmlns:a16="http://schemas.microsoft.com/office/drawing/2014/main" id="{BAFFAC2D-2E31-4467-9D97-A4BC7E3274F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54" name="Line 63">
              <a:extLst>
                <a:ext uri="{FF2B5EF4-FFF2-40B4-BE49-F238E27FC236}">
                  <a16:creationId xmlns:a16="http://schemas.microsoft.com/office/drawing/2014/main" id="{6FDB788A-11D7-4D62-8924-7A6D05D680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55" name="Line 64">
              <a:extLst>
                <a:ext uri="{FF2B5EF4-FFF2-40B4-BE49-F238E27FC236}">
                  <a16:creationId xmlns:a16="http://schemas.microsoft.com/office/drawing/2014/main" id="{9D1C4BBD-3855-41D6-97EF-F1A3C86CAE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8244" name="Line 65">
            <a:extLst>
              <a:ext uri="{FF2B5EF4-FFF2-40B4-BE49-F238E27FC236}">
                <a16:creationId xmlns:a16="http://schemas.microsoft.com/office/drawing/2014/main" id="{D184DF0C-011F-4B16-9B17-B568EB4C73B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0850" y="5076825"/>
            <a:ext cx="99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45" name="Line 66">
            <a:extLst>
              <a:ext uri="{FF2B5EF4-FFF2-40B4-BE49-F238E27FC236}">
                <a16:creationId xmlns:a16="http://schemas.microsoft.com/office/drawing/2014/main" id="{1AC13EEB-F39A-42E3-A130-917125127CE4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514600"/>
            <a:ext cx="9144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8246" name="Group 67">
            <a:extLst>
              <a:ext uri="{FF2B5EF4-FFF2-40B4-BE49-F238E27FC236}">
                <a16:creationId xmlns:a16="http://schemas.microsoft.com/office/drawing/2014/main" id="{1264240F-A1E6-4BDB-BB2D-8C289153DD85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1760538" cy="533400"/>
            <a:chOff x="1776" y="2976"/>
            <a:chExt cx="1109" cy="336"/>
          </a:xfrm>
        </p:grpSpPr>
        <p:sp>
          <p:nvSpPr>
            <p:cNvPr id="8338" name="Line 68">
              <a:extLst>
                <a:ext uri="{FF2B5EF4-FFF2-40B4-BE49-F238E27FC236}">
                  <a16:creationId xmlns:a16="http://schemas.microsoft.com/office/drawing/2014/main" id="{77AC5A31-C92A-4553-8FC2-D496018C4E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3072"/>
              <a:ext cx="149" cy="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39" name="Line 69">
              <a:extLst>
                <a:ext uri="{FF2B5EF4-FFF2-40B4-BE49-F238E27FC236}">
                  <a16:creationId xmlns:a16="http://schemas.microsoft.com/office/drawing/2014/main" id="{BF0E4220-1988-499E-88C7-D8C468D818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88" y="3072"/>
              <a:ext cx="50" cy="2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8340" name="Group 70">
              <a:extLst>
                <a:ext uri="{FF2B5EF4-FFF2-40B4-BE49-F238E27FC236}">
                  <a16:creationId xmlns:a16="http://schemas.microsoft.com/office/drawing/2014/main" id="{3427D40A-EE37-4A7B-9D0A-EB84C2F3BA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6" y="2976"/>
              <a:ext cx="905" cy="336"/>
              <a:chOff x="2880" y="2544"/>
              <a:chExt cx="905" cy="336"/>
            </a:xfrm>
          </p:grpSpPr>
          <p:sp>
            <p:nvSpPr>
              <p:cNvPr id="8341" name="Line 71">
                <a:extLst>
                  <a:ext uri="{FF2B5EF4-FFF2-40B4-BE49-F238E27FC236}">
                    <a16:creationId xmlns:a16="http://schemas.microsoft.com/office/drawing/2014/main" id="{FE7E2A78-0977-4195-AAEC-3CA3F731C0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30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342" name="Line 72">
                <a:extLst>
                  <a:ext uri="{FF2B5EF4-FFF2-40B4-BE49-F238E27FC236}">
                    <a16:creationId xmlns:a16="http://schemas.microsoft.com/office/drawing/2014/main" id="{3FF205E6-886A-43BB-BEE1-58D5543149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081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343" name="Line 73">
                <a:extLst>
                  <a:ext uri="{FF2B5EF4-FFF2-40B4-BE49-F238E27FC236}">
                    <a16:creationId xmlns:a16="http://schemas.microsoft.com/office/drawing/2014/main" id="{65E49B4F-7974-41D3-8D36-976B70B215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32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344" name="Line 74">
                <a:extLst>
                  <a:ext uri="{FF2B5EF4-FFF2-40B4-BE49-F238E27FC236}">
                    <a16:creationId xmlns:a16="http://schemas.microsoft.com/office/drawing/2014/main" id="{6D9812A1-2C8B-47F1-A09F-0BE5BDD2DC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83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345" name="Line 75">
                <a:extLst>
                  <a:ext uri="{FF2B5EF4-FFF2-40B4-BE49-F238E27FC236}">
                    <a16:creationId xmlns:a16="http://schemas.microsoft.com/office/drawing/2014/main" id="{B68C053B-7629-43DF-B4EF-328E7CD76F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534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346" name="Line 76">
                <a:extLst>
                  <a:ext uri="{FF2B5EF4-FFF2-40B4-BE49-F238E27FC236}">
                    <a16:creationId xmlns:a16="http://schemas.microsoft.com/office/drawing/2014/main" id="{FAB22BA5-4F5F-481C-9C7B-6D5631F315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31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347" name="Line 77">
                <a:extLst>
                  <a:ext uri="{FF2B5EF4-FFF2-40B4-BE49-F238E27FC236}">
                    <a16:creationId xmlns:a16="http://schemas.microsoft.com/office/drawing/2014/main" id="{A4641614-DF7D-4252-9544-589288E064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82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348" name="Line 78">
                <a:extLst>
                  <a:ext uri="{FF2B5EF4-FFF2-40B4-BE49-F238E27FC236}">
                    <a16:creationId xmlns:a16="http://schemas.microsoft.com/office/drawing/2014/main" id="{F27CD28A-FE43-4C2E-8902-9D9C92F255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33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349" name="Line 79">
                <a:extLst>
                  <a:ext uri="{FF2B5EF4-FFF2-40B4-BE49-F238E27FC236}">
                    <a16:creationId xmlns:a16="http://schemas.microsoft.com/office/drawing/2014/main" id="{0146AEC2-C85A-452B-88A0-DDB38F3AE8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83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350" name="Line 80">
                <a:extLst>
                  <a:ext uri="{FF2B5EF4-FFF2-40B4-BE49-F238E27FC236}">
                    <a16:creationId xmlns:a16="http://schemas.microsoft.com/office/drawing/2014/main" id="{CF4D5251-57EF-4E2E-B328-47A0BE9874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34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351" name="Line 81">
                <a:extLst>
                  <a:ext uri="{FF2B5EF4-FFF2-40B4-BE49-F238E27FC236}">
                    <a16:creationId xmlns:a16="http://schemas.microsoft.com/office/drawing/2014/main" id="{52F527B4-123F-4F51-8922-D2D6300A24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85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352" name="Line 82">
                <a:extLst>
                  <a:ext uri="{FF2B5EF4-FFF2-40B4-BE49-F238E27FC236}">
                    <a16:creationId xmlns:a16="http://schemas.microsoft.com/office/drawing/2014/main" id="{767EB4D7-5973-4458-ABFD-A73E2985D9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80" y="2544"/>
                <a:ext cx="50" cy="22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7" name="Group 83">
            <a:extLst>
              <a:ext uri="{FF2B5EF4-FFF2-40B4-BE49-F238E27FC236}">
                <a16:creationId xmlns:a16="http://schemas.microsoft.com/office/drawing/2014/main" id="{C72760C2-FA35-4F6B-8339-6CB3ABECFCE8}"/>
              </a:ext>
            </a:extLst>
          </p:cNvPr>
          <p:cNvGrpSpPr>
            <a:grpSpLocks/>
          </p:cNvGrpSpPr>
          <p:nvPr/>
        </p:nvGrpSpPr>
        <p:grpSpPr bwMode="auto">
          <a:xfrm>
            <a:off x="4314825" y="2166939"/>
            <a:ext cx="914400" cy="604837"/>
            <a:chOff x="2208" y="3840"/>
            <a:chExt cx="576" cy="381"/>
          </a:xfrm>
        </p:grpSpPr>
        <p:sp>
          <p:nvSpPr>
            <p:cNvPr id="8336" name="Line 84">
              <a:extLst>
                <a:ext uri="{FF2B5EF4-FFF2-40B4-BE49-F238E27FC236}">
                  <a16:creationId xmlns:a16="http://schemas.microsoft.com/office/drawing/2014/main" id="{81D89A78-E0C8-4672-8139-94860339F7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6" y="3840"/>
              <a:ext cx="288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37" name="Line 85">
              <a:extLst>
                <a:ext uri="{FF2B5EF4-FFF2-40B4-BE49-F238E27FC236}">
                  <a16:creationId xmlns:a16="http://schemas.microsoft.com/office/drawing/2014/main" id="{CB062CEB-6A33-4CE3-8530-4DE58FD377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4029"/>
              <a:ext cx="288" cy="19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8248" name="Line 86">
            <a:extLst>
              <a:ext uri="{FF2B5EF4-FFF2-40B4-BE49-F238E27FC236}">
                <a16:creationId xmlns:a16="http://schemas.microsoft.com/office/drawing/2014/main" id="{3E127EE4-2438-4BB3-BEA8-472716F0C8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2514600"/>
            <a:ext cx="3733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8249" name="Group 87">
            <a:extLst>
              <a:ext uri="{FF2B5EF4-FFF2-40B4-BE49-F238E27FC236}">
                <a16:creationId xmlns:a16="http://schemas.microsoft.com/office/drawing/2014/main" id="{14E45F25-F974-4425-B7CA-59BD5EB779BF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5035550"/>
            <a:ext cx="2222500" cy="1822450"/>
            <a:chOff x="2592" y="1680"/>
            <a:chExt cx="1400" cy="1148"/>
          </a:xfrm>
        </p:grpSpPr>
        <p:sp>
          <p:nvSpPr>
            <p:cNvPr id="8276" name="Text Box 88">
              <a:extLst>
                <a:ext uri="{FF2B5EF4-FFF2-40B4-BE49-F238E27FC236}">
                  <a16:creationId xmlns:a16="http://schemas.microsoft.com/office/drawing/2014/main" id="{93C796B5-8A60-4E4A-B75D-50F8A1C660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1800"/>
                <a:t>K</a:t>
              </a:r>
            </a:p>
          </p:txBody>
        </p:sp>
        <p:sp>
          <p:nvSpPr>
            <p:cNvPr id="8277" name="Oval 89">
              <a:extLst>
                <a:ext uri="{FF2B5EF4-FFF2-40B4-BE49-F238E27FC236}">
                  <a16:creationId xmlns:a16="http://schemas.microsoft.com/office/drawing/2014/main" id="{47E3D634-5A87-4CED-BAB0-607FC90B0FB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278" name="Rectangle 90">
              <a:extLst>
                <a:ext uri="{FF2B5EF4-FFF2-40B4-BE49-F238E27FC236}">
                  <a16:creationId xmlns:a16="http://schemas.microsoft.com/office/drawing/2014/main" id="{F49115F1-7490-4AF1-8D85-D2DB3B3117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  <a:contourClr>
                <a:schemeClr val="tx1"/>
              </a:contourClr>
            </a:sp3d>
          </p:spPr>
          <p:txBody>
            <a:bodyPr wrap="none" anchor="ctr">
              <a:flatTx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279" name="Rectangle 91">
              <a:extLst>
                <a:ext uri="{FF2B5EF4-FFF2-40B4-BE49-F238E27FC236}">
                  <a16:creationId xmlns:a16="http://schemas.microsoft.com/office/drawing/2014/main" id="{A6EAD6CB-02A8-4206-B314-E36D0A7FA0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280" name="Rectangle 92">
              <a:extLst>
                <a:ext uri="{FF2B5EF4-FFF2-40B4-BE49-F238E27FC236}">
                  <a16:creationId xmlns:a16="http://schemas.microsoft.com/office/drawing/2014/main" id="{24BA792A-A3DF-4241-9D2B-8A6EBC070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281" name="Oval 93">
              <a:extLst>
                <a:ext uri="{FF2B5EF4-FFF2-40B4-BE49-F238E27FC236}">
                  <a16:creationId xmlns:a16="http://schemas.microsoft.com/office/drawing/2014/main" id="{E4ABED0C-E5E1-4FB5-AA88-107A9709BE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282" name="Text Box 94">
              <a:extLst>
                <a:ext uri="{FF2B5EF4-FFF2-40B4-BE49-F238E27FC236}">
                  <a16:creationId xmlns:a16="http://schemas.microsoft.com/office/drawing/2014/main" id="{9B28FA28-DC2F-4A9A-9053-3CC469EED7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200">
                  <a:solidFill>
                    <a:srgbClr val="0000FF"/>
                  </a:solidFill>
                </a:rPr>
                <a:t>5</a:t>
              </a:r>
              <a:endParaRPr lang="en-US" altLang="vi-VN" sz="1800"/>
            </a:p>
          </p:txBody>
        </p:sp>
        <p:sp>
          <p:nvSpPr>
            <p:cNvPr id="8283" name="Oval 95">
              <a:extLst>
                <a:ext uri="{FF2B5EF4-FFF2-40B4-BE49-F238E27FC236}">
                  <a16:creationId xmlns:a16="http://schemas.microsoft.com/office/drawing/2014/main" id="{B39EADA1-2EF1-4431-AEF4-ADDB59C7441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284" name="Arc 96">
              <a:extLst>
                <a:ext uri="{FF2B5EF4-FFF2-40B4-BE49-F238E27FC236}">
                  <a16:creationId xmlns:a16="http://schemas.microsoft.com/office/drawing/2014/main" id="{6B793838-2F02-4ADB-B9D4-6FD4E50AC6A5}"/>
                </a:ext>
              </a:extLst>
            </p:cNvPr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0 w 24253"/>
                <a:gd name="T1" fmla="*/ 0 h 39506"/>
                <a:gd name="T2" fmla="*/ 0 w 24253"/>
                <a:gd name="T3" fmla="*/ 0 h 39506"/>
                <a:gd name="T4" fmla="*/ 0 w 24253"/>
                <a:gd name="T5" fmla="*/ 0 h 39506"/>
                <a:gd name="T6" fmla="*/ 0 60000 65536"/>
                <a:gd name="T7" fmla="*/ 0 60000 65536"/>
                <a:gd name="T8" fmla="*/ 0 60000 65536"/>
                <a:gd name="T9" fmla="*/ 0 w 24253"/>
                <a:gd name="T10" fmla="*/ 0 h 39506"/>
                <a:gd name="T11" fmla="*/ 24253 w 24253"/>
                <a:gd name="T12" fmla="*/ 39506 h 3950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285" name="Line 97">
              <a:extLst>
                <a:ext uri="{FF2B5EF4-FFF2-40B4-BE49-F238E27FC236}">
                  <a16:creationId xmlns:a16="http://schemas.microsoft.com/office/drawing/2014/main" id="{F16490F5-6A92-418A-99A5-8FC9285A40D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86" name="Text Box 98">
              <a:extLst>
                <a:ext uri="{FF2B5EF4-FFF2-40B4-BE49-F238E27FC236}">
                  <a16:creationId xmlns:a16="http://schemas.microsoft.com/office/drawing/2014/main" id="{425FB3A2-FFA1-40F6-88A7-27B8566087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200"/>
                <a:t>3</a:t>
              </a:r>
            </a:p>
          </p:txBody>
        </p:sp>
        <p:sp>
          <p:nvSpPr>
            <p:cNvPr id="8287" name="Text Box 99">
              <a:extLst>
                <a:ext uri="{FF2B5EF4-FFF2-40B4-BE49-F238E27FC236}">
                  <a16:creationId xmlns:a16="http://schemas.microsoft.com/office/drawing/2014/main" id="{534C5521-2710-4D9B-85F2-F37AEA4AB9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200">
                  <a:solidFill>
                    <a:srgbClr val="0000FF"/>
                  </a:solidFill>
                </a:rPr>
                <a:t>2</a:t>
              </a:r>
              <a:endParaRPr lang="en-US" altLang="vi-VN" sz="1800"/>
            </a:p>
          </p:txBody>
        </p:sp>
        <p:sp>
          <p:nvSpPr>
            <p:cNvPr id="8288" name="Line 100">
              <a:extLst>
                <a:ext uri="{FF2B5EF4-FFF2-40B4-BE49-F238E27FC236}">
                  <a16:creationId xmlns:a16="http://schemas.microsoft.com/office/drawing/2014/main" id="{C5CB6475-A132-4787-8204-3C386C93CBC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89" name="Line 101">
              <a:extLst>
                <a:ext uri="{FF2B5EF4-FFF2-40B4-BE49-F238E27FC236}">
                  <a16:creationId xmlns:a16="http://schemas.microsoft.com/office/drawing/2014/main" id="{AB6AEC3D-D632-422C-8896-C03C39F51FB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90" name="Line 102">
              <a:extLst>
                <a:ext uri="{FF2B5EF4-FFF2-40B4-BE49-F238E27FC236}">
                  <a16:creationId xmlns:a16="http://schemas.microsoft.com/office/drawing/2014/main" id="{6E27403A-7C08-44C2-AFE1-533A84692EC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91" name="Line 103">
              <a:extLst>
                <a:ext uri="{FF2B5EF4-FFF2-40B4-BE49-F238E27FC236}">
                  <a16:creationId xmlns:a16="http://schemas.microsoft.com/office/drawing/2014/main" id="{7769E519-1261-4612-A6D9-FCAD6DB348F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92" name="Line 104">
              <a:extLst>
                <a:ext uri="{FF2B5EF4-FFF2-40B4-BE49-F238E27FC236}">
                  <a16:creationId xmlns:a16="http://schemas.microsoft.com/office/drawing/2014/main" id="{4954A1A3-4C89-4D4A-853E-EE78C729D6C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93" name="Line 105">
              <a:extLst>
                <a:ext uri="{FF2B5EF4-FFF2-40B4-BE49-F238E27FC236}">
                  <a16:creationId xmlns:a16="http://schemas.microsoft.com/office/drawing/2014/main" id="{D01F1361-4E0F-4908-9F14-A78222D697E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94" name="Line 106">
              <a:extLst>
                <a:ext uri="{FF2B5EF4-FFF2-40B4-BE49-F238E27FC236}">
                  <a16:creationId xmlns:a16="http://schemas.microsoft.com/office/drawing/2014/main" id="{C5E54F3A-A58F-45B7-B622-883833D233D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95" name="Line 107">
              <a:extLst>
                <a:ext uri="{FF2B5EF4-FFF2-40B4-BE49-F238E27FC236}">
                  <a16:creationId xmlns:a16="http://schemas.microsoft.com/office/drawing/2014/main" id="{E0392DEB-2C5A-4EAE-A7F0-37BC101A74E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96" name="Line 108">
              <a:extLst>
                <a:ext uri="{FF2B5EF4-FFF2-40B4-BE49-F238E27FC236}">
                  <a16:creationId xmlns:a16="http://schemas.microsoft.com/office/drawing/2014/main" id="{98DB5392-61D8-42D3-B2AC-ED7B0BA1823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97" name="Line 109">
              <a:extLst>
                <a:ext uri="{FF2B5EF4-FFF2-40B4-BE49-F238E27FC236}">
                  <a16:creationId xmlns:a16="http://schemas.microsoft.com/office/drawing/2014/main" id="{53DB9841-9F06-4E65-AD9D-3234AF35576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98" name="Line 110">
              <a:extLst>
                <a:ext uri="{FF2B5EF4-FFF2-40B4-BE49-F238E27FC236}">
                  <a16:creationId xmlns:a16="http://schemas.microsoft.com/office/drawing/2014/main" id="{ABC29E52-62E9-4423-B5AB-97D545D80B3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99" name="Line 111">
              <a:extLst>
                <a:ext uri="{FF2B5EF4-FFF2-40B4-BE49-F238E27FC236}">
                  <a16:creationId xmlns:a16="http://schemas.microsoft.com/office/drawing/2014/main" id="{21B4262B-7DBE-482C-AC8D-9010E597E5C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00" name="Line 112">
              <a:extLst>
                <a:ext uri="{FF2B5EF4-FFF2-40B4-BE49-F238E27FC236}">
                  <a16:creationId xmlns:a16="http://schemas.microsoft.com/office/drawing/2014/main" id="{F3E80DFB-991D-4905-B10E-F05A69E202F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01" name="Line 113">
              <a:extLst>
                <a:ext uri="{FF2B5EF4-FFF2-40B4-BE49-F238E27FC236}">
                  <a16:creationId xmlns:a16="http://schemas.microsoft.com/office/drawing/2014/main" id="{2F922765-D2E3-4B0A-A40C-754EE8FDAF1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02" name="Line 114">
              <a:extLst>
                <a:ext uri="{FF2B5EF4-FFF2-40B4-BE49-F238E27FC236}">
                  <a16:creationId xmlns:a16="http://schemas.microsoft.com/office/drawing/2014/main" id="{17C6EC31-E7B3-4293-8944-0B977ADEE65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03" name="Line 115">
              <a:extLst>
                <a:ext uri="{FF2B5EF4-FFF2-40B4-BE49-F238E27FC236}">
                  <a16:creationId xmlns:a16="http://schemas.microsoft.com/office/drawing/2014/main" id="{59322ADC-DCF0-4753-8DB4-50A1B55C3DD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04" name="Line 116">
              <a:extLst>
                <a:ext uri="{FF2B5EF4-FFF2-40B4-BE49-F238E27FC236}">
                  <a16:creationId xmlns:a16="http://schemas.microsoft.com/office/drawing/2014/main" id="{02160A75-2F8C-495D-9EA9-579066EFB77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05" name="Line 117">
              <a:extLst>
                <a:ext uri="{FF2B5EF4-FFF2-40B4-BE49-F238E27FC236}">
                  <a16:creationId xmlns:a16="http://schemas.microsoft.com/office/drawing/2014/main" id="{62DF049B-DF25-4248-8E30-473D3934A72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06" name="Line 118">
              <a:extLst>
                <a:ext uri="{FF2B5EF4-FFF2-40B4-BE49-F238E27FC236}">
                  <a16:creationId xmlns:a16="http://schemas.microsoft.com/office/drawing/2014/main" id="{5157D21D-7CA3-49AC-B3DD-F1F4F2815C4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07" name="Line 119">
              <a:extLst>
                <a:ext uri="{FF2B5EF4-FFF2-40B4-BE49-F238E27FC236}">
                  <a16:creationId xmlns:a16="http://schemas.microsoft.com/office/drawing/2014/main" id="{08A882CE-A5EA-4219-A796-047A1237BBB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08" name="Line 120">
              <a:extLst>
                <a:ext uri="{FF2B5EF4-FFF2-40B4-BE49-F238E27FC236}">
                  <a16:creationId xmlns:a16="http://schemas.microsoft.com/office/drawing/2014/main" id="{F7377674-591D-4C4D-B3CD-183B117B3AA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09" name="Line 121">
              <a:extLst>
                <a:ext uri="{FF2B5EF4-FFF2-40B4-BE49-F238E27FC236}">
                  <a16:creationId xmlns:a16="http://schemas.microsoft.com/office/drawing/2014/main" id="{0C4F1C08-3EB0-4ABF-A1CB-48B6073E20F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10" name="Line 122">
              <a:extLst>
                <a:ext uri="{FF2B5EF4-FFF2-40B4-BE49-F238E27FC236}">
                  <a16:creationId xmlns:a16="http://schemas.microsoft.com/office/drawing/2014/main" id="{D741DC95-9CE3-4393-A9F8-8FFCE1AF17F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11" name="Line 123">
              <a:extLst>
                <a:ext uri="{FF2B5EF4-FFF2-40B4-BE49-F238E27FC236}">
                  <a16:creationId xmlns:a16="http://schemas.microsoft.com/office/drawing/2014/main" id="{810CFB5B-33E7-4F07-AC2C-40F28A856C2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12" name="Line 124">
              <a:extLst>
                <a:ext uri="{FF2B5EF4-FFF2-40B4-BE49-F238E27FC236}">
                  <a16:creationId xmlns:a16="http://schemas.microsoft.com/office/drawing/2014/main" id="{F6AA55F0-DD2E-4A98-ACFF-2FA51372F47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13" name="Line 125">
              <a:extLst>
                <a:ext uri="{FF2B5EF4-FFF2-40B4-BE49-F238E27FC236}">
                  <a16:creationId xmlns:a16="http://schemas.microsoft.com/office/drawing/2014/main" id="{9338B703-6075-4B66-8577-BDA6FE61078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14" name="Line 126">
              <a:extLst>
                <a:ext uri="{FF2B5EF4-FFF2-40B4-BE49-F238E27FC236}">
                  <a16:creationId xmlns:a16="http://schemas.microsoft.com/office/drawing/2014/main" id="{DC10B430-6905-470E-BDF1-68EC2463D70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15" name="Line 127">
              <a:extLst>
                <a:ext uri="{FF2B5EF4-FFF2-40B4-BE49-F238E27FC236}">
                  <a16:creationId xmlns:a16="http://schemas.microsoft.com/office/drawing/2014/main" id="{63B69151-0DB8-44F2-830A-4F14292FC00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16" name="Line 128">
              <a:extLst>
                <a:ext uri="{FF2B5EF4-FFF2-40B4-BE49-F238E27FC236}">
                  <a16:creationId xmlns:a16="http://schemas.microsoft.com/office/drawing/2014/main" id="{598051B9-9FC6-4E7C-A7D9-8812BFAF1A6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17" name="Line 129">
              <a:extLst>
                <a:ext uri="{FF2B5EF4-FFF2-40B4-BE49-F238E27FC236}">
                  <a16:creationId xmlns:a16="http://schemas.microsoft.com/office/drawing/2014/main" id="{06A4DC58-FCE4-4D2B-B039-D44151706D6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18" name="Text Box 130">
              <a:extLst>
                <a:ext uri="{FF2B5EF4-FFF2-40B4-BE49-F238E27FC236}">
                  <a16:creationId xmlns:a16="http://schemas.microsoft.com/office/drawing/2014/main" id="{BF5AFEEC-2DA6-43FE-8B0B-25FB8C064B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200">
                  <a:solidFill>
                    <a:srgbClr val="0000FF"/>
                  </a:solidFill>
                </a:rPr>
                <a:t>0</a:t>
              </a:r>
              <a:endParaRPr lang="en-US" altLang="vi-VN" sz="1800"/>
            </a:p>
          </p:txBody>
        </p:sp>
        <p:sp>
          <p:nvSpPr>
            <p:cNvPr id="8319" name="Text Box 131">
              <a:extLst>
                <a:ext uri="{FF2B5EF4-FFF2-40B4-BE49-F238E27FC236}">
                  <a16:creationId xmlns:a16="http://schemas.microsoft.com/office/drawing/2014/main" id="{DD783E02-AF78-4011-A869-6C0566AE9D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200"/>
                <a:t>1</a:t>
              </a:r>
            </a:p>
          </p:txBody>
        </p:sp>
        <p:sp>
          <p:nvSpPr>
            <p:cNvPr id="8320" name="Text Box 132">
              <a:extLst>
                <a:ext uri="{FF2B5EF4-FFF2-40B4-BE49-F238E27FC236}">
                  <a16:creationId xmlns:a16="http://schemas.microsoft.com/office/drawing/2014/main" id="{B83BF6E6-5947-473A-9E11-530990AC6A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200">
                  <a:solidFill>
                    <a:srgbClr val="0000FF"/>
                  </a:solidFill>
                </a:rPr>
                <a:t>4</a:t>
              </a:r>
              <a:endParaRPr lang="en-US" altLang="vi-VN" sz="1800"/>
            </a:p>
          </p:txBody>
        </p:sp>
        <p:sp>
          <p:nvSpPr>
            <p:cNvPr id="8321" name="Text Box 133">
              <a:extLst>
                <a:ext uri="{FF2B5EF4-FFF2-40B4-BE49-F238E27FC236}">
                  <a16:creationId xmlns:a16="http://schemas.microsoft.com/office/drawing/2014/main" id="{C28E18D3-255C-4087-99A9-651728508E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200">
                  <a:solidFill>
                    <a:srgbClr val="0000FF"/>
                  </a:solidFill>
                </a:rPr>
                <a:t>6</a:t>
              </a:r>
              <a:endParaRPr lang="en-US" altLang="vi-VN" sz="1800"/>
            </a:p>
          </p:txBody>
        </p:sp>
        <p:sp>
          <p:nvSpPr>
            <p:cNvPr id="8322" name="Text Box 134">
              <a:extLst>
                <a:ext uri="{FF2B5EF4-FFF2-40B4-BE49-F238E27FC236}">
                  <a16:creationId xmlns:a16="http://schemas.microsoft.com/office/drawing/2014/main" id="{23F0F400-1438-483B-81DD-526E254088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800"/>
                <a:t>V</a:t>
              </a:r>
            </a:p>
          </p:txBody>
        </p:sp>
        <p:sp>
          <p:nvSpPr>
            <p:cNvPr id="8323" name="AutoShape 135">
              <a:extLst>
                <a:ext uri="{FF2B5EF4-FFF2-40B4-BE49-F238E27FC236}">
                  <a16:creationId xmlns:a16="http://schemas.microsoft.com/office/drawing/2014/main" id="{A20C9149-8C0D-4C80-BE82-D64F3FE25B0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24" name="Rectangle 136">
              <a:extLst>
                <a:ext uri="{FF2B5EF4-FFF2-40B4-BE49-F238E27FC236}">
                  <a16:creationId xmlns:a16="http://schemas.microsoft.com/office/drawing/2014/main" id="{822DC2B4-4DFE-4775-90A9-3E94D39AB8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25" name="Rectangle 137">
              <a:extLst>
                <a:ext uri="{FF2B5EF4-FFF2-40B4-BE49-F238E27FC236}">
                  <a16:creationId xmlns:a16="http://schemas.microsoft.com/office/drawing/2014/main" id="{460834D7-C30A-4F61-AC13-8AFC0D13C6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26" name="Rectangle 138">
              <a:extLst>
                <a:ext uri="{FF2B5EF4-FFF2-40B4-BE49-F238E27FC236}">
                  <a16:creationId xmlns:a16="http://schemas.microsoft.com/office/drawing/2014/main" id="{1953CC26-C5D8-4D36-B373-1A35B204A4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27" name="AutoShape 139">
              <a:extLst>
                <a:ext uri="{FF2B5EF4-FFF2-40B4-BE49-F238E27FC236}">
                  <a16:creationId xmlns:a16="http://schemas.microsoft.com/office/drawing/2014/main" id="{26A4A67E-C7C1-47EF-BE7C-9618B38859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28" name="Arc 140">
              <a:extLst>
                <a:ext uri="{FF2B5EF4-FFF2-40B4-BE49-F238E27FC236}">
                  <a16:creationId xmlns:a16="http://schemas.microsoft.com/office/drawing/2014/main" id="{43F9C144-BDB0-42F7-AE3C-D9C7241C736B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  <a:gd name="T9" fmla="*/ 0 w 42223"/>
                <a:gd name="T10" fmla="*/ 0 h 21600"/>
                <a:gd name="T11" fmla="*/ 42223 w 4222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29" name="Freeform 141">
              <a:extLst>
                <a:ext uri="{FF2B5EF4-FFF2-40B4-BE49-F238E27FC236}">
                  <a16:creationId xmlns:a16="http://schemas.microsoft.com/office/drawing/2014/main" id="{DC7ADB16-15E3-4ADA-8F85-D1915F5E42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0 h 48"/>
                <a:gd name="T4" fmla="*/ 0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30" name="Freeform 142">
              <a:extLst>
                <a:ext uri="{FF2B5EF4-FFF2-40B4-BE49-F238E27FC236}">
                  <a16:creationId xmlns:a16="http://schemas.microsoft.com/office/drawing/2014/main" id="{20F1BAE1-EB7F-420B-9C6E-15335026AD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0 h 48"/>
                <a:gd name="T4" fmla="*/ 0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31" name="AutoShape 143">
              <a:extLst>
                <a:ext uri="{FF2B5EF4-FFF2-40B4-BE49-F238E27FC236}">
                  <a16:creationId xmlns:a16="http://schemas.microsoft.com/office/drawing/2014/main" id="{B85E0DE3-63C2-49A0-A982-59A23B5CA5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32" name="Oval 144">
              <a:extLst>
                <a:ext uri="{FF2B5EF4-FFF2-40B4-BE49-F238E27FC236}">
                  <a16:creationId xmlns:a16="http://schemas.microsoft.com/office/drawing/2014/main" id="{0882BB38-B380-4E28-8DD8-331488DFD6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33" name="Oval 145">
              <a:extLst>
                <a:ext uri="{FF2B5EF4-FFF2-40B4-BE49-F238E27FC236}">
                  <a16:creationId xmlns:a16="http://schemas.microsoft.com/office/drawing/2014/main" id="{CA9CD86A-50D0-4214-8976-9EAAC8E982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34" name="Text Box 146">
              <a:extLst>
                <a:ext uri="{FF2B5EF4-FFF2-40B4-BE49-F238E27FC236}">
                  <a16:creationId xmlns:a16="http://schemas.microsoft.com/office/drawing/2014/main" id="{6B2CB4EA-6DD5-46B8-B930-E1CB14CE76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400"/>
                <a:t>-</a:t>
              </a:r>
            </a:p>
          </p:txBody>
        </p:sp>
        <p:sp>
          <p:nvSpPr>
            <p:cNvPr id="8335" name="Text Box 147">
              <a:extLst>
                <a:ext uri="{FF2B5EF4-FFF2-40B4-BE49-F238E27FC236}">
                  <a16:creationId xmlns:a16="http://schemas.microsoft.com/office/drawing/2014/main" id="{B6CE8D3E-FF77-4DC3-BC67-84E4636BD7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400"/>
                <a:t>+</a:t>
              </a:r>
            </a:p>
          </p:txBody>
        </p:sp>
      </p:grpSp>
      <p:sp>
        <p:nvSpPr>
          <p:cNvPr id="8250" name="Line 148">
            <a:extLst>
              <a:ext uri="{FF2B5EF4-FFF2-40B4-BE49-F238E27FC236}">
                <a16:creationId xmlns:a16="http://schemas.microsoft.com/office/drawing/2014/main" id="{567104E7-6234-4111-88D9-2CF8CCAAA632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4343400"/>
            <a:ext cx="0" cy="2209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51" name="Line 149">
            <a:extLst>
              <a:ext uri="{FF2B5EF4-FFF2-40B4-BE49-F238E27FC236}">
                <a16:creationId xmlns:a16="http://schemas.microsoft.com/office/drawing/2014/main" id="{2BAE9A50-BDDB-443E-95A2-442E33BDEF4B}"/>
              </a:ext>
            </a:extLst>
          </p:cNvPr>
          <p:cNvSpPr>
            <a:spLocks noChangeShapeType="1"/>
          </p:cNvSpPr>
          <p:nvPr/>
        </p:nvSpPr>
        <p:spPr bwMode="auto">
          <a:xfrm>
            <a:off x="9196388" y="4267200"/>
            <a:ext cx="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52" name="Line 150">
            <a:extLst>
              <a:ext uri="{FF2B5EF4-FFF2-40B4-BE49-F238E27FC236}">
                <a16:creationId xmlns:a16="http://schemas.microsoft.com/office/drawing/2014/main" id="{01E76595-AB20-45CA-B5EB-F31344DAA1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6553200"/>
            <a:ext cx="381000" cy="152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53" name="Line 151">
            <a:extLst>
              <a:ext uri="{FF2B5EF4-FFF2-40B4-BE49-F238E27FC236}">
                <a16:creationId xmlns:a16="http://schemas.microsoft.com/office/drawing/2014/main" id="{A376D251-5D90-474B-A599-F413B4B07E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72400" y="6629401"/>
            <a:ext cx="1447800" cy="285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9" name="Group 152">
            <a:extLst>
              <a:ext uri="{FF2B5EF4-FFF2-40B4-BE49-F238E27FC236}">
                <a16:creationId xmlns:a16="http://schemas.microsoft.com/office/drawing/2014/main" id="{DB1473DC-FACE-4757-8036-637D9D777A0C}"/>
              </a:ext>
            </a:extLst>
          </p:cNvPr>
          <p:cNvGrpSpPr>
            <a:grpSpLocks/>
          </p:cNvGrpSpPr>
          <p:nvPr/>
        </p:nvGrpSpPr>
        <p:grpSpPr bwMode="auto">
          <a:xfrm rot="21314182">
            <a:off x="6324600" y="5791200"/>
            <a:ext cx="1066800" cy="609600"/>
            <a:chOff x="1488" y="3504"/>
            <a:chExt cx="864" cy="480"/>
          </a:xfrm>
        </p:grpSpPr>
        <p:sp>
          <p:nvSpPr>
            <p:cNvPr id="8274" name="Line 153">
              <a:extLst>
                <a:ext uri="{FF2B5EF4-FFF2-40B4-BE49-F238E27FC236}">
                  <a16:creationId xmlns:a16="http://schemas.microsoft.com/office/drawing/2014/main" id="{F5EC39FC-F84B-43F2-AFAF-52803F6A46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488" y="3504"/>
              <a:ext cx="432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75" name="Line 154">
              <a:extLst>
                <a:ext uri="{FF2B5EF4-FFF2-40B4-BE49-F238E27FC236}">
                  <a16:creationId xmlns:a16="http://schemas.microsoft.com/office/drawing/2014/main" id="{717F2966-EF3C-4C2E-9A1E-5B54368164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20" y="3744"/>
              <a:ext cx="432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8255" name="Group 156">
            <a:extLst>
              <a:ext uri="{FF2B5EF4-FFF2-40B4-BE49-F238E27FC236}">
                <a16:creationId xmlns:a16="http://schemas.microsoft.com/office/drawing/2014/main" id="{D327C217-E50E-4497-BCAC-B9B5AB39C285}"/>
              </a:ext>
            </a:extLst>
          </p:cNvPr>
          <p:cNvGrpSpPr>
            <a:grpSpLocks/>
          </p:cNvGrpSpPr>
          <p:nvPr/>
        </p:nvGrpSpPr>
        <p:grpSpPr bwMode="auto">
          <a:xfrm>
            <a:off x="7391400" y="3962400"/>
            <a:ext cx="1760538" cy="533400"/>
            <a:chOff x="1776" y="2976"/>
            <a:chExt cx="1109" cy="336"/>
          </a:xfrm>
        </p:grpSpPr>
        <p:sp>
          <p:nvSpPr>
            <p:cNvPr id="8259" name="Line 157">
              <a:extLst>
                <a:ext uri="{FF2B5EF4-FFF2-40B4-BE49-F238E27FC236}">
                  <a16:creationId xmlns:a16="http://schemas.microsoft.com/office/drawing/2014/main" id="{587F78B6-0CF0-4C19-AF04-CB907A0C84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3072"/>
              <a:ext cx="149" cy="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60" name="Line 158">
              <a:extLst>
                <a:ext uri="{FF2B5EF4-FFF2-40B4-BE49-F238E27FC236}">
                  <a16:creationId xmlns:a16="http://schemas.microsoft.com/office/drawing/2014/main" id="{5279CBFC-10C7-4BB4-A408-6BE661255C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88" y="3072"/>
              <a:ext cx="50" cy="2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8261" name="Group 159">
              <a:extLst>
                <a:ext uri="{FF2B5EF4-FFF2-40B4-BE49-F238E27FC236}">
                  <a16:creationId xmlns:a16="http://schemas.microsoft.com/office/drawing/2014/main" id="{B6AD4462-9DA3-48A7-8F7C-EE14B0CB2C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6" y="2976"/>
              <a:ext cx="905" cy="336"/>
              <a:chOff x="2880" y="2544"/>
              <a:chExt cx="905" cy="336"/>
            </a:xfrm>
          </p:grpSpPr>
          <p:sp>
            <p:nvSpPr>
              <p:cNvPr id="8262" name="Line 160">
                <a:extLst>
                  <a:ext uri="{FF2B5EF4-FFF2-40B4-BE49-F238E27FC236}">
                    <a16:creationId xmlns:a16="http://schemas.microsoft.com/office/drawing/2014/main" id="{57883F6B-72C4-4A8B-8684-7A13CC7DC6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30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263" name="Line 161">
                <a:extLst>
                  <a:ext uri="{FF2B5EF4-FFF2-40B4-BE49-F238E27FC236}">
                    <a16:creationId xmlns:a16="http://schemas.microsoft.com/office/drawing/2014/main" id="{5F96CFF1-C8DE-4B67-9A68-331763986C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081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264" name="Line 162">
                <a:extLst>
                  <a:ext uri="{FF2B5EF4-FFF2-40B4-BE49-F238E27FC236}">
                    <a16:creationId xmlns:a16="http://schemas.microsoft.com/office/drawing/2014/main" id="{6BDF27F0-A753-42F7-B61E-291D5AB0C9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32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265" name="Line 163">
                <a:extLst>
                  <a:ext uri="{FF2B5EF4-FFF2-40B4-BE49-F238E27FC236}">
                    <a16:creationId xmlns:a16="http://schemas.microsoft.com/office/drawing/2014/main" id="{7C9FC380-F6DE-41C6-A18F-99A110583D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83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266" name="Line 164">
                <a:extLst>
                  <a:ext uri="{FF2B5EF4-FFF2-40B4-BE49-F238E27FC236}">
                    <a16:creationId xmlns:a16="http://schemas.microsoft.com/office/drawing/2014/main" id="{835F7F3C-87CC-4E43-A33E-095F0CD2E9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534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267" name="Line 165">
                <a:extLst>
                  <a:ext uri="{FF2B5EF4-FFF2-40B4-BE49-F238E27FC236}">
                    <a16:creationId xmlns:a16="http://schemas.microsoft.com/office/drawing/2014/main" id="{CCCFC040-E9DB-43E1-B743-87F3A81FDD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31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268" name="Line 166">
                <a:extLst>
                  <a:ext uri="{FF2B5EF4-FFF2-40B4-BE49-F238E27FC236}">
                    <a16:creationId xmlns:a16="http://schemas.microsoft.com/office/drawing/2014/main" id="{63716B52-3D08-427C-B934-D2351AFECD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82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269" name="Line 167">
                <a:extLst>
                  <a:ext uri="{FF2B5EF4-FFF2-40B4-BE49-F238E27FC236}">
                    <a16:creationId xmlns:a16="http://schemas.microsoft.com/office/drawing/2014/main" id="{8B77D905-6B63-4A87-A18A-5984057394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33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270" name="Line 168">
                <a:extLst>
                  <a:ext uri="{FF2B5EF4-FFF2-40B4-BE49-F238E27FC236}">
                    <a16:creationId xmlns:a16="http://schemas.microsoft.com/office/drawing/2014/main" id="{21282CBA-E3A5-4F22-B613-013C9C53BF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83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271" name="Line 169">
                <a:extLst>
                  <a:ext uri="{FF2B5EF4-FFF2-40B4-BE49-F238E27FC236}">
                    <a16:creationId xmlns:a16="http://schemas.microsoft.com/office/drawing/2014/main" id="{D4488B69-83C5-4CD0-98AA-1EFC010E52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34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272" name="Line 170">
                <a:extLst>
                  <a:ext uri="{FF2B5EF4-FFF2-40B4-BE49-F238E27FC236}">
                    <a16:creationId xmlns:a16="http://schemas.microsoft.com/office/drawing/2014/main" id="{D6B0D045-61B1-4983-9AA9-C1CCE52CE2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85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273" name="Line 171">
                <a:extLst>
                  <a:ext uri="{FF2B5EF4-FFF2-40B4-BE49-F238E27FC236}">
                    <a16:creationId xmlns:a16="http://schemas.microsoft.com/office/drawing/2014/main" id="{D0EC4B3B-ECE0-425C-BE1D-249FF1EB55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80" y="2544"/>
                <a:ext cx="50" cy="22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8256" name="Text Box 172">
            <a:extLst>
              <a:ext uri="{FF2B5EF4-FFF2-40B4-BE49-F238E27FC236}">
                <a16:creationId xmlns:a16="http://schemas.microsoft.com/office/drawing/2014/main" id="{0B78603A-3993-4E6C-BC6D-23D9B89E1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505200"/>
            <a:ext cx="6096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/>
              <a:t>(1)</a:t>
            </a:r>
          </a:p>
        </p:txBody>
      </p:sp>
      <p:sp>
        <p:nvSpPr>
          <p:cNvPr id="8257" name="Text Box 173">
            <a:extLst>
              <a:ext uri="{FF2B5EF4-FFF2-40B4-BE49-F238E27FC236}">
                <a16:creationId xmlns:a16="http://schemas.microsoft.com/office/drawing/2014/main" id="{EBBD3D51-8AB3-4F55-BB1A-07FFA3899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3500438"/>
            <a:ext cx="6096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/>
              <a:t>(2)</a:t>
            </a:r>
          </a:p>
        </p:txBody>
      </p:sp>
      <p:sp>
        <p:nvSpPr>
          <p:cNvPr id="8258" name="Rectangle 6">
            <a:extLst>
              <a:ext uri="{FF2B5EF4-FFF2-40B4-BE49-F238E27FC236}">
                <a16:creationId xmlns:a16="http://schemas.microsoft.com/office/drawing/2014/main" id="{758C26DC-3F8A-4391-9B27-81B9FFD5B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4488" y="287339"/>
            <a:ext cx="9144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SỰ PHỤ THUỘC CỦA ĐIỆN TRỞ VÀO CHIỀU DÀI  DÂY DẪN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42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800000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6">
            <a:extLst>
              <a:ext uri="{FF2B5EF4-FFF2-40B4-BE49-F238E27FC236}">
                <a16:creationId xmlns:a16="http://schemas.microsoft.com/office/drawing/2014/main" id="{CF9D9349-DA4E-4E46-93BD-7E0041301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667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/>
              <a:t>K</a:t>
            </a:r>
          </a:p>
        </p:txBody>
      </p:sp>
      <p:sp>
        <p:nvSpPr>
          <p:cNvPr id="9219" name="Rectangle 7">
            <a:extLst>
              <a:ext uri="{FF2B5EF4-FFF2-40B4-BE49-F238E27FC236}">
                <a16:creationId xmlns:a16="http://schemas.microsoft.com/office/drawing/2014/main" id="{620F127D-5A1F-45E1-A9F3-9BC3679B3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1" y="3552826"/>
            <a:ext cx="1857375" cy="1662113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9220" name="Line 8">
            <a:extLst>
              <a:ext uri="{FF2B5EF4-FFF2-40B4-BE49-F238E27FC236}">
                <a16:creationId xmlns:a16="http://schemas.microsoft.com/office/drawing/2014/main" id="{C472A468-247A-44BB-ADC9-53346A7099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20200" y="4267200"/>
            <a:ext cx="1066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1" name="Line 9">
            <a:extLst>
              <a:ext uri="{FF2B5EF4-FFF2-40B4-BE49-F238E27FC236}">
                <a16:creationId xmlns:a16="http://schemas.microsoft.com/office/drawing/2014/main" id="{6EBC6F09-1387-488D-916D-8D5E4C97CCA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87000" y="2471738"/>
            <a:ext cx="0" cy="1828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2" name="Text Box 10">
            <a:extLst>
              <a:ext uri="{FF2B5EF4-FFF2-40B4-BE49-F238E27FC236}">
                <a16:creationId xmlns:a16="http://schemas.microsoft.com/office/drawing/2014/main" id="{F485DAB4-90A8-4702-B2F8-4A8BF3E7F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9314" y="5608638"/>
            <a:ext cx="5159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/>
              <a:t>A</a:t>
            </a:r>
          </a:p>
        </p:txBody>
      </p:sp>
      <p:sp>
        <p:nvSpPr>
          <p:cNvPr id="9223" name="Text Box 11">
            <a:extLst>
              <a:ext uri="{FF2B5EF4-FFF2-40B4-BE49-F238E27FC236}">
                <a16:creationId xmlns:a16="http://schemas.microsoft.com/office/drawing/2014/main" id="{5D86B8AE-35C8-47A8-909E-6A49BF45A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5250" y="5608638"/>
            <a:ext cx="514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/>
              <a:t>B</a:t>
            </a:r>
          </a:p>
        </p:txBody>
      </p:sp>
      <p:sp>
        <p:nvSpPr>
          <p:cNvPr id="9224" name="Line 12">
            <a:extLst>
              <a:ext uri="{FF2B5EF4-FFF2-40B4-BE49-F238E27FC236}">
                <a16:creationId xmlns:a16="http://schemas.microsoft.com/office/drawing/2014/main" id="{56AD8B25-A084-4685-BB03-8E58358717E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99201" y="3268664"/>
            <a:ext cx="257175" cy="1603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5" name="Line 13">
            <a:extLst>
              <a:ext uri="{FF2B5EF4-FFF2-40B4-BE49-F238E27FC236}">
                <a16:creationId xmlns:a16="http://schemas.microsoft.com/office/drawing/2014/main" id="{72229CC7-99F8-45CF-A3AB-540B3704064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514600"/>
            <a:ext cx="2971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6" name="Line 14">
            <a:extLst>
              <a:ext uri="{FF2B5EF4-FFF2-40B4-BE49-F238E27FC236}">
                <a16:creationId xmlns:a16="http://schemas.microsoft.com/office/drawing/2014/main" id="{05421D8B-EB4C-4826-9489-FC873A4F4EA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5105400"/>
            <a:ext cx="1752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9227" name="Group 15">
            <a:extLst>
              <a:ext uri="{FF2B5EF4-FFF2-40B4-BE49-F238E27FC236}">
                <a16:creationId xmlns:a16="http://schemas.microsoft.com/office/drawing/2014/main" id="{93843D2A-10E3-4FB9-A372-A08D10598BC6}"/>
              </a:ext>
            </a:extLst>
          </p:cNvPr>
          <p:cNvGrpSpPr>
            <a:grpSpLocks/>
          </p:cNvGrpSpPr>
          <p:nvPr/>
        </p:nvGrpSpPr>
        <p:grpSpPr bwMode="auto">
          <a:xfrm>
            <a:off x="5943600" y="2514600"/>
            <a:ext cx="914400" cy="533400"/>
            <a:chOff x="4752" y="2544"/>
            <a:chExt cx="576" cy="461"/>
          </a:xfrm>
        </p:grpSpPr>
        <p:sp>
          <p:nvSpPr>
            <p:cNvPr id="186384" name="Rectangle 16">
              <a:extLst>
                <a:ext uri="{FF2B5EF4-FFF2-40B4-BE49-F238E27FC236}">
                  <a16:creationId xmlns:a16="http://schemas.microsoft.com/office/drawing/2014/main" id="{F5896D5A-E211-4C53-92D6-F227FAE397E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4862" y="2535"/>
              <a:ext cx="365" cy="576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>
                <a:defRPr/>
              </a:pPr>
              <a:r>
                <a:rPr lang="en-US">
                  <a:solidFill>
                    <a:srgbClr val="F00A20"/>
                  </a:solidFill>
                  <a:latin typeface="Arial"/>
                </a:rPr>
                <a:t>6V</a:t>
              </a:r>
            </a:p>
          </p:txBody>
        </p:sp>
        <p:sp>
          <p:nvSpPr>
            <p:cNvPr id="9402" name="Line 17">
              <a:extLst>
                <a:ext uri="{FF2B5EF4-FFF2-40B4-BE49-F238E27FC236}">
                  <a16:creationId xmlns:a16="http://schemas.microsoft.com/office/drawing/2014/main" id="{2251C6EF-D475-4CBE-8189-EC91D8A9426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730" y="2662"/>
              <a:ext cx="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403" name="Line 18">
              <a:extLst>
                <a:ext uri="{FF2B5EF4-FFF2-40B4-BE49-F238E27FC236}">
                  <a16:creationId xmlns:a16="http://schemas.microsoft.com/office/drawing/2014/main" id="{FCDCEBB9-4614-4D23-9B3F-D79712DD78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" y="2544"/>
              <a:ext cx="0" cy="96"/>
            </a:xfrm>
            <a:prstGeom prst="line">
              <a:avLst/>
            </a:prstGeom>
            <a:noFill/>
            <a:ln w="76200">
              <a:solidFill>
                <a:srgbClr val="F00A2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404" name="Line 19">
              <a:extLst>
                <a:ext uri="{FF2B5EF4-FFF2-40B4-BE49-F238E27FC236}">
                  <a16:creationId xmlns:a16="http://schemas.microsoft.com/office/drawing/2014/main" id="{A5937C72-C182-43E2-B932-C77508E688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6" y="2544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9228" name="Rectangle 20">
            <a:extLst>
              <a:ext uri="{FF2B5EF4-FFF2-40B4-BE49-F238E27FC236}">
                <a16:creationId xmlns:a16="http://schemas.microsoft.com/office/drawing/2014/main" id="{9CA4C11E-9934-40D4-B48C-8001582A46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864" y="3552826"/>
            <a:ext cx="1857375" cy="1662113"/>
          </a:xfrm>
          <a:prstGeom prst="rect">
            <a:avLst/>
          </a:prstGeom>
          <a:solidFill>
            <a:srgbClr val="FFFF00"/>
          </a:solidFill>
          <a:ln w="57150" cmpd="thickThin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9229" name="AutoShape 21">
            <a:extLst>
              <a:ext uri="{FF2B5EF4-FFF2-40B4-BE49-F238E27FC236}">
                <a16:creationId xmlns:a16="http://schemas.microsoft.com/office/drawing/2014/main" id="{2E221AA4-942B-422D-89B2-DAEE1158C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513" y="4983163"/>
            <a:ext cx="176212" cy="176212"/>
          </a:xfrm>
          <a:custGeom>
            <a:avLst/>
            <a:gdLst>
              <a:gd name="T0" fmla="*/ 390240278 w 21600"/>
              <a:gd name="T1" fmla="*/ 0 h 21600"/>
              <a:gd name="T2" fmla="*/ 114291430 w 21600"/>
              <a:gd name="T3" fmla="*/ 114291430 h 21600"/>
              <a:gd name="T4" fmla="*/ 0 w 21600"/>
              <a:gd name="T5" fmla="*/ 390240278 h 21600"/>
              <a:gd name="T6" fmla="*/ 114291430 w 21600"/>
              <a:gd name="T7" fmla="*/ 666189657 h 21600"/>
              <a:gd name="T8" fmla="*/ 390240278 w 21600"/>
              <a:gd name="T9" fmla="*/ 780481152 h 21600"/>
              <a:gd name="T10" fmla="*/ 666189657 w 21600"/>
              <a:gd name="T11" fmla="*/ 666189657 h 21600"/>
              <a:gd name="T12" fmla="*/ 780481152 w 21600"/>
              <a:gd name="T13" fmla="*/ 390240278 h 21600"/>
              <a:gd name="T14" fmla="*/ 666189657 w 21600"/>
              <a:gd name="T15" fmla="*/ 11429143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127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9230" name="Rectangle 22">
            <a:extLst>
              <a:ext uri="{FF2B5EF4-FFF2-40B4-BE49-F238E27FC236}">
                <a16:creationId xmlns:a16="http://schemas.microsoft.com/office/drawing/2014/main" id="{4B617E38-B619-44C4-8C22-AFC914CB25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552826"/>
            <a:ext cx="1930400" cy="1662113"/>
          </a:xfrm>
          <a:prstGeom prst="rect">
            <a:avLst/>
          </a:prstGeom>
          <a:solidFill>
            <a:srgbClr val="FFFFCC"/>
          </a:solidFill>
          <a:ln w="57150" cmpd="thickThin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9231" name="Oval 23">
            <a:extLst>
              <a:ext uri="{FF2B5EF4-FFF2-40B4-BE49-F238E27FC236}">
                <a16:creationId xmlns:a16="http://schemas.microsoft.com/office/drawing/2014/main" id="{DBBC72CA-A6E8-436E-BC6E-4676AF4378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7676" y="3686176"/>
            <a:ext cx="1444625" cy="143351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9232" name="Arc 24">
            <a:extLst>
              <a:ext uri="{FF2B5EF4-FFF2-40B4-BE49-F238E27FC236}">
                <a16:creationId xmlns:a16="http://schemas.microsoft.com/office/drawing/2014/main" id="{BC20F4D2-2820-4C1B-A33E-7A0CA57E1E1D}"/>
              </a:ext>
            </a:extLst>
          </p:cNvPr>
          <p:cNvSpPr>
            <a:spLocks/>
          </p:cNvSpPr>
          <p:nvPr/>
        </p:nvSpPr>
        <p:spPr bwMode="auto">
          <a:xfrm rot="6681726" flipH="1">
            <a:off x="2210595" y="3694907"/>
            <a:ext cx="588962" cy="962025"/>
          </a:xfrm>
          <a:custGeom>
            <a:avLst/>
            <a:gdLst>
              <a:gd name="T0" fmla="*/ 2147483646 w 24253"/>
              <a:gd name="T1" fmla="*/ 0 h 39506"/>
              <a:gd name="T2" fmla="*/ 0 w 24253"/>
              <a:gd name="T3" fmla="*/ 2147483646 h 39506"/>
              <a:gd name="T4" fmla="*/ 2147483646 w 24253"/>
              <a:gd name="T5" fmla="*/ 2147483646 h 39506"/>
              <a:gd name="T6" fmla="*/ 0 60000 65536"/>
              <a:gd name="T7" fmla="*/ 0 60000 65536"/>
              <a:gd name="T8" fmla="*/ 0 60000 65536"/>
              <a:gd name="T9" fmla="*/ 0 w 24253"/>
              <a:gd name="T10" fmla="*/ 0 h 39506"/>
              <a:gd name="T11" fmla="*/ 24253 w 24253"/>
              <a:gd name="T12" fmla="*/ 39506 h 395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253" h="39506" fill="none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</a:path>
              <a:path w="24253" h="39506" stroke="0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  <a:lnTo>
                  <a:pt x="2653" y="17906"/>
                </a:lnTo>
                <a:lnTo>
                  <a:pt x="14733" y="-1"/>
                </a:lnTo>
                <a:close/>
              </a:path>
            </a:pathLst>
          </a:custGeom>
          <a:noFill/>
          <a:ln w="31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33" name="Text Box 25">
            <a:extLst>
              <a:ext uri="{FF2B5EF4-FFF2-40B4-BE49-F238E27FC236}">
                <a16:creationId xmlns:a16="http://schemas.microsoft.com/office/drawing/2014/main" id="{4F533E81-1EFC-43CF-B835-DB93E91DDB70}"/>
              </a:ext>
            </a:extLst>
          </p:cNvPr>
          <p:cNvSpPr txBox="1">
            <a:spLocks noChangeArrowheads="1"/>
          </p:cNvSpPr>
          <p:nvPr/>
        </p:nvSpPr>
        <p:spPr bwMode="auto">
          <a:xfrm rot="19393140">
            <a:off x="1925639" y="3733800"/>
            <a:ext cx="49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1600"/>
              <a:t>0,5</a:t>
            </a:r>
          </a:p>
        </p:txBody>
      </p:sp>
      <p:sp>
        <p:nvSpPr>
          <p:cNvPr id="9234" name="Line 26">
            <a:extLst>
              <a:ext uri="{FF2B5EF4-FFF2-40B4-BE49-F238E27FC236}">
                <a16:creationId xmlns:a16="http://schemas.microsoft.com/office/drawing/2014/main" id="{98144DD1-E5D5-4546-9045-78B7C984BBAC}"/>
              </a:ext>
            </a:extLst>
          </p:cNvPr>
          <p:cNvSpPr>
            <a:spLocks noChangeShapeType="1"/>
          </p:cNvSpPr>
          <p:nvPr/>
        </p:nvSpPr>
        <p:spPr bwMode="auto">
          <a:xfrm rot="300000">
            <a:off x="2513013" y="3883026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5" name="Line 27">
            <a:extLst>
              <a:ext uri="{FF2B5EF4-FFF2-40B4-BE49-F238E27FC236}">
                <a16:creationId xmlns:a16="http://schemas.microsoft.com/office/drawing/2014/main" id="{CF569E07-9371-4642-B094-180F4FA6A661}"/>
              </a:ext>
            </a:extLst>
          </p:cNvPr>
          <p:cNvSpPr>
            <a:spLocks noChangeShapeType="1"/>
          </p:cNvSpPr>
          <p:nvPr/>
        </p:nvSpPr>
        <p:spPr bwMode="auto">
          <a:xfrm rot="900000">
            <a:off x="2600325" y="389890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6" name="Line 28">
            <a:extLst>
              <a:ext uri="{FF2B5EF4-FFF2-40B4-BE49-F238E27FC236}">
                <a16:creationId xmlns:a16="http://schemas.microsoft.com/office/drawing/2014/main" id="{D980202D-BB30-46B0-8417-E9058460469E}"/>
              </a:ext>
            </a:extLst>
          </p:cNvPr>
          <p:cNvSpPr>
            <a:spLocks noChangeShapeType="1"/>
          </p:cNvSpPr>
          <p:nvPr/>
        </p:nvSpPr>
        <p:spPr bwMode="auto">
          <a:xfrm rot="1500000">
            <a:off x="2676525" y="3930651"/>
            <a:ext cx="0" cy="1317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7" name="Line 29">
            <a:extLst>
              <a:ext uri="{FF2B5EF4-FFF2-40B4-BE49-F238E27FC236}">
                <a16:creationId xmlns:a16="http://schemas.microsoft.com/office/drawing/2014/main" id="{EFEBE2A8-B844-42CA-B774-6A3FC49C5B88}"/>
              </a:ext>
            </a:extLst>
          </p:cNvPr>
          <p:cNvSpPr>
            <a:spLocks noChangeShapeType="1"/>
          </p:cNvSpPr>
          <p:nvPr/>
        </p:nvSpPr>
        <p:spPr bwMode="auto">
          <a:xfrm rot="2100000">
            <a:off x="2760663" y="397986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8" name="Line 30">
            <a:extLst>
              <a:ext uri="{FF2B5EF4-FFF2-40B4-BE49-F238E27FC236}">
                <a16:creationId xmlns:a16="http://schemas.microsoft.com/office/drawing/2014/main" id="{F2027015-AE00-466C-888F-0F961D9D0CE7}"/>
              </a:ext>
            </a:extLst>
          </p:cNvPr>
          <p:cNvSpPr>
            <a:spLocks noChangeShapeType="1"/>
          </p:cNvSpPr>
          <p:nvPr/>
        </p:nvSpPr>
        <p:spPr bwMode="auto">
          <a:xfrm rot="2700000">
            <a:off x="2828926" y="4040188"/>
            <a:ext cx="0" cy="60325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9" name="Line 31">
            <a:extLst>
              <a:ext uri="{FF2B5EF4-FFF2-40B4-BE49-F238E27FC236}">
                <a16:creationId xmlns:a16="http://schemas.microsoft.com/office/drawing/2014/main" id="{06CD85B6-3CC1-43A1-B996-B74BBF54B9D6}"/>
              </a:ext>
            </a:extLst>
          </p:cNvPr>
          <p:cNvSpPr>
            <a:spLocks noChangeShapeType="1"/>
          </p:cNvSpPr>
          <p:nvPr/>
        </p:nvSpPr>
        <p:spPr bwMode="auto">
          <a:xfrm rot="18900000">
            <a:off x="2097088" y="4038600"/>
            <a:ext cx="0" cy="58738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0" name="Line 32">
            <a:extLst>
              <a:ext uri="{FF2B5EF4-FFF2-40B4-BE49-F238E27FC236}">
                <a16:creationId xmlns:a16="http://schemas.microsoft.com/office/drawing/2014/main" id="{0E4A9BD7-321F-401A-A94A-A777B6AAB7CB}"/>
              </a:ext>
            </a:extLst>
          </p:cNvPr>
          <p:cNvSpPr>
            <a:spLocks noChangeShapeType="1"/>
          </p:cNvSpPr>
          <p:nvPr/>
        </p:nvSpPr>
        <p:spPr bwMode="auto">
          <a:xfrm rot="19500000">
            <a:off x="2165350" y="3983038"/>
            <a:ext cx="0" cy="55562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1" name="Line 33">
            <a:extLst>
              <a:ext uri="{FF2B5EF4-FFF2-40B4-BE49-F238E27FC236}">
                <a16:creationId xmlns:a16="http://schemas.microsoft.com/office/drawing/2014/main" id="{6EE7E9BA-6037-4DDC-BF5F-11E2E58D0250}"/>
              </a:ext>
            </a:extLst>
          </p:cNvPr>
          <p:cNvSpPr>
            <a:spLocks noChangeShapeType="1"/>
          </p:cNvSpPr>
          <p:nvPr/>
        </p:nvSpPr>
        <p:spPr bwMode="auto">
          <a:xfrm rot="20100000" flipH="1">
            <a:off x="2247900" y="3932238"/>
            <a:ext cx="6350" cy="809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2" name="Line 34">
            <a:extLst>
              <a:ext uri="{FF2B5EF4-FFF2-40B4-BE49-F238E27FC236}">
                <a16:creationId xmlns:a16="http://schemas.microsoft.com/office/drawing/2014/main" id="{5F4482AC-00C1-4249-8DA2-58AD15E22BF7}"/>
              </a:ext>
            </a:extLst>
          </p:cNvPr>
          <p:cNvSpPr>
            <a:spLocks noChangeShapeType="1"/>
          </p:cNvSpPr>
          <p:nvPr/>
        </p:nvSpPr>
        <p:spPr bwMode="auto">
          <a:xfrm rot="20700000">
            <a:off x="2324100" y="3903664"/>
            <a:ext cx="0" cy="58737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3" name="Line 35">
            <a:extLst>
              <a:ext uri="{FF2B5EF4-FFF2-40B4-BE49-F238E27FC236}">
                <a16:creationId xmlns:a16="http://schemas.microsoft.com/office/drawing/2014/main" id="{A2F2F625-5D23-40B9-A719-5429D40B3CAB}"/>
              </a:ext>
            </a:extLst>
          </p:cNvPr>
          <p:cNvSpPr>
            <a:spLocks noChangeShapeType="1"/>
          </p:cNvSpPr>
          <p:nvPr/>
        </p:nvSpPr>
        <p:spPr bwMode="auto">
          <a:xfrm rot="21300000">
            <a:off x="2416175" y="38846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4" name="Line 36">
            <a:extLst>
              <a:ext uri="{FF2B5EF4-FFF2-40B4-BE49-F238E27FC236}">
                <a16:creationId xmlns:a16="http://schemas.microsoft.com/office/drawing/2014/main" id="{92DB1C3E-E9FA-4FFD-803A-0B57F66193A3}"/>
              </a:ext>
            </a:extLst>
          </p:cNvPr>
          <p:cNvSpPr>
            <a:spLocks noChangeShapeType="1"/>
          </p:cNvSpPr>
          <p:nvPr/>
        </p:nvSpPr>
        <p:spPr bwMode="auto">
          <a:xfrm rot="6300000">
            <a:off x="2010569" y="4236244"/>
            <a:ext cx="0" cy="1444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5" name="Line 37">
            <a:extLst>
              <a:ext uri="{FF2B5EF4-FFF2-40B4-BE49-F238E27FC236}">
                <a16:creationId xmlns:a16="http://schemas.microsoft.com/office/drawing/2014/main" id="{5F3AEA31-9FC3-4077-8850-E88E57333A0B}"/>
              </a:ext>
            </a:extLst>
          </p:cNvPr>
          <p:cNvSpPr>
            <a:spLocks noChangeShapeType="1"/>
          </p:cNvSpPr>
          <p:nvPr/>
        </p:nvSpPr>
        <p:spPr bwMode="auto">
          <a:xfrm rot="17700000">
            <a:off x="1998663" y="41894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6" name="Line 38">
            <a:extLst>
              <a:ext uri="{FF2B5EF4-FFF2-40B4-BE49-F238E27FC236}">
                <a16:creationId xmlns:a16="http://schemas.microsoft.com/office/drawing/2014/main" id="{91556D45-F769-4987-B024-2BAB08FCE0E4}"/>
              </a:ext>
            </a:extLst>
          </p:cNvPr>
          <p:cNvSpPr>
            <a:spLocks noChangeShapeType="1"/>
          </p:cNvSpPr>
          <p:nvPr/>
        </p:nvSpPr>
        <p:spPr bwMode="auto">
          <a:xfrm rot="18300000">
            <a:off x="2041525" y="410845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7" name="Line 39">
            <a:extLst>
              <a:ext uri="{FF2B5EF4-FFF2-40B4-BE49-F238E27FC236}">
                <a16:creationId xmlns:a16="http://schemas.microsoft.com/office/drawing/2014/main" id="{24E0E13D-0DB7-449C-B405-8C882CD52056}"/>
              </a:ext>
            </a:extLst>
          </p:cNvPr>
          <p:cNvSpPr>
            <a:spLocks noChangeShapeType="1"/>
          </p:cNvSpPr>
          <p:nvPr/>
        </p:nvSpPr>
        <p:spPr bwMode="auto">
          <a:xfrm rot="3300000">
            <a:off x="2878932" y="4110832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8" name="Line 40">
            <a:extLst>
              <a:ext uri="{FF2B5EF4-FFF2-40B4-BE49-F238E27FC236}">
                <a16:creationId xmlns:a16="http://schemas.microsoft.com/office/drawing/2014/main" id="{D33B793E-BCF7-49E0-98EC-8EE286BD1405}"/>
              </a:ext>
            </a:extLst>
          </p:cNvPr>
          <p:cNvSpPr>
            <a:spLocks noChangeShapeType="1"/>
          </p:cNvSpPr>
          <p:nvPr/>
        </p:nvSpPr>
        <p:spPr bwMode="auto">
          <a:xfrm rot="3900000">
            <a:off x="2923382" y="4188619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9" name="Line 41">
            <a:extLst>
              <a:ext uri="{FF2B5EF4-FFF2-40B4-BE49-F238E27FC236}">
                <a16:creationId xmlns:a16="http://schemas.microsoft.com/office/drawing/2014/main" id="{BB7075E9-5ECC-4F07-BD0E-4B689F25858A}"/>
              </a:ext>
            </a:extLst>
          </p:cNvPr>
          <p:cNvSpPr>
            <a:spLocks noChangeShapeType="1"/>
          </p:cNvSpPr>
          <p:nvPr/>
        </p:nvSpPr>
        <p:spPr bwMode="auto">
          <a:xfrm rot="4500000">
            <a:off x="2922588" y="4244975"/>
            <a:ext cx="0" cy="127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50" name="Text Box 42">
            <a:extLst>
              <a:ext uri="{FF2B5EF4-FFF2-40B4-BE49-F238E27FC236}">
                <a16:creationId xmlns:a16="http://schemas.microsoft.com/office/drawing/2014/main" id="{ADC83DFF-5649-4724-AA25-C8EA37B66C06}"/>
              </a:ext>
            </a:extLst>
          </p:cNvPr>
          <p:cNvSpPr txBox="1">
            <a:spLocks noChangeArrowheads="1"/>
          </p:cNvSpPr>
          <p:nvPr/>
        </p:nvSpPr>
        <p:spPr bwMode="auto">
          <a:xfrm rot="17403252">
            <a:off x="1689101" y="4137026"/>
            <a:ext cx="441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1600"/>
              <a:t>0</a:t>
            </a:r>
          </a:p>
        </p:txBody>
      </p:sp>
      <p:sp>
        <p:nvSpPr>
          <p:cNvPr id="9251" name="Text Box 43">
            <a:extLst>
              <a:ext uri="{FF2B5EF4-FFF2-40B4-BE49-F238E27FC236}">
                <a16:creationId xmlns:a16="http://schemas.microsoft.com/office/drawing/2014/main" id="{1658D809-111D-4938-B578-8B0CFEDE4572}"/>
              </a:ext>
            </a:extLst>
          </p:cNvPr>
          <p:cNvSpPr txBox="1">
            <a:spLocks noChangeArrowheads="1"/>
          </p:cNvSpPr>
          <p:nvPr/>
        </p:nvSpPr>
        <p:spPr bwMode="auto">
          <a:xfrm rot="1500000">
            <a:off x="2505076" y="3717925"/>
            <a:ext cx="455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1600"/>
              <a:t>1</a:t>
            </a:r>
          </a:p>
        </p:txBody>
      </p:sp>
      <p:sp>
        <p:nvSpPr>
          <p:cNvPr id="9252" name="Text Box 44">
            <a:extLst>
              <a:ext uri="{FF2B5EF4-FFF2-40B4-BE49-F238E27FC236}">
                <a16:creationId xmlns:a16="http://schemas.microsoft.com/office/drawing/2014/main" id="{4EAE50CC-6F1E-4E60-BEA6-6AA3E73097A7}"/>
              </a:ext>
            </a:extLst>
          </p:cNvPr>
          <p:cNvSpPr txBox="1">
            <a:spLocks noChangeArrowheads="1"/>
          </p:cNvSpPr>
          <p:nvPr/>
        </p:nvSpPr>
        <p:spPr bwMode="auto">
          <a:xfrm rot="4500000">
            <a:off x="2683669" y="3979069"/>
            <a:ext cx="677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1600"/>
              <a:t>1,5</a:t>
            </a:r>
          </a:p>
        </p:txBody>
      </p:sp>
      <p:sp>
        <p:nvSpPr>
          <p:cNvPr id="9253" name="Text Box 45">
            <a:extLst>
              <a:ext uri="{FF2B5EF4-FFF2-40B4-BE49-F238E27FC236}">
                <a16:creationId xmlns:a16="http://schemas.microsoft.com/office/drawing/2014/main" id="{38968039-1A91-4A57-ADB1-3442E73CF3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1" y="4092576"/>
            <a:ext cx="7858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1800"/>
              <a:t>A</a:t>
            </a:r>
          </a:p>
        </p:txBody>
      </p:sp>
      <p:sp>
        <p:nvSpPr>
          <p:cNvPr id="9254" name="AutoShape 46">
            <a:extLst>
              <a:ext uri="{FF2B5EF4-FFF2-40B4-BE49-F238E27FC236}">
                <a16:creationId xmlns:a16="http://schemas.microsoft.com/office/drawing/2014/main" id="{785F252C-0010-42BE-9232-B6C8C21578E2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854201" y="3870325"/>
            <a:ext cx="1211263" cy="1131888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145 w 21600"/>
              <a:gd name="T13" fmla="*/ 0 h 21600"/>
              <a:gd name="T14" fmla="*/ 21455 w 21600"/>
              <a:gd name="T15" fmla="*/ 1109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9000" y="10592"/>
                </a:moveTo>
                <a:cubicBezTo>
                  <a:pt x="9106" y="9678"/>
                  <a:pt x="9880" y="8988"/>
                  <a:pt x="10800" y="8989"/>
                </a:cubicBezTo>
                <a:cubicBezTo>
                  <a:pt x="11719" y="8989"/>
                  <a:pt x="12493" y="9678"/>
                  <a:pt x="12599" y="10592"/>
                </a:cubicBezTo>
                <a:lnTo>
                  <a:pt x="21528" y="9560"/>
                </a:lnTo>
                <a:cubicBezTo>
                  <a:pt x="20898" y="4111"/>
                  <a:pt x="16285" y="-1"/>
                  <a:pt x="10799" y="0"/>
                </a:cubicBezTo>
                <a:cubicBezTo>
                  <a:pt x="5314" y="0"/>
                  <a:pt x="701" y="4111"/>
                  <a:pt x="71" y="9560"/>
                </a:cubicBezTo>
                <a:lnTo>
                  <a:pt x="9000" y="10592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6415" name="Rectangle 47">
            <a:extLst>
              <a:ext uri="{FF2B5EF4-FFF2-40B4-BE49-F238E27FC236}">
                <a16:creationId xmlns:a16="http://schemas.microsoft.com/office/drawing/2014/main" id="{320CB3DC-8751-40C4-821D-065B4DBC0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863" y="4511675"/>
            <a:ext cx="1822450" cy="668338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57150" cmpd="thickThin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/>
            </a:endParaRPr>
          </a:p>
        </p:txBody>
      </p:sp>
      <p:sp>
        <p:nvSpPr>
          <p:cNvPr id="9256" name="AutoShape 48">
            <a:extLst>
              <a:ext uri="{FF2B5EF4-FFF2-40B4-BE49-F238E27FC236}">
                <a16:creationId xmlns:a16="http://schemas.microsoft.com/office/drawing/2014/main" id="{F04D7144-CFDB-4DA2-9F0C-4F305E11C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7763" y="4616450"/>
            <a:ext cx="76200" cy="76200"/>
          </a:xfrm>
          <a:custGeom>
            <a:avLst/>
            <a:gdLst>
              <a:gd name="T0" fmla="*/ 5901048 w 21600"/>
              <a:gd name="T1" fmla="*/ 0 h 21600"/>
              <a:gd name="T2" fmla="*/ 1728191 w 21600"/>
              <a:gd name="T3" fmla="*/ 1728191 h 21600"/>
              <a:gd name="T4" fmla="*/ 0 w 21600"/>
              <a:gd name="T5" fmla="*/ 5901048 h 21600"/>
              <a:gd name="T6" fmla="*/ 1728191 w 21600"/>
              <a:gd name="T7" fmla="*/ 10073943 h 21600"/>
              <a:gd name="T8" fmla="*/ 5901048 w 21600"/>
              <a:gd name="T9" fmla="*/ 11802135 h 21600"/>
              <a:gd name="T10" fmla="*/ 10073943 w 21600"/>
              <a:gd name="T11" fmla="*/ 10073943 h 21600"/>
              <a:gd name="T12" fmla="*/ 11802135 w 21600"/>
              <a:gd name="T13" fmla="*/ 5901048 h 21600"/>
              <a:gd name="T14" fmla="*/ 10073943 w 21600"/>
              <a:gd name="T15" fmla="*/ 172819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6647" y="13593"/>
                </a:moveTo>
                <a:cubicBezTo>
                  <a:pt x="17063" y="12720"/>
                  <a:pt x="17280" y="11766"/>
                  <a:pt x="17280" y="10800"/>
                </a:cubicBezTo>
                <a:cubicBezTo>
                  <a:pt x="17280" y="7221"/>
                  <a:pt x="14378" y="4320"/>
                  <a:pt x="10800" y="4320"/>
                </a:cubicBezTo>
                <a:cubicBezTo>
                  <a:pt x="9833" y="4319"/>
                  <a:pt x="8879" y="4536"/>
                  <a:pt x="8006" y="4952"/>
                </a:cubicBezTo>
                <a:lnTo>
                  <a:pt x="16647" y="13593"/>
                </a:lnTo>
                <a:close/>
                <a:moveTo>
                  <a:pt x="4952" y="8006"/>
                </a:moveTo>
                <a:cubicBezTo>
                  <a:pt x="4536" y="8879"/>
                  <a:pt x="4320" y="9833"/>
                  <a:pt x="4320" y="10799"/>
                </a:cubicBezTo>
                <a:cubicBezTo>
                  <a:pt x="4320" y="14378"/>
                  <a:pt x="7221" y="17280"/>
                  <a:pt x="10800" y="17280"/>
                </a:cubicBezTo>
                <a:cubicBezTo>
                  <a:pt x="11766" y="17280"/>
                  <a:pt x="12720" y="17063"/>
                  <a:pt x="13593" y="16647"/>
                </a:cubicBezTo>
                <a:lnTo>
                  <a:pt x="4952" y="8006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grpSp>
        <p:nvGrpSpPr>
          <p:cNvPr id="9257" name="Group 49">
            <a:extLst>
              <a:ext uri="{FF2B5EF4-FFF2-40B4-BE49-F238E27FC236}">
                <a16:creationId xmlns:a16="http://schemas.microsoft.com/office/drawing/2014/main" id="{8412E252-430C-4686-ADA9-54674DED32B7}"/>
              </a:ext>
            </a:extLst>
          </p:cNvPr>
          <p:cNvGrpSpPr>
            <a:grpSpLocks/>
          </p:cNvGrpSpPr>
          <p:nvPr/>
        </p:nvGrpSpPr>
        <p:grpSpPr bwMode="auto">
          <a:xfrm>
            <a:off x="2390775" y="4594226"/>
            <a:ext cx="128588" cy="61913"/>
            <a:chOff x="2838" y="2415"/>
            <a:chExt cx="86" cy="40"/>
          </a:xfrm>
        </p:grpSpPr>
        <p:sp>
          <p:nvSpPr>
            <p:cNvPr id="9398" name="Arc 50">
              <a:extLst>
                <a:ext uri="{FF2B5EF4-FFF2-40B4-BE49-F238E27FC236}">
                  <a16:creationId xmlns:a16="http://schemas.microsoft.com/office/drawing/2014/main" id="{9D6C8F5D-8806-477D-A472-EE027A361F12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841" y="2415"/>
              <a:ext cx="80" cy="40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  <a:gd name="T9" fmla="*/ 0 w 42223"/>
                <a:gd name="T10" fmla="*/ 0 h 21600"/>
                <a:gd name="T11" fmla="*/ 42223 w 4222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399" name="Freeform 51">
              <a:extLst>
                <a:ext uri="{FF2B5EF4-FFF2-40B4-BE49-F238E27FC236}">
                  <a16:creationId xmlns:a16="http://schemas.microsoft.com/office/drawing/2014/main" id="{3913C841-ADFD-4BD4-A7FD-C462DE8C2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8" y="2438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0 h 48"/>
                <a:gd name="T4" fmla="*/ 0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400" name="Freeform 52">
              <a:extLst>
                <a:ext uri="{FF2B5EF4-FFF2-40B4-BE49-F238E27FC236}">
                  <a16:creationId xmlns:a16="http://schemas.microsoft.com/office/drawing/2014/main" id="{E5012F9E-38A7-4BD6-9F16-CF4B0CA801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2" y="2442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0 h 48"/>
                <a:gd name="T4" fmla="*/ 0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9258" name="Oval 53">
            <a:extLst>
              <a:ext uri="{FF2B5EF4-FFF2-40B4-BE49-F238E27FC236}">
                <a16:creationId xmlns:a16="http://schemas.microsoft.com/office/drawing/2014/main" id="{4A34D71E-4861-41E4-AD59-DF8035CAE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3" y="4408488"/>
            <a:ext cx="63500" cy="63500"/>
          </a:xfrm>
          <a:prstGeom prst="ellipse">
            <a:avLst/>
          </a:prstGeom>
          <a:solidFill>
            <a:srgbClr val="0000FF"/>
          </a:solidFill>
          <a:ln w="6350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9259" name="Oval 54">
            <a:extLst>
              <a:ext uri="{FF2B5EF4-FFF2-40B4-BE49-F238E27FC236}">
                <a16:creationId xmlns:a16="http://schemas.microsoft.com/office/drawing/2014/main" id="{467311FA-A4AC-41B3-A6FA-AE964D73D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514" y="4983164"/>
            <a:ext cx="166687" cy="1603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9260" name="Oval 55">
            <a:extLst>
              <a:ext uri="{FF2B5EF4-FFF2-40B4-BE49-F238E27FC236}">
                <a16:creationId xmlns:a16="http://schemas.microsoft.com/office/drawing/2014/main" id="{B6626152-1530-4108-B274-6B7C69D0C1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5139" y="4983164"/>
            <a:ext cx="166687" cy="1603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9261" name="Text Box 56">
            <a:extLst>
              <a:ext uri="{FF2B5EF4-FFF2-40B4-BE49-F238E27FC236}">
                <a16:creationId xmlns:a16="http://schemas.microsoft.com/office/drawing/2014/main" id="{9FCD24F4-EB08-43A8-B3F3-0D7105E79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5451" y="4772025"/>
            <a:ext cx="449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/>
              <a:t>+</a:t>
            </a:r>
          </a:p>
        </p:txBody>
      </p:sp>
      <p:sp>
        <p:nvSpPr>
          <p:cNvPr id="9262" name="Text Box 57">
            <a:extLst>
              <a:ext uri="{FF2B5EF4-FFF2-40B4-BE49-F238E27FC236}">
                <a16:creationId xmlns:a16="http://schemas.microsoft.com/office/drawing/2014/main" id="{2FDAA8D6-E521-4735-B3CC-BEB909587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1463" y="4689475"/>
            <a:ext cx="449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/>
              <a:t>-</a:t>
            </a:r>
          </a:p>
        </p:txBody>
      </p:sp>
      <p:sp>
        <p:nvSpPr>
          <p:cNvPr id="9263" name="Text Box 58">
            <a:extLst>
              <a:ext uri="{FF2B5EF4-FFF2-40B4-BE49-F238E27FC236}">
                <a16:creationId xmlns:a16="http://schemas.microsoft.com/office/drawing/2014/main" id="{5963C0F7-E5F6-48F8-8264-28B5302D1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5525" y="4689475"/>
            <a:ext cx="5159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9264" name="Rectangle 59">
            <a:extLst>
              <a:ext uri="{FF2B5EF4-FFF2-40B4-BE49-F238E27FC236}">
                <a16:creationId xmlns:a16="http://schemas.microsoft.com/office/drawing/2014/main" id="{0902DBAF-7AC0-4394-9590-E5F6D7A3C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863" y="3619500"/>
            <a:ext cx="1833562" cy="86995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9265" name="Line 60">
            <a:extLst>
              <a:ext uri="{FF2B5EF4-FFF2-40B4-BE49-F238E27FC236}">
                <a16:creationId xmlns:a16="http://schemas.microsoft.com/office/drawing/2014/main" id="{D8D9D734-8423-485E-9EAE-CFF284D815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2514600"/>
            <a:ext cx="0" cy="2540000"/>
          </a:xfrm>
          <a:prstGeom prst="line">
            <a:avLst/>
          </a:prstGeom>
          <a:noFill/>
          <a:ln w="57150">
            <a:solidFill>
              <a:srgbClr val="F00A2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4" name="Group 61">
            <a:extLst>
              <a:ext uri="{FF2B5EF4-FFF2-40B4-BE49-F238E27FC236}">
                <a16:creationId xmlns:a16="http://schemas.microsoft.com/office/drawing/2014/main" id="{79DB863C-4BBA-49B8-A4A5-535744838097}"/>
              </a:ext>
            </a:extLst>
          </p:cNvPr>
          <p:cNvGrpSpPr>
            <a:grpSpLocks/>
          </p:cNvGrpSpPr>
          <p:nvPr/>
        </p:nvGrpSpPr>
        <p:grpSpPr bwMode="auto">
          <a:xfrm rot="20537280">
            <a:off x="2152650" y="4162426"/>
            <a:ext cx="793750" cy="557213"/>
            <a:chOff x="1680" y="1440"/>
            <a:chExt cx="592" cy="400"/>
          </a:xfrm>
        </p:grpSpPr>
        <p:sp>
          <p:nvSpPr>
            <p:cNvPr id="9395" name="Oval 62">
              <a:extLst>
                <a:ext uri="{FF2B5EF4-FFF2-40B4-BE49-F238E27FC236}">
                  <a16:creationId xmlns:a16="http://schemas.microsoft.com/office/drawing/2014/main" id="{C8986DFB-125A-442D-8085-6751DB843FE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96" name="Line 63">
              <a:extLst>
                <a:ext uri="{FF2B5EF4-FFF2-40B4-BE49-F238E27FC236}">
                  <a16:creationId xmlns:a16="http://schemas.microsoft.com/office/drawing/2014/main" id="{5C335CC5-01D1-4419-9103-24660CF019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97" name="Line 64">
              <a:extLst>
                <a:ext uri="{FF2B5EF4-FFF2-40B4-BE49-F238E27FC236}">
                  <a16:creationId xmlns:a16="http://schemas.microsoft.com/office/drawing/2014/main" id="{8B41EDB7-3891-424C-9AAC-8C9AB5CE69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9267" name="Line 65">
            <a:extLst>
              <a:ext uri="{FF2B5EF4-FFF2-40B4-BE49-F238E27FC236}">
                <a16:creationId xmlns:a16="http://schemas.microsoft.com/office/drawing/2014/main" id="{4598293F-5B7D-4D56-8073-0593A59F09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0850" y="5076825"/>
            <a:ext cx="99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68" name="Line 66">
            <a:extLst>
              <a:ext uri="{FF2B5EF4-FFF2-40B4-BE49-F238E27FC236}">
                <a16:creationId xmlns:a16="http://schemas.microsoft.com/office/drawing/2014/main" id="{4E97EE2B-F708-497E-9FBC-6AC97BF7693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514600"/>
            <a:ext cx="9144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9269" name="Group 67">
            <a:extLst>
              <a:ext uri="{FF2B5EF4-FFF2-40B4-BE49-F238E27FC236}">
                <a16:creationId xmlns:a16="http://schemas.microsoft.com/office/drawing/2014/main" id="{B0F7489E-6598-459E-B9BE-4803936DC9A9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1760538" cy="533400"/>
            <a:chOff x="1776" y="2976"/>
            <a:chExt cx="1109" cy="336"/>
          </a:xfrm>
        </p:grpSpPr>
        <p:sp>
          <p:nvSpPr>
            <p:cNvPr id="9380" name="Line 68">
              <a:extLst>
                <a:ext uri="{FF2B5EF4-FFF2-40B4-BE49-F238E27FC236}">
                  <a16:creationId xmlns:a16="http://schemas.microsoft.com/office/drawing/2014/main" id="{A9ADA01C-4B24-4FC0-87A8-A44AA5B240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3072"/>
              <a:ext cx="149" cy="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81" name="Line 69">
              <a:extLst>
                <a:ext uri="{FF2B5EF4-FFF2-40B4-BE49-F238E27FC236}">
                  <a16:creationId xmlns:a16="http://schemas.microsoft.com/office/drawing/2014/main" id="{63808B5F-F2EC-4B59-8E87-AFA6C18567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88" y="3072"/>
              <a:ext cx="50" cy="2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9382" name="Group 70">
              <a:extLst>
                <a:ext uri="{FF2B5EF4-FFF2-40B4-BE49-F238E27FC236}">
                  <a16:creationId xmlns:a16="http://schemas.microsoft.com/office/drawing/2014/main" id="{F53017D8-6CF9-4577-9375-71326C12809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6" y="2976"/>
              <a:ext cx="905" cy="336"/>
              <a:chOff x="2880" y="2544"/>
              <a:chExt cx="905" cy="336"/>
            </a:xfrm>
          </p:grpSpPr>
          <p:sp>
            <p:nvSpPr>
              <p:cNvPr id="9383" name="Line 71">
                <a:extLst>
                  <a:ext uri="{FF2B5EF4-FFF2-40B4-BE49-F238E27FC236}">
                    <a16:creationId xmlns:a16="http://schemas.microsoft.com/office/drawing/2014/main" id="{FCFAE9F8-4455-4C9F-AA36-4B36CCD90E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30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84" name="Line 72">
                <a:extLst>
                  <a:ext uri="{FF2B5EF4-FFF2-40B4-BE49-F238E27FC236}">
                    <a16:creationId xmlns:a16="http://schemas.microsoft.com/office/drawing/2014/main" id="{A0123A1D-4395-477E-879A-351BA04F58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081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85" name="Line 73">
                <a:extLst>
                  <a:ext uri="{FF2B5EF4-FFF2-40B4-BE49-F238E27FC236}">
                    <a16:creationId xmlns:a16="http://schemas.microsoft.com/office/drawing/2014/main" id="{365F3255-F23F-47BB-A089-709BFF00E9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32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86" name="Line 74">
                <a:extLst>
                  <a:ext uri="{FF2B5EF4-FFF2-40B4-BE49-F238E27FC236}">
                    <a16:creationId xmlns:a16="http://schemas.microsoft.com/office/drawing/2014/main" id="{3B1097A0-4067-4EAF-9C7B-D838A279CB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83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87" name="Line 75">
                <a:extLst>
                  <a:ext uri="{FF2B5EF4-FFF2-40B4-BE49-F238E27FC236}">
                    <a16:creationId xmlns:a16="http://schemas.microsoft.com/office/drawing/2014/main" id="{B964B60C-6461-4DE0-9ECF-F14191A1F8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534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88" name="Line 76">
                <a:extLst>
                  <a:ext uri="{FF2B5EF4-FFF2-40B4-BE49-F238E27FC236}">
                    <a16:creationId xmlns:a16="http://schemas.microsoft.com/office/drawing/2014/main" id="{47042CF4-D387-464E-808B-A7F0DFC601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31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89" name="Line 77">
                <a:extLst>
                  <a:ext uri="{FF2B5EF4-FFF2-40B4-BE49-F238E27FC236}">
                    <a16:creationId xmlns:a16="http://schemas.microsoft.com/office/drawing/2014/main" id="{EE0E95C5-5251-4B38-A183-4439C9C00E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82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90" name="Line 78">
                <a:extLst>
                  <a:ext uri="{FF2B5EF4-FFF2-40B4-BE49-F238E27FC236}">
                    <a16:creationId xmlns:a16="http://schemas.microsoft.com/office/drawing/2014/main" id="{BA6E36F5-395F-4D76-8E61-CA3D2E8F9F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33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91" name="Line 79">
                <a:extLst>
                  <a:ext uri="{FF2B5EF4-FFF2-40B4-BE49-F238E27FC236}">
                    <a16:creationId xmlns:a16="http://schemas.microsoft.com/office/drawing/2014/main" id="{1D2F98EB-71FF-49EF-9523-31D5B775C4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83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92" name="Line 80">
                <a:extLst>
                  <a:ext uri="{FF2B5EF4-FFF2-40B4-BE49-F238E27FC236}">
                    <a16:creationId xmlns:a16="http://schemas.microsoft.com/office/drawing/2014/main" id="{9037FACD-996A-4F04-BF8B-7B0569362A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34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93" name="Line 81">
                <a:extLst>
                  <a:ext uri="{FF2B5EF4-FFF2-40B4-BE49-F238E27FC236}">
                    <a16:creationId xmlns:a16="http://schemas.microsoft.com/office/drawing/2014/main" id="{295F7BEB-F64D-4289-A638-D69BD544CE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85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94" name="Line 82">
                <a:extLst>
                  <a:ext uri="{FF2B5EF4-FFF2-40B4-BE49-F238E27FC236}">
                    <a16:creationId xmlns:a16="http://schemas.microsoft.com/office/drawing/2014/main" id="{C4FB3ED1-131B-4541-B84D-68E983A741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80" y="2544"/>
                <a:ext cx="50" cy="22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7" name="Group 83">
            <a:extLst>
              <a:ext uri="{FF2B5EF4-FFF2-40B4-BE49-F238E27FC236}">
                <a16:creationId xmlns:a16="http://schemas.microsoft.com/office/drawing/2014/main" id="{889C5AED-0737-4FB1-BEC3-084BFA3E6DCF}"/>
              </a:ext>
            </a:extLst>
          </p:cNvPr>
          <p:cNvGrpSpPr>
            <a:grpSpLocks/>
          </p:cNvGrpSpPr>
          <p:nvPr/>
        </p:nvGrpSpPr>
        <p:grpSpPr bwMode="auto">
          <a:xfrm>
            <a:off x="4314825" y="2166939"/>
            <a:ext cx="914400" cy="604837"/>
            <a:chOff x="2208" y="3840"/>
            <a:chExt cx="576" cy="381"/>
          </a:xfrm>
        </p:grpSpPr>
        <p:sp>
          <p:nvSpPr>
            <p:cNvPr id="9378" name="Line 84">
              <a:extLst>
                <a:ext uri="{FF2B5EF4-FFF2-40B4-BE49-F238E27FC236}">
                  <a16:creationId xmlns:a16="http://schemas.microsoft.com/office/drawing/2014/main" id="{FA1343E4-7560-4CB0-BEB7-2A8FE7FCD3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6" y="3840"/>
              <a:ext cx="288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79" name="Line 85">
              <a:extLst>
                <a:ext uri="{FF2B5EF4-FFF2-40B4-BE49-F238E27FC236}">
                  <a16:creationId xmlns:a16="http://schemas.microsoft.com/office/drawing/2014/main" id="{D01E9792-BED4-4A7D-B136-537D3803F8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4029"/>
              <a:ext cx="288" cy="19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9271" name="Line 86">
            <a:extLst>
              <a:ext uri="{FF2B5EF4-FFF2-40B4-BE49-F238E27FC236}">
                <a16:creationId xmlns:a16="http://schemas.microsoft.com/office/drawing/2014/main" id="{C6889132-3699-4EF3-9869-42507A507D3B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2514600"/>
            <a:ext cx="3733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9272" name="Group 87">
            <a:extLst>
              <a:ext uri="{FF2B5EF4-FFF2-40B4-BE49-F238E27FC236}">
                <a16:creationId xmlns:a16="http://schemas.microsoft.com/office/drawing/2014/main" id="{E73CBC72-8D62-4C1A-9CD9-7DA3EA60E900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5035550"/>
            <a:ext cx="2222500" cy="1822450"/>
            <a:chOff x="2592" y="1680"/>
            <a:chExt cx="1400" cy="1148"/>
          </a:xfrm>
        </p:grpSpPr>
        <p:sp>
          <p:nvSpPr>
            <p:cNvPr id="9318" name="Text Box 88">
              <a:extLst>
                <a:ext uri="{FF2B5EF4-FFF2-40B4-BE49-F238E27FC236}">
                  <a16:creationId xmlns:a16="http://schemas.microsoft.com/office/drawing/2014/main" id="{7C309862-6F68-4473-97DD-E128778659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1800"/>
                <a:t>K</a:t>
              </a:r>
            </a:p>
          </p:txBody>
        </p:sp>
        <p:sp>
          <p:nvSpPr>
            <p:cNvPr id="9319" name="Oval 89">
              <a:extLst>
                <a:ext uri="{FF2B5EF4-FFF2-40B4-BE49-F238E27FC236}">
                  <a16:creationId xmlns:a16="http://schemas.microsoft.com/office/drawing/2014/main" id="{AAAC2DDE-A51F-46DF-B42D-C2B954D00E5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20" name="Rectangle 90">
              <a:extLst>
                <a:ext uri="{FF2B5EF4-FFF2-40B4-BE49-F238E27FC236}">
                  <a16:creationId xmlns:a16="http://schemas.microsoft.com/office/drawing/2014/main" id="{9C98C3C6-BF15-495C-A3A4-B5B45F663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  <a:contourClr>
                <a:schemeClr val="tx1"/>
              </a:contourClr>
            </a:sp3d>
          </p:spPr>
          <p:txBody>
            <a:bodyPr wrap="none" anchor="ctr">
              <a:flatTx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21" name="Rectangle 91">
              <a:extLst>
                <a:ext uri="{FF2B5EF4-FFF2-40B4-BE49-F238E27FC236}">
                  <a16:creationId xmlns:a16="http://schemas.microsoft.com/office/drawing/2014/main" id="{7C1939EA-5F26-448F-8327-D115014FFF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22" name="Rectangle 92">
              <a:extLst>
                <a:ext uri="{FF2B5EF4-FFF2-40B4-BE49-F238E27FC236}">
                  <a16:creationId xmlns:a16="http://schemas.microsoft.com/office/drawing/2014/main" id="{B079BA43-7F29-490A-B6A2-0FFD01C2A3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23" name="Oval 93">
              <a:extLst>
                <a:ext uri="{FF2B5EF4-FFF2-40B4-BE49-F238E27FC236}">
                  <a16:creationId xmlns:a16="http://schemas.microsoft.com/office/drawing/2014/main" id="{8E7DEC29-F54D-413F-88C3-75D65DD69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24" name="Text Box 94">
              <a:extLst>
                <a:ext uri="{FF2B5EF4-FFF2-40B4-BE49-F238E27FC236}">
                  <a16:creationId xmlns:a16="http://schemas.microsoft.com/office/drawing/2014/main" id="{B007C6F1-D6E6-48C8-B51B-9C52B713B3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200">
                  <a:solidFill>
                    <a:srgbClr val="0000FF"/>
                  </a:solidFill>
                </a:rPr>
                <a:t>5</a:t>
              </a:r>
              <a:endParaRPr lang="en-US" altLang="vi-VN" sz="1800"/>
            </a:p>
          </p:txBody>
        </p:sp>
        <p:sp>
          <p:nvSpPr>
            <p:cNvPr id="9325" name="Oval 95">
              <a:extLst>
                <a:ext uri="{FF2B5EF4-FFF2-40B4-BE49-F238E27FC236}">
                  <a16:creationId xmlns:a16="http://schemas.microsoft.com/office/drawing/2014/main" id="{0DB39516-1FAD-4E6B-BAF9-C42DE7C0CD7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26" name="Arc 96">
              <a:extLst>
                <a:ext uri="{FF2B5EF4-FFF2-40B4-BE49-F238E27FC236}">
                  <a16:creationId xmlns:a16="http://schemas.microsoft.com/office/drawing/2014/main" id="{BC04381D-5341-4514-B79A-8C6D0AC31711}"/>
                </a:ext>
              </a:extLst>
            </p:cNvPr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0 w 24253"/>
                <a:gd name="T1" fmla="*/ 0 h 39506"/>
                <a:gd name="T2" fmla="*/ 0 w 24253"/>
                <a:gd name="T3" fmla="*/ 0 h 39506"/>
                <a:gd name="T4" fmla="*/ 0 w 24253"/>
                <a:gd name="T5" fmla="*/ 0 h 39506"/>
                <a:gd name="T6" fmla="*/ 0 60000 65536"/>
                <a:gd name="T7" fmla="*/ 0 60000 65536"/>
                <a:gd name="T8" fmla="*/ 0 60000 65536"/>
                <a:gd name="T9" fmla="*/ 0 w 24253"/>
                <a:gd name="T10" fmla="*/ 0 h 39506"/>
                <a:gd name="T11" fmla="*/ 24253 w 24253"/>
                <a:gd name="T12" fmla="*/ 39506 h 3950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327" name="Line 97">
              <a:extLst>
                <a:ext uri="{FF2B5EF4-FFF2-40B4-BE49-F238E27FC236}">
                  <a16:creationId xmlns:a16="http://schemas.microsoft.com/office/drawing/2014/main" id="{A263046A-DEBC-4C78-9C4C-DFB43431F0D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28" name="Text Box 98">
              <a:extLst>
                <a:ext uri="{FF2B5EF4-FFF2-40B4-BE49-F238E27FC236}">
                  <a16:creationId xmlns:a16="http://schemas.microsoft.com/office/drawing/2014/main" id="{662B556E-79D5-4400-9C8E-A80838647F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200"/>
                <a:t>3</a:t>
              </a:r>
            </a:p>
          </p:txBody>
        </p:sp>
        <p:sp>
          <p:nvSpPr>
            <p:cNvPr id="9329" name="Text Box 99">
              <a:extLst>
                <a:ext uri="{FF2B5EF4-FFF2-40B4-BE49-F238E27FC236}">
                  <a16:creationId xmlns:a16="http://schemas.microsoft.com/office/drawing/2014/main" id="{703EC503-EB31-460A-A8F1-717AF6238B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200">
                  <a:solidFill>
                    <a:srgbClr val="0000FF"/>
                  </a:solidFill>
                </a:rPr>
                <a:t>2</a:t>
              </a:r>
              <a:endParaRPr lang="en-US" altLang="vi-VN" sz="1800"/>
            </a:p>
          </p:txBody>
        </p:sp>
        <p:sp>
          <p:nvSpPr>
            <p:cNvPr id="9330" name="Line 100">
              <a:extLst>
                <a:ext uri="{FF2B5EF4-FFF2-40B4-BE49-F238E27FC236}">
                  <a16:creationId xmlns:a16="http://schemas.microsoft.com/office/drawing/2014/main" id="{0E89B228-B033-4655-A8F8-4A760520A3D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31" name="Line 101">
              <a:extLst>
                <a:ext uri="{FF2B5EF4-FFF2-40B4-BE49-F238E27FC236}">
                  <a16:creationId xmlns:a16="http://schemas.microsoft.com/office/drawing/2014/main" id="{BC5665EF-421B-4E9C-89EB-DD1389171E0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32" name="Line 102">
              <a:extLst>
                <a:ext uri="{FF2B5EF4-FFF2-40B4-BE49-F238E27FC236}">
                  <a16:creationId xmlns:a16="http://schemas.microsoft.com/office/drawing/2014/main" id="{01082C7F-ECDF-44D9-B8BB-D0399AFB373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33" name="Line 103">
              <a:extLst>
                <a:ext uri="{FF2B5EF4-FFF2-40B4-BE49-F238E27FC236}">
                  <a16:creationId xmlns:a16="http://schemas.microsoft.com/office/drawing/2014/main" id="{EBDB4C55-2F6C-4DB7-8BB7-A8BA6631DC6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34" name="Line 104">
              <a:extLst>
                <a:ext uri="{FF2B5EF4-FFF2-40B4-BE49-F238E27FC236}">
                  <a16:creationId xmlns:a16="http://schemas.microsoft.com/office/drawing/2014/main" id="{6096BF02-AEE8-4205-9A3C-8580CA065AD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35" name="Line 105">
              <a:extLst>
                <a:ext uri="{FF2B5EF4-FFF2-40B4-BE49-F238E27FC236}">
                  <a16:creationId xmlns:a16="http://schemas.microsoft.com/office/drawing/2014/main" id="{9CA5EBB5-6C9B-4398-950D-0776A761C1B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36" name="Line 106">
              <a:extLst>
                <a:ext uri="{FF2B5EF4-FFF2-40B4-BE49-F238E27FC236}">
                  <a16:creationId xmlns:a16="http://schemas.microsoft.com/office/drawing/2014/main" id="{71B0CE9F-9CDF-4FB0-AB6F-C303C2C97DC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37" name="Line 107">
              <a:extLst>
                <a:ext uri="{FF2B5EF4-FFF2-40B4-BE49-F238E27FC236}">
                  <a16:creationId xmlns:a16="http://schemas.microsoft.com/office/drawing/2014/main" id="{C3D3EC74-51AB-4C7D-BD10-531669AEAF4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38" name="Line 108">
              <a:extLst>
                <a:ext uri="{FF2B5EF4-FFF2-40B4-BE49-F238E27FC236}">
                  <a16:creationId xmlns:a16="http://schemas.microsoft.com/office/drawing/2014/main" id="{50A5160D-711A-45A8-A67C-4A7750F6F9D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39" name="Line 109">
              <a:extLst>
                <a:ext uri="{FF2B5EF4-FFF2-40B4-BE49-F238E27FC236}">
                  <a16:creationId xmlns:a16="http://schemas.microsoft.com/office/drawing/2014/main" id="{E2C074F6-111C-497C-BE30-7C9DD3B7541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40" name="Line 110">
              <a:extLst>
                <a:ext uri="{FF2B5EF4-FFF2-40B4-BE49-F238E27FC236}">
                  <a16:creationId xmlns:a16="http://schemas.microsoft.com/office/drawing/2014/main" id="{B489EEE8-AC42-4B06-B5A4-3E5ADC6E3ED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41" name="Line 111">
              <a:extLst>
                <a:ext uri="{FF2B5EF4-FFF2-40B4-BE49-F238E27FC236}">
                  <a16:creationId xmlns:a16="http://schemas.microsoft.com/office/drawing/2014/main" id="{4A4EE467-E37C-4F82-B8E1-677C42662DA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42" name="Line 112">
              <a:extLst>
                <a:ext uri="{FF2B5EF4-FFF2-40B4-BE49-F238E27FC236}">
                  <a16:creationId xmlns:a16="http://schemas.microsoft.com/office/drawing/2014/main" id="{EC7B7BAD-95BB-47E4-83DE-32BAB18D709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43" name="Line 113">
              <a:extLst>
                <a:ext uri="{FF2B5EF4-FFF2-40B4-BE49-F238E27FC236}">
                  <a16:creationId xmlns:a16="http://schemas.microsoft.com/office/drawing/2014/main" id="{EEC7E826-37D3-4ED2-9859-FEF0907C203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44" name="Line 114">
              <a:extLst>
                <a:ext uri="{FF2B5EF4-FFF2-40B4-BE49-F238E27FC236}">
                  <a16:creationId xmlns:a16="http://schemas.microsoft.com/office/drawing/2014/main" id="{7E60E5C4-E15C-43BC-8747-02CE2BB5EA5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45" name="Line 115">
              <a:extLst>
                <a:ext uri="{FF2B5EF4-FFF2-40B4-BE49-F238E27FC236}">
                  <a16:creationId xmlns:a16="http://schemas.microsoft.com/office/drawing/2014/main" id="{7609D054-0E9E-49AF-8B86-F0FB53981D3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46" name="Line 116">
              <a:extLst>
                <a:ext uri="{FF2B5EF4-FFF2-40B4-BE49-F238E27FC236}">
                  <a16:creationId xmlns:a16="http://schemas.microsoft.com/office/drawing/2014/main" id="{4DED66CE-B888-4CDE-B7F3-F13A78AB86C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47" name="Line 117">
              <a:extLst>
                <a:ext uri="{FF2B5EF4-FFF2-40B4-BE49-F238E27FC236}">
                  <a16:creationId xmlns:a16="http://schemas.microsoft.com/office/drawing/2014/main" id="{B61A3570-24F7-40D9-92BA-EDF5FF3E412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48" name="Line 118">
              <a:extLst>
                <a:ext uri="{FF2B5EF4-FFF2-40B4-BE49-F238E27FC236}">
                  <a16:creationId xmlns:a16="http://schemas.microsoft.com/office/drawing/2014/main" id="{BAF6151F-0113-4B78-A080-BE2DEED94DD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49" name="Line 119">
              <a:extLst>
                <a:ext uri="{FF2B5EF4-FFF2-40B4-BE49-F238E27FC236}">
                  <a16:creationId xmlns:a16="http://schemas.microsoft.com/office/drawing/2014/main" id="{DA42464F-07A0-4742-86BF-1B352DEC5DA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50" name="Line 120">
              <a:extLst>
                <a:ext uri="{FF2B5EF4-FFF2-40B4-BE49-F238E27FC236}">
                  <a16:creationId xmlns:a16="http://schemas.microsoft.com/office/drawing/2014/main" id="{F1263552-567F-444F-B7F9-FFF74226B4C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51" name="Line 121">
              <a:extLst>
                <a:ext uri="{FF2B5EF4-FFF2-40B4-BE49-F238E27FC236}">
                  <a16:creationId xmlns:a16="http://schemas.microsoft.com/office/drawing/2014/main" id="{4886D05B-61AC-465C-B2DF-C606E3BF590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52" name="Line 122">
              <a:extLst>
                <a:ext uri="{FF2B5EF4-FFF2-40B4-BE49-F238E27FC236}">
                  <a16:creationId xmlns:a16="http://schemas.microsoft.com/office/drawing/2014/main" id="{00DE6095-8094-4204-9782-6B9020D4373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53" name="Line 123">
              <a:extLst>
                <a:ext uri="{FF2B5EF4-FFF2-40B4-BE49-F238E27FC236}">
                  <a16:creationId xmlns:a16="http://schemas.microsoft.com/office/drawing/2014/main" id="{94DD87EE-887C-4888-9D4C-6C3302B95B4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54" name="Line 124">
              <a:extLst>
                <a:ext uri="{FF2B5EF4-FFF2-40B4-BE49-F238E27FC236}">
                  <a16:creationId xmlns:a16="http://schemas.microsoft.com/office/drawing/2014/main" id="{5ECCE715-BDE9-4820-B80D-3AB053AE988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55" name="Line 125">
              <a:extLst>
                <a:ext uri="{FF2B5EF4-FFF2-40B4-BE49-F238E27FC236}">
                  <a16:creationId xmlns:a16="http://schemas.microsoft.com/office/drawing/2014/main" id="{94326D9A-8804-4F7A-A700-244E65A97E9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56" name="Line 126">
              <a:extLst>
                <a:ext uri="{FF2B5EF4-FFF2-40B4-BE49-F238E27FC236}">
                  <a16:creationId xmlns:a16="http://schemas.microsoft.com/office/drawing/2014/main" id="{D8D24843-BDB5-4A5F-807E-4589A5F2101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57" name="Line 127">
              <a:extLst>
                <a:ext uri="{FF2B5EF4-FFF2-40B4-BE49-F238E27FC236}">
                  <a16:creationId xmlns:a16="http://schemas.microsoft.com/office/drawing/2014/main" id="{DA2BB38B-FE3C-4FFB-84F3-90B58A0F582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58" name="Line 128">
              <a:extLst>
                <a:ext uri="{FF2B5EF4-FFF2-40B4-BE49-F238E27FC236}">
                  <a16:creationId xmlns:a16="http://schemas.microsoft.com/office/drawing/2014/main" id="{BDA3E9C6-272D-460B-B000-F41434D63C8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59" name="Line 129">
              <a:extLst>
                <a:ext uri="{FF2B5EF4-FFF2-40B4-BE49-F238E27FC236}">
                  <a16:creationId xmlns:a16="http://schemas.microsoft.com/office/drawing/2014/main" id="{48ADBEB8-8F0D-4833-8221-A1F6495D344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60" name="Text Box 130">
              <a:extLst>
                <a:ext uri="{FF2B5EF4-FFF2-40B4-BE49-F238E27FC236}">
                  <a16:creationId xmlns:a16="http://schemas.microsoft.com/office/drawing/2014/main" id="{79F99205-6B70-49C7-879D-158AEDCED8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200">
                  <a:solidFill>
                    <a:srgbClr val="0000FF"/>
                  </a:solidFill>
                </a:rPr>
                <a:t>0</a:t>
              </a:r>
              <a:endParaRPr lang="en-US" altLang="vi-VN" sz="1800"/>
            </a:p>
          </p:txBody>
        </p:sp>
        <p:sp>
          <p:nvSpPr>
            <p:cNvPr id="9361" name="Text Box 131">
              <a:extLst>
                <a:ext uri="{FF2B5EF4-FFF2-40B4-BE49-F238E27FC236}">
                  <a16:creationId xmlns:a16="http://schemas.microsoft.com/office/drawing/2014/main" id="{2A5B5A7E-6CC7-4A5B-9120-C8F3FBDEBF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200"/>
                <a:t>1</a:t>
              </a:r>
            </a:p>
          </p:txBody>
        </p:sp>
        <p:sp>
          <p:nvSpPr>
            <p:cNvPr id="9362" name="Text Box 132">
              <a:extLst>
                <a:ext uri="{FF2B5EF4-FFF2-40B4-BE49-F238E27FC236}">
                  <a16:creationId xmlns:a16="http://schemas.microsoft.com/office/drawing/2014/main" id="{1680AA57-EE42-4D39-A3C2-756507336B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200">
                  <a:solidFill>
                    <a:srgbClr val="0000FF"/>
                  </a:solidFill>
                </a:rPr>
                <a:t>4</a:t>
              </a:r>
              <a:endParaRPr lang="en-US" altLang="vi-VN" sz="1800"/>
            </a:p>
          </p:txBody>
        </p:sp>
        <p:sp>
          <p:nvSpPr>
            <p:cNvPr id="9363" name="Text Box 133">
              <a:extLst>
                <a:ext uri="{FF2B5EF4-FFF2-40B4-BE49-F238E27FC236}">
                  <a16:creationId xmlns:a16="http://schemas.microsoft.com/office/drawing/2014/main" id="{E792B8CE-2D06-4415-B782-50D318D5D5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200">
                  <a:solidFill>
                    <a:srgbClr val="0000FF"/>
                  </a:solidFill>
                </a:rPr>
                <a:t>6</a:t>
              </a:r>
              <a:endParaRPr lang="en-US" altLang="vi-VN" sz="1800"/>
            </a:p>
          </p:txBody>
        </p:sp>
        <p:sp>
          <p:nvSpPr>
            <p:cNvPr id="9364" name="Text Box 134">
              <a:extLst>
                <a:ext uri="{FF2B5EF4-FFF2-40B4-BE49-F238E27FC236}">
                  <a16:creationId xmlns:a16="http://schemas.microsoft.com/office/drawing/2014/main" id="{2494EB54-C1F8-4320-80E6-BB436F38F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800"/>
                <a:t>V</a:t>
              </a:r>
            </a:p>
          </p:txBody>
        </p:sp>
        <p:sp>
          <p:nvSpPr>
            <p:cNvPr id="9365" name="AutoShape 135">
              <a:extLst>
                <a:ext uri="{FF2B5EF4-FFF2-40B4-BE49-F238E27FC236}">
                  <a16:creationId xmlns:a16="http://schemas.microsoft.com/office/drawing/2014/main" id="{63B2B071-C343-4EDD-8257-2DBD87CDEA8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366" name="Rectangle 136">
              <a:extLst>
                <a:ext uri="{FF2B5EF4-FFF2-40B4-BE49-F238E27FC236}">
                  <a16:creationId xmlns:a16="http://schemas.microsoft.com/office/drawing/2014/main" id="{ECEE2AC7-A43A-4DC3-9D7E-9A89A5C991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67" name="Rectangle 137">
              <a:extLst>
                <a:ext uri="{FF2B5EF4-FFF2-40B4-BE49-F238E27FC236}">
                  <a16:creationId xmlns:a16="http://schemas.microsoft.com/office/drawing/2014/main" id="{3C65CA6A-98ED-4CD4-A735-D3FF567450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68" name="Rectangle 138">
              <a:extLst>
                <a:ext uri="{FF2B5EF4-FFF2-40B4-BE49-F238E27FC236}">
                  <a16:creationId xmlns:a16="http://schemas.microsoft.com/office/drawing/2014/main" id="{8EB3E123-9103-4979-AEF0-4EB8D3CC4B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69" name="AutoShape 139">
              <a:extLst>
                <a:ext uri="{FF2B5EF4-FFF2-40B4-BE49-F238E27FC236}">
                  <a16:creationId xmlns:a16="http://schemas.microsoft.com/office/drawing/2014/main" id="{6DCE82A8-D371-423B-8F31-B8E92C7592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370" name="Arc 140">
              <a:extLst>
                <a:ext uri="{FF2B5EF4-FFF2-40B4-BE49-F238E27FC236}">
                  <a16:creationId xmlns:a16="http://schemas.microsoft.com/office/drawing/2014/main" id="{10F3BC5A-F25B-4174-B58C-66712D863910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  <a:gd name="T9" fmla="*/ 0 w 42223"/>
                <a:gd name="T10" fmla="*/ 0 h 21600"/>
                <a:gd name="T11" fmla="*/ 42223 w 4222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371" name="Freeform 141">
              <a:extLst>
                <a:ext uri="{FF2B5EF4-FFF2-40B4-BE49-F238E27FC236}">
                  <a16:creationId xmlns:a16="http://schemas.microsoft.com/office/drawing/2014/main" id="{BA676564-B096-401C-ACCA-F863665B82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0 h 48"/>
                <a:gd name="T4" fmla="*/ 0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72" name="Freeform 142">
              <a:extLst>
                <a:ext uri="{FF2B5EF4-FFF2-40B4-BE49-F238E27FC236}">
                  <a16:creationId xmlns:a16="http://schemas.microsoft.com/office/drawing/2014/main" id="{B8B31B95-DD52-4806-9258-133EC72501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0 h 48"/>
                <a:gd name="T4" fmla="*/ 0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73" name="AutoShape 143">
              <a:extLst>
                <a:ext uri="{FF2B5EF4-FFF2-40B4-BE49-F238E27FC236}">
                  <a16:creationId xmlns:a16="http://schemas.microsoft.com/office/drawing/2014/main" id="{254FC0E8-79FE-489A-8D29-3B74764EC9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374" name="Oval 144">
              <a:extLst>
                <a:ext uri="{FF2B5EF4-FFF2-40B4-BE49-F238E27FC236}">
                  <a16:creationId xmlns:a16="http://schemas.microsoft.com/office/drawing/2014/main" id="{DCC25ED9-E418-49AF-936C-B0D45E0328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75" name="Oval 145">
              <a:extLst>
                <a:ext uri="{FF2B5EF4-FFF2-40B4-BE49-F238E27FC236}">
                  <a16:creationId xmlns:a16="http://schemas.microsoft.com/office/drawing/2014/main" id="{BA98FBC3-E783-4752-96A4-33AE6DD7A4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76" name="Text Box 146">
              <a:extLst>
                <a:ext uri="{FF2B5EF4-FFF2-40B4-BE49-F238E27FC236}">
                  <a16:creationId xmlns:a16="http://schemas.microsoft.com/office/drawing/2014/main" id="{C47AC2CE-FCBD-4C99-AA2C-6B2CD3F76F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400"/>
                <a:t>-</a:t>
              </a:r>
            </a:p>
          </p:txBody>
        </p:sp>
        <p:sp>
          <p:nvSpPr>
            <p:cNvPr id="9377" name="Text Box 147">
              <a:extLst>
                <a:ext uri="{FF2B5EF4-FFF2-40B4-BE49-F238E27FC236}">
                  <a16:creationId xmlns:a16="http://schemas.microsoft.com/office/drawing/2014/main" id="{4D6F690D-9E95-4425-97BC-AA4309A0F7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400"/>
                <a:t>+</a:t>
              </a:r>
            </a:p>
          </p:txBody>
        </p:sp>
      </p:grpSp>
      <p:sp>
        <p:nvSpPr>
          <p:cNvPr id="9273" name="Line 148">
            <a:extLst>
              <a:ext uri="{FF2B5EF4-FFF2-40B4-BE49-F238E27FC236}">
                <a16:creationId xmlns:a16="http://schemas.microsoft.com/office/drawing/2014/main" id="{A66108B0-A095-4F94-B7EC-F751314AA7D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4343400"/>
            <a:ext cx="0" cy="7620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74" name="Line 149">
            <a:extLst>
              <a:ext uri="{FF2B5EF4-FFF2-40B4-BE49-F238E27FC236}">
                <a16:creationId xmlns:a16="http://schemas.microsoft.com/office/drawing/2014/main" id="{7F80815A-BA64-4F04-B78E-70DCECB1F94E}"/>
              </a:ext>
            </a:extLst>
          </p:cNvPr>
          <p:cNvSpPr>
            <a:spLocks noChangeShapeType="1"/>
          </p:cNvSpPr>
          <p:nvPr/>
        </p:nvSpPr>
        <p:spPr bwMode="auto">
          <a:xfrm>
            <a:off x="9196388" y="4267200"/>
            <a:ext cx="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75" name="Line 150">
            <a:extLst>
              <a:ext uri="{FF2B5EF4-FFF2-40B4-BE49-F238E27FC236}">
                <a16:creationId xmlns:a16="http://schemas.microsoft.com/office/drawing/2014/main" id="{767B6737-E2BA-4D4F-9270-314944B88B58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6705600"/>
            <a:ext cx="381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76" name="Line 151">
            <a:extLst>
              <a:ext uri="{FF2B5EF4-FFF2-40B4-BE49-F238E27FC236}">
                <a16:creationId xmlns:a16="http://schemas.microsoft.com/office/drawing/2014/main" id="{81975DD5-C879-46D9-B841-3632C24E75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72400" y="6629401"/>
            <a:ext cx="1447800" cy="285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9" name="Group 152">
            <a:extLst>
              <a:ext uri="{FF2B5EF4-FFF2-40B4-BE49-F238E27FC236}">
                <a16:creationId xmlns:a16="http://schemas.microsoft.com/office/drawing/2014/main" id="{01B4E6E5-4162-49DF-BA2D-A3E393377C10}"/>
              </a:ext>
            </a:extLst>
          </p:cNvPr>
          <p:cNvGrpSpPr>
            <a:grpSpLocks/>
          </p:cNvGrpSpPr>
          <p:nvPr/>
        </p:nvGrpSpPr>
        <p:grpSpPr bwMode="auto">
          <a:xfrm rot="21314182">
            <a:off x="6324600" y="5791200"/>
            <a:ext cx="1066800" cy="609600"/>
            <a:chOff x="1488" y="3504"/>
            <a:chExt cx="864" cy="480"/>
          </a:xfrm>
        </p:grpSpPr>
        <p:sp>
          <p:nvSpPr>
            <p:cNvPr id="9316" name="Line 153">
              <a:extLst>
                <a:ext uri="{FF2B5EF4-FFF2-40B4-BE49-F238E27FC236}">
                  <a16:creationId xmlns:a16="http://schemas.microsoft.com/office/drawing/2014/main" id="{92BE339D-1229-4FB9-B1D4-7499D03796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488" y="3504"/>
              <a:ext cx="432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17" name="Line 154">
              <a:extLst>
                <a:ext uri="{FF2B5EF4-FFF2-40B4-BE49-F238E27FC236}">
                  <a16:creationId xmlns:a16="http://schemas.microsoft.com/office/drawing/2014/main" id="{31C89C19-BF7F-47CA-8E62-AA0379BE06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20" y="3744"/>
              <a:ext cx="432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9278" name="Group 156">
            <a:extLst>
              <a:ext uri="{FF2B5EF4-FFF2-40B4-BE49-F238E27FC236}">
                <a16:creationId xmlns:a16="http://schemas.microsoft.com/office/drawing/2014/main" id="{4083D832-1460-464F-B474-E815370E255A}"/>
              </a:ext>
            </a:extLst>
          </p:cNvPr>
          <p:cNvGrpSpPr>
            <a:grpSpLocks/>
          </p:cNvGrpSpPr>
          <p:nvPr/>
        </p:nvGrpSpPr>
        <p:grpSpPr bwMode="auto">
          <a:xfrm>
            <a:off x="7391400" y="3962400"/>
            <a:ext cx="1760538" cy="533400"/>
            <a:chOff x="1776" y="2976"/>
            <a:chExt cx="1109" cy="336"/>
          </a:xfrm>
        </p:grpSpPr>
        <p:sp>
          <p:nvSpPr>
            <p:cNvPr id="9301" name="Line 157">
              <a:extLst>
                <a:ext uri="{FF2B5EF4-FFF2-40B4-BE49-F238E27FC236}">
                  <a16:creationId xmlns:a16="http://schemas.microsoft.com/office/drawing/2014/main" id="{C0D022E2-6830-40F6-85B1-0B7DFC2F15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3072"/>
              <a:ext cx="149" cy="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02" name="Line 158">
              <a:extLst>
                <a:ext uri="{FF2B5EF4-FFF2-40B4-BE49-F238E27FC236}">
                  <a16:creationId xmlns:a16="http://schemas.microsoft.com/office/drawing/2014/main" id="{5E8B4826-BDD1-4FA7-8FA7-15044714BD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88" y="3072"/>
              <a:ext cx="50" cy="2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9303" name="Group 159">
              <a:extLst>
                <a:ext uri="{FF2B5EF4-FFF2-40B4-BE49-F238E27FC236}">
                  <a16:creationId xmlns:a16="http://schemas.microsoft.com/office/drawing/2014/main" id="{37AB6EAD-26DE-47FB-AEEC-82C89CB10C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6" y="2976"/>
              <a:ext cx="905" cy="336"/>
              <a:chOff x="2880" y="2544"/>
              <a:chExt cx="905" cy="336"/>
            </a:xfrm>
          </p:grpSpPr>
          <p:sp>
            <p:nvSpPr>
              <p:cNvPr id="9304" name="Line 160">
                <a:extLst>
                  <a:ext uri="{FF2B5EF4-FFF2-40B4-BE49-F238E27FC236}">
                    <a16:creationId xmlns:a16="http://schemas.microsoft.com/office/drawing/2014/main" id="{1E5EA187-B673-49EB-B3D5-B1DD9B5885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30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05" name="Line 161">
                <a:extLst>
                  <a:ext uri="{FF2B5EF4-FFF2-40B4-BE49-F238E27FC236}">
                    <a16:creationId xmlns:a16="http://schemas.microsoft.com/office/drawing/2014/main" id="{8AAD6B6B-6A68-4476-840A-EAB126858B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081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06" name="Line 162">
                <a:extLst>
                  <a:ext uri="{FF2B5EF4-FFF2-40B4-BE49-F238E27FC236}">
                    <a16:creationId xmlns:a16="http://schemas.microsoft.com/office/drawing/2014/main" id="{EEE3088A-20B2-42B3-9DFD-B26FDFF09A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32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07" name="Line 163">
                <a:extLst>
                  <a:ext uri="{FF2B5EF4-FFF2-40B4-BE49-F238E27FC236}">
                    <a16:creationId xmlns:a16="http://schemas.microsoft.com/office/drawing/2014/main" id="{D642EF60-1FCB-4619-94E7-FB3A45995C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83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08" name="Line 164">
                <a:extLst>
                  <a:ext uri="{FF2B5EF4-FFF2-40B4-BE49-F238E27FC236}">
                    <a16:creationId xmlns:a16="http://schemas.microsoft.com/office/drawing/2014/main" id="{E881FCB6-95D3-4240-8720-37AE58723E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534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09" name="Line 165">
                <a:extLst>
                  <a:ext uri="{FF2B5EF4-FFF2-40B4-BE49-F238E27FC236}">
                    <a16:creationId xmlns:a16="http://schemas.microsoft.com/office/drawing/2014/main" id="{AC785FA2-E85C-41A4-85F4-6E58F9154C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31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10" name="Line 166">
                <a:extLst>
                  <a:ext uri="{FF2B5EF4-FFF2-40B4-BE49-F238E27FC236}">
                    <a16:creationId xmlns:a16="http://schemas.microsoft.com/office/drawing/2014/main" id="{C24CF54E-D5C3-40F1-8D38-0B3D9756F4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82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11" name="Line 167">
                <a:extLst>
                  <a:ext uri="{FF2B5EF4-FFF2-40B4-BE49-F238E27FC236}">
                    <a16:creationId xmlns:a16="http://schemas.microsoft.com/office/drawing/2014/main" id="{250AF1E0-13B9-480A-87CD-9815EE798C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33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12" name="Line 168">
                <a:extLst>
                  <a:ext uri="{FF2B5EF4-FFF2-40B4-BE49-F238E27FC236}">
                    <a16:creationId xmlns:a16="http://schemas.microsoft.com/office/drawing/2014/main" id="{104A0468-9C56-423D-8D8B-79455E52EF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83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13" name="Line 169">
                <a:extLst>
                  <a:ext uri="{FF2B5EF4-FFF2-40B4-BE49-F238E27FC236}">
                    <a16:creationId xmlns:a16="http://schemas.microsoft.com/office/drawing/2014/main" id="{E9632096-1424-493E-83CD-56C8B8466A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34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14" name="Line 170">
                <a:extLst>
                  <a:ext uri="{FF2B5EF4-FFF2-40B4-BE49-F238E27FC236}">
                    <a16:creationId xmlns:a16="http://schemas.microsoft.com/office/drawing/2014/main" id="{A7C8C8CD-6BEA-41BB-80B7-424933323A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85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15" name="Line 171">
                <a:extLst>
                  <a:ext uri="{FF2B5EF4-FFF2-40B4-BE49-F238E27FC236}">
                    <a16:creationId xmlns:a16="http://schemas.microsoft.com/office/drawing/2014/main" id="{3C5DF3A6-9B07-49B7-8C25-479BC02CB3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80" y="2544"/>
                <a:ext cx="50" cy="22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9279" name="Group 172">
            <a:extLst>
              <a:ext uri="{FF2B5EF4-FFF2-40B4-BE49-F238E27FC236}">
                <a16:creationId xmlns:a16="http://schemas.microsoft.com/office/drawing/2014/main" id="{29D7D45F-273B-4F2F-8714-9C83D887473C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4038600"/>
            <a:ext cx="1760538" cy="533400"/>
            <a:chOff x="1776" y="2976"/>
            <a:chExt cx="1109" cy="336"/>
          </a:xfrm>
        </p:grpSpPr>
        <p:sp>
          <p:nvSpPr>
            <p:cNvPr id="9286" name="Line 173">
              <a:extLst>
                <a:ext uri="{FF2B5EF4-FFF2-40B4-BE49-F238E27FC236}">
                  <a16:creationId xmlns:a16="http://schemas.microsoft.com/office/drawing/2014/main" id="{38F3BDC2-A07D-4CC5-AFCE-5CBB8E2A72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3072"/>
              <a:ext cx="149" cy="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287" name="Line 174">
              <a:extLst>
                <a:ext uri="{FF2B5EF4-FFF2-40B4-BE49-F238E27FC236}">
                  <a16:creationId xmlns:a16="http://schemas.microsoft.com/office/drawing/2014/main" id="{E7DBD23F-E1FC-4161-82ED-6346E6CE25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88" y="3072"/>
              <a:ext cx="50" cy="2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9288" name="Group 175">
              <a:extLst>
                <a:ext uri="{FF2B5EF4-FFF2-40B4-BE49-F238E27FC236}">
                  <a16:creationId xmlns:a16="http://schemas.microsoft.com/office/drawing/2014/main" id="{6CD6368C-6D46-4BCC-B86F-FC078CB8EC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6" y="2976"/>
              <a:ext cx="905" cy="336"/>
              <a:chOff x="2880" y="2544"/>
              <a:chExt cx="905" cy="336"/>
            </a:xfrm>
          </p:grpSpPr>
          <p:sp>
            <p:nvSpPr>
              <p:cNvPr id="9289" name="Line 176">
                <a:extLst>
                  <a:ext uri="{FF2B5EF4-FFF2-40B4-BE49-F238E27FC236}">
                    <a16:creationId xmlns:a16="http://schemas.microsoft.com/office/drawing/2014/main" id="{AA707121-AD45-4D61-884D-28EBA16F08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30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90" name="Line 177">
                <a:extLst>
                  <a:ext uri="{FF2B5EF4-FFF2-40B4-BE49-F238E27FC236}">
                    <a16:creationId xmlns:a16="http://schemas.microsoft.com/office/drawing/2014/main" id="{0E284344-B025-4086-97C7-F5BAA299CE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081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91" name="Line 178">
                <a:extLst>
                  <a:ext uri="{FF2B5EF4-FFF2-40B4-BE49-F238E27FC236}">
                    <a16:creationId xmlns:a16="http://schemas.microsoft.com/office/drawing/2014/main" id="{FDB8DFF5-B475-4978-BD00-B573C45116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32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92" name="Line 179">
                <a:extLst>
                  <a:ext uri="{FF2B5EF4-FFF2-40B4-BE49-F238E27FC236}">
                    <a16:creationId xmlns:a16="http://schemas.microsoft.com/office/drawing/2014/main" id="{742748F3-41BE-46CE-8940-33B470B71F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383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93" name="Line 180">
                <a:extLst>
                  <a:ext uri="{FF2B5EF4-FFF2-40B4-BE49-F238E27FC236}">
                    <a16:creationId xmlns:a16="http://schemas.microsoft.com/office/drawing/2014/main" id="{C90B94F1-ECD9-4147-9E8A-3DCA8A596B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534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94" name="Line 181">
                <a:extLst>
                  <a:ext uri="{FF2B5EF4-FFF2-40B4-BE49-F238E27FC236}">
                    <a16:creationId xmlns:a16="http://schemas.microsoft.com/office/drawing/2014/main" id="{D7C9096E-A785-44A6-9BF6-906416D35B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31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95" name="Line 182">
                <a:extLst>
                  <a:ext uri="{FF2B5EF4-FFF2-40B4-BE49-F238E27FC236}">
                    <a16:creationId xmlns:a16="http://schemas.microsoft.com/office/drawing/2014/main" id="{35285069-14F8-4A30-8078-0CE4FA2EDB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82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96" name="Line 183">
                <a:extLst>
                  <a:ext uri="{FF2B5EF4-FFF2-40B4-BE49-F238E27FC236}">
                    <a16:creationId xmlns:a16="http://schemas.microsoft.com/office/drawing/2014/main" id="{4C123775-8E9F-47E2-8710-A988EED91C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33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97" name="Line 184">
                <a:extLst>
                  <a:ext uri="{FF2B5EF4-FFF2-40B4-BE49-F238E27FC236}">
                    <a16:creationId xmlns:a16="http://schemas.microsoft.com/office/drawing/2014/main" id="{AAD05740-C2C2-4436-9EFC-41C774CB9F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83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98" name="Line 185">
                <a:extLst>
                  <a:ext uri="{FF2B5EF4-FFF2-40B4-BE49-F238E27FC236}">
                    <a16:creationId xmlns:a16="http://schemas.microsoft.com/office/drawing/2014/main" id="{B4F22155-A656-4FB6-9C2B-C592764A41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34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99" name="Line 186">
                <a:extLst>
                  <a:ext uri="{FF2B5EF4-FFF2-40B4-BE49-F238E27FC236}">
                    <a16:creationId xmlns:a16="http://schemas.microsoft.com/office/drawing/2014/main" id="{FDB11F3C-6EFB-457A-9EC4-88AD4D282F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85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00" name="Line 187">
                <a:extLst>
                  <a:ext uri="{FF2B5EF4-FFF2-40B4-BE49-F238E27FC236}">
                    <a16:creationId xmlns:a16="http://schemas.microsoft.com/office/drawing/2014/main" id="{6F7E4F51-0722-4918-B0B6-9DBD1E2367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80" y="2544"/>
                <a:ext cx="50" cy="22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9280" name="Line 188">
            <a:extLst>
              <a:ext uri="{FF2B5EF4-FFF2-40B4-BE49-F238E27FC236}">
                <a16:creationId xmlns:a16="http://schemas.microsoft.com/office/drawing/2014/main" id="{170DCF41-BF42-4290-85B2-63671872BE34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5133976"/>
            <a:ext cx="0" cy="1566863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81" name="Text Box 189">
            <a:extLst>
              <a:ext uri="{FF2B5EF4-FFF2-40B4-BE49-F238E27FC236}">
                <a16:creationId xmlns:a16="http://schemas.microsoft.com/office/drawing/2014/main" id="{6A0EF01B-069C-44BB-80B2-1A3DD2BAD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581400"/>
            <a:ext cx="6096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/>
              <a:t>(1)</a:t>
            </a:r>
          </a:p>
        </p:txBody>
      </p:sp>
      <p:sp>
        <p:nvSpPr>
          <p:cNvPr id="9282" name="Text Box 190">
            <a:extLst>
              <a:ext uri="{FF2B5EF4-FFF2-40B4-BE49-F238E27FC236}">
                <a16:creationId xmlns:a16="http://schemas.microsoft.com/office/drawing/2014/main" id="{2427CB40-CCCE-447D-9796-EB573DD54F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581400"/>
            <a:ext cx="6096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/>
              <a:t>(2)</a:t>
            </a:r>
          </a:p>
        </p:txBody>
      </p:sp>
      <p:sp>
        <p:nvSpPr>
          <p:cNvPr id="9283" name="Text Box 191">
            <a:extLst>
              <a:ext uri="{FF2B5EF4-FFF2-40B4-BE49-F238E27FC236}">
                <a16:creationId xmlns:a16="http://schemas.microsoft.com/office/drawing/2014/main" id="{693DB31D-E627-4E5C-BB4F-6AA5588C3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3505200"/>
            <a:ext cx="6096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/>
              <a:t>(3)</a:t>
            </a:r>
          </a:p>
        </p:txBody>
      </p:sp>
      <p:sp>
        <p:nvSpPr>
          <p:cNvPr id="192" name="Text Box 4">
            <a:extLst>
              <a:ext uri="{FF2B5EF4-FFF2-40B4-BE49-F238E27FC236}">
                <a16:creationId xmlns:a16="http://schemas.microsoft.com/office/drawing/2014/main" id="{4BBEEF04-F54B-46AC-9E80-6576431EA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5450" y="1430338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Thí nghiệm với dây dẫn 3.        </a:t>
            </a:r>
          </a:p>
        </p:txBody>
      </p:sp>
      <p:sp>
        <p:nvSpPr>
          <p:cNvPr id="9285" name="Rectangle 6">
            <a:extLst>
              <a:ext uri="{FF2B5EF4-FFF2-40B4-BE49-F238E27FC236}">
                <a16:creationId xmlns:a16="http://schemas.microsoft.com/office/drawing/2014/main" id="{1396AD17-B5AA-4962-B767-3B6C867D2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4488" y="219075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SỰ PHỤ THUỘC CỦA ĐIỆN TRỞ VÀO CHIỀU DÀI  DÂY DẪN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52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800000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6" name="Text Box 4">
            <a:extLst>
              <a:ext uri="{FF2B5EF4-FFF2-40B4-BE49-F238E27FC236}">
                <a16:creationId xmlns:a16="http://schemas.microsoft.com/office/drawing/2014/main" id="{1957CA47-4323-4BAD-B564-FFD279D0E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401763"/>
            <a:ext cx="3505200" cy="457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 kết quả vào bảng 1        </a:t>
            </a:r>
          </a:p>
        </p:txBody>
      </p:sp>
      <p:graphicFrame>
        <p:nvGraphicFramePr>
          <p:cNvPr id="187646" name="Group 254">
            <a:extLst>
              <a:ext uri="{FF2B5EF4-FFF2-40B4-BE49-F238E27FC236}">
                <a16:creationId xmlns:a16="http://schemas.microsoft.com/office/drawing/2014/main" id="{71697DF1-9AE5-4217-941A-5631F652C512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1981200" y="2057400"/>
          <a:ext cx="8382000" cy="4268788"/>
        </p:xfrm>
        <a:graphic>
          <a:graphicData uri="http://schemas.openxmlformats.org/drawingml/2006/table">
            <a:tbl>
              <a:tblPr/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665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   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KQ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đo</a:t>
                      </a:r>
                      <a:endParaRPr lang="en-US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Lần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Hiệu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điên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thế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(V)</a:t>
                      </a: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Cường độ dòng điện (A)</a:t>
                      </a: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Điện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trở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dẫn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 </a:t>
                      </a: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71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kern="1200" baseline="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Với</a:t>
                      </a:r>
                      <a:r>
                        <a:rPr lang="en-US" sz="1800" b="0" i="0" u="none" strike="noStrike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lang="en-US" sz="1800" b="0" i="0" u="none" strike="noStrike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dẫn</a:t>
                      </a:r>
                      <a:r>
                        <a:rPr lang="en-US" sz="1800" b="0" i="0" u="none" strike="noStrike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dài</a:t>
                      </a:r>
                      <a:r>
                        <a:rPr lang="en-US" sz="1800" b="0" i="0" u="none" strike="noStrike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 l</a:t>
                      </a:r>
                      <a:r>
                        <a:rPr lang="en-US" sz="1800" b="0" i="0" u="none" strike="noStrike" kern="1200" baseline="-250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800" b="0" i="0" u="none" strike="noStrike" kern="1200" baseline="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2113" marB="421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56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Với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dẫn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dài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l</a:t>
                      </a:r>
                      <a:r>
                        <a:rPr lang="en-US" sz="1800" b="0" i="0" u="none" strike="noStrike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= 2l</a:t>
                      </a:r>
                      <a:r>
                        <a:rPr lang="en-US" sz="1800" b="0" i="0" u="none" strike="noStrike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800" b="0" i="0" u="none" strike="noStrike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2113" marB="421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94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Với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dẫn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dài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l</a:t>
                      </a:r>
                      <a:r>
                        <a:rPr lang="en-US" sz="1800" b="0" i="0" u="none" strike="noStrike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= 3l</a:t>
                      </a:r>
                      <a:r>
                        <a:rPr lang="en-US" sz="1800" b="0" i="0" u="none" strike="noStrike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42113" marB="421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3" marB="421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270" name="Object 224">
            <a:extLst>
              <a:ext uri="{FF2B5EF4-FFF2-40B4-BE49-F238E27FC236}">
                <a16:creationId xmlns:a16="http://schemas.microsoft.com/office/drawing/2014/main" id="{81F27467-662F-4A2F-A7D8-D82B47EA61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58400" y="2082800"/>
          <a:ext cx="304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4" imgW="164885" imgH="164885" progId="Equation.3">
                  <p:embed/>
                </p:oleObj>
              </mc:Choice>
              <mc:Fallback>
                <p:oleObj name="Equation" r:id="rId4" imgW="164885" imgH="164885" progId="Equation.3">
                  <p:embed/>
                  <p:pic>
                    <p:nvPicPr>
                      <p:cNvPr id="10270" name="Object 224">
                        <a:extLst>
                          <a:ext uri="{FF2B5EF4-FFF2-40B4-BE49-F238E27FC236}">
                            <a16:creationId xmlns:a16="http://schemas.microsoft.com/office/drawing/2014/main" id="{81F27467-662F-4A2F-A7D8-D82B47EA61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8400" y="2082800"/>
                        <a:ext cx="304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1" name="Line 228">
            <a:extLst>
              <a:ext uri="{FF2B5EF4-FFF2-40B4-BE49-F238E27FC236}">
                <a16:creationId xmlns:a16="http://schemas.microsoft.com/office/drawing/2014/main" id="{98A3D0E3-AC93-47C3-AA33-E439DD3333E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63738" y="2057401"/>
            <a:ext cx="2227262" cy="1598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7630" name="Text Box 238">
            <a:extLst>
              <a:ext uri="{FF2B5EF4-FFF2-40B4-BE49-F238E27FC236}">
                <a16:creationId xmlns:a16="http://schemas.microsoft.com/office/drawing/2014/main" id="{9EEF7D15-39BB-4F58-8573-F05797C79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810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vi-V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6</a:t>
            </a:r>
          </a:p>
        </p:txBody>
      </p:sp>
      <p:sp>
        <p:nvSpPr>
          <p:cNvPr id="187631" name="Text Box 239">
            <a:extLst>
              <a:ext uri="{FF2B5EF4-FFF2-40B4-BE49-F238E27FC236}">
                <a16:creationId xmlns:a16="http://schemas.microsoft.com/office/drawing/2014/main" id="{F5C5D328-A64F-4BE1-8FA2-B8B08A36E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8006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vi-VN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</a:t>
            </a:r>
          </a:p>
        </p:txBody>
      </p:sp>
      <p:sp>
        <p:nvSpPr>
          <p:cNvPr id="187632" name="Text Box 240">
            <a:extLst>
              <a:ext uri="{FF2B5EF4-FFF2-40B4-BE49-F238E27FC236}">
                <a16:creationId xmlns:a16="http://schemas.microsoft.com/office/drawing/2014/main" id="{D450D8D9-3829-423E-B493-ABF55F92A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715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vi-VN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</a:t>
            </a:r>
          </a:p>
        </p:txBody>
      </p:sp>
      <p:sp>
        <p:nvSpPr>
          <p:cNvPr id="187635" name="Text Box 243">
            <a:extLst>
              <a:ext uri="{FF2B5EF4-FFF2-40B4-BE49-F238E27FC236}">
                <a16:creationId xmlns:a16="http://schemas.microsoft.com/office/drawing/2014/main" id="{D8139B9D-B39A-436B-9662-576D316108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810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1,2</a:t>
            </a:r>
          </a:p>
        </p:txBody>
      </p:sp>
      <p:sp>
        <p:nvSpPr>
          <p:cNvPr id="187636" name="Text Box 244">
            <a:extLst>
              <a:ext uri="{FF2B5EF4-FFF2-40B4-BE49-F238E27FC236}">
                <a16:creationId xmlns:a16="http://schemas.microsoft.com/office/drawing/2014/main" id="{C03105E1-98EA-4DED-9B1F-D893551D33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3810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5</a:t>
            </a:r>
          </a:p>
        </p:txBody>
      </p:sp>
      <p:sp>
        <p:nvSpPr>
          <p:cNvPr id="187637" name="Text Box 245">
            <a:extLst>
              <a:ext uri="{FF2B5EF4-FFF2-40B4-BE49-F238E27FC236}">
                <a16:creationId xmlns:a16="http://schemas.microsoft.com/office/drawing/2014/main" id="{78A31308-2E11-4D34-B35F-91E8A77A6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8006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0,6</a:t>
            </a:r>
          </a:p>
        </p:txBody>
      </p:sp>
      <p:sp>
        <p:nvSpPr>
          <p:cNvPr id="187638" name="Text Box 246">
            <a:extLst>
              <a:ext uri="{FF2B5EF4-FFF2-40B4-BE49-F238E27FC236}">
                <a16:creationId xmlns:a16="http://schemas.microsoft.com/office/drawing/2014/main" id="{6631E1F6-2431-4D0F-A018-B532AD0E6E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5715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0,4</a:t>
            </a:r>
          </a:p>
        </p:txBody>
      </p:sp>
      <p:sp>
        <p:nvSpPr>
          <p:cNvPr id="187640" name="Text Box 248">
            <a:extLst>
              <a:ext uri="{FF2B5EF4-FFF2-40B4-BE49-F238E27FC236}">
                <a16:creationId xmlns:a16="http://schemas.microsoft.com/office/drawing/2014/main" id="{55C140D0-D4EA-4008-8534-1362C1D629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8006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</a:t>
            </a:r>
          </a:p>
        </p:txBody>
      </p:sp>
      <p:sp>
        <p:nvSpPr>
          <p:cNvPr id="187641" name="Text Box 249">
            <a:extLst>
              <a:ext uri="{FF2B5EF4-FFF2-40B4-BE49-F238E27FC236}">
                <a16:creationId xmlns:a16="http://schemas.microsoft.com/office/drawing/2014/main" id="{ECAC4A61-1425-4A75-8140-7B42DCDD7E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5715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15</a:t>
            </a:r>
          </a:p>
        </p:txBody>
      </p:sp>
      <p:sp>
        <p:nvSpPr>
          <p:cNvPr id="10281" name="Rectangle 6">
            <a:extLst>
              <a:ext uri="{FF2B5EF4-FFF2-40B4-BE49-F238E27FC236}">
                <a16:creationId xmlns:a16="http://schemas.microsoft.com/office/drawing/2014/main" id="{5EA0CDB6-3DE2-49D6-A942-B83E87D52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28600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SỰ PHỤ THUỘC CỦA ĐIỆN TRỞ VÀO CHIỀU DÀI  DÂY DẪN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9D9E2C6-479D-4DB0-B756-EE153F540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1" y="803275"/>
            <a:ext cx="36290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en-US" altLang="vi-VN" sz="2800" baseline="-25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2l</a:t>
            </a:r>
            <a:r>
              <a:rPr lang="en-US" altLang="vi-VN" sz="2800" baseline="-25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vi-VN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thì : R</a:t>
            </a:r>
            <a:r>
              <a:rPr lang="en-US" altLang="vi-VN" sz="2800" baseline="-25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….R</a:t>
            </a:r>
            <a:r>
              <a:rPr lang="en-US" altLang="vi-VN" sz="2800" baseline="-25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altLang="vi-VN" sz="28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E015276-3B73-433C-88C7-7461D7470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1" y="1325564"/>
            <a:ext cx="3629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en-US" altLang="vi-VN" sz="2800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3l</a:t>
            </a:r>
            <a:r>
              <a:rPr lang="en-US" altLang="vi-VN" sz="2800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thì : R</a:t>
            </a:r>
            <a:r>
              <a:rPr lang="en-US" altLang="vi-VN" sz="2800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….R</a:t>
            </a:r>
            <a:r>
              <a:rPr lang="en-US" altLang="vi-VN" sz="2800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altLang="vi-VN" sz="28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046D9C-31EC-450F-8127-54B7DA330F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2050" y="762000"/>
            <a:ext cx="388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altLang="vi-VN" b="1">
              <a:latin typeface=".VnTime" panose="020B7200000000000000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0D2DF8-E7DA-4486-82C2-B658B16D9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7275" y="1219200"/>
            <a:ext cx="388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altLang="vi-VN" b="1">
              <a:latin typeface=".VnTime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7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7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7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7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7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7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7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7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7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7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7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7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7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7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7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7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7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7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87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7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7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7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7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87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6" grpId="0" animBg="1"/>
      <p:bldP spid="187630" grpId="0"/>
      <p:bldP spid="187631" grpId="0"/>
      <p:bldP spid="187632" grpId="0"/>
      <p:bldP spid="187635" grpId="0"/>
      <p:bldP spid="187636" grpId="0"/>
      <p:bldP spid="187637" grpId="0"/>
      <p:bldP spid="187638" grpId="0"/>
      <p:bldP spid="187640" grpId="0"/>
      <p:bldP spid="187641" grpId="0"/>
      <p:bldP spid="3" grpId="0"/>
      <p:bldP spid="2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>
            <a:extLst>
              <a:ext uri="{FF2B5EF4-FFF2-40B4-BE49-F238E27FC236}">
                <a16:creationId xmlns:a16="http://schemas.microsoft.com/office/drawing/2014/main" id="{1DCC3F20-676D-4ABC-8ECE-6768FDC10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28600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SỰ PHỤ THUỘC CỦA ĐIỆN TRỞ VÀO CHIỀU DÀI  DÂY DẪN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72EFD9-297D-4BDF-9CCB-873E358DE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828800"/>
            <a:ext cx="85344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vi-VN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vi-VN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altLang="vi-VN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vi-V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 altLang="vi-VN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>
            <a:extLst>
              <a:ext uri="{FF2B5EF4-FFF2-40B4-BE49-F238E27FC236}">
                <a16:creationId xmlns:a16="http://schemas.microsoft.com/office/drawing/2014/main" id="{12F95992-6D80-46DA-89A8-E85F71E65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401763"/>
            <a:ext cx="3505200" cy="457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 kết quả vào bảng 2        </a:t>
            </a:r>
          </a:p>
        </p:txBody>
      </p:sp>
      <p:graphicFrame>
        <p:nvGraphicFramePr>
          <p:cNvPr id="4" name="Group 254">
            <a:extLst>
              <a:ext uri="{FF2B5EF4-FFF2-40B4-BE49-F238E27FC236}">
                <a16:creationId xmlns:a16="http://schemas.microsoft.com/office/drawing/2014/main" id="{9B479FA6-F3BC-43CA-8E2C-110ED03E9D92}"/>
              </a:ext>
            </a:extLst>
          </p:cNvPr>
          <p:cNvGraphicFramePr>
            <a:graphicFrameLocks/>
          </p:cNvGraphicFramePr>
          <p:nvPr/>
        </p:nvGraphicFramePr>
        <p:xfrm>
          <a:off x="1981200" y="2057400"/>
          <a:ext cx="8382000" cy="4364038"/>
        </p:xfrm>
        <a:graphic>
          <a:graphicData uri="http://schemas.openxmlformats.org/drawingml/2006/table">
            <a:tbl>
              <a:tblPr/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66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   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KQ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đo</a:t>
                      </a:r>
                      <a:endParaRPr lang="en-US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Lần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2116" marB="421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Hiệu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điên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thế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(V)</a:t>
                      </a:r>
                    </a:p>
                  </a:txBody>
                  <a:tcPr marT="42116" marB="421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Cường độ dòng điện (A)</a:t>
                      </a:r>
                    </a:p>
                  </a:txBody>
                  <a:tcPr marT="42116" marB="421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Điện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trở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dẫn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 </a:t>
                      </a:r>
                    </a:p>
                  </a:txBody>
                  <a:tcPr marT="42116" marB="421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2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kern="1200" baseline="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Với</a:t>
                      </a:r>
                      <a:r>
                        <a:rPr lang="en-US" sz="1800" b="0" i="0" u="none" strike="noStrike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lang="en-US" sz="1800" b="0" i="0" u="none" strike="noStrike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dẫn</a:t>
                      </a:r>
                      <a:r>
                        <a:rPr lang="en-US" sz="1800" b="0" i="0" u="none" strike="noStrike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b="0" i="0" u="none" strike="noStrike" kern="1200" baseline="0" dirty="0" err="1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tiết</a:t>
                      </a:r>
                      <a:r>
                        <a:rPr lang="en-US" sz="1800" b="0" i="0" u="none" strike="noStrike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diện</a:t>
                      </a:r>
                      <a:r>
                        <a:rPr lang="en-US" sz="1800" b="0" i="0" u="none" strike="noStrike" kern="1200" baseline="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S</a:t>
                      </a:r>
                      <a:r>
                        <a:rPr lang="en-US" sz="1800" b="0" i="0" u="none" strike="noStrike" kern="1200" baseline="-250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800" b="0" i="0" u="none" strike="noStrike" kern="1200" baseline="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2116" marB="421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T="42116" marB="421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6" marB="421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6" marB="421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57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Với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dẫn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S</a:t>
                      </a:r>
                      <a:r>
                        <a:rPr lang="en-US" sz="1800" b="0" i="0" u="none" strike="noStrike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= 2S</a:t>
                      </a:r>
                      <a:r>
                        <a:rPr lang="en-US" sz="1800" b="0" i="0" u="none" strike="noStrike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800" b="0" i="0" u="none" strike="noStrike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2116" marB="421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6" marB="421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6" marB="421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6" marB="421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95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Với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dẫn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S</a:t>
                      </a:r>
                      <a:r>
                        <a:rPr lang="en-US" sz="1800" b="0" i="0" u="none" strike="noStrike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= 3S</a:t>
                      </a:r>
                      <a:r>
                        <a:rPr lang="en-US" sz="1800" b="0" i="0" u="none" strike="noStrike" kern="1200" baseline="-250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42116" marB="421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6" marB="421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6" marB="421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2116" marB="421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342" name="Object 224">
            <a:extLst>
              <a:ext uri="{FF2B5EF4-FFF2-40B4-BE49-F238E27FC236}">
                <a16:creationId xmlns:a16="http://schemas.microsoft.com/office/drawing/2014/main" id="{9999C96A-371F-4EEE-B039-CFCB9CA473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58400" y="2082800"/>
          <a:ext cx="304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164885" imgH="164885" progId="Equation.3">
                  <p:embed/>
                </p:oleObj>
              </mc:Choice>
              <mc:Fallback>
                <p:oleObj name="Equation" r:id="rId3" imgW="164885" imgH="164885" progId="Equation.3">
                  <p:embed/>
                  <p:pic>
                    <p:nvPicPr>
                      <p:cNvPr id="13342" name="Object 224">
                        <a:extLst>
                          <a:ext uri="{FF2B5EF4-FFF2-40B4-BE49-F238E27FC236}">
                            <a16:creationId xmlns:a16="http://schemas.microsoft.com/office/drawing/2014/main" id="{9999C96A-371F-4EEE-B039-CFCB9CA473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8400" y="2082800"/>
                        <a:ext cx="304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43" name="Line 228">
            <a:extLst>
              <a:ext uri="{FF2B5EF4-FFF2-40B4-BE49-F238E27FC236}">
                <a16:creationId xmlns:a16="http://schemas.microsoft.com/office/drawing/2014/main" id="{DAE4A369-377E-4FE7-89A2-4E736F684A7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63738" y="2057401"/>
            <a:ext cx="2227262" cy="1598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" name="Text Box 238">
            <a:extLst>
              <a:ext uri="{FF2B5EF4-FFF2-40B4-BE49-F238E27FC236}">
                <a16:creationId xmlns:a16="http://schemas.microsoft.com/office/drawing/2014/main" id="{D83A448A-51DA-45D7-85EF-1D702D769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810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vi-V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6</a:t>
            </a:r>
          </a:p>
        </p:txBody>
      </p:sp>
      <p:sp>
        <p:nvSpPr>
          <p:cNvPr id="8" name="Text Box 239">
            <a:extLst>
              <a:ext uri="{FF2B5EF4-FFF2-40B4-BE49-F238E27FC236}">
                <a16:creationId xmlns:a16="http://schemas.microsoft.com/office/drawing/2014/main" id="{7308AE6D-7CCA-4109-AA42-7A5F07255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8006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vi-VN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</a:t>
            </a:r>
          </a:p>
        </p:txBody>
      </p:sp>
      <p:sp>
        <p:nvSpPr>
          <p:cNvPr id="9" name="Text Box 240">
            <a:extLst>
              <a:ext uri="{FF2B5EF4-FFF2-40B4-BE49-F238E27FC236}">
                <a16:creationId xmlns:a16="http://schemas.microsoft.com/office/drawing/2014/main" id="{26FAA726-15FB-4179-B984-73CAD4C60B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715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vi-VN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</a:t>
            </a:r>
          </a:p>
        </p:txBody>
      </p:sp>
      <p:sp>
        <p:nvSpPr>
          <p:cNvPr id="10" name="Text Box 243">
            <a:extLst>
              <a:ext uri="{FF2B5EF4-FFF2-40B4-BE49-F238E27FC236}">
                <a16:creationId xmlns:a16="http://schemas.microsoft.com/office/drawing/2014/main" id="{50465014-A6D6-4452-AEED-2A5A5F761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810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0,2</a:t>
            </a:r>
          </a:p>
        </p:txBody>
      </p:sp>
      <p:sp>
        <p:nvSpPr>
          <p:cNvPr id="11" name="Text Box 244">
            <a:extLst>
              <a:ext uri="{FF2B5EF4-FFF2-40B4-BE49-F238E27FC236}">
                <a16:creationId xmlns:a16="http://schemas.microsoft.com/office/drawing/2014/main" id="{03E33514-6F16-4E87-B0ED-B34CD8660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3810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30</a:t>
            </a:r>
          </a:p>
        </p:txBody>
      </p:sp>
      <p:sp>
        <p:nvSpPr>
          <p:cNvPr id="12" name="Text Box 245">
            <a:extLst>
              <a:ext uri="{FF2B5EF4-FFF2-40B4-BE49-F238E27FC236}">
                <a16:creationId xmlns:a16="http://schemas.microsoft.com/office/drawing/2014/main" id="{3235C23A-93C1-4F3F-9D21-DA2CE6C0A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8006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0,4</a:t>
            </a:r>
          </a:p>
        </p:txBody>
      </p:sp>
      <p:sp>
        <p:nvSpPr>
          <p:cNvPr id="13" name="Text Box 246">
            <a:extLst>
              <a:ext uri="{FF2B5EF4-FFF2-40B4-BE49-F238E27FC236}">
                <a16:creationId xmlns:a16="http://schemas.microsoft.com/office/drawing/2014/main" id="{FE48DA6B-4C90-49C8-8732-5E97791BFA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5715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0,6</a:t>
            </a:r>
          </a:p>
        </p:txBody>
      </p:sp>
      <p:sp>
        <p:nvSpPr>
          <p:cNvPr id="14" name="Text Box 248">
            <a:extLst>
              <a:ext uri="{FF2B5EF4-FFF2-40B4-BE49-F238E27FC236}">
                <a16:creationId xmlns:a16="http://schemas.microsoft.com/office/drawing/2014/main" id="{1D48F066-8549-4873-8CC2-7D2BC01B6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8006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15</a:t>
            </a:r>
          </a:p>
        </p:txBody>
      </p:sp>
      <p:sp>
        <p:nvSpPr>
          <p:cNvPr id="15" name="Text Box 249">
            <a:extLst>
              <a:ext uri="{FF2B5EF4-FFF2-40B4-BE49-F238E27FC236}">
                <a16:creationId xmlns:a16="http://schemas.microsoft.com/office/drawing/2014/main" id="{DDA46689-9F8B-427E-BB9B-F1333DFA7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5715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</a:t>
            </a:r>
          </a:p>
        </p:txBody>
      </p:sp>
      <p:sp>
        <p:nvSpPr>
          <p:cNvPr id="13353" name="Rectangle 6">
            <a:extLst>
              <a:ext uri="{FF2B5EF4-FFF2-40B4-BE49-F238E27FC236}">
                <a16:creationId xmlns:a16="http://schemas.microsoft.com/office/drawing/2014/main" id="{563CDCA3-FD87-43DB-8363-2BFE95DEFA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28600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SỰ PHỤ THUỘC CỦA ĐIỆN TRỞ VÀO TIẾT DIỆN DÂY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76704A7-6EE4-421C-AEC0-7754852F6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803275"/>
            <a:ext cx="42799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en-US" altLang="vi-VN" sz="2800" baseline="-25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2S</a:t>
            </a:r>
            <a:r>
              <a:rPr lang="en-US" altLang="vi-VN" sz="2800" baseline="-25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vi-VN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thì : R</a:t>
            </a:r>
            <a:r>
              <a:rPr lang="en-US" altLang="vi-VN" sz="2800" baseline="-25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……..R</a:t>
            </a:r>
            <a:r>
              <a:rPr lang="en-US" altLang="vi-VN" sz="2800" baseline="-25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altLang="vi-VN" sz="28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BB94FE7-EE8E-42DA-84DC-856D5C976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1325564"/>
            <a:ext cx="4279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en-US" altLang="vi-VN" sz="2800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3S</a:t>
            </a:r>
            <a:r>
              <a:rPr lang="en-US" altLang="vi-VN" sz="2800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thì : R</a:t>
            </a:r>
            <a:r>
              <a:rPr lang="en-US" altLang="vi-VN" sz="2800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……..R</a:t>
            </a:r>
            <a:r>
              <a:rPr lang="en-US" altLang="vi-VN" sz="2800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altLang="vi-VN" sz="28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2C778C5-E083-45F5-89AC-349E3CFC9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1" y="711200"/>
            <a:ext cx="7096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endParaRPr lang="vi-VN" altLang="vi-VN" b="1">
              <a:latin typeface=".VnTime" panose="020B7200000000000000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CF968E-A445-40A9-ACD6-9E559B95BD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5401" y="1295400"/>
            <a:ext cx="7096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1/3</a:t>
            </a:r>
            <a:endParaRPr lang="vi-VN" altLang="vi-VN" b="1">
              <a:latin typeface=".VnTime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>
            <a:extLst>
              <a:ext uri="{FF2B5EF4-FFF2-40B4-BE49-F238E27FC236}">
                <a16:creationId xmlns:a16="http://schemas.microsoft.com/office/drawing/2014/main" id="{7C289A71-BA93-4DBD-9F9B-BD449504D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28600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SỰ PHỤ THUỘC CỦA ĐIỆN TRỞ VÀO TIẾT DIỆN  DÂY DẪN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F21F43-CC76-4372-BE44-D223E4E7C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828800"/>
            <a:ext cx="85344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vi-VN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các dây dẫn có cùng độ dài và đ</a:t>
            </a:r>
            <a:r>
              <a:rPr lang="vi-VN" altLang="vi-VN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vi-VN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làm cùng một loại vật liệu thì điện trở của dây dẫn </a:t>
            </a:r>
            <a:r>
              <a:rPr lang="en-US" altLang="vi-VN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lệ nghịch</a:t>
            </a:r>
            <a:r>
              <a:rPr lang="en-US" altLang="vi-VN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với tiết diện của dây. (KL/35)</a:t>
            </a:r>
            <a:endParaRPr lang="vi-VN" altLang="vi-VN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749</Words>
  <Application>Microsoft Office PowerPoint</Application>
  <PresentationFormat>Widescreen</PresentationFormat>
  <Paragraphs>185</Paragraphs>
  <Slides>14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.VnTime</vt:lpstr>
      <vt:lpstr>Arial</vt:lpstr>
      <vt:lpstr>Calibri</vt:lpstr>
      <vt:lpstr>Symbol</vt:lpstr>
      <vt:lpstr>Tahoma</vt:lpstr>
      <vt:lpstr>Times New Roman</vt:lpstr>
      <vt:lpstr>Trebuchet MS</vt:lpstr>
      <vt:lpstr>Wingdings 3</vt:lpstr>
      <vt:lpstr>Facet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Chân dung một số nhà bác học liên quan đến kiến thức Vật lý lớp 9</vt:lpstr>
      <vt:lpstr>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7</cp:revision>
  <dcterms:created xsi:type="dcterms:W3CDTF">2021-09-21T13:05:35Z</dcterms:created>
  <dcterms:modified xsi:type="dcterms:W3CDTF">2021-09-21T13:12:14Z</dcterms:modified>
</cp:coreProperties>
</file>